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5"/>
  </p:sldMasterIdLst>
  <p:notesMasterIdLst>
    <p:notesMasterId r:id="rId19"/>
  </p:notesMasterIdLst>
  <p:handoutMasterIdLst>
    <p:handoutMasterId r:id="rId20"/>
  </p:handoutMasterIdLst>
  <p:sldIdLst>
    <p:sldId id="256" r:id="rId6"/>
    <p:sldId id="272" r:id="rId7"/>
    <p:sldId id="273" r:id="rId8"/>
    <p:sldId id="274" r:id="rId9"/>
    <p:sldId id="275" r:id="rId10"/>
    <p:sldId id="276" r:id="rId11"/>
    <p:sldId id="291" r:id="rId12"/>
    <p:sldId id="287" r:id="rId13"/>
    <p:sldId id="292" r:id="rId14"/>
    <p:sldId id="294" r:id="rId15"/>
    <p:sldId id="295" r:id="rId16"/>
    <p:sldId id="293" r:id="rId17"/>
    <p:sldId id="268" r:id="rId18"/>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C3"/>
    <a:srgbClr val="8CC96C"/>
    <a:srgbClr val="F1592A"/>
    <a:srgbClr val="A4BFE1"/>
    <a:srgbClr val="D0D0D0"/>
    <a:srgbClr val="CEE102"/>
    <a:srgbClr val="5E9C19"/>
    <a:srgbClr val="006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86" autoAdjust="0"/>
  </p:normalViewPr>
  <p:slideViewPr>
    <p:cSldViewPr showGuides="1">
      <p:cViewPr>
        <p:scale>
          <a:sx n="110" d="100"/>
          <a:sy n="110" d="100"/>
        </p:scale>
        <p:origin x="-216" y="648"/>
      </p:cViewPr>
      <p:guideLst>
        <p:guide orient="horz" pos="1620"/>
        <p:guide orient="horz" pos="441"/>
        <p:guide orient="horz" pos="2232"/>
        <p:guide pos="2880"/>
        <p:guide pos="113"/>
        <p:guide pos="3243"/>
        <p:guide pos="5647"/>
        <p:guide pos="4921"/>
      </p:guideLst>
    </p:cSldViewPr>
  </p:slideViewPr>
  <p:notesTextViewPr>
    <p:cViewPr>
      <p:scale>
        <a:sx n="1" d="1"/>
        <a:sy n="1" d="1"/>
      </p:scale>
      <p:origin x="0" y="0"/>
    </p:cViewPr>
  </p:notesTextViewPr>
  <p:notesViewPr>
    <p:cSldViewPr showGuide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87832-A8C7-4E15-8751-1CE802DA4CAD}"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nb-NO"/>
        </a:p>
      </dgm:t>
    </dgm:pt>
    <dgm:pt modelId="{99C7D630-B139-4EAB-97AD-D3C9FFBF995C}">
      <dgm:prSet phldrT="[Tekst]"/>
      <dgm:spPr>
        <a:solidFill>
          <a:srgbClr val="8CC96C"/>
        </a:solidFill>
      </dgm:spPr>
      <dgm:t>
        <a:bodyPr/>
        <a:lstStyle/>
        <a:p>
          <a:r>
            <a:rPr lang="nb-NO" dirty="0" smtClean="0">
              <a:solidFill>
                <a:schemeClr val="bg1"/>
              </a:solidFill>
            </a:rPr>
            <a:t>2017</a:t>
          </a:r>
          <a:endParaRPr lang="nb-NO" dirty="0">
            <a:solidFill>
              <a:schemeClr val="bg1"/>
            </a:solidFill>
          </a:endParaRPr>
        </a:p>
      </dgm:t>
    </dgm:pt>
    <dgm:pt modelId="{B475988B-BD6F-4CCA-A7D7-05F8BB797214}" type="parTrans" cxnId="{DB261F5D-253A-4040-B435-E603F814C6F9}">
      <dgm:prSet/>
      <dgm:spPr/>
      <dgm:t>
        <a:bodyPr/>
        <a:lstStyle/>
        <a:p>
          <a:endParaRPr lang="nb-NO"/>
        </a:p>
      </dgm:t>
    </dgm:pt>
    <dgm:pt modelId="{A2C276A6-C242-45C2-8E55-C79334318617}" type="sibTrans" cxnId="{DB261F5D-253A-4040-B435-E603F814C6F9}">
      <dgm:prSet/>
      <dgm:spPr/>
      <dgm:t>
        <a:bodyPr/>
        <a:lstStyle/>
        <a:p>
          <a:endParaRPr lang="nb-NO"/>
        </a:p>
      </dgm:t>
    </dgm:pt>
    <dgm:pt modelId="{05141CF8-7071-4D4C-ADA8-8688D9EB8FD0}">
      <dgm:prSet phldrT="[Tekst]"/>
      <dgm:spPr>
        <a:solidFill>
          <a:srgbClr val="8CC96C"/>
        </a:solidFill>
      </dgm:spPr>
      <dgm:t>
        <a:bodyPr/>
        <a:lstStyle/>
        <a:p>
          <a:r>
            <a:rPr lang="nb-NO" b="1" dirty="0" smtClean="0"/>
            <a:t>Stocktaking</a:t>
          </a:r>
          <a:endParaRPr lang="nb-NO" b="1" dirty="0"/>
        </a:p>
      </dgm:t>
    </dgm:pt>
    <dgm:pt modelId="{739EB197-75DB-4EE0-A047-AEE83AF4CC75}" type="parTrans" cxnId="{D1BBFA00-F2BF-4567-B2B6-6C36CC900B4F}">
      <dgm:prSet/>
      <dgm:spPr/>
      <dgm:t>
        <a:bodyPr/>
        <a:lstStyle/>
        <a:p>
          <a:endParaRPr lang="nb-NO"/>
        </a:p>
      </dgm:t>
    </dgm:pt>
    <dgm:pt modelId="{FDF00780-9C11-4319-92C6-E1A554D2F403}" type="sibTrans" cxnId="{D1BBFA00-F2BF-4567-B2B6-6C36CC900B4F}">
      <dgm:prSet/>
      <dgm:spPr/>
      <dgm:t>
        <a:bodyPr/>
        <a:lstStyle/>
        <a:p>
          <a:endParaRPr lang="nb-NO"/>
        </a:p>
      </dgm:t>
    </dgm:pt>
    <dgm:pt modelId="{070F9DF4-E1F0-4F17-AB5E-12FC4837E9A0}">
      <dgm:prSet phldrT="[Tekst]"/>
      <dgm:spPr>
        <a:solidFill>
          <a:srgbClr val="8CC96C"/>
        </a:solidFill>
      </dgm:spPr>
      <dgm:t>
        <a:bodyPr/>
        <a:lstStyle/>
        <a:p>
          <a:r>
            <a:rPr lang="en-US" b="1" noProof="0" dirty="0" smtClean="0"/>
            <a:t>Identifying bottlenecks and possible actions</a:t>
          </a:r>
          <a:endParaRPr lang="en-US" b="1" noProof="0" dirty="0"/>
        </a:p>
      </dgm:t>
    </dgm:pt>
    <dgm:pt modelId="{5F9F445C-65F9-4DB5-86EC-046C2BC68E78}" type="parTrans" cxnId="{003E94BD-F2C7-4D92-B186-DFC7956E5799}">
      <dgm:prSet/>
      <dgm:spPr/>
      <dgm:t>
        <a:bodyPr/>
        <a:lstStyle/>
        <a:p>
          <a:endParaRPr lang="nb-NO"/>
        </a:p>
      </dgm:t>
    </dgm:pt>
    <dgm:pt modelId="{965385F6-E083-4376-9C6F-E00CE4A5B6C2}" type="sibTrans" cxnId="{003E94BD-F2C7-4D92-B186-DFC7956E5799}">
      <dgm:prSet/>
      <dgm:spPr/>
      <dgm:t>
        <a:bodyPr/>
        <a:lstStyle/>
        <a:p>
          <a:endParaRPr lang="nb-NO"/>
        </a:p>
      </dgm:t>
    </dgm:pt>
    <dgm:pt modelId="{85F6263D-A8C5-4965-9756-BAD91E22F0FA}">
      <dgm:prSet phldrT="[Tekst]"/>
      <dgm:spPr>
        <a:solidFill>
          <a:srgbClr val="8CC96C"/>
        </a:solidFill>
      </dgm:spPr>
      <dgm:t>
        <a:bodyPr/>
        <a:lstStyle/>
        <a:p>
          <a:r>
            <a:rPr lang="nb-NO" dirty="0" smtClean="0">
              <a:solidFill>
                <a:schemeClr val="bg1"/>
              </a:solidFill>
            </a:rPr>
            <a:t>2018</a:t>
          </a:r>
          <a:endParaRPr lang="nb-NO" dirty="0">
            <a:solidFill>
              <a:schemeClr val="bg1"/>
            </a:solidFill>
          </a:endParaRPr>
        </a:p>
      </dgm:t>
    </dgm:pt>
    <dgm:pt modelId="{AFD78785-42DF-41C6-9AF3-6496113B8EAF}" type="parTrans" cxnId="{C14F9C0C-7BD2-46A0-AE3A-816A6E472BE0}">
      <dgm:prSet/>
      <dgm:spPr/>
      <dgm:t>
        <a:bodyPr/>
        <a:lstStyle/>
        <a:p>
          <a:endParaRPr lang="nb-NO"/>
        </a:p>
      </dgm:t>
    </dgm:pt>
    <dgm:pt modelId="{B4E23FA4-F901-4C07-96D9-E7EDDF1D553C}" type="sibTrans" cxnId="{C14F9C0C-7BD2-46A0-AE3A-816A6E472BE0}">
      <dgm:prSet/>
      <dgm:spPr/>
      <dgm:t>
        <a:bodyPr/>
        <a:lstStyle/>
        <a:p>
          <a:endParaRPr lang="nb-NO"/>
        </a:p>
      </dgm:t>
    </dgm:pt>
    <dgm:pt modelId="{D863B6E3-323E-4611-9F4E-D409B8DBB462}">
      <dgm:prSet phldrT="[Tekst]"/>
      <dgm:spPr>
        <a:solidFill>
          <a:srgbClr val="8CC96C"/>
        </a:solidFill>
      </dgm:spPr>
      <dgm:t>
        <a:bodyPr/>
        <a:lstStyle/>
        <a:p>
          <a:r>
            <a:rPr lang="en-US" b="1" dirty="0" smtClean="0"/>
            <a:t>Draft Action Plan</a:t>
          </a:r>
          <a:endParaRPr lang="nb-NO" b="1" dirty="0"/>
        </a:p>
      </dgm:t>
    </dgm:pt>
    <dgm:pt modelId="{E9BF436F-E1D9-4868-AAA4-54D6860D2B78}" type="parTrans" cxnId="{538C5FFB-1A59-45BF-AA7D-1289885B7C38}">
      <dgm:prSet/>
      <dgm:spPr/>
      <dgm:t>
        <a:bodyPr/>
        <a:lstStyle/>
        <a:p>
          <a:endParaRPr lang="nb-NO"/>
        </a:p>
      </dgm:t>
    </dgm:pt>
    <dgm:pt modelId="{DA8F6A40-B2FC-4ABE-8007-FC31D80C708B}" type="sibTrans" cxnId="{538C5FFB-1A59-45BF-AA7D-1289885B7C38}">
      <dgm:prSet/>
      <dgm:spPr/>
      <dgm:t>
        <a:bodyPr/>
        <a:lstStyle/>
        <a:p>
          <a:endParaRPr lang="nb-NO"/>
        </a:p>
      </dgm:t>
    </dgm:pt>
    <dgm:pt modelId="{C0C5A368-BFA1-4631-B807-00B632675569}">
      <dgm:prSet phldrT="[Tekst]"/>
      <dgm:spPr>
        <a:solidFill>
          <a:srgbClr val="8CC96C"/>
        </a:solidFill>
      </dgm:spPr>
      <dgm:t>
        <a:bodyPr/>
        <a:lstStyle/>
        <a:p>
          <a:r>
            <a:rPr lang="nb-NO" dirty="0" smtClean="0">
              <a:solidFill>
                <a:schemeClr val="bg1"/>
              </a:solidFill>
            </a:rPr>
            <a:t>2019</a:t>
          </a:r>
          <a:endParaRPr lang="nb-NO" dirty="0">
            <a:solidFill>
              <a:schemeClr val="bg1"/>
            </a:solidFill>
          </a:endParaRPr>
        </a:p>
      </dgm:t>
    </dgm:pt>
    <dgm:pt modelId="{DBBE8990-2E6E-467E-807F-721B4E7F81DC}" type="parTrans" cxnId="{A87D5565-D03B-46BE-A460-3FB47EAA26F9}">
      <dgm:prSet/>
      <dgm:spPr/>
      <dgm:t>
        <a:bodyPr/>
        <a:lstStyle/>
        <a:p>
          <a:endParaRPr lang="nb-NO"/>
        </a:p>
      </dgm:t>
    </dgm:pt>
    <dgm:pt modelId="{596832C7-BEB1-4370-B24B-1614227DF020}" type="sibTrans" cxnId="{A87D5565-D03B-46BE-A460-3FB47EAA26F9}">
      <dgm:prSet/>
      <dgm:spPr/>
      <dgm:t>
        <a:bodyPr/>
        <a:lstStyle/>
        <a:p>
          <a:endParaRPr lang="nb-NO"/>
        </a:p>
      </dgm:t>
    </dgm:pt>
    <dgm:pt modelId="{450593EA-E6EA-41A3-AB59-4084E6EA6DE0}">
      <dgm:prSet phldrT="[Tekst]"/>
      <dgm:spPr>
        <a:solidFill>
          <a:srgbClr val="8CC96C"/>
        </a:solidFill>
      </dgm:spPr>
      <dgm:t>
        <a:bodyPr/>
        <a:lstStyle/>
        <a:p>
          <a:r>
            <a:rPr lang="en-US" b="1" dirty="0" smtClean="0"/>
            <a:t>Implementation of the Action Plan</a:t>
          </a:r>
          <a:endParaRPr lang="nb-NO" b="1" dirty="0"/>
        </a:p>
      </dgm:t>
    </dgm:pt>
    <dgm:pt modelId="{77611EA1-0768-438A-B027-25E03C5F9CEC}" type="parTrans" cxnId="{050A8DF3-B5B8-4AE4-8977-C2FF676D284D}">
      <dgm:prSet/>
      <dgm:spPr/>
      <dgm:t>
        <a:bodyPr/>
        <a:lstStyle/>
        <a:p>
          <a:endParaRPr lang="nb-NO"/>
        </a:p>
      </dgm:t>
    </dgm:pt>
    <dgm:pt modelId="{9041A474-98D4-4E6A-99EF-FFEC490EA699}" type="sibTrans" cxnId="{050A8DF3-B5B8-4AE4-8977-C2FF676D284D}">
      <dgm:prSet/>
      <dgm:spPr/>
      <dgm:t>
        <a:bodyPr/>
        <a:lstStyle/>
        <a:p>
          <a:endParaRPr lang="nb-NO"/>
        </a:p>
      </dgm:t>
    </dgm:pt>
    <dgm:pt modelId="{77DE3CE3-9BF1-4CE2-9167-72A6C696E459}">
      <dgm:prSet phldrT="[Tekst]"/>
      <dgm:spPr>
        <a:solidFill>
          <a:srgbClr val="8CC96C"/>
        </a:solidFill>
      </dgm:spPr>
      <dgm:t>
        <a:bodyPr/>
        <a:lstStyle/>
        <a:p>
          <a:r>
            <a:rPr lang="nb-NO" b="1" dirty="0" smtClean="0"/>
            <a:t>Final Action Plan</a:t>
          </a:r>
          <a:endParaRPr lang="nb-NO" b="1" dirty="0"/>
        </a:p>
      </dgm:t>
    </dgm:pt>
    <dgm:pt modelId="{BE2926C4-BCB9-4B51-B919-10EBC918D3FC}" type="parTrans" cxnId="{CAB7F379-13F9-4B6F-AD29-F4FFDF292505}">
      <dgm:prSet/>
      <dgm:spPr/>
      <dgm:t>
        <a:bodyPr/>
        <a:lstStyle/>
        <a:p>
          <a:endParaRPr lang="nb-NO"/>
        </a:p>
      </dgm:t>
    </dgm:pt>
    <dgm:pt modelId="{0FCD26A2-903A-4E90-A82E-FEC5CC4B5BA8}" type="sibTrans" cxnId="{CAB7F379-13F9-4B6F-AD29-F4FFDF292505}">
      <dgm:prSet/>
      <dgm:spPr/>
      <dgm:t>
        <a:bodyPr/>
        <a:lstStyle/>
        <a:p>
          <a:endParaRPr lang="nb-NO"/>
        </a:p>
      </dgm:t>
    </dgm:pt>
    <dgm:pt modelId="{CD37B16E-2E1F-4EB0-AC4F-A113B5BE55C4}">
      <dgm:prSet/>
      <dgm:spPr>
        <a:solidFill>
          <a:srgbClr val="8CC96C"/>
        </a:solidFill>
      </dgm:spPr>
      <dgm:t>
        <a:bodyPr/>
        <a:lstStyle/>
        <a:p>
          <a:r>
            <a:rPr lang="nb-NO" b="1" dirty="0" smtClean="0"/>
            <a:t>Evaluation </a:t>
          </a:r>
          <a:r>
            <a:rPr lang="nb-NO" b="1" dirty="0" err="1" smtClean="0"/>
            <a:t>of</a:t>
          </a:r>
          <a:r>
            <a:rPr lang="nb-NO" b="1" dirty="0" smtClean="0"/>
            <a:t> </a:t>
          </a:r>
          <a:r>
            <a:rPr lang="nb-NO" b="1" dirty="0" err="1" smtClean="0"/>
            <a:t>the</a:t>
          </a:r>
          <a:r>
            <a:rPr lang="nb-NO" b="1" dirty="0" smtClean="0"/>
            <a:t> </a:t>
          </a:r>
          <a:r>
            <a:rPr lang="nb-NO" b="1" dirty="0" err="1" smtClean="0"/>
            <a:t>Partnership</a:t>
          </a:r>
          <a:endParaRPr lang="nb-NO" b="1" dirty="0"/>
        </a:p>
      </dgm:t>
    </dgm:pt>
    <dgm:pt modelId="{AC3C8077-7C05-4503-9C3B-01D46365DBC9}" type="parTrans" cxnId="{795C424C-93A3-481A-B787-D149C96C95B6}">
      <dgm:prSet/>
      <dgm:spPr/>
      <dgm:t>
        <a:bodyPr/>
        <a:lstStyle/>
        <a:p>
          <a:endParaRPr lang="nb-NO"/>
        </a:p>
      </dgm:t>
    </dgm:pt>
    <dgm:pt modelId="{64099A8D-C673-46B5-8A83-269D86F56108}" type="sibTrans" cxnId="{795C424C-93A3-481A-B787-D149C96C95B6}">
      <dgm:prSet/>
      <dgm:spPr/>
      <dgm:t>
        <a:bodyPr/>
        <a:lstStyle/>
        <a:p>
          <a:endParaRPr lang="nb-NO"/>
        </a:p>
      </dgm:t>
    </dgm:pt>
    <dgm:pt modelId="{839CDD2C-6A5D-49BE-88F7-030528BA69CD}">
      <dgm:prSet phldrT="[Tekst]"/>
      <dgm:spPr>
        <a:solidFill>
          <a:srgbClr val="8CC96C"/>
        </a:solidFill>
      </dgm:spPr>
      <dgm:t>
        <a:bodyPr/>
        <a:lstStyle/>
        <a:p>
          <a:r>
            <a:rPr lang="nb-NO" b="1" dirty="0" err="1" smtClean="0"/>
            <a:t>Develop</a:t>
          </a:r>
          <a:r>
            <a:rPr lang="nb-NO" b="1" dirty="0" smtClean="0"/>
            <a:t> </a:t>
          </a:r>
          <a:r>
            <a:rPr lang="nb-NO" b="1" dirty="0" err="1" smtClean="0"/>
            <a:t>scoping</a:t>
          </a:r>
          <a:r>
            <a:rPr lang="nb-NO" b="1" dirty="0" smtClean="0"/>
            <a:t> </a:t>
          </a:r>
          <a:r>
            <a:rPr lang="nb-NO" b="1" dirty="0" err="1" smtClean="0"/>
            <a:t>fiches</a:t>
          </a:r>
          <a:r>
            <a:rPr lang="nb-NO" b="1" dirty="0" smtClean="0"/>
            <a:t> </a:t>
          </a:r>
          <a:r>
            <a:rPr lang="nb-NO" b="1" dirty="0" err="1" smtClean="0"/>
            <a:t>based</a:t>
          </a:r>
          <a:r>
            <a:rPr lang="nb-NO" b="1" dirty="0" smtClean="0"/>
            <a:t> </a:t>
          </a:r>
          <a:r>
            <a:rPr lang="nb-NO" b="1" dirty="0" err="1" smtClean="0"/>
            <a:t>on</a:t>
          </a:r>
          <a:r>
            <a:rPr lang="nb-NO" b="1" dirty="0" smtClean="0"/>
            <a:t> </a:t>
          </a:r>
          <a:r>
            <a:rPr lang="nb-NO" b="1" dirty="0" err="1" smtClean="0"/>
            <a:t>the</a:t>
          </a:r>
          <a:r>
            <a:rPr lang="nb-NO" b="1" dirty="0" smtClean="0"/>
            <a:t> </a:t>
          </a:r>
          <a:r>
            <a:rPr lang="nb-NO" b="1" dirty="0" err="1" smtClean="0"/>
            <a:t>topics</a:t>
          </a:r>
          <a:r>
            <a:rPr lang="nb-NO" b="1" dirty="0" smtClean="0"/>
            <a:t> </a:t>
          </a:r>
          <a:r>
            <a:rPr lang="nb-NO" b="1" dirty="0" err="1" smtClean="0"/>
            <a:t>chosen</a:t>
          </a:r>
          <a:endParaRPr lang="nb-NO" b="1" dirty="0"/>
        </a:p>
      </dgm:t>
    </dgm:pt>
    <dgm:pt modelId="{CC86E6D0-646A-411C-86BC-6D532EAFC13F}" type="parTrans" cxnId="{47DBA249-B8CD-4CF6-8531-05BCB1598CAE}">
      <dgm:prSet/>
      <dgm:spPr/>
      <dgm:t>
        <a:bodyPr/>
        <a:lstStyle/>
        <a:p>
          <a:endParaRPr lang="en-GB"/>
        </a:p>
      </dgm:t>
    </dgm:pt>
    <dgm:pt modelId="{1592BFD8-6A59-4EE9-B340-7B70D7EE861F}" type="sibTrans" cxnId="{47DBA249-B8CD-4CF6-8531-05BCB1598CAE}">
      <dgm:prSet/>
      <dgm:spPr/>
      <dgm:t>
        <a:bodyPr/>
        <a:lstStyle/>
        <a:p>
          <a:endParaRPr lang="en-GB"/>
        </a:p>
      </dgm:t>
    </dgm:pt>
    <dgm:pt modelId="{163FB1DE-2021-4DB1-9C8E-8A4673B98F10}">
      <dgm:prSet phldrT="[Tekst]"/>
      <dgm:spPr>
        <a:solidFill>
          <a:srgbClr val="8CC96C"/>
        </a:solidFill>
      </dgm:spPr>
      <dgm:t>
        <a:bodyPr/>
        <a:lstStyle/>
        <a:p>
          <a:r>
            <a:rPr lang="nb-NO" b="1" dirty="0" smtClean="0"/>
            <a:t>Public </a:t>
          </a:r>
          <a:r>
            <a:rPr lang="en-US" b="1" noProof="0" dirty="0" smtClean="0"/>
            <a:t>consultation</a:t>
          </a:r>
          <a:r>
            <a:rPr lang="nb-NO" b="1" dirty="0" smtClean="0"/>
            <a:t> and feedback</a:t>
          </a:r>
          <a:endParaRPr lang="nb-NO" b="1" dirty="0"/>
        </a:p>
      </dgm:t>
    </dgm:pt>
    <dgm:pt modelId="{9D7850FE-69E2-494D-A60E-8718968F2BA8}" type="parTrans" cxnId="{F8A3A17F-75A7-42EB-AF01-68246C3F2A4A}">
      <dgm:prSet/>
      <dgm:spPr/>
      <dgm:t>
        <a:bodyPr/>
        <a:lstStyle/>
        <a:p>
          <a:endParaRPr lang="en-GB"/>
        </a:p>
      </dgm:t>
    </dgm:pt>
    <dgm:pt modelId="{0059EE27-9E01-4845-A355-0BD69B694FE7}" type="sibTrans" cxnId="{F8A3A17F-75A7-42EB-AF01-68246C3F2A4A}">
      <dgm:prSet/>
      <dgm:spPr/>
      <dgm:t>
        <a:bodyPr/>
        <a:lstStyle/>
        <a:p>
          <a:endParaRPr lang="en-GB"/>
        </a:p>
      </dgm:t>
    </dgm:pt>
    <dgm:pt modelId="{F37F4523-F97E-404E-A40C-741787145BD4}" type="pres">
      <dgm:prSet presAssocID="{6FA87832-A8C7-4E15-8751-1CE802DA4CAD}" presName="theList" presStyleCnt="0">
        <dgm:presLayoutVars>
          <dgm:dir/>
          <dgm:animLvl val="lvl"/>
          <dgm:resizeHandles val="exact"/>
        </dgm:presLayoutVars>
      </dgm:prSet>
      <dgm:spPr/>
      <dgm:t>
        <a:bodyPr/>
        <a:lstStyle/>
        <a:p>
          <a:endParaRPr lang="nb-NO"/>
        </a:p>
      </dgm:t>
    </dgm:pt>
    <dgm:pt modelId="{86EE8A3C-5619-406C-9A93-54AFE5479008}" type="pres">
      <dgm:prSet presAssocID="{99C7D630-B139-4EAB-97AD-D3C9FFBF995C}" presName="compNode" presStyleCnt="0"/>
      <dgm:spPr/>
    </dgm:pt>
    <dgm:pt modelId="{CD2E560C-BA9F-46D4-B638-55225E15D487}" type="pres">
      <dgm:prSet presAssocID="{99C7D630-B139-4EAB-97AD-D3C9FFBF995C}" presName="aNode" presStyleLbl="bgShp" presStyleIdx="0" presStyleCnt="3" custLinFactNeighborX="-28423" custLinFactNeighborY="-2273"/>
      <dgm:spPr/>
      <dgm:t>
        <a:bodyPr/>
        <a:lstStyle/>
        <a:p>
          <a:endParaRPr lang="nb-NO"/>
        </a:p>
      </dgm:t>
    </dgm:pt>
    <dgm:pt modelId="{2D74C1D6-42E5-447E-BEEA-B8DE742A55C5}" type="pres">
      <dgm:prSet presAssocID="{99C7D630-B139-4EAB-97AD-D3C9FFBF995C}" presName="textNode" presStyleLbl="bgShp" presStyleIdx="0" presStyleCnt="3"/>
      <dgm:spPr/>
      <dgm:t>
        <a:bodyPr/>
        <a:lstStyle/>
        <a:p>
          <a:endParaRPr lang="nb-NO"/>
        </a:p>
      </dgm:t>
    </dgm:pt>
    <dgm:pt modelId="{3FDCA81C-A1DF-42BB-B780-42B0EF9CEC1E}" type="pres">
      <dgm:prSet presAssocID="{99C7D630-B139-4EAB-97AD-D3C9FFBF995C}" presName="compChildNode" presStyleCnt="0"/>
      <dgm:spPr/>
    </dgm:pt>
    <dgm:pt modelId="{FFFC0D7B-3A12-4B32-8D5C-9236A57879ED}" type="pres">
      <dgm:prSet presAssocID="{99C7D630-B139-4EAB-97AD-D3C9FFBF995C}" presName="theInnerList" presStyleCnt="0"/>
      <dgm:spPr/>
    </dgm:pt>
    <dgm:pt modelId="{FC044606-F887-46FF-BEFD-78DCF4701A8A}" type="pres">
      <dgm:prSet presAssocID="{05141CF8-7071-4D4C-ADA8-8688D9EB8FD0}" presName="childNode" presStyleLbl="node1" presStyleIdx="0" presStyleCnt="8">
        <dgm:presLayoutVars>
          <dgm:bulletEnabled val="1"/>
        </dgm:presLayoutVars>
      </dgm:prSet>
      <dgm:spPr/>
      <dgm:t>
        <a:bodyPr/>
        <a:lstStyle/>
        <a:p>
          <a:endParaRPr lang="nb-NO"/>
        </a:p>
      </dgm:t>
    </dgm:pt>
    <dgm:pt modelId="{9E981AC7-2F6E-43E4-A700-0ECE2BCE9CEB}" type="pres">
      <dgm:prSet presAssocID="{05141CF8-7071-4D4C-ADA8-8688D9EB8FD0}" presName="aSpace2" presStyleCnt="0"/>
      <dgm:spPr/>
    </dgm:pt>
    <dgm:pt modelId="{A54492F2-D0D7-4D94-80A9-0C3F2051EAA8}" type="pres">
      <dgm:prSet presAssocID="{839CDD2C-6A5D-49BE-88F7-030528BA69CD}" presName="childNode" presStyleLbl="node1" presStyleIdx="1" presStyleCnt="8">
        <dgm:presLayoutVars>
          <dgm:bulletEnabled val="1"/>
        </dgm:presLayoutVars>
      </dgm:prSet>
      <dgm:spPr/>
      <dgm:t>
        <a:bodyPr/>
        <a:lstStyle/>
        <a:p>
          <a:endParaRPr lang="en-GB"/>
        </a:p>
      </dgm:t>
    </dgm:pt>
    <dgm:pt modelId="{58D2B19A-C7D6-43F4-8BD1-41223DA14DBB}" type="pres">
      <dgm:prSet presAssocID="{839CDD2C-6A5D-49BE-88F7-030528BA69CD}" presName="aSpace2" presStyleCnt="0"/>
      <dgm:spPr/>
    </dgm:pt>
    <dgm:pt modelId="{AF44FFF0-1245-4F42-81CA-35C038ACA67D}" type="pres">
      <dgm:prSet presAssocID="{070F9DF4-E1F0-4F17-AB5E-12FC4837E9A0}" presName="childNode" presStyleLbl="node1" presStyleIdx="2" presStyleCnt="8">
        <dgm:presLayoutVars>
          <dgm:bulletEnabled val="1"/>
        </dgm:presLayoutVars>
      </dgm:prSet>
      <dgm:spPr/>
      <dgm:t>
        <a:bodyPr/>
        <a:lstStyle/>
        <a:p>
          <a:endParaRPr lang="nb-NO"/>
        </a:p>
      </dgm:t>
    </dgm:pt>
    <dgm:pt modelId="{BAD56695-A7B9-4EFC-BFCA-30D527C18F75}" type="pres">
      <dgm:prSet presAssocID="{99C7D630-B139-4EAB-97AD-D3C9FFBF995C}" presName="aSpace" presStyleCnt="0"/>
      <dgm:spPr/>
    </dgm:pt>
    <dgm:pt modelId="{AF450BA0-FDFB-40B2-AC53-1CA3F3ECA6EF}" type="pres">
      <dgm:prSet presAssocID="{85F6263D-A8C5-4965-9756-BAD91E22F0FA}" presName="compNode" presStyleCnt="0"/>
      <dgm:spPr/>
    </dgm:pt>
    <dgm:pt modelId="{4A44F9C6-0FEA-4BC6-AE9B-DB2466CDF697}" type="pres">
      <dgm:prSet presAssocID="{85F6263D-A8C5-4965-9756-BAD91E22F0FA}" presName="aNode" presStyleLbl="bgShp" presStyleIdx="1" presStyleCnt="3" custLinFactNeighborX="324"/>
      <dgm:spPr/>
      <dgm:t>
        <a:bodyPr/>
        <a:lstStyle/>
        <a:p>
          <a:endParaRPr lang="nb-NO"/>
        </a:p>
      </dgm:t>
    </dgm:pt>
    <dgm:pt modelId="{C5BCE2DC-DCD8-47A1-8313-6AC2BAEF15EA}" type="pres">
      <dgm:prSet presAssocID="{85F6263D-A8C5-4965-9756-BAD91E22F0FA}" presName="textNode" presStyleLbl="bgShp" presStyleIdx="1" presStyleCnt="3"/>
      <dgm:spPr/>
      <dgm:t>
        <a:bodyPr/>
        <a:lstStyle/>
        <a:p>
          <a:endParaRPr lang="nb-NO"/>
        </a:p>
      </dgm:t>
    </dgm:pt>
    <dgm:pt modelId="{4CFB9B19-92A0-4807-A4B8-348AB72D91F0}" type="pres">
      <dgm:prSet presAssocID="{85F6263D-A8C5-4965-9756-BAD91E22F0FA}" presName="compChildNode" presStyleCnt="0"/>
      <dgm:spPr/>
    </dgm:pt>
    <dgm:pt modelId="{975C9D6B-33AB-451B-9827-FD12182FBC20}" type="pres">
      <dgm:prSet presAssocID="{85F6263D-A8C5-4965-9756-BAD91E22F0FA}" presName="theInnerList" presStyleCnt="0"/>
      <dgm:spPr/>
    </dgm:pt>
    <dgm:pt modelId="{899CBA72-0E38-4D7D-9F2E-FF5587D70E5D}" type="pres">
      <dgm:prSet presAssocID="{D863B6E3-323E-4611-9F4E-D409B8DBB462}" presName="childNode" presStyleLbl="node1" presStyleIdx="3" presStyleCnt="8">
        <dgm:presLayoutVars>
          <dgm:bulletEnabled val="1"/>
        </dgm:presLayoutVars>
      </dgm:prSet>
      <dgm:spPr/>
      <dgm:t>
        <a:bodyPr/>
        <a:lstStyle/>
        <a:p>
          <a:endParaRPr lang="nb-NO"/>
        </a:p>
      </dgm:t>
    </dgm:pt>
    <dgm:pt modelId="{2D89121F-C78D-4286-AD32-F29A3D12CE84}" type="pres">
      <dgm:prSet presAssocID="{D863B6E3-323E-4611-9F4E-D409B8DBB462}" presName="aSpace2" presStyleCnt="0"/>
      <dgm:spPr/>
    </dgm:pt>
    <dgm:pt modelId="{57A6E771-8CF8-4B20-87D8-8E71B46EDC2F}" type="pres">
      <dgm:prSet presAssocID="{163FB1DE-2021-4DB1-9C8E-8A4673B98F10}" presName="childNode" presStyleLbl="node1" presStyleIdx="4" presStyleCnt="8">
        <dgm:presLayoutVars>
          <dgm:bulletEnabled val="1"/>
        </dgm:presLayoutVars>
      </dgm:prSet>
      <dgm:spPr/>
      <dgm:t>
        <a:bodyPr/>
        <a:lstStyle/>
        <a:p>
          <a:endParaRPr lang="en-GB"/>
        </a:p>
      </dgm:t>
    </dgm:pt>
    <dgm:pt modelId="{BF9D2E62-3354-425B-B8B6-3C54D99A469E}" type="pres">
      <dgm:prSet presAssocID="{163FB1DE-2021-4DB1-9C8E-8A4673B98F10}" presName="aSpace2" presStyleCnt="0"/>
      <dgm:spPr/>
    </dgm:pt>
    <dgm:pt modelId="{D776F675-9991-4A8E-8CE5-97E2A3F3C2A6}" type="pres">
      <dgm:prSet presAssocID="{77DE3CE3-9BF1-4CE2-9167-72A6C696E459}" presName="childNode" presStyleLbl="node1" presStyleIdx="5" presStyleCnt="8">
        <dgm:presLayoutVars>
          <dgm:bulletEnabled val="1"/>
        </dgm:presLayoutVars>
      </dgm:prSet>
      <dgm:spPr/>
      <dgm:t>
        <a:bodyPr/>
        <a:lstStyle/>
        <a:p>
          <a:endParaRPr lang="nb-NO"/>
        </a:p>
      </dgm:t>
    </dgm:pt>
    <dgm:pt modelId="{48FBCBDC-2CFB-474F-B74B-6FA1F59DD171}" type="pres">
      <dgm:prSet presAssocID="{85F6263D-A8C5-4965-9756-BAD91E22F0FA}" presName="aSpace" presStyleCnt="0"/>
      <dgm:spPr/>
    </dgm:pt>
    <dgm:pt modelId="{DAB46880-F7B5-4801-A0F8-A73C61A9F043}" type="pres">
      <dgm:prSet presAssocID="{C0C5A368-BFA1-4631-B807-00B632675569}" presName="compNode" presStyleCnt="0"/>
      <dgm:spPr/>
    </dgm:pt>
    <dgm:pt modelId="{37D06D06-D524-4E1E-9CCF-6CCD484F5943}" type="pres">
      <dgm:prSet presAssocID="{C0C5A368-BFA1-4631-B807-00B632675569}" presName="aNode" presStyleLbl="bgShp" presStyleIdx="2" presStyleCnt="3" custLinFactNeighborX="687"/>
      <dgm:spPr/>
      <dgm:t>
        <a:bodyPr/>
        <a:lstStyle/>
        <a:p>
          <a:endParaRPr lang="nb-NO"/>
        </a:p>
      </dgm:t>
    </dgm:pt>
    <dgm:pt modelId="{EEB33EA4-D3C1-499D-81E3-62ABDCEA845B}" type="pres">
      <dgm:prSet presAssocID="{C0C5A368-BFA1-4631-B807-00B632675569}" presName="textNode" presStyleLbl="bgShp" presStyleIdx="2" presStyleCnt="3"/>
      <dgm:spPr/>
      <dgm:t>
        <a:bodyPr/>
        <a:lstStyle/>
        <a:p>
          <a:endParaRPr lang="nb-NO"/>
        </a:p>
      </dgm:t>
    </dgm:pt>
    <dgm:pt modelId="{E61BF73B-2AF3-40E7-A8D9-3958A775F029}" type="pres">
      <dgm:prSet presAssocID="{C0C5A368-BFA1-4631-B807-00B632675569}" presName="compChildNode" presStyleCnt="0"/>
      <dgm:spPr/>
    </dgm:pt>
    <dgm:pt modelId="{6E68F943-613E-4355-B34C-6F55AB983D11}" type="pres">
      <dgm:prSet presAssocID="{C0C5A368-BFA1-4631-B807-00B632675569}" presName="theInnerList" presStyleCnt="0"/>
      <dgm:spPr/>
    </dgm:pt>
    <dgm:pt modelId="{5A25AD1E-12B0-4475-AA58-9BA0CA3F66BD}" type="pres">
      <dgm:prSet presAssocID="{450593EA-E6EA-41A3-AB59-4084E6EA6DE0}" presName="childNode" presStyleLbl="node1" presStyleIdx="6" presStyleCnt="8" custLinFactNeighborX="-997" custLinFactNeighborY="-10360">
        <dgm:presLayoutVars>
          <dgm:bulletEnabled val="1"/>
        </dgm:presLayoutVars>
      </dgm:prSet>
      <dgm:spPr/>
      <dgm:t>
        <a:bodyPr/>
        <a:lstStyle/>
        <a:p>
          <a:endParaRPr lang="nb-NO"/>
        </a:p>
      </dgm:t>
    </dgm:pt>
    <dgm:pt modelId="{B7C16584-409E-4BBB-8FED-47C9DFE9AD21}" type="pres">
      <dgm:prSet presAssocID="{450593EA-E6EA-41A3-AB59-4084E6EA6DE0}" presName="aSpace2" presStyleCnt="0"/>
      <dgm:spPr/>
    </dgm:pt>
    <dgm:pt modelId="{46A20A70-B59E-41DC-AA05-BF348456C380}" type="pres">
      <dgm:prSet presAssocID="{CD37B16E-2E1F-4EB0-AC4F-A113B5BE55C4}" presName="childNode" presStyleLbl="node1" presStyleIdx="7" presStyleCnt="8">
        <dgm:presLayoutVars>
          <dgm:bulletEnabled val="1"/>
        </dgm:presLayoutVars>
      </dgm:prSet>
      <dgm:spPr/>
      <dgm:t>
        <a:bodyPr/>
        <a:lstStyle/>
        <a:p>
          <a:endParaRPr lang="nb-NO"/>
        </a:p>
      </dgm:t>
    </dgm:pt>
  </dgm:ptLst>
  <dgm:cxnLst>
    <dgm:cxn modelId="{D1BBFA00-F2BF-4567-B2B6-6C36CC900B4F}" srcId="{99C7D630-B139-4EAB-97AD-D3C9FFBF995C}" destId="{05141CF8-7071-4D4C-ADA8-8688D9EB8FD0}" srcOrd="0" destOrd="0" parTransId="{739EB197-75DB-4EE0-A047-AEE83AF4CC75}" sibTransId="{FDF00780-9C11-4319-92C6-E1A554D2F403}"/>
    <dgm:cxn modelId="{8DCAE767-7F06-4873-9111-1A6E6EC6C88E}" type="presOf" srcId="{D863B6E3-323E-4611-9F4E-D409B8DBB462}" destId="{899CBA72-0E38-4D7D-9F2E-FF5587D70E5D}" srcOrd="0" destOrd="0" presId="urn:microsoft.com/office/officeart/2005/8/layout/lProcess2"/>
    <dgm:cxn modelId="{32E94957-5EBB-4ED3-8F41-429D705306EB}" type="presOf" srcId="{99C7D630-B139-4EAB-97AD-D3C9FFBF995C}" destId="{2D74C1D6-42E5-447E-BEEA-B8DE742A55C5}" srcOrd="1" destOrd="0" presId="urn:microsoft.com/office/officeart/2005/8/layout/lProcess2"/>
    <dgm:cxn modelId="{695F9479-FD7F-4E3F-BB51-F67765480226}" type="presOf" srcId="{839CDD2C-6A5D-49BE-88F7-030528BA69CD}" destId="{A54492F2-D0D7-4D94-80A9-0C3F2051EAA8}" srcOrd="0" destOrd="0" presId="urn:microsoft.com/office/officeart/2005/8/layout/lProcess2"/>
    <dgm:cxn modelId="{F93A4026-2681-4758-8E30-2495916A3DB1}" type="presOf" srcId="{CD37B16E-2E1F-4EB0-AC4F-A113B5BE55C4}" destId="{46A20A70-B59E-41DC-AA05-BF348456C380}" srcOrd="0" destOrd="0" presId="urn:microsoft.com/office/officeart/2005/8/layout/lProcess2"/>
    <dgm:cxn modelId="{856FA777-F1C9-4669-9E94-9A3C4BF11E40}" type="presOf" srcId="{85F6263D-A8C5-4965-9756-BAD91E22F0FA}" destId="{C5BCE2DC-DCD8-47A1-8313-6AC2BAEF15EA}" srcOrd="1" destOrd="0" presId="urn:microsoft.com/office/officeart/2005/8/layout/lProcess2"/>
    <dgm:cxn modelId="{050A8DF3-B5B8-4AE4-8977-C2FF676D284D}" srcId="{C0C5A368-BFA1-4631-B807-00B632675569}" destId="{450593EA-E6EA-41A3-AB59-4084E6EA6DE0}" srcOrd="0" destOrd="0" parTransId="{77611EA1-0768-438A-B027-25E03C5F9CEC}" sibTransId="{9041A474-98D4-4E6A-99EF-FFEC490EA699}"/>
    <dgm:cxn modelId="{B1569613-6CDD-47B3-B07A-5562BB2F6C1C}" type="presOf" srcId="{85F6263D-A8C5-4965-9756-BAD91E22F0FA}" destId="{4A44F9C6-0FEA-4BC6-AE9B-DB2466CDF697}" srcOrd="0" destOrd="0" presId="urn:microsoft.com/office/officeart/2005/8/layout/lProcess2"/>
    <dgm:cxn modelId="{47DBA249-B8CD-4CF6-8531-05BCB1598CAE}" srcId="{99C7D630-B139-4EAB-97AD-D3C9FFBF995C}" destId="{839CDD2C-6A5D-49BE-88F7-030528BA69CD}" srcOrd="1" destOrd="0" parTransId="{CC86E6D0-646A-411C-86BC-6D532EAFC13F}" sibTransId="{1592BFD8-6A59-4EE9-B340-7B70D7EE861F}"/>
    <dgm:cxn modelId="{A87D5565-D03B-46BE-A460-3FB47EAA26F9}" srcId="{6FA87832-A8C7-4E15-8751-1CE802DA4CAD}" destId="{C0C5A368-BFA1-4631-B807-00B632675569}" srcOrd="2" destOrd="0" parTransId="{DBBE8990-2E6E-467E-807F-721B4E7F81DC}" sibTransId="{596832C7-BEB1-4370-B24B-1614227DF020}"/>
    <dgm:cxn modelId="{3240EFE2-8649-4878-984D-C5E3669F12A5}" type="presOf" srcId="{05141CF8-7071-4D4C-ADA8-8688D9EB8FD0}" destId="{FC044606-F887-46FF-BEFD-78DCF4701A8A}" srcOrd="0" destOrd="0" presId="urn:microsoft.com/office/officeart/2005/8/layout/lProcess2"/>
    <dgm:cxn modelId="{DB261F5D-253A-4040-B435-E603F814C6F9}" srcId="{6FA87832-A8C7-4E15-8751-1CE802DA4CAD}" destId="{99C7D630-B139-4EAB-97AD-D3C9FFBF995C}" srcOrd="0" destOrd="0" parTransId="{B475988B-BD6F-4CCA-A7D7-05F8BB797214}" sibTransId="{A2C276A6-C242-45C2-8E55-C79334318617}"/>
    <dgm:cxn modelId="{32FDFBD8-A343-4392-8CAF-C7F27210AAC7}" type="presOf" srcId="{6FA87832-A8C7-4E15-8751-1CE802DA4CAD}" destId="{F37F4523-F97E-404E-A40C-741787145BD4}" srcOrd="0" destOrd="0" presId="urn:microsoft.com/office/officeart/2005/8/layout/lProcess2"/>
    <dgm:cxn modelId="{CAB7F379-13F9-4B6F-AD29-F4FFDF292505}" srcId="{85F6263D-A8C5-4965-9756-BAD91E22F0FA}" destId="{77DE3CE3-9BF1-4CE2-9167-72A6C696E459}" srcOrd="2" destOrd="0" parTransId="{BE2926C4-BCB9-4B51-B919-10EBC918D3FC}" sibTransId="{0FCD26A2-903A-4E90-A82E-FEC5CC4B5BA8}"/>
    <dgm:cxn modelId="{27533AE0-32C0-469F-8874-298EB091DE69}" type="presOf" srcId="{450593EA-E6EA-41A3-AB59-4084E6EA6DE0}" destId="{5A25AD1E-12B0-4475-AA58-9BA0CA3F66BD}" srcOrd="0" destOrd="0" presId="urn:microsoft.com/office/officeart/2005/8/layout/lProcess2"/>
    <dgm:cxn modelId="{C14F9C0C-7BD2-46A0-AE3A-816A6E472BE0}" srcId="{6FA87832-A8C7-4E15-8751-1CE802DA4CAD}" destId="{85F6263D-A8C5-4965-9756-BAD91E22F0FA}" srcOrd="1" destOrd="0" parTransId="{AFD78785-42DF-41C6-9AF3-6496113B8EAF}" sibTransId="{B4E23FA4-F901-4C07-96D9-E7EDDF1D553C}"/>
    <dgm:cxn modelId="{459C1BF0-073C-44DD-988B-BFC5DAEC25F8}" type="presOf" srcId="{99C7D630-B139-4EAB-97AD-D3C9FFBF995C}" destId="{CD2E560C-BA9F-46D4-B638-55225E15D487}" srcOrd="0" destOrd="0" presId="urn:microsoft.com/office/officeart/2005/8/layout/lProcess2"/>
    <dgm:cxn modelId="{AA061307-27B8-4D54-8D8A-60D90E79E362}" type="presOf" srcId="{C0C5A368-BFA1-4631-B807-00B632675569}" destId="{37D06D06-D524-4E1E-9CCF-6CCD484F5943}" srcOrd="0" destOrd="0" presId="urn:microsoft.com/office/officeart/2005/8/layout/lProcess2"/>
    <dgm:cxn modelId="{F8A3A17F-75A7-42EB-AF01-68246C3F2A4A}" srcId="{85F6263D-A8C5-4965-9756-BAD91E22F0FA}" destId="{163FB1DE-2021-4DB1-9C8E-8A4673B98F10}" srcOrd="1" destOrd="0" parTransId="{9D7850FE-69E2-494D-A60E-8718968F2BA8}" sibTransId="{0059EE27-9E01-4845-A355-0BD69B694FE7}"/>
    <dgm:cxn modelId="{795C424C-93A3-481A-B787-D149C96C95B6}" srcId="{C0C5A368-BFA1-4631-B807-00B632675569}" destId="{CD37B16E-2E1F-4EB0-AC4F-A113B5BE55C4}" srcOrd="1" destOrd="0" parTransId="{AC3C8077-7C05-4503-9C3B-01D46365DBC9}" sibTransId="{64099A8D-C673-46B5-8A83-269D86F56108}"/>
    <dgm:cxn modelId="{8CE590B3-8A18-4CE4-97EF-A4114D2201C9}" type="presOf" srcId="{C0C5A368-BFA1-4631-B807-00B632675569}" destId="{EEB33EA4-D3C1-499D-81E3-62ABDCEA845B}" srcOrd="1" destOrd="0" presId="urn:microsoft.com/office/officeart/2005/8/layout/lProcess2"/>
    <dgm:cxn modelId="{538C5FFB-1A59-45BF-AA7D-1289885B7C38}" srcId="{85F6263D-A8C5-4965-9756-BAD91E22F0FA}" destId="{D863B6E3-323E-4611-9F4E-D409B8DBB462}" srcOrd="0" destOrd="0" parTransId="{E9BF436F-E1D9-4868-AAA4-54D6860D2B78}" sibTransId="{DA8F6A40-B2FC-4ABE-8007-FC31D80C708B}"/>
    <dgm:cxn modelId="{A71AEF28-98CC-44FA-8CFD-0BB2B550FCDA}" type="presOf" srcId="{163FB1DE-2021-4DB1-9C8E-8A4673B98F10}" destId="{57A6E771-8CF8-4B20-87D8-8E71B46EDC2F}" srcOrd="0" destOrd="0" presId="urn:microsoft.com/office/officeart/2005/8/layout/lProcess2"/>
    <dgm:cxn modelId="{4A49E4A0-9320-4FE2-8ECC-A8E36772CA3D}" type="presOf" srcId="{070F9DF4-E1F0-4F17-AB5E-12FC4837E9A0}" destId="{AF44FFF0-1245-4F42-81CA-35C038ACA67D}" srcOrd="0" destOrd="0" presId="urn:microsoft.com/office/officeart/2005/8/layout/lProcess2"/>
    <dgm:cxn modelId="{003E94BD-F2C7-4D92-B186-DFC7956E5799}" srcId="{99C7D630-B139-4EAB-97AD-D3C9FFBF995C}" destId="{070F9DF4-E1F0-4F17-AB5E-12FC4837E9A0}" srcOrd="2" destOrd="0" parTransId="{5F9F445C-65F9-4DB5-86EC-046C2BC68E78}" sibTransId="{965385F6-E083-4376-9C6F-E00CE4A5B6C2}"/>
    <dgm:cxn modelId="{8A06C766-EF1E-4C6B-B5D5-1A95D4D3ECD6}" type="presOf" srcId="{77DE3CE3-9BF1-4CE2-9167-72A6C696E459}" destId="{D776F675-9991-4A8E-8CE5-97E2A3F3C2A6}" srcOrd="0" destOrd="0" presId="urn:microsoft.com/office/officeart/2005/8/layout/lProcess2"/>
    <dgm:cxn modelId="{49E14F08-0F36-4496-B268-A6DB41F224CA}" type="presParOf" srcId="{F37F4523-F97E-404E-A40C-741787145BD4}" destId="{86EE8A3C-5619-406C-9A93-54AFE5479008}" srcOrd="0" destOrd="0" presId="urn:microsoft.com/office/officeart/2005/8/layout/lProcess2"/>
    <dgm:cxn modelId="{16439AEA-ABF1-40B3-99B2-8455696DF66B}" type="presParOf" srcId="{86EE8A3C-5619-406C-9A93-54AFE5479008}" destId="{CD2E560C-BA9F-46D4-B638-55225E15D487}" srcOrd="0" destOrd="0" presId="urn:microsoft.com/office/officeart/2005/8/layout/lProcess2"/>
    <dgm:cxn modelId="{68620D4B-BD86-4813-9DEE-98F6ED71ED51}" type="presParOf" srcId="{86EE8A3C-5619-406C-9A93-54AFE5479008}" destId="{2D74C1D6-42E5-447E-BEEA-B8DE742A55C5}" srcOrd="1" destOrd="0" presId="urn:microsoft.com/office/officeart/2005/8/layout/lProcess2"/>
    <dgm:cxn modelId="{D3C3630A-0821-4C84-8259-7647364F131B}" type="presParOf" srcId="{86EE8A3C-5619-406C-9A93-54AFE5479008}" destId="{3FDCA81C-A1DF-42BB-B780-42B0EF9CEC1E}" srcOrd="2" destOrd="0" presId="urn:microsoft.com/office/officeart/2005/8/layout/lProcess2"/>
    <dgm:cxn modelId="{1DF6B188-87AE-4A83-A8E2-FBD9831968B0}" type="presParOf" srcId="{3FDCA81C-A1DF-42BB-B780-42B0EF9CEC1E}" destId="{FFFC0D7B-3A12-4B32-8D5C-9236A57879ED}" srcOrd="0" destOrd="0" presId="urn:microsoft.com/office/officeart/2005/8/layout/lProcess2"/>
    <dgm:cxn modelId="{C3D1728D-7321-47CE-8DA3-40C91A464DC1}" type="presParOf" srcId="{FFFC0D7B-3A12-4B32-8D5C-9236A57879ED}" destId="{FC044606-F887-46FF-BEFD-78DCF4701A8A}" srcOrd="0" destOrd="0" presId="urn:microsoft.com/office/officeart/2005/8/layout/lProcess2"/>
    <dgm:cxn modelId="{1AFCE704-B689-4776-BF09-529D4C499D74}" type="presParOf" srcId="{FFFC0D7B-3A12-4B32-8D5C-9236A57879ED}" destId="{9E981AC7-2F6E-43E4-A700-0ECE2BCE9CEB}" srcOrd="1" destOrd="0" presId="urn:microsoft.com/office/officeart/2005/8/layout/lProcess2"/>
    <dgm:cxn modelId="{88E1A7F4-F9E7-49A2-8FD5-6179A064D766}" type="presParOf" srcId="{FFFC0D7B-3A12-4B32-8D5C-9236A57879ED}" destId="{A54492F2-D0D7-4D94-80A9-0C3F2051EAA8}" srcOrd="2" destOrd="0" presId="urn:microsoft.com/office/officeart/2005/8/layout/lProcess2"/>
    <dgm:cxn modelId="{FC6088EF-5350-490E-900F-B3305C3DA25F}" type="presParOf" srcId="{FFFC0D7B-3A12-4B32-8D5C-9236A57879ED}" destId="{58D2B19A-C7D6-43F4-8BD1-41223DA14DBB}" srcOrd="3" destOrd="0" presId="urn:microsoft.com/office/officeart/2005/8/layout/lProcess2"/>
    <dgm:cxn modelId="{748DDA27-0898-43D5-8ABC-EDBD5D21860A}" type="presParOf" srcId="{FFFC0D7B-3A12-4B32-8D5C-9236A57879ED}" destId="{AF44FFF0-1245-4F42-81CA-35C038ACA67D}" srcOrd="4" destOrd="0" presId="urn:microsoft.com/office/officeart/2005/8/layout/lProcess2"/>
    <dgm:cxn modelId="{75D381F2-498E-4D92-87A4-9A3F3E650E5C}" type="presParOf" srcId="{F37F4523-F97E-404E-A40C-741787145BD4}" destId="{BAD56695-A7B9-4EFC-BFCA-30D527C18F75}" srcOrd="1" destOrd="0" presId="urn:microsoft.com/office/officeart/2005/8/layout/lProcess2"/>
    <dgm:cxn modelId="{73452CC8-AC89-45EB-BAC6-4EAACECFA863}" type="presParOf" srcId="{F37F4523-F97E-404E-A40C-741787145BD4}" destId="{AF450BA0-FDFB-40B2-AC53-1CA3F3ECA6EF}" srcOrd="2" destOrd="0" presId="urn:microsoft.com/office/officeart/2005/8/layout/lProcess2"/>
    <dgm:cxn modelId="{A066C3A1-1512-477B-A95C-69A1DA12F96B}" type="presParOf" srcId="{AF450BA0-FDFB-40B2-AC53-1CA3F3ECA6EF}" destId="{4A44F9C6-0FEA-4BC6-AE9B-DB2466CDF697}" srcOrd="0" destOrd="0" presId="urn:microsoft.com/office/officeart/2005/8/layout/lProcess2"/>
    <dgm:cxn modelId="{440C5C85-ED28-4B06-855F-AFEED14DDCC7}" type="presParOf" srcId="{AF450BA0-FDFB-40B2-AC53-1CA3F3ECA6EF}" destId="{C5BCE2DC-DCD8-47A1-8313-6AC2BAEF15EA}" srcOrd="1" destOrd="0" presId="urn:microsoft.com/office/officeart/2005/8/layout/lProcess2"/>
    <dgm:cxn modelId="{13657BCC-915D-4CB6-B826-04338ED6DA3B}" type="presParOf" srcId="{AF450BA0-FDFB-40B2-AC53-1CA3F3ECA6EF}" destId="{4CFB9B19-92A0-4807-A4B8-348AB72D91F0}" srcOrd="2" destOrd="0" presId="urn:microsoft.com/office/officeart/2005/8/layout/lProcess2"/>
    <dgm:cxn modelId="{B2242F25-B849-42DB-B116-1C56E0941824}" type="presParOf" srcId="{4CFB9B19-92A0-4807-A4B8-348AB72D91F0}" destId="{975C9D6B-33AB-451B-9827-FD12182FBC20}" srcOrd="0" destOrd="0" presId="urn:microsoft.com/office/officeart/2005/8/layout/lProcess2"/>
    <dgm:cxn modelId="{9DD90B4D-A421-46A3-AE19-1AC2700A4A96}" type="presParOf" srcId="{975C9D6B-33AB-451B-9827-FD12182FBC20}" destId="{899CBA72-0E38-4D7D-9F2E-FF5587D70E5D}" srcOrd="0" destOrd="0" presId="urn:microsoft.com/office/officeart/2005/8/layout/lProcess2"/>
    <dgm:cxn modelId="{8C9D805B-A27F-4094-A48D-873E48314592}" type="presParOf" srcId="{975C9D6B-33AB-451B-9827-FD12182FBC20}" destId="{2D89121F-C78D-4286-AD32-F29A3D12CE84}" srcOrd="1" destOrd="0" presId="urn:microsoft.com/office/officeart/2005/8/layout/lProcess2"/>
    <dgm:cxn modelId="{746D407B-0998-4716-94B6-FEFB74A0F2EF}" type="presParOf" srcId="{975C9D6B-33AB-451B-9827-FD12182FBC20}" destId="{57A6E771-8CF8-4B20-87D8-8E71B46EDC2F}" srcOrd="2" destOrd="0" presId="urn:microsoft.com/office/officeart/2005/8/layout/lProcess2"/>
    <dgm:cxn modelId="{08D31E19-8507-4697-9851-9EB0D3556144}" type="presParOf" srcId="{975C9D6B-33AB-451B-9827-FD12182FBC20}" destId="{BF9D2E62-3354-425B-B8B6-3C54D99A469E}" srcOrd="3" destOrd="0" presId="urn:microsoft.com/office/officeart/2005/8/layout/lProcess2"/>
    <dgm:cxn modelId="{67B0DD09-5787-402E-88C6-D1855C77CEB2}" type="presParOf" srcId="{975C9D6B-33AB-451B-9827-FD12182FBC20}" destId="{D776F675-9991-4A8E-8CE5-97E2A3F3C2A6}" srcOrd="4" destOrd="0" presId="urn:microsoft.com/office/officeart/2005/8/layout/lProcess2"/>
    <dgm:cxn modelId="{4E61504F-DB5F-4154-B550-93440F39B02B}" type="presParOf" srcId="{F37F4523-F97E-404E-A40C-741787145BD4}" destId="{48FBCBDC-2CFB-474F-B74B-6FA1F59DD171}" srcOrd="3" destOrd="0" presId="urn:microsoft.com/office/officeart/2005/8/layout/lProcess2"/>
    <dgm:cxn modelId="{341435A3-AC3F-4747-93D1-D81016343A81}" type="presParOf" srcId="{F37F4523-F97E-404E-A40C-741787145BD4}" destId="{DAB46880-F7B5-4801-A0F8-A73C61A9F043}" srcOrd="4" destOrd="0" presId="urn:microsoft.com/office/officeart/2005/8/layout/lProcess2"/>
    <dgm:cxn modelId="{5F71E70B-667D-45C5-B9BD-042BCAECAB84}" type="presParOf" srcId="{DAB46880-F7B5-4801-A0F8-A73C61A9F043}" destId="{37D06D06-D524-4E1E-9CCF-6CCD484F5943}" srcOrd="0" destOrd="0" presId="urn:microsoft.com/office/officeart/2005/8/layout/lProcess2"/>
    <dgm:cxn modelId="{88126355-1D01-4EF1-BA05-FA5E6FD823F9}" type="presParOf" srcId="{DAB46880-F7B5-4801-A0F8-A73C61A9F043}" destId="{EEB33EA4-D3C1-499D-81E3-62ABDCEA845B}" srcOrd="1" destOrd="0" presId="urn:microsoft.com/office/officeart/2005/8/layout/lProcess2"/>
    <dgm:cxn modelId="{B81A0277-AA27-4F0F-A622-5AD1021177F3}" type="presParOf" srcId="{DAB46880-F7B5-4801-A0F8-A73C61A9F043}" destId="{E61BF73B-2AF3-40E7-A8D9-3958A775F029}" srcOrd="2" destOrd="0" presId="urn:microsoft.com/office/officeart/2005/8/layout/lProcess2"/>
    <dgm:cxn modelId="{FE71ADCB-93ED-4C2C-BBCC-ECAE4584FB64}" type="presParOf" srcId="{E61BF73B-2AF3-40E7-A8D9-3958A775F029}" destId="{6E68F943-613E-4355-B34C-6F55AB983D11}" srcOrd="0" destOrd="0" presId="urn:microsoft.com/office/officeart/2005/8/layout/lProcess2"/>
    <dgm:cxn modelId="{358D9B9F-B352-4890-B315-49FEC41F6972}" type="presParOf" srcId="{6E68F943-613E-4355-B34C-6F55AB983D11}" destId="{5A25AD1E-12B0-4475-AA58-9BA0CA3F66BD}" srcOrd="0" destOrd="0" presId="urn:microsoft.com/office/officeart/2005/8/layout/lProcess2"/>
    <dgm:cxn modelId="{5E117896-0482-4447-81D5-FDF1D98D4702}" type="presParOf" srcId="{6E68F943-613E-4355-B34C-6F55AB983D11}" destId="{B7C16584-409E-4BBB-8FED-47C9DFE9AD21}" srcOrd="1" destOrd="0" presId="urn:microsoft.com/office/officeart/2005/8/layout/lProcess2"/>
    <dgm:cxn modelId="{988B9BD7-20C7-494E-827C-FE0DA04E3987}" type="presParOf" srcId="{6E68F943-613E-4355-B34C-6F55AB983D11}" destId="{46A20A70-B59E-41DC-AA05-BF348456C38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E560C-BA9F-46D4-B638-55225E15D487}">
      <dsp:nvSpPr>
        <dsp:cNvPr id="0" name=""/>
        <dsp:cNvSpPr/>
      </dsp:nvSpPr>
      <dsp:spPr>
        <a:xfrm>
          <a:off x="0" y="0"/>
          <a:ext cx="2536844" cy="3168005"/>
        </a:xfrm>
        <a:prstGeom prst="roundRect">
          <a:avLst>
            <a:gd name="adj" fmla="val 10000"/>
          </a:avLst>
        </a:prstGeom>
        <a:solidFill>
          <a:srgbClr val="8CC96C"/>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b-NO" sz="4400" kern="1200" dirty="0" smtClean="0">
              <a:solidFill>
                <a:schemeClr val="bg1"/>
              </a:solidFill>
            </a:rPr>
            <a:t>2017</a:t>
          </a:r>
          <a:endParaRPr lang="nb-NO" sz="4400" kern="1200" dirty="0">
            <a:solidFill>
              <a:schemeClr val="bg1"/>
            </a:solidFill>
          </a:endParaRPr>
        </a:p>
      </dsp:txBody>
      <dsp:txXfrm>
        <a:off x="0" y="0"/>
        <a:ext cx="2536844" cy="950401"/>
      </dsp:txXfrm>
    </dsp:sp>
    <dsp:sp modelId="{FC044606-F887-46FF-BEFD-78DCF4701A8A}">
      <dsp:nvSpPr>
        <dsp:cNvPr id="0" name=""/>
        <dsp:cNvSpPr/>
      </dsp:nvSpPr>
      <dsp:spPr>
        <a:xfrm>
          <a:off x="254660" y="950672"/>
          <a:ext cx="2029475" cy="62238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b-NO" sz="1300" b="1" kern="1200" dirty="0" smtClean="0"/>
            <a:t>Stocktaking</a:t>
          </a:r>
          <a:endParaRPr lang="nb-NO" sz="1300" b="1" kern="1200" dirty="0"/>
        </a:p>
      </dsp:txBody>
      <dsp:txXfrm>
        <a:off x="272889" y="968901"/>
        <a:ext cx="1993017" cy="585928"/>
      </dsp:txXfrm>
    </dsp:sp>
    <dsp:sp modelId="{A54492F2-D0D7-4D94-80A9-0C3F2051EAA8}">
      <dsp:nvSpPr>
        <dsp:cNvPr id="0" name=""/>
        <dsp:cNvSpPr/>
      </dsp:nvSpPr>
      <dsp:spPr>
        <a:xfrm>
          <a:off x="254660" y="1668810"/>
          <a:ext cx="2029475" cy="62238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b-NO" sz="1300" b="1" kern="1200" dirty="0" err="1" smtClean="0"/>
            <a:t>Develop</a:t>
          </a:r>
          <a:r>
            <a:rPr lang="nb-NO" sz="1300" b="1" kern="1200" dirty="0" smtClean="0"/>
            <a:t> </a:t>
          </a:r>
          <a:r>
            <a:rPr lang="nb-NO" sz="1300" b="1" kern="1200" dirty="0" err="1" smtClean="0"/>
            <a:t>scoping</a:t>
          </a:r>
          <a:r>
            <a:rPr lang="nb-NO" sz="1300" b="1" kern="1200" dirty="0" smtClean="0"/>
            <a:t> </a:t>
          </a:r>
          <a:r>
            <a:rPr lang="nb-NO" sz="1300" b="1" kern="1200" dirty="0" err="1" smtClean="0"/>
            <a:t>fiches</a:t>
          </a:r>
          <a:r>
            <a:rPr lang="nb-NO" sz="1300" b="1" kern="1200" dirty="0" smtClean="0"/>
            <a:t> </a:t>
          </a:r>
          <a:r>
            <a:rPr lang="nb-NO" sz="1300" b="1" kern="1200" dirty="0" err="1" smtClean="0"/>
            <a:t>based</a:t>
          </a:r>
          <a:r>
            <a:rPr lang="nb-NO" sz="1300" b="1" kern="1200" dirty="0" smtClean="0"/>
            <a:t> </a:t>
          </a:r>
          <a:r>
            <a:rPr lang="nb-NO" sz="1300" b="1" kern="1200" dirty="0" err="1" smtClean="0"/>
            <a:t>on</a:t>
          </a:r>
          <a:r>
            <a:rPr lang="nb-NO" sz="1300" b="1" kern="1200" dirty="0" smtClean="0"/>
            <a:t> </a:t>
          </a:r>
          <a:r>
            <a:rPr lang="nb-NO" sz="1300" b="1" kern="1200" dirty="0" err="1" smtClean="0"/>
            <a:t>the</a:t>
          </a:r>
          <a:r>
            <a:rPr lang="nb-NO" sz="1300" b="1" kern="1200" dirty="0" smtClean="0"/>
            <a:t> </a:t>
          </a:r>
          <a:r>
            <a:rPr lang="nb-NO" sz="1300" b="1" kern="1200" dirty="0" err="1" smtClean="0"/>
            <a:t>topics</a:t>
          </a:r>
          <a:r>
            <a:rPr lang="nb-NO" sz="1300" b="1" kern="1200" dirty="0" smtClean="0"/>
            <a:t> </a:t>
          </a:r>
          <a:r>
            <a:rPr lang="nb-NO" sz="1300" b="1" kern="1200" dirty="0" err="1" smtClean="0"/>
            <a:t>chosen</a:t>
          </a:r>
          <a:endParaRPr lang="nb-NO" sz="1300" b="1" kern="1200" dirty="0"/>
        </a:p>
      </dsp:txBody>
      <dsp:txXfrm>
        <a:off x="272889" y="1687039"/>
        <a:ext cx="1993017" cy="585928"/>
      </dsp:txXfrm>
    </dsp:sp>
    <dsp:sp modelId="{AF44FFF0-1245-4F42-81CA-35C038ACA67D}">
      <dsp:nvSpPr>
        <dsp:cNvPr id="0" name=""/>
        <dsp:cNvSpPr/>
      </dsp:nvSpPr>
      <dsp:spPr>
        <a:xfrm>
          <a:off x="254660" y="2386947"/>
          <a:ext cx="2029475" cy="62238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noProof="0" dirty="0" smtClean="0"/>
            <a:t>Identifying bottlenecks and possible actions</a:t>
          </a:r>
          <a:endParaRPr lang="en-US" sz="1300" b="1" kern="1200" noProof="0" dirty="0"/>
        </a:p>
      </dsp:txBody>
      <dsp:txXfrm>
        <a:off x="272889" y="2405176"/>
        <a:ext cx="1993017" cy="585928"/>
      </dsp:txXfrm>
    </dsp:sp>
    <dsp:sp modelId="{4A44F9C6-0FEA-4BC6-AE9B-DB2466CDF697}">
      <dsp:nvSpPr>
        <dsp:cNvPr id="0" name=""/>
        <dsp:cNvSpPr/>
      </dsp:nvSpPr>
      <dsp:spPr>
        <a:xfrm>
          <a:off x="2736303" y="0"/>
          <a:ext cx="2536844" cy="3168005"/>
        </a:xfrm>
        <a:prstGeom prst="roundRect">
          <a:avLst>
            <a:gd name="adj" fmla="val 10000"/>
          </a:avLst>
        </a:prstGeom>
        <a:solidFill>
          <a:srgbClr val="8CC96C"/>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b-NO" sz="4400" kern="1200" dirty="0" smtClean="0">
              <a:solidFill>
                <a:schemeClr val="bg1"/>
              </a:solidFill>
            </a:rPr>
            <a:t>2018</a:t>
          </a:r>
          <a:endParaRPr lang="nb-NO" sz="4400" kern="1200" dirty="0">
            <a:solidFill>
              <a:schemeClr val="bg1"/>
            </a:solidFill>
          </a:endParaRPr>
        </a:p>
      </dsp:txBody>
      <dsp:txXfrm>
        <a:off x="2736303" y="0"/>
        <a:ext cx="2536844" cy="950401"/>
      </dsp:txXfrm>
    </dsp:sp>
    <dsp:sp modelId="{899CBA72-0E38-4D7D-9F2E-FF5587D70E5D}">
      <dsp:nvSpPr>
        <dsp:cNvPr id="0" name=""/>
        <dsp:cNvSpPr/>
      </dsp:nvSpPr>
      <dsp:spPr>
        <a:xfrm>
          <a:off x="2981768" y="950672"/>
          <a:ext cx="2029475" cy="62238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t>Draft Action Plan</a:t>
          </a:r>
          <a:endParaRPr lang="nb-NO" sz="1300" b="1" kern="1200" dirty="0"/>
        </a:p>
      </dsp:txBody>
      <dsp:txXfrm>
        <a:off x="2999997" y="968901"/>
        <a:ext cx="1993017" cy="585928"/>
      </dsp:txXfrm>
    </dsp:sp>
    <dsp:sp modelId="{57A6E771-8CF8-4B20-87D8-8E71B46EDC2F}">
      <dsp:nvSpPr>
        <dsp:cNvPr id="0" name=""/>
        <dsp:cNvSpPr/>
      </dsp:nvSpPr>
      <dsp:spPr>
        <a:xfrm>
          <a:off x="2981768" y="1668810"/>
          <a:ext cx="2029475" cy="62238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b-NO" sz="1300" b="1" kern="1200" dirty="0" smtClean="0"/>
            <a:t>Public </a:t>
          </a:r>
          <a:r>
            <a:rPr lang="en-US" sz="1300" b="1" kern="1200" noProof="0" dirty="0" smtClean="0"/>
            <a:t>consultation</a:t>
          </a:r>
          <a:r>
            <a:rPr lang="nb-NO" sz="1300" b="1" kern="1200" dirty="0" smtClean="0"/>
            <a:t> and feedback</a:t>
          </a:r>
          <a:endParaRPr lang="nb-NO" sz="1300" b="1" kern="1200" dirty="0"/>
        </a:p>
      </dsp:txBody>
      <dsp:txXfrm>
        <a:off x="2999997" y="1687039"/>
        <a:ext cx="1993017" cy="585928"/>
      </dsp:txXfrm>
    </dsp:sp>
    <dsp:sp modelId="{D776F675-9991-4A8E-8CE5-97E2A3F3C2A6}">
      <dsp:nvSpPr>
        <dsp:cNvPr id="0" name=""/>
        <dsp:cNvSpPr/>
      </dsp:nvSpPr>
      <dsp:spPr>
        <a:xfrm>
          <a:off x="2981768" y="2386947"/>
          <a:ext cx="2029475" cy="62238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b-NO" sz="1300" b="1" kern="1200" dirty="0" smtClean="0"/>
            <a:t>Final Action Plan</a:t>
          </a:r>
          <a:endParaRPr lang="nb-NO" sz="1300" b="1" kern="1200" dirty="0"/>
        </a:p>
      </dsp:txBody>
      <dsp:txXfrm>
        <a:off x="2999997" y="2405176"/>
        <a:ext cx="1993017" cy="585928"/>
      </dsp:txXfrm>
    </dsp:sp>
    <dsp:sp modelId="{37D06D06-D524-4E1E-9CCF-6CCD484F5943}">
      <dsp:nvSpPr>
        <dsp:cNvPr id="0" name=""/>
        <dsp:cNvSpPr/>
      </dsp:nvSpPr>
      <dsp:spPr>
        <a:xfrm>
          <a:off x="5456168" y="0"/>
          <a:ext cx="2536844" cy="3168005"/>
        </a:xfrm>
        <a:prstGeom prst="roundRect">
          <a:avLst>
            <a:gd name="adj" fmla="val 10000"/>
          </a:avLst>
        </a:prstGeom>
        <a:solidFill>
          <a:srgbClr val="8CC96C"/>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nb-NO" sz="4400" kern="1200" dirty="0" smtClean="0">
              <a:solidFill>
                <a:schemeClr val="bg1"/>
              </a:solidFill>
            </a:rPr>
            <a:t>2019</a:t>
          </a:r>
          <a:endParaRPr lang="nb-NO" sz="4400" kern="1200" dirty="0">
            <a:solidFill>
              <a:schemeClr val="bg1"/>
            </a:solidFill>
          </a:endParaRPr>
        </a:p>
      </dsp:txBody>
      <dsp:txXfrm>
        <a:off x="5456168" y="0"/>
        <a:ext cx="2536844" cy="950401"/>
      </dsp:txXfrm>
    </dsp:sp>
    <dsp:sp modelId="{5A25AD1E-12B0-4475-AA58-9BA0CA3F66BD}">
      <dsp:nvSpPr>
        <dsp:cNvPr id="0" name=""/>
        <dsp:cNvSpPr/>
      </dsp:nvSpPr>
      <dsp:spPr>
        <a:xfrm>
          <a:off x="5688642" y="936105"/>
          <a:ext cx="2029475" cy="95519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t>Implementation of the Action Plan</a:t>
          </a:r>
          <a:endParaRPr lang="nb-NO" sz="1300" b="1" kern="1200" dirty="0"/>
        </a:p>
      </dsp:txBody>
      <dsp:txXfrm>
        <a:off x="5716619" y="964082"/>
        <a:ext cx="1973521" cy="899242"/>
      </dsp:txXfrm>
    </dsp:sp>
    <dsp:sp modelId="{46A20A70-B59E-41DC-AA05-BF348456C380}">
      <dsp:nvSpPr>
        <dsp:cNvPr id="0" name=""/>
        <dsp:cNvSpPr/>
      </dsp:nvSpPr>
      <dsp:spPr>
        <a:xfrm>
          <a:off x="5708876" y="2053479"/>
          <a:ext cx="2029475" cy="955196"/>
        </a:xfrm>
        <a:prstGeom prst="roundRect">
          <a:avLst>
            <a:gd name="adj" fmla="val 10000"/>
          </a:avLst>
        </a:prstGeom>
        <a:solidFill>
          <a:srgbClr val="8CC9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nb-NO" sz="1300" b="1" kern="1200" dirty="0" smtClean="0"/>
            <a:t>Evaluation </a:t>
          </a:r>
          <a:r>
            <a:rPr lang="nb-NO" sz="1300" b="1" kern="1200" dirty="0" err="1" smtClean="0"/>
            <a:t>of</a:t>
          </a:r>
          <a:r>
            <a:rPr lang="nb-NO" sz="1300" b="1" kern="1200" dirty="0" smtClean="0"/>
            <a:t> </a:t>
          </a:r>
          <a:r>
            <a:rPr lang="nb-NO" sz="1300" b="1" kern="1200" dirty="0" err="1" smtClean="0"/>
            <a:t>the</a:t>
          </a:r>
          <a:r>
            <a:rPr lang="nb-NO" sz="1300" b="1" kern="1200" dirty="0" smtClean="0"/>
            <a:t> </a:t>
          </a:r>
          <a:r>
            <a:rPr lang="nb-NO" sz="1300" b="1" kern="1200" dirty="0" err="1" smtClean="0"/>
            <a:t>Partnership</a:t>
          </a:r>
          <a:endParaRPr lang="nb-NO" sz="1300" b="1" kern="1200" dirty="0"/>
        </a:p>
      </dsp:txBody>
      <dsp:txXfrm>
        <a:off x="5736853" y="2081456"/>
        <a:ext cx="1973521" cy="8992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E8BF0C-178A-4E8A-8C32-063FBB5EB88A}" type="datetimeFigureOut">
              <a:rPr lang="en-US" smtClean="0"/>
              <a:t>4/6/2018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DAA50D-23BC-4F9A-B86D-5AABC3CB1C88}" type="slidenum">
              <a:rPr lang="en-US" smtClean="0"/>
              <a:t>‹#›</a:t>
            </a:fld>
            <a:endParaRPr lang="en-US"/>
          </a:p>
        </p:txBody>
      </p:sp>
    </p:spTree>
    <p:extLst>
      <p:ext uri="{BB962C8B-B14F-4D97-AF65-F5344CB8AC3E}">
        <p14:creationId xmlns:p14="http://schemas.microsoft.com/office/powerpoint/2010/main" val="176666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ADDC7-B47B-4F73-A9AC-C53B5E066C28}" type="datetimeFigureOut">
              <a:rPr lang="nb-NO" smtClean="0"/>
              <a:t>06.04.2018</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05ED2-0F05-4FA6-86A9-72CF7D74E655}" type="slidenum">
              <a:rPr lang="nb-NO" smtClean="0"/>
              <a:t>‹#›</a:t>
            </a:fld>
            <a:endParaRPr lang="nb-NO"/>
          </a:p>
        </p:txBody>
      </p:sp>
    </p:spTree>
    <p:extLst>
      <p:ext uri="{BB962C8B-B14F-4D97-AF65-F5344CB8AC3E}">
        <p14:creationId xmlns:p14="http://schemas.microsoft.com/office/powerpoint/2010/main" val="330328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en-US" sz="1300" dirty="0" smtClean="0"/>
              <a:t>The European Urban Agenda is a joint effort of European Commission, Member States and European Cities Networks to strengthen the recognition of the urban dimension by European and national policy actors.</a:t>
            </a:r>
          </a:p>
          <a:p>
            <a:pPr algn="l"/>
            <a:endParaRPr lang="en-US" sz="1300" dirty="0" smtClean="0"/>
          </a:p>
          <a:p>
            <a:pPr algn="l"/>
            <a:r>
              <a:rPr lang="en-US" sz="1300" dirty="0" smtClean="0"/>
              <a:t>The EU want to offer </a:t>
            </a:r>
            <a:r>
              <a:rPr lang="en-US" sz="1300" b="1" dirty="0" smtClean="0"/>
              <a:t>cities a European stage</a:t>
            </a:r>
            <a:r>
              <a:rPr lang="en-US" sz="1300" dirty="0" smtClean="0"/>
              <a:t>, make European regulations and resources more workable and improve knowledge-sharing between European cities. </a:t>
            </a:r>
          </a:p>
          <a:p>
            <a:pPr algn="l"/>
            <a:r>
              <a:rPr lang="en-US" sz="1300" dirty="0" smtClean="0"/>
              <a:t>The European Union has no formal authority over urban policy. Nonetheless, there are three tracks through which the EU can foster the development of European cities:</a:t>
            </a:r>
          </a:p>
          <a:p>
            <a:pPr algn="l"/>
            <a:endParaRPr lang="en-US" sz="1300" dirty="0" smtClean="0"/>
          </a:p>
          <a:p>
            <a:endParaRPr lang="nb-NO" dirty="0"/>
          </a:p>
        </p:txBody>
      </p:sp>
      <p:sp>
        <p:nvSpPr>
          <p:cNvPr id="4" name="Plassholder for lysbildenummer 3"/>
          <p:cNvSpPr>
            <a:spLocks noGrp="1"/>
          </p:cNvSpPr>
          <p:nvPr>
            <p:ph type="sldNum" sz="quarter" idx="10"/>
          </p:nvPr>
        </p:nvSpPr>
        <p:spPr/>
        <p:txBody>
          <a:bodyPr/>
          <a:lstStyle/>
          <a:p>
            <a:fld id="{7C43C739-3B85-4CFA-8719-9A9253A286F3}" type="slidenum">
              <a:rPr lang="nb-NO" smtClean="0">
                <a:solidFill>
                  <a:prstClr val="black"/>
                </a:solidFill>
              </a:rPr>
              <a:pPr/>
              <a:t>2</a:t>
            </a:fld>
            <a:endParaRPr lang="nb-NO" dirty="0">
              <a:solidFill>
                <a:prstClr val="black"/>
              </a:solidFill>
            </a:endParaRPr>
          </a:p>
        </p:txBody>
      </p:sp>
    </p:spTree>
    <p:extLst>
      <p:ext uri="{BB962C8B-B14F-4D97-AF65-F5344CB8AC3E}">
        <p14:creationId xmlns:p14="http://schemas.microsoft.com/office/powerpoint/2010/main" val="429196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dirty="0" smtClean="0"/>
              <a:t>Improve regulation. </a:t>
            </a:r>
          </a:p>
          <a:p>
            <a:pPr marL="171450" indent="-171450">
              <a:buFont typeface="Arial" panose="020B0604020202020204" pitchFamily="34" charset="0"/>
              <a:buChar char="•"/>
            </a:pPr>
            <a:r>
              <a:rPr lang="en-US" dirty="0" smtClean="0"/>
              <a:t>Create more workable financial instruments. </a:t>
            </a:r>
          </a:p>
          <a:p>
            <a:pPr marL="171450" indent="-171450">
              <a:buFont typeface="Arial" panose="020B0604020202020204" pitchFamily="34" charset="0"/>
              <a:buChar char="•"/>
            </a:pPr>
            <a:r>
              <a:rPr lang="en-US" dirty="0" smtClean="0"/>
              <a:t>Create a European platform for urban imagination and knowledge</a:t>
            </a:r>
          </a:p>
          <a:p>
            <a:endParaRPr lang="en-US" dirty="0" smtClean="0"/>
          </a:p>
          <a:p>
            <a:r>
              <a:rPr lang="en-US" dirty="0" smtClean="0"/>
              <a:t>This could be done on EU,</a:t>
            </a:r>
            <a:r>
              <a:rPr lang="en-US" baseline="0" dirty="0" smtClean="0"/>
              <a:t> member state and city level. However, the main focus will be on the EU level.</a:t>
            </a:r>
          </a:p>
          <a:p>
            <a:endParaRPr lang="en-US" baseline="0" dirty="0" smtClean="0"/>
          </a:p>
          <a:p>
            <a:r>
              <a:rPr lang="en-US" baseline="0" dirty="0" smtClean="0"/>
              <a:t>European platforms for knowledge and inspiration could be developed in several different manners. This depends on the item of the partnerships. </a:t>
            </a:r>
            <a:endParaRPr lang="en-US" dirty="0" smtClean="0"/>
          </a:p>
          <a:p>
            <a:endParaRPr lang="nb-NO" dirty="0"/>
          </a:p>
        </p:txBody>
      </p:sp>
      <p:sp>
        <p:nvSpPr>
          <p:cNvPr id="4" name="Plassholder for lysbildenummer 3"/>
          <p:cNvSpPr>
            <a:spLocks noGrp="1"/>
          </p:cNvSpPr>
          <p:nvPr>
            <p:ph type="sldNum" sz="quarter" idx="10"/>
          </p:nvPr>
        </p:nvSpPr>
        <p:spPr/>
        <p:txBody>
          <a:bodyPr/>
          <a:lstStyle/>
          <a:p>
            <a:fld id="{7C43C739-3B85-4CFA-8719-9A9253A286F3}"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200685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This map shows</a:t>
            </a:r>
            <a:r>
              <a:rPr lang="en-US" baseline="0" dirty="0" smtClean="0"/>
              <a:t> the 12 different partnerships in the Urban Agenda, illustrated as a sub-way map. </a:t>
            </a:r>
          </a:p>
          <a:p>
            <a:endParaRPr lang="en-US" baseline="0" dirty="0" smtClean="0"/>
          </a:p>
          <a:p>
            <a:r>
              <a:rPr lang="en-US" baseline="0" dirty="0" smtClean="0"/>
              <a:t>The green line shows partnerships dedicated to making cities more “Green”. The blue line shows partnerships dedicated to making cities more “Inclusive”, and the third line shows partnership that work with “Smart” cities. Some of the partnership work with several of this topics, among other our partnership. The partnership on Circular Economy both work to make cities both greener and smarter. </a:t>
            </a:r>
            <a:endParaRPr lang="en-US" dirty="0" smtClean="0"/>
          </a:p>
          <a:p>
            <a:endParaRPr lang="en-US" dirty="0" smtClean="0"/>
          </a:p>
          <a:p>
            <a:r>
              <a:rPr lang="en-US" dirty="0" smtClean="0"/>
              <a:t>The Urban Agenda and has identified 12 priority themes to work on for the first period. Many of these themes are linked to each other. The partnerships for the different themes have a different timeframe, depending on the rescission of start up. Circular Economy is in the second heat, started up January 2017.</a:t>
            </a:r>
          </a:p>
          <a:p>
            <a:endParaRPr lang="nb-NO" dirty="0"/>
          </a:p>
        </p:txBody>
      </p:sp>
      <p:sp>
        <p:nvSpPr>
          <p:cNvPr id="4" name="Plassholder for lysbildenummer 3"/>
          <p:cNvSpPr>
            <a:spLocks noGrp="1"/>
          </p:cNvSpPr>
          <p:nvPr>
            <p:ph type="sldNum" sz="quarter" idx="10"/>
          </p:nvPr>
        </p:nvSpPr>
        <p:spPr/>
        <p:txBody>
          <a:bodyPr/>
          <a:lstStyle/>
          <a:p>
            <a:fld id="{7C43C739-3B85-4CFA-8719-9A9253A286F3}"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338553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smtClean="0"/>
              <a:t>In the partnership we have six urban authorities:</a:t>
            </a:r>
          </a:p>
          <a:p>
            <a:r>
              <a:rPr lang="en-US" dirty="0" smtClean="0"/>
              <a:t>Oslo (coordinator)</a:t>
            </a:r>
          </a:p>
          <a:p>
            <a:r>
              <a:rPr lang="en-US" dirty="0" smtClean="0"/>
              <a:t>The Hague</a:t>
            </a:r>
          </a:p>
          <a:p>
            <a:r>
              <a:rPr lang="en-US" dirty="0" smtClean="0"/>
              <a:t>Prato</a:t>
            </a:r>
          </a:p>
          <a:p>
            <a:r>
              <a:rPr lang="en-US" dirty="0" smtClean="0"/>
              <a:t>Porto</a:t>
            </a:r>
          </a:p>
          <a:p>
            <a:r>
              <a:rPr lang="en-US" dirty="0" smtClean="0"/>
              <a:t>Kaunas</a:t>
            </a:r>
          </a:p>
          <a:p>
            <a:r>
              <a:rPr lang="en-US" dirty="0" smtClean="0"/>
              <a:t>Flanders</a:t>
            </a:r>
          </a:p>
          <a:p>
            <a:endParaRPr lang="en-US" dirty="0" smtClean="0"/>
          </a:p>
          <a:p>
            <a:r>
              <a:rPr lang="en-US" dirty="0" smtClean="0"/>
              <a:t>…two of their European associations</a:t>
            </a:r>
          </a:p>
          <a:p>
            <a:r>
              <a:rPr lang="en-US" dirty="0" smtClean="0"/>
              <a:t>EUROCITIES</a:t>
            </a:r>
          </a:p>
          <a:p>
            <a:r>
              <a:rPr lang="en-US" dirty="0" smtClean="0"/>
              <a:t>CEMR (Confederation of European Municipalities and Regions)</a:t>
            </a:r>
          </a:p>
          <a:p>
            <a:endParaRPr lang="en-US" dirty="0" smtClean="0"/>
          </a:p>
          <a:p>
            <a:r>
              <a:rPr lang="en-US" dirty="0" smtClean="0"/>
              <a:t>Four Member States are represented</a:t>
            </a:r>
          </a:p>
          <a:p>
            <a:r>
              <a:rPr lang="en-US" dirty="0" smtClean="0"/>
              <a:t>Finland</a:t>
            </a:r>
          </a:p>
          <a:p>
            <a:r>
              <a:rPr lang="en-US" dirty="0" smtClean="0"/>
              <a:t>Poland </a:t>
            </a:r>
          </a:p>
          <a:p>
            <a:r>
              <a:rPr lang="en-US" dirty="0" smtClean="0"/>
              <a:t>Slovenia</a:t>
            </a:r>
          </a:p>
          <a:p>
            <a:r>
              <a:rPr lang="en-US" dirty="0" smtClean="0"/>
              <a:t>Greece </a:t>
            </a:r>
          </a:p>
          <a:p>
            <a:endParaRPr lang="en-US" dirty="0" smtClean="0"/>
          </a:p>
          <a:p>
            <a:r>
              <a:rPr lang="en-US" dirty="0" smtClean="0"/>
              <a:t>And Commission representatives from the relevant DGs</a:t>
            </a:r>
          </a:p>
          <a:p>
            <a:r>
              <a:rPr lang="en-US" dirty="0" smtClean="0"/>
              <a:t>EC - DG REGIO (regional)</a:t>
            </a:r>
          </a:p>
          <a:p>
            <a:r>
              <a:rPr lang="en-US" dirty="0" smtClean="0"/>
              <a:t>EC - DG ENV  (Environment)</a:t>
            </a:r>
          </a:p>
          <a:p>
            <a:r>
              <a:rPr lang="en-US" dirty="0" smtClean="0"/>
              <a:t>EC - DG CLIMA (Climate)</a:t>
            </a:r>
          </a:p>
          <a:p>
            <a:r>
              <a:rPr lang="en-US" dirty="0" smtClean="0"/>
              <a:t>EC - DG AGRI (Agriculture)</a:t>
            </a:r>
          </a:p>
          <a:p>
            <a:endParaRPr lang="en-US" dirty="0" smtClean="0"/>
          </a:p>
          <a:p>
            <a:r>
              <a:rPr lang="en-US" dirty="0" smtClean="0"/>
              <a:t>Furthermore, we have some observers</a:t>
            </a:r>
          </a:p>
          <a:p>
            <a:r>
              <a:rPr lang="en-US" dirty="0" smtClean="0"/>
              <a:t>Managing Authorities of ESIF (European Structural &amp; Investment Funds)</a:t>
            </a:r>
          </a:p>
          <a:p>
            <a:r>
              <a:rPr lang="en-US" dirty="0" smtClean="0"/>
              <a:t>EIB (European Investment Bank)</a:t>
            </a:r>
          </a:p>
          <a:p>
            <a:r>
              <a:rPr lang="en-US" dirty="0" smtClean="0"/>
              <a:t>URBACT; is a European exchange and learning programme promoting sustainable urban development</a:t>
            </a:r>
          </a:p>
          <a:p>
            <a:r>
              <a:rPr lang="en-US" dirty="0" smtClean="0"/>
              <a:t>ACR+ Association of cities and regions</a:t>
            </a:r>
          </a:p>
          <a:p>
            <a:r>
              <a:rPr lang="en-US" dirty="0" smtClean="0"/>
              <a:t>Experts (e.g., Universities etc.) </a:t>
            </a:r>
          </a:p>
          <a:p>
            <a:endParaRPr lang="en-US" dirty="0" smtClean="0"/>
          </a:p>
          <a:p>
            <a:r>
              <a:rPr lang="en-US" dirty="0" smtClean="0"/>
              <a:t>The City of Oslo is honored to be trusted with the coordination of the work of the Partnership. </a:t>
            </a:r>
          </a:p>
          <a:p>
            <a:endParaRPr lang="en-US" dirty="0" smtClean="0"/>
          </a:p>
          <a:p>
            <a:endParaRPr lang="en-US" dirty="0" smtClean="0"/>
          </a:p>
          <a:p>
            <a:endParaRPr lang="en-US" dirty="0" smtClean="0"/>
          </a:p>
          <a:p>
            <a:endParaRPr lang="nb-NO" dirty="0"/>
          </a:p>
        </p:txBody>
      </p:sp>
      <p:sp>
        <p:nvSpPr>
          <p:cNvPr id="4" name="Plassholder for lysbildenummer 3"/>
          <p:cNvSpPr>
            <a:spLocks noGrp="1"/>
          </p:cNvSpPr>
          <p:nvPr>
            <p:ph type="sldNum" sz="quarter" idx="10"/>
          </p:nvPr>
        </p:nvSpPr>
        <p:spPr/>
        <p:txBody>
          <a:bodyPr/>
          <a:lstStyle/>
          <a:p>
            <a:fld id="{7C43C739-3B85-4CFA-8719-9A9253A286F3}"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250417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C43C739-3B85-4CFA-8719-9A9253A286F3}"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234637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A205ED2-0F05-4FA6-86A9-72CF7D74E655}" type="slidenum">
              <a:rPr lang="nb-NO" smtClean="0"/>
              <a:t>10</a:t>
            </a:fld>
            <a:endParaRPr lang="nb-NO"/>
          </a:p>
        </p:txBody>
      </p:sp>
    </p:spTree>
    <p:extLst>
      <p:ext uri="{BB962C8B-B14F-4D97-AF65-F5344CB8AC3E}">
        <p14:creationId xmlns:p14="http://schemas.microsoft.com/office/powerpoint/2010/main" val="186128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nb-NO" smtClean="0"/>
              <a:t>Klikk for å redigere tittelstil</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l-NL" dirty="0"/>
          </a:p>
        </p:txBody>
      </p:sp>
      <p:pic>
        <p:nvPicPr>
          <p:cNvPr id="8"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3841411" y="3560273"/>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11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pic>
        <p:nvPicPr>
          <p:cNvPr id="4"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7672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extLst>
      <p:ext uri="{BB962C8B-B14F-4D97-AF65-F5344CB8AC3E}">
        <p14:creationId xmlns:p14="http://schemas.microsoft.com/office/powerpoint/2010/main" val="402140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18261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60054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nb-NO" smtClean="0"/>
              <a:t>Klikk for å redigere tittelstil</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l-NL" dirty="0"/>
          </a:p>
        </p:txBody>
      </p:sp>
      <p:pic>
        <p:nvPicPr>
          <p:cNvPr id="8"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3841411" y="3560273"/>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57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nb-NO" smtClean="0"/>
              <a:t>Klikk for å redigere tittelstil</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pic>
        <p:nvPicPr>
          <p:cNvPr id="8"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1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nb-NO" smtClean="0"/>
              <a:t>Klikk for å redigere tittelstil</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pic>
        <p:nvPicPr>
          <p:cNvPr id="10"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46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are tit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r>
              <a:rPr lang="en" sz="12000" dirty="0" smtClean="0">
                <a:solidFill>
                  <a:srgbClr val="F1592A"/>
                </a:solidFill>
                <a:latin typeface="Montserrat"/>
                <a:ea typeface="Montserrat"/>
                <a:cs typeface="Montserrat"/>
                <a:sym typeface="Montserrat"/>
              </a:rPr>
              <a:t>”</a:t>
            </a:r>
            <a:endParaRPr lang="en" sz="12000" dirty="0">
              <a:solidFill>
                <a:srgbClr val="F1592A"/>
              </a:solidFill>
              <a:latin typeface="Montserrat"/>
              <a:ea typeface="Montserrat"/>
              <a:cs typeface="Montserrat"/>
              <a:sym typeface="Montserrat"/>
            </a:endParaRP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extLst>
      <p:ext uri="{BB962C8B-B14F-4D97-AF65-F5344CB8AC3E}">
        <p14:creationId xmlns:p14="http://schemas.microsoft.com/office/powerpoint/2010/main" val="3015772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nb-NO" smtClean="0"/>
              <a:t>Klikk for å redigere tittelstil</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nb-NO" smtClean="0"/>
              <a:t>Klikk for å redigere tekststiler i malen</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nb-NO" smtClean="0"/>
              <a:t>Klikk for å redigere tekststiler i malen</a:t>
            </a:r>
          </a:p>
        </p:txBody>
      </p:sp>
      <p:pic>
        <p:nvPicPr>
          <p:cNvPr id="9"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6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r>
              <a:rPr lang="en" sz="12000" dirty="0" smtClean="0">
                <a:solidFill>
                  <a:srgbClr val="8CC96C"/>
                </a:solidFill>
                <a:latin typeface="Montserrat"/>
                <a:ea typeface="Montserrat"/>
                <a:cs typeface="Montserrat"/>
                <a:sym typeface="Montserrat"/>
              </a:rPr>
              <a:t>”</a:t>
            </a:r>
            <a:endParaRPr lang="en" sz="12000" dirty="0">
              <a:solidFill>
                <a:srgbClr val="8CC96C"/>
              </a:solidFill>
              <a:latin typeface="Montserrat"/>
              <a:ea typeface="Montserrat"/>
              <a:cs typeface="Montserrat"/>
              <a:sym typeface="Montserrat"/>
            </a:endParaRP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104202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nl-NL">
              <a:solidFill>
                <a:prstClr val="black"/>
              </a:solidFill>
            </a:endParaRPr>
          </a:p>
        </p:txBody>
      </p:sp>
      <p:sp>
        <p:nvSpPr>
          <p:cNvPr id="6" name="Slide Number Placeholder 5"/>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8" name="Shape 9"/>
          <p:cNvSpPr/>
          <p:nvPr userDrawn="1"/>
        </p:nvSpPr>
        <p:spPr>
          <a:xfrm flipH="1">
            <a:off x="1620000" y="3690"/>
            <a:ext cx="75240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7" name="Shape 10"/>
          <p:cNvSpPr/>
          <p:nvPr userDrawn="1"/>
        </p:nvSpPr>
        <p:spPr>
          <a:xfrm flipH="1">
            <a:off x="1979712" y="-3723"/>
            <a:ext cx="7164288"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3132608" y="1956694"/>
            <a:ext cx="5831880" cy="1102519"/>
          </a:xfrm>
        </p:spPr>
        <p:txBody>
          <a:bodyPr/>
          <a:lstStyle>
            <a:lvl1pPr algn="r">
              <a:defRPr>
                <a:solidFill>
                  <a:srgbClr val="F1592A"/>
                </a:solidFill>
              </a:defRPr>
            </a:lvl1pPr>
          </a:lstStyle>
          <a:p>
            <a:r>
              <a:rPr lang="nb-NO" smtClean="0"/>
              <a:t>Klikk for å redigere tittelstil</a:t>
            </a:r>
            <a:endParaRPr lang="nl-NL" dirty="0"/>
          </a:p>
        </p:txBody>
      </p:sp>
      <p:sp>
        <p:nvSpPr>
          <p:cNvPr id="3" name="Subtitle 2"/>
          <p:cNvSpPr>
            <a:spLocks noGrp="1"/>
          </p:cNvSpPr>
          <p:nvPr>
            <p:ph type="subTitle" idx="1"/>
          </p:nvPr>
        </p:nvSpPr>
        <p:spPr>
          <a:xfrm>
            <a:off x="4139952" y="3273524"/>
            <a:ext cx="4824536" cy="1314450"/>
          </a:xfrm>
        </p:spPr>
        <p:txBody>
          <a:bodyPr>
            <a:normAutofit/>
          </a:bodyPr>
          <a:lstStyle>
            <a:lvl1pPr marL="0" indent="0" algn="r">
              <a:buNone/>
              <a:defRPr sz="2000">
                <a:solidFill>
                  <a:srgbClr val="8CC9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l-NL" dirty="0"/>
          </a:p>
        </p:txBody>
      </p:sp>
      <p:pic>
        <p:nvPicPr>
          <p:cNvPr id="1026"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8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r>
              <a:rPr lang="en" sz="12000" dirty="0">
                <a:solidFill>
                  <a:prstClr val="white"/>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r>
              <a:rPr lang="en" sz="12000" dirty="0" smtClean="0">
                <a:solidFill>
                  <a:prstClr val="white"/>
                </a:solidFill>
                <a:latin typeface="Montserrat"/>
                <a:ea typeface="Montserrat"/>
                <a:cs typeface="Montserrat"/>
                <a:sym typeface="Montserrat"/>
              </a:rPr>
              <a:t>”</a:t>
            </a:r>
            <a:endParaRPr lang="en" sz="12000" dirty="0">
              <a:solidFill>
                <a:prstClr val="white"/>
              </a:solidFill>
              <a:latin typeface="Montserrat"/>
              <a:ea typeface="Montserrat"/>
              <a:cs typeface="Montserrat"/>
              <a:sym typeface="Montserrat"/>
            </a:endParaRP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3803885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pic>
        <p:nvPicPr>
          <p:cNvPr id="4"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4893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extLst>
      <p:ext uri="{BB962C8B-B14F-4D97-AF65-F5344CB8AC3E}">
        <p14:creationId xmlns:p14="http://schemas.microsoft.com/office/powerpoint/2010/main" val="158562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675787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1768919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646"/>
            <a:ext cx="8229600" cy="857250"/>
          </a:xfrm>
        </p:spPr>
        <p:txBody>
          <a:bodyPr/>
          <a:lstStyle>
            <a:lvl1pPr>
              <a:defRPr>
                <a:solidFill>
                  <a:schemeClr val="bg1"/>
                </a:solidFill>
              </a:defRPr>
            </a:lvl1pPr>
          </a:lstStyle>
          <a:p>
            <a:r>
              <a:rPr lang="nb-NO" smtClean="0"/>
              <a:t>Klikk for å redigere tittelstil</a:t>
            </a:r>
            <a:endParaRPr lang="nl-NL"/>
          </a:p>
        </p:txBody>
      </p:sp>
      <p:sp>
        <p:nvSpPr>
          <p:cNvPr id="5" name="Subtitle 2"/>
          <p:cNvSpPr>
            <a:spLocks noGrp="1"/>
          </p:cNvSpPr>
          <p:nvPr>
            <p:ph type="subTitle" idx="1"/>
          </p:nvPr>
        </p:nvSpPr>
        <p:spPr>
          <a:xfrm>
            <a:off x="2159732" y="2914650"/>
            <a:ext cx="4824536" cy="1314450"/>
          </a:xfrm>
          <a:solidFill>
            <a:schemeClr val="bg1"/>
          </a:solidFill>
        </p:spPr>
        <p:txBody>
          <a:bodyPr>
            <a:normAutofit/>
          </a:bodyPr>
          <a:lstStyle>
            <a:lvl1pPr marL="0" indent="0" algn="ctr">
              <a:buNone/>
              <a:defRPr sz="2000">
                <a:solidFill>
                  <a:srgbClr val="1C7D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l-NL" dirty="0"/>
          </a:p>
        </p:txBody>
      </p:sp>
      <p:pic>
        <p:nvPicPr>
          <p:cNvPr id="8"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3841411" y="3560273"/>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286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t>‹#›</a:t>
            </a:fld>
            <a:endParaRPr lang="nl-NL"/>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nb-NO" smtClean="0"/>
              <a:t>Klikk for å redigere tittelstil</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pic>
        <p:nvPicPr>
          <p:cNvPr id="8"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24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t>‹#›</a:t>
            </a:fld>
            <a:endParaRPr lang="nl-NL"/>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nb-NO" smtClean="0"/>
              <a:t>Klikk for å redigere tittelstil</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pic>
        <p:nvPicPr>
          <p:cNvPr id="10"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30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re tit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t>‹#›</a:t>
            </a:fld>
            <a:endParaRPr lang="nl-NL"/>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smtClean="0">
                <a:solidFill>
                  <a:srgbClr val="F1592A"/>
                </a:solidFill>
                <a:latin typeface="Montserrat"/>
                <a:ea typeface="Montserrat"/>
                <a:cs typeface="Montserrat"/>
                <a:sym typeface="Montserrat"/>
              </a:rPr>
              <a:t>”</a:t>
            </a:r>
            <a:endParaRPr lang="en" sz="12000" dirty="0">
              <a:solidFill>
                <a:srgbClr val="F1592A"/>
              </a:solidFill>
              <a:latin typeface="Montserrat"/>
              <a:ea typeface="Montserrat"/>
              <a:cs typeface="Montserrat"/>
              <a:sym typeface="Montserrat"/>
            </a:endParaRP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extLst>
      <p:ext uri="{BB962C8B-B14F-4D97-AF65-F5344CB8AC3E}">
        <p14:creationId xmlns:p14="http://schemas.microsoft.com/office/powerpoint/2010/main" val="117633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nb-NO" smtClean="0"/>
              <a:t>Klikk for å redigere tittelstil</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nb-NO" smtClean="0"/>
              <a:t>Klikk for å redigere tekststiler i malen</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nb-NO" smtClean="0"/>
              <a:t>Klikk for å redigere tekststiler i malen</a:t>
            </a:r>
          </a:p>
        </p:txBody>
      </p:sp>
      <p:pic>
        <p:nvPicPr>
          <p:cNvPr id="9"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8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16" name="Shape 9"/>
          <p:cNvSpPr/>
          <p:nvPr userDrawn="1"/>
        </p:nvSpPr>
        <p:spPr>
          <a:xfrm flipH="1">
            <a:off x="-7200" y="3690"/>
            <a:ext cx="915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7" name="Shape 10"/>
          <p:cNvSpPr/>
          <p:nvPr userDrawn="1"/>
        </p:nvSpPr>
        <p:spPr>
          <a:xfrm flipH="1">
            <a:off x="353415" y="-3723"/>
            <a:ext cx="8790585"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ctrTitle"/>
          </p:nvPr>
        </p:nvSpPr>
        <p:spPr>
          <a:xfrm>
            <a:off x="468313" y="664096"/>
            <a:ext cx="8496300" cy="683518"/>
          </a:xfrm>
        </p:spPr>
        <p:txBody>
          <a:bodyPr/>
          <a:lstStyle>
            <a:lvl1pPr algn="r">
              <a:defRPr>
                <a:solidFill>
                  <a:srgbClr val="F1592A"/>
                </a:solidFill>
              </a:defRPr>
            </a:lvl1pPr>
          </a:lstStyle>
          <a:p>
            <a:r>
              <a:rPr lang="nb-NO" smtClean="0"/>
              <a:t>Klikk for å redigere tittelstil</a:t>
            </a:r>
            <a:endParaRPr lang="nl-NL" dirty="0"/>
          </a:p>
        </p:txBody>
      </p:sp>
      <p:sp>
        <p:nvSpPr>
          <p:cNvPr id="9" name="Content Placeholder 8"/>
          <p:cNvSpPr>
            <a:spLocks noGrp="1"/>
          </p:cNvSpPr>
          <p:nvPr>
            <p:ph sz="quarter" idx="15"/>
          </p:nvPr>
        </p:nvSpPr>
        <p:spPr>
          <a:xfrm>
            <a:off x="1907705" y="1600200"/>
            <a:ext cx="7056908" cy="1943100"/>
          </a:xfrm>
        </p:spPr>
        <p:txBody>
          <a:bodyPr/>
          <a:lstStyle>
            <a:lvl1pPr marL="0" indent="0">
              <a:buNone/>
              <a:defRPr>
                <a:solidFill>
                  <a:srgbClr val="1C7DC3"/>
                </a:solidFill>
              </a:defRPr>
            </a:lvl1pPr>
            <a:lvl2pPr marL="457200" indent="0">
              <a:buNone/>
              <a:defRPr>
                <a:solidFill>
                  <a:srgbClr val="1C7DC3"/>
                </a:solidFill>
              </a:defRPr>
            </a:lvl2pPr>
            <a:lvl3pPr marL="914400" indent="0">
              <a:buNone/>
              <a:defRPr>
                <a:solidFill>
                  <a:srgbClr val="1C7DC3"/>
                </a:solidFill>
              </a:defRPr>
            </a:lvl3pPr>
            <a:lvl4pPr marL="1371600" indent="0">
              <a:buNone/>
              <a:defRPr>
                <a:solidFill>
                  <a:srgbClr val="1C7DC3"/>
                </a:solidFill>
              </a:defRPr>
            </a:lvl4pPr>
            <a:lvl5pPr marL="1828800" indent="0">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pic>
        <p:nvPicPr>
          <p:cNvPr id="8"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941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smtClean="0">
                <a:solidFill>
                  <a:srgbClr val="8CC96C"/>
                </a:solidFill>
                <a:latin typeface="Montserrat"/>
                <a:ea typeface="Montserrat"/>
                <a:cs typeface="Montserrat"/>
                <a:sym typeface="Montserrat"/>
              </a:rPr>
              <a:t>”</a:t>
            </a:r>
            <a:endParaRPr lang="en" sz="12000" dirty="0">
              <a:solidFill>
                <a:srgbClr val="8CC96C"/>
              </a:solidFill>
              <a:latin typeface="Montserrat"/>
              <a:ea typeface="Montserrat"/>
              <a:cs typeface="Montserrat"/>
              <a:sym typeface="Montserrat"/>
            </a:endParaRP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22237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pPr/>
              <a:t>‹#›</a:t>
            </a:fld>
            <a:endParaRPr lang="nl-NL"/>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a:solidFill>
                  <a:schemeClr val="bg1"/>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pPr lvl="0">
              <a:spcBef>
                <a:spcPts val="0"/>
              </a:spcBef>
              <a:buNone/>
            </a:pPr>
            <a:r>
              <a:rPr lang="en" sz="12000" dirty="0" smtClean="0">
                <a:solidFill>
                  <a:schemeClr val="bg1"/>
                </a:solidFill>
                <a:latin typeface="Montserrat"/>
                <a:ea typeface="Montserrat"/>
                <a:cs typeface="Montserrat"/>
                <a:sym typeface="Montserrat"/>
              </a:rPr>
              <a:t>”</a:t>
            </a:r>
            <a:endParaRPr lang="en" sz="12000" dirty="0">
              <a:solidFill>
                <a:schemeClr val="bg1"/>
              </a:solidFill>
              <a:latin typeface="Montserrat"/>
              <a:ea typeface="Montserrat"/>
              <a:cs typeface="Montserrat"/>
              <a:sym typeface="Montserrat"/>
            </a:endParaRP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1979304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Custom Layout">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solidFill>
                  <a:srgbClr val="1C7DC3"/>
                </a:solidFill>
              </a:defRPr>
            </a:lvl1pPr>
            <a:lvl2pPr marL="457200" indent="0" algn="ctr">
              <a:buNone/>
              <a:defRPr>
                <a:solidFill>
                  <a:srgbClr val="1C7DC3"/>
                </a:solidFill>
              </a:defRPr>
            </a:lvl2pPr>
            <a:lvl3pPr marL="914400" indent="0" algn="ctr">
              <a:buNone/>
              <a:defRPr>
                <a:solidFill>
                  <a:srgbClr val="1C7DC3"/>
                </a:solidFill>
              </a:defRPr>
            </a:lvl3pPr>
            <a:lvl4pPr marL="1371600" indent="0" algn="ctr">
              <a:buNone/>
              <a:defRPr>
                <a:solidFill>
                  <a:srgbClr val="1C7DC3"/>
                </a:solidFill>
              </a:defRPr>
            </a:lvl4pPr>
            <a:lvl5pPr marL="1828800" indent="0" algn="ct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pic>
        <p:nvPicPr>
          <p:cNvPr id="4"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10879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339519" y="1257884"/>
            <a:ext cx="4464967" cy="2627734"/>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extLst>
      <p:ext uri="{BB962C8B-B14F-4D97-AF65-F5344CB8AC3E}">
        <p14:creationId xmlns:p14="http://schemas.microsoft.com/office/powerpoint/2010/main" val="2282157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2459580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rgbClr val="F1592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39552" y="1058863"/>
            <a:ext cx="3744912" cy="30972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860727" y="1058863"/>
            <a:ext cx="3816350" cy="3168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3153199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Egendefinert oppsett">
    <p:bg>
      <p:bgPr>
        <a:solidFill>
          <a:srgbClr val="8CC96C"/>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95288" y="842963"/>
            <a:ext cx="4248150"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7" name="Text Placeholder 6"/>
          <p:cNvSpPr>
            <a:spLocks noGrp="1"/>
          </p:cNvSpPr>
          <p:nvPr>
            <p:ph type="body" sz="quarter" idx="12"/>
          </p:nvPr>
        </p:nvSpPr>
        <p:spPr>
          <a:xfrm>
            <a:off x="4932363" y="842963"/>
            <a:ext cx="3887787" cy="374491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383527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3" name="Shape 9"/>
          <p:cNvSpPr/>
          <p:nvPr userDrawn="1"/>
        </p:nvSpPr>
        <p:spPr>
          <a:xfrm flipH="1">
            <a:off x="-1357200" y="3690"/>
            <a:ext cx="105012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996960" y="-3723"/>
            <a:ext cx="10140959"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 name="Title 1"/>
          <p:cNvSpPr>
            <a:spLocks noGrp="1"/>
          </p:cNvSpPr>
          <p:nvPr>
            <p:ph type="title"/>
          </p:nvPr>
        </p:nvSpPr>
        <p:spPr>
          <a:xfrm>
            <a:off x="468313" y="699542"/>
            <a:ext cx="8496175" cy="857250"/>
          </a:xfrm>
        </p:spPr>
        <p:txBody>
          <a:bodyPr/>
          <a:lstStyle>
            <a:lvl1pPr algn="r">
              <a:defRPr>
                <a:solidFill>
                  <a:srgbClr val="F1592A"/>
                </a:solidFill>
              </a:defRPr>
            </a:lvl1pPr>
          </a:lstStyle>
          <a:p>
            <a:r>
              <a:rPr lang="nb-NO" smtClean="0"/>
              <a:t>Klikk for å redigere tittelstil</a:t>
            </a:r>
            <a:endParaRPr lang="nl-NL" dirty="0"/>
          </a:p>
        </p:txBody>
      </p:sp>
      <p:sp>
        <p:nvSpPr>
          <p:cNvPr id="3" name="Content Placeholder 2"/>
          <p:cNvSpPr>
            <a:spLocks noGrp="1"/>
          </p:cNvSpPr>
          <p:nvPr>
            <p:ph idx="1"/>
          </p:nvPr>
        </p:nvSpPr>
        <p:spPr>
          <a:xfrm>
            <a:off x="468313" y="1693714"/>
            <a:ext cx="8496175" cy="3326308"/>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pic>
        <p:nvPicPr>
          <p:cNvPr id="7"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1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14" name="Shape 9"/>
          <p:cNvSpPr/>
          <p:nvPr userDrawn="1"/>
        </p:nvSpPr>
        <p:spPr>
          <a:xfrm flipH="1">
            <a:off x="3351600" y="3690"/>
            <a:ext cx="579240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Shape 10"/>
          <p:cNvSpPr/>
          <p:nvPr userDrawn="1"/>
        </p:nvSpPr>
        <p:spPr>
          <a:xfrm flipH="1">
            <a:off x="3710332" y="-3723"/>
            <a:ext cx="543366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8" name="Title 1"/>
          <p:cNvSpPr>
            <a:spLocks noGrp="1"/>
          </p:cNvSpPr>
          <p:nvPr>
            <p:ph type="title"/>
          </p:nvPr>
        </p:nvSpPr>
        <p:spPr>
          <a:xfrm>
            <a:off x="4932040" y="714525"/>
            <a:ext cx="4032573" cy="857250"/>
          </a:xfrm>
        </p:spPr>
        <p:txBody>
          <a:bodyPr>
            <a:noAutofit/>
          </a:bodyPr>
          <a:lstStyle>
            <a:lvl1pPr algn="r">
              <a:defRPr sz="3000">
                <a:solidFill>
                  <a:srgbClr val="F1592A"/>
                </a:solidFill>
              </a:defRPr>
            </a:lvl1pPr>
          </a:lstStyle>
          <a:p>
            <a:r>
              <a:rPr lang="nb-NO" smtClean="0"/>
              <a:t>Klikk for å redigere tittelstil</a:t>
            </a:r>
            <a:endParaRPr lang="nl-NL" dirty="0"/>
          </a:p>
        </p:txBody>
      </p:sp>
      <p:sp>
        <p:nvSpPr>
          <p:cNvPr id="9" name="Content Placeholder 2"/>
          <p:cNvSpPr>
            <a:spLocks noGrp="1"/>
          </p:cNvSpPr>
          <p:nvPr>
            <p:ph idx="1"/>
          </p:nvPr>
        </p:nvSpPr>
        <p:spPr>
          <a:xfrm>
            <a:off x="4932040" y="1846064"/>
            <a:ext cx="4032573" cy="3394472"/>
          </a:xfrm>
        </p:spPr>
        <p:txBody>
          <a:bodyPr/>
          <a:lstStyle>
            <a:lvl1pPr marL="0" indent="0" algn="r">
              <a:buNone/>
              <a:defRPr>
                <a:solidFill>
                  <a:srgbClr val="1C7DC3"/>
                </a:solidFill>
              </a:defRPr>
            </a:lvl1pPr>
            <a:lvl2pPr marL="457200" indent="0" algn="r">
              <a:buNone/>
              <a:defRPr>
                <a:solidFill>
                  <a:srgbClr val="1C7DC3"/>
                </a:solidFill>
              </a:defRPr>
            </a:lvl2pPr>
            <a:lvl3pPr marL="914400" indent="0" algn="r">
              <a:buNone/>
              <a:defRPr>
                <a:solidFill>
                  <a:srgbClr val="1C7DC3"/>
                </a:solidFill>
              </a:defRPr>
            </a:lvl3pPr>
            <a:lvl4pPr marL="1371600" indent="0" algn="r">
              <a:buNone/>
              <a:defRPr>
                <a:solidFill>
                  <a:srgbClr val="1C7DC3"/>
                </a:solidFill>
              </a:defRPr>
            </a:lvl4pPr>
            <a:lvl5pPr marL="1828800" indent="0" algn="r">
              <a:buNone/>
              <a:defRPr>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pic>
        <p:nvPicPr>
          <p:cNvPr id="10"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8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6"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r>
              <a:rPr lang="en" sz="12000" dirty="0">
                <a:solidFill>
                  <a:srgbClr val="F1592A"/>
                </a:solidFill>
                <a:latin typeface="Montserrat"/>
                <a:ea typeface="Montserrat"/>
                <a:cs typeface="Montserrat"/>
                <a:sym typeface="Montserrat"/>
              </a:rPr>
              <a:t>“</a:t>
            </a:r>
          </a:p>
        </p:txBody>
      </p:sp>
      <p:sp>
        <p:nvSpPr>
          <p:cNvPr id="8"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r>
              <a:rPr lang="en" sz="12000" dirty="0" smtClean="0">
                <a:solidFill>
                  <a:srgbClr val="F1592A"/>
                </a:solidFill>
                <a:latin typeface="Montserrat"/>
                <a:ea typeface="Montserrat"/>
                <a:cs typeface="Montserrat"/>
                <a:sym typeface="Montserrat"/>
              </a:rPr>
              <a:t>”</a:t>
            </a:r>
            <a:endParaRPr lang="en" sz="12000" dirty="0">
              <a:solidFill>
                <a:srgbClr val="F1592A"/>
              </a:solidFill>
              <a:latin typeface="Montserrat"/>
              <a:ea typeface="Montserrat"/>
              <a:cs typeface="Montserrat"/>
              <a:sym typeface="Montserrat"/>
            </a:endParaRPr>
          </a:p>
        </p:txBody>
      </p:sp>
      <p:sp>
        <p:nvSpPr>
          <p:cNvPr id="10" name="Text Placeholder 9"/>
          <p:cNvSpPr>
            <a:spLocks noGrp="1"/>
          </p:cNvSpPr>
          <p:nvPr>
            <p:ph type="body" sz="quarter" idx="13"/>
          </p:nvPr>
        </p:nvSpPr>
        <p:spPr>
          <a:xfrm>
            <a:off x="1822862" y="1424604"/>
            <a:ext cx="5472459" cy="2520925"/>
          </a:xfrm>
        </p:spPr>
        <p:txBody>
          <a:bodyPr/>
          <a:lstStyle>
            <a:lvl1pPr marL="0" indent="0" algn="ctr">
              <a:buFontTx/>
              <a:buNone/>
              <a:defRPr>
                <a:solidFill>
                  <a:srgbClr val="F1592A"/>
                </a:solidFill>
              </a:defRPr>
            </a:lvl1pPr>
            <a:lvl2pPr marL="457200" indent="0" algn="ctr">
              <a:buFontTx/>
              <a:buNone/>
              <a:defRPr>
                <a:solidFill>
                  <a:srgbClr val="F1592A"/>
                </a:solidFill>
              </a:defRPr>
            </a:lvl2pPr>
            <a:lvl3pPr marL="914400" indent="0" algn="ctr">
              <a:buFontTx/>
              <a:buNone/>
              <a:defRPr>
                <a:solidFill>
                  <a:srgbClr val="F1592A"/>
                </a:solidFill>
              </a:defRPr>
            </a:lvl3pPr>
            <a:lvl4pPr marL="1371600" indent="0" algn="ctr">
              <a:buFontTx/>
              <a:buNone/>
              <a:defRPr>
                <a:solidFill>
                  <a:srgbClr val="F1592A"/>
                </a:solidFill>
              </a:defRPr>
            </a:lvl4pPr>
            <a:lvl5pPr marL="1828800" indent="0" algn="ctr">
              <a:buFontTx/>
              <a:buNone/>
              <a:defRPr>
                <a:solidFill>
                  <a:srgbClr val="F1592A"/>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extLst>
      <p:ext uri="{BB962C8B-B14F-4D97-AF65-F5344CB8AC3E}">
        <p14:creationId xmlns:p14="http://schemas.microsoft.com/office/powerpoint/2010/main" val="150150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Shape 9"/>
          <p:cNvSpPr/>
          <p:nvPr userDrawn="1"/>
        </p:nvSpPr>
        <p:spPr>
          <a:xfrm flipH="1">
            <a:off x="1331640" y="3690"/>
            <a:ext cx="7812360" cy="5139811"/>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0"/>
          <p:cNvSpPr/>
          <p:nvPr userDrawn="1"/>
        </p:nvSpPr>
        <p:spPr>
          <a:xfrm flipH="1">
            <a:off x="1815472" y="-3723"/>
            <a:ext cx="7328526" cy="5147222"/>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9" name="Title 1"/>
          <p:cNvSpPr>
            <a:spLocks noGrp="1"/>
          </p:cNvSpPr>
          <p:nvPr>
            <p:ph type="title"/>
          </p:nvPr>
        </p:nvSpPr>
        <p:spPr>
          <a:xfrm>
            <a:off x="2564185" y="699542"/>
            <a:ext cx="6400303" cy="857250"/>
          </a:xfrm>
        </p:spPr>
        <p:txBody>
          <a:bodyPr/>
          <a:lstStyle>
            <a:lvl1pPr algn="r">
              <a:defRPr>
                <a:solidFill>
                  <a:srgbClr val="F1592A"/>
                </a:solidFill>
              </a:defRPr>
            </a:lvl1pPr>
          </a:lstStyle>
          <a:p>
            <a:r>
              <a:rPr lang="nb-NO" smtClean="0"/>
              <a:t>Klikk for å redigere tittelstil</a:t>
            </a:r>
            <a:endParaRPr lang="nl-NL" dirty="0"/>
          </a:p>
        </p:txBody>
      </p:sp>
      <p:sp>
        <p:nvSpPr>
          <p:cNvPr id="21" name="Content Placeholder 2"/>
          <p:cNvSpPr>
            <a:spLocks noGrp="1"/>
          </p:cNvSpPr>
          <p:nvPr>
            <p:ph idx="13"/>
          </p:nvPr>
        </p:nvSpPr>
        <p:spPr>
          <a:xfrm>
            <a:off x="4716349" y="1595662"/>
            <a:ext cx="2088232" cy="2526929"/>
          </a:xfrm>
        </p:spPr>
        <p:txBody>
          <a:bodyPr>
            <a:noAutofit/>
          </a:bodyPr>
          <a:lstStyle>
            <a:lvl1pPr marL="0" indent="0" algn="ctr">
              <a:buNone/>
              <a:defRPr sz="2000">
                <a:solidFill>
                  <a:srgbClr val="1C7DC3"/>
                </a:solidFill>
              </a:defRPr>
            </a:lvl1pPr>
            <a:lvl2pPr marL="457200" indent="0" algn="ctr">
              <a:buNone/>
              <a:defRPr sz="2000">
                <a:solidFill>
                  <a:srgbClr val="1C7DC3"/>
                </a:solidFill>
              </a:defRPr>
            </a:lvl2pPr>
            <a:lvl3pPr marL="914400" indent="0" algn="ctr">
              <a:buNone/>
              <a:defRPr sz="2000">
                <a:solidFill>
                  <a:srgbClr val="1C7DC3"/>
                </a:solidFill>
              </a:defRPr>
            </a:lvl3pPr>
            <a:lvl4pPr marL="1371600" indent="0" algn="ctr">
              <a:buNone/>
              <a:defRPr sz="2000">
                <a:solidFill>
                  <a:srgbClr val="1C7DC3"/>
                </a:solidFill>
              </a:defRPr>
            </a:lvl4pPr>
            <a:lvl5pPr marL="1828800" indent="0" algn="ctr">
              <a:buNone/>
              <a:defRPr sz="2000">
                <a:solidFill>
                  <a:srgbClr val="1C7DC3"/>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sp>
        <p:nvSpPr>
          <p:cNvPr id="26" name="Text Placeholder 23"/>
          <p:cNvSpPr>
            <a:spLocks noGrp="1"/>
          </p:cNvSpPr>
          <p:nvPr>
            <p:ph type="body" sz="quarter" idx="15"/>
          </p:nvPr>
        </p:nvSpPr>
        <p:spPr>
          <a:xfrm>
            <a:off x="2556545"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nb-NO" smtClean="0"/>
              <a:t>Klikk for å redigere tekststiler i malen</a:t>
            </a:r>
          </a:p>
        </p:txBody>
      </p:sp>
      <p:sp>
        <p:nvSpPr>
          <p:cNvPr id="27" name="Text Placeholder 23"/>
          <p:cNvSpPr>
            <a:spLocks noGrp="1"/>
          </p:cNvSpPr>
          <p:nvPr>
            <p:ph type="body" sz="quarter" idx="16"/>
          </p:nvPr>
        </p:nvSpPr>
        <p:spPr>
          <a:xfrm>
            <a:off x="6948264" y="1594893"/>
            <a:ext cx="2016125" cy="2520950"/>
          </a:xfrm>
        </p:spPr>
        <p:txBody>
          <a:bodyPr>
            <a:noAutofit/>
          </a:bodyPr>
          <a:lstStyle>
            <a:lvl1pPr marL="0" indent="0" algn="ctr">
              <a:buFontTx/>
              <a:buNone/>
              <a:defRPr sz="2000">
                <a:solidFill>
                  <a:srgbClr val="1C7DC3"/>
                </a:solidFill>
              </a:defRPr>
            </a:lvl1pPr>
            <a:lvl2pPr marL="457200" indent="0">
              <a:buFontTx/>
              <a:buNone/>
              <a:defRPr sz="2000">
                <a:solidFill>
                  <a:srgbClr val="D0D0D0"/>
                </a:solidFill>
              </a:defRPr>
            </a:lvl2pPr>
            <a:lvl3pPr marL="914400" indent="0">
              <a:buFontTx/>
              <a:buNone/>
              <a:defRPr sz="2000">
                <a:solidFill>
                  <a:srgbClr val="D0D0D0"/>
                </a:solidFill>
              </a:defRPr>
            </a:lvl3pPr>
            <a:lvl4pPr marL="1371600" indent="0">
              <a:buFontTx/>
              <a:buNone/>
              <a:defRPr sz="2000">
                <a:solidFill>
                  <a:srgbClr val="D0D0D0"/>
                </a:solidFill>
              </a:defRPr>
            </a:lvl4pPr>
            <a:lvl5pPr marL="1828800" indent="0">
              <a:buFontTx/>
              <a:buNone/>
              <a:defRPr sz="2000">
                <a:solidFill>
                  <a:srgbClr val="D0D0D0"/>
                </a:solidFill>
              </a:defRPr>
            </a:lvl5pPr>
          </a:lstStyle>
          <a:p>
            <a:pPr lvl="0"/>
            <a:r>
              <a:rPr lang="nb-NO" smtClean="0"/>
              <a:t>Klikk for å redigere tekststiler i malen</a:t>
            </a:r>
          </a:p>
        </p:txBody>
      </p:sp>
      <p:pic>
        <p:nvPicPr>
          <p:cNvPr id="9" name="Picture 2" descr="F:\PROPOSALS &amp; CONTRACTS\Contract\Research Contract\BR32036 Urban Agenda\FWC management\Communication\2. Visuals\2. Partnerships\Circular Economy\UA circular-eco (without cityline).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9812"/>
          <a:stretch/>
        </p:blipFill>
        <p:spPr bwMode="auto">
          <a:xfrm>
            <a:off x="7668344" y="48574"/>
            <a:ext cx="1440069" cy="5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23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r>
              <a:rPr lang="en" sz="12000" dirty="0">
                <a:solidFill>
                  <a:srgbClr val="8CC96C"/>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r>
              <a:rPr lang="en" sz="12000" dirty="0" smtClean="0">
                <a:solidFill>
                  <a:srgbClr val="8CC96C"/>
                </a:solidFill>
                <a:latin typeface="Montserrat"/>
                <a:ea typeface="Montserrat"/>
                <a:cs typeface="Montserrat"/>
                <a:sym typeface="Montserrat"/>
              </a:rPr>
              <a:t>”</a:t>
            </a:r>
            <a:endParaRPr lang="en" sz="12000" dirty="0">
              <a:solidFill>
                <a:srgbClr val="8CC96C"/>
              </a:solidFill>
              <a:latin typeface="Montserrat"/>
              <a:ea typeface="Montserrat"/>
              <a:cs typeface="Montserrat"/>
              <a:sym typeface="Montserrat"/>
            </a:endParaRPr>
          </a:p>
        </p:txBody>
      </p:sp>
      <p:sp>
        <p:nvSpPr>
          <p:cNvPr id="7" name="Text Placeholder 6"/>
          <p:cNvSpPr>
            <a:spLocks noGrp="1"/>
          </p:cNvSpPr>
          <p:nvPr>
            <p:ph type="body" sz="quarter" idx="11"/>
          </p:nvPr>
        </p:nvSpPr>
        <p:spPr>
          <a:xfrm>
            <a:off x="1907704" y="1425575"/>
            <a:ext cx="5256584" cy="2658343"/>
          </a:xfrm>
        </p:spPr>
        <p:txBody>
          <a:bodyPr/>
          <a:lstStyle>
            <a:lvl1pPr marL="0" indent="0" algn="ctr">
              <a:buNone/>
              <a:defRPr>
                <a:solidFill>
                  <a:srgbClr val="8CC96C"/>
                </a:solidFill>
              </a:defRPr>
            </a:lvl1pPr>
            <a:lvl2pPr marL="457200" indent="0" algn="ctr">
              <a:buNone/>
              <a:defRPr>
                <a:solidFill>
                  <a:srgbClr val="8CC96C"/>
                </a:solidFill>
              </a:defRPr>
            </a:lvl2pPr>
            <a:lvl3pPr marL="914400" indent="0" algn="ctr">
              <a:buNone/>
              <a:defRPr>
                <a:solidFill>
                  <a:srgbClr val="8CC96C"/>
                </a:solidFill>
              </a:defRPr>
            </a:lvl3pPr>
            <a:lvl4pPr marL="1371600" indent="0" algn="ctr">
              <a:buNone/>
              <a:defRPr>
                <a:solidFill>
                  <a:srgbClr val="8CC96C"/>
                </a:solidFill>
              </a:defRPr>
            </a:lvl4pPr>
            <a:lvl5pPr marL="1828800" indent="0" algn="ctr">
              <a:buNone/>
              <a:defRPr>
                <a:solidFill>
                  <a:srgbClr val="8CC96C"/>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337378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
        <p:nvSpPr>
          <p:cNvPr id="4" name="Shape 29"/>
          <p:cNvSpPr txBox="1"/>
          <p:nvPr userDrawn="1"/>
        </p:nvSpPr>
        <p:spPr>
          <a:xfrm>
            <a:off x="1074693" y="771550"/>
            <a:ext cx="1957200" cy="653699"/>
          </a:xfrm>
          <a:prstGeom prst="rect">
            <a:avLst/>
          </a:prstGeom>
          <a:noFill/>
          <a:ln>
            <a:noFill/>
          </a:ln>
        </p:spPr>
        <p:txBody>
          <a:bodyPr lIns="91425" tIns="91425" rIns="91425" bIns="91425" anchor="t" anchorCtr="0">
            <a:noAutofit/>
          </a:bodyPr>
          <a:lstStyle/>
          <a:p>
            <a:r>
              <a:rPr lang="en" sz="12000" dirty="0">
                <a:solidFill>
                  <a:prstClr val="white"/>
                </a:solidFill>
                <a:latin typeface="Montserrat"/>
                <a:ea typeface="Montserrat"/>
                <a:cs typeface="Montserrat"/>
                <a:sym typeface="Montserrat"/>
              </a:rPr>
              <a:t>“</a:t>
            </a:r>
          </a:p>
        </p:txBody>
      </p:sp>
      <p:sp>
        <p:nvSpPr>
          <p:cNvPr id="5" name="Shape 29"/>
          <p:cNvSpPr txBox="1"/>
          <p:nvPr userDrawn="1"/>
        </p:nvSpPr>
        <p:spPr>
          <a:xfrm>
            <a:off x="7295320" y="2474304"/>
            <a:ext cx="1957200" cy="653699"/>
          </a:xfrm>
          <a:prstGeom prst="rect">
            <a:avLst/>
          </a:prstGeom>
          <a:noFill/>
          <a:ln>
            <a:noFill/>
          </a:ln>
        </p:spPr>
        <p:txBody>
          <a:bodyPr lIns="91425" tIns="91425" rIns="91425" bIns="91425" anchor="t" anchorCtr="0">
            <a:noAutofit/>
          </a:bodyPr>
          <a:lstStyle/>
          <a:p>
            <a:r>
              <a:rPr lang="en" sz="12000" dirty="0" smtClean="0">
                <a:solidFill>
                  <a:prstClr val="white"/>
                </a:solidFill>
                <a:latin typeface="Montserrat"/>
                <a:ea typeface="Montserrat"/>
                <a:cs typeface="Montserrat"/>
                <a:sym typeface="Montserrat"/>
              </a:rPr>
              <a:t>”</a:t>
            </a:r>
            <a:endParaRPr lang="en" sz="12000" dirty="0">
              <a:solidFill>
                <a:prstClr val="white"/>
              </a:solidFill>
              <a:latin typeface="Montserrat"/>
              <a:ea typeface="Montserrat"/>
              <a:cs typeface="Montserrat"/>
              <a:sym typeface="Montserrat"/>
            </a:endParaRPr>
          </a:p>
        </p:txBody>
      </p:sp>
      <p:sp>
        <p:nvSpPr>
          <p:cNvPr id="7" name="Text Placeholder 6"/>
          <p:cNvSpPr>
            <a:spLocks noGrp="1"/>
          </p:cNvSpPr>
          <p:nvPr>
            <p:ph type="body" sz="quarter" idx="11"/>
          </p:nvPr>
        </p:nvSpPr>
        <p:spPr>
          <a:xfrm>
            <a:off x="2052638" y="1563688"/>
            <a:ext cx="5039642" cy="23042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Tree>
    <p:extLst>
      <p:ext uri="{BB962C8B-B14F-4D97-AF65-F5344CB8AC3E}">
        <p14:creationId xmlns:p14="http://schemas.microsoft.com/office/powerpoint/2010/main" val="411015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7DC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smtClean="0"/>
              <a:t>Klikk for å redigere tittelstil</a:t>
            </a:r>
            <a:endParaRPr lang="nl-NL"/>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C0CA2B0-85BC-4059-9C86-5B487B8CFF5F}"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8418891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68" r:id="rId14"/>
    <p:sldLayoutId id="2147483670"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58" r:id="rId25"/>
    <p:sldLayoutId id="2147483659" r:id="rId26"/>
    <p:sldLayoutId id="2147483655" r:id="rId27"/>
    <p:sldLayoutId id="2147483654" r:id="rId28"/>
    <p:sldLayoutId id="2147483657" r:id="rId29"/>
    <p:sldLayoutId id="2147483662" r:id="rId30"/>
    <p:sldLayoutId id="2147483663" r:id="rId31"/>
    <p:sldLayoutId id="2147483666" r:id="rId32"/>
    <p:sldLayoutId id="2147483660" r:id="rId33"/>
    <p:sldLayoutId id="2147483664" r:id="rId34"/>
    <p:sldLayoutId id="2147483665" r:id="rId35"/>
    <p:sldLayoutId id="2147483696" r:id="rId36"/>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jpg"/><Relationship Id="rId2" Type="http://schemas.openxmlformats.org/officeDocument/2006/relationships/image" Target="../media/image13.png"/><Relationship Id="rId16" Type="http://schemas.openxmlformats.org/officeDocument/2006/relationships/image" Target="../media/image27.jp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816" y="1956694"/>
            <a:ext cx="6048672" cy="1102519"/>
          </a:xfrm>
        </p:spPr>
        <p:txBody>
          <a:bodyPr>
            <a:noAutofit/>
          </a:bodyPr>
          <a:lstStyle/>
          <a:p>
            <a:r>
              <a:rPr lang="en-US" sz="3600" dirty="0" smtClean="0"/>
              <a:t>Urban Agenda Partnership on Circular Economy</a:t>
            </a:r>
            <a:endParaRPr lang="nl-NL" sz="3600" dirty="0"/>
          </a:p>
        </p:txBody>
      </p:sp>
      <p:sp>
        <p:nvSpPr>
          <p:cNvPr id="3" name="Subtitle 2"/>
          <p:cNvSpPr>
            <a:spLocks noGrp="1"/>
          </p:cNvSpPr>
          <p:nvPr>
            <p:ph type="subTitle" idx="1"/>
          </p:nvPr>
        </p:nvSpPr>
        <p:spPr/>
        <p:txBody>
          <a:bodyPr/>
          <a:lstStyle/>
          <a:p>
            <a:r>
              <a:rPr lang="en-US" b="1" dirty="0" smtClean="0"/>
              <a:t>6</a:t>
            </a:r>
            <a:r>
              <a:rPr lang="en-US" b="1" baseline="30000" dirty="0" smtClean="0"/>
              <a:t>th</a:t>
            </a:r>
            <a:r>
              <a:rPr lang="en-US" b="1" dirty="0" smtClean="0"/>
              <a:t> April, 2018</a:t>
            </a:r>
          </a:p>
          <a:p>
            <a:r>
              <a:rPr lang="en-US" b="1" dirty="0" smtClean="0"/>
              <a:t>Håkon Jentoft, Coordinator</a:t>
            </a:r>
            <a:endParaRPr lang="nl-NL" b="1" dirty="0"/>
          </a:p>
        </p:txBody>
      </p:sp>
    </p:spTree>
    <p:extLst>
      <p:ext uri="{BB962C8B-B14F-4D97-AF65-F5344CB8AC3E}">
        <p14:creationId xmlns:p14="http://schemas.microsoft.com/office/powerpoint/2010/main" val="142850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28650"/>
            <a:ext cx="9144000" cy="3881438"/>
          </a:xfrm>
          <a:prstGeom prst="rect">
            <a:avLst/>
          </a:prstGeom>
        </p:spPr>
      </p:pic>
      <p:pic>
        <p:nvPicPr>
          <p:cNvPr id="8" name="Picture 7"/>
          <p:cNvPicPr>
            <a:picLocks noChangeAspect="1"/>
          </p:cNvPicPr>
          <p:nvPr/>
        </p:nvPicPr>
        <p:blipFill>
          <a:blip r:embed="rId4"/>
          <a:stretch>
            <a:fillRect/>
          </a:stretch>
        </p:blipFill>
        <p:spPr>
          <a:xfrm>
            <a:off x="1" y="14098"/>
            <a:ext cx="9093609" cy="5129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stretch>
            <a:fillRect/>
          </a:stretch>
        </p:blipFill>
        <p:spPr>
          <a:xfrm>
            <a:off x="0" y="395069"/>
            <a:ext cx="9144000" cy="4491080"/>
          </a:xfrm>
          <a:prstGeom prst="rect">
            <a:avLst/>
          </a:prstGeom>
        </p:spPr>
      </p:pic>
    </p:spTree>
    <p:extLst>
      <p:ext uri="{BB962C8B-B14F-4D97-AF65-F5344CB8AC3E}">
        <p14:creationId xmlns:p14="http://schemas.microsoft.com/office/powerpoint/2010/main" val="24512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xit" presetSubtype="0" fill="hold" nodeType="withEffect">
                                  <p:stCondLst>
                                    <p:cond delay="0"/>
                                  </p:stCondLst>
                                  <p:childTnLst>
                                    <p:animEffect transition="out" filter="dissolv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419600" y="323850"/>
            <a:ext cx="0" cy="460057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028700" y="2562225"/>
            <a:ext cx="7010400" cy="28575"/>
          </a:xfrm>
          <a:prstGeom prst="line">
            <a:avLst/>
          </a:prstGeom>
          <a:ln>
            <a:solidFill>
              <a:srgbClr val="9BBB59"/>
            </a:solidFill>
          </a:ln>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3124200" y="-40481"/>
            <a:ext cx="1384300" cy="5072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00" b="1" dirty="0" smtClean="0">
                <a:solidFill>
                  <a:schemeClr val="accent3"/>
                </a:solidFill>
              </a:rPr>
              <a:t>centralized</a:t>
            </a:r>
            <a:endParaRPr lang="en-US" sz="1500" b="1" dirty="0">
              <a:solidFill>
                <a:schemeClr val="accent3"/>
              </a:solidFill>
            </a:endParaRPr>
          </a:p>
        </p:txBody>
      </p:sp>
      <p:sp>
        <p:nvSpPr>
          <p:cNvPr id="13" name="Title 1"/>
          <p:cNvSpPr txBox="1">
            <a:spLocks/>
          </p:cNvSpPr>
          <p:nvPr/>
        </p:nvSpPr>
        <p:spPr>
          <a:xfrm>
            <a:off x="4152900" y="-59531"/>
            <a:ext cx="1422400" cy="5262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00" b="1" dirty="0" smtClean="0">
                <a:solidFill>
                  <a:srgbClr val="9BBB59"/>
                </a:solidFill>
              </a:rPr>
              <a:t>global</a:t>
            </a:r>
            <a:endParaRPr lang="en-US" sz="1500" b="1" dirty="0">
              <a:solidFill>
                <a:srgbClr val="9BBB59"/>
              </a:solidFill>
            </a:endParaRPr>
          </a:p>
        </p:txBody>
      </p:sp>
      <p:sp>
        <p:nvSpPr>
          <p:cNvPr id="14" name="Title 1"/>
          <p:cNvSpPr txBox="1">
            <a:spLocks/>
          </p:cNvSpPr>
          <p:nvPr/>
        </p:nvSpPr>
        <p:spPr>
          <a:xfrm>
            <a:off x="3035300" y="4722019"/>
            <a:ext cx="1384300" cy="50720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00" b="1" dirty="0" smtClean="0">
                <a:solidFill>
                  <a:srgbClr val="9BBB59"/>
                </a:solidFill>
              </a:rPr>
              <a:t>decentralized</a:t>
            </a:r>
            <a:endParaRPr lang="en-US" sz="1500" b="1" dirty="0">
              <a:solidFill>
                <a:srgbClr val="9BBB59"/>
              </a:solidFill>
            </a:endParaRPr>
          </a:p>
        </p:txBody>
      </p:sp>
      <p:sp>
        <p:nvSpPr>
          <p:cNvPr id="15" name="Title 1"/>
          <p:cNvSpPr txBox="1">
            <a:spLocks/>
          </p:cNvSpPr>
          <p:nvPr/>
        </p:nvSpPr>
        <p:spPr>
          <a:xfrm>
            <a:off x="4102100" y="4722019"/>
            <a:ext cx="1422400" cy="5262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00" b="1" dirty="0" smtClean="0">
                <a:solidFill>
                  <a:srgbClr val="9BBB59"/>
                </a:solidFill>
              </a:rPr>
              <a:t>local</a:t>
            </a:r>
            <a:endParaRPr lang="en-US" sz="1500" b="1" dirty="0">
              <a:solidFill>
                <a:srgbClr val="9BBB59"/>
              </a:solidFill>
            </a:endParaRPr>
          </a:p>
        </p:txBody>
      </p:sp>
      <p:sp>
        <p:nvSpPr>
          <p:cNvPr id="17" name="Title 1"/>
          <p:cNvSpPr txBox="1">
            <a:spLocks/>
          </p:cNvSpPr>
          <p:nvPr/>
        </p:nvSpPr>
        <p:spPr>
          <a:xfrm>
            <a:off x="-190500" y="2312194"/>
            <a:ext cx="1422400" cy="5262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00" b="1" dirty="0">
                <a:solidFill>
                  <a:srgbClr val="9BBB59"/>
                </a:solidFill>
              </a:rPr>
              <a:t>f</a:t>
            </a:r>
            <a:r>
              <a:rPr lang="en-US" sz="1500" b="1" dirty="0" smtClean="0">
                <a:solidFill>
                  <a:srgbClr val="9BBB59"/>
                </a:solidFill>
              </a:rPr>
              <a:t>or profit</a:t>
            </a:r>
            <a:endParaRPr lang="en-US" sz="1500" b="1" dirty="0">
              <a:solidFill>
                <a:srgbClr val="9BBB59"/>
              </a:solidFill>
            </a:endParaRPr>
          </a:p>
        </p:txBody>
      </p:sp>
      <p:sp>
        <p:nvSpPr>
          <p:cNvPr id="18" name="Title 1"/>
          <p:cNvSpPr txBox="1">
            <a:spLocks/>
          </p:cNvSpPr>
          <p:nvPr/>
        </p:nvSpPr>
        <p:spPr>
          <a:xfrm>
            <a:off x="7848600" y="2270522"/>
            <a:ext cx="1422400" cy="5262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500" b="1" dirty="0">
                <a:solidFill>
                  <a:srgbClr val="9BBB59"/>
                </a:solidFill>
              </a:rPr>
              <a:t>f</a:t>
            </a:r>
            <a:r>
              <a:rPr lang="en-US" sz="1500" b="1" dirty="0" smtClean="0">
                <a:solidFill>
                  <a:srgbClr val="9BBB59"/>
                </a:solidFill>
              </a:rPr>
              <a:t>or benefit</a:t>
            </a:r>
            <a:endParaRPr lang="en-US" sz="1500" b="1" dirty="0">
              <a:solidFill>
                <a:srgbClr val="9BBB59"/>
              </a:solidFill>
            </a:endParaRPr>
          </a:p>
        </p:txBody>
      </p:sp>
      <p:grpSp>
        <p:nvGrpSpPr>
          <p:cNvPr id="19" name="Group 18"/>
          <p:cNvGrpSpPr/>
          <p:nvPr/>
        </p:nvGrpSpPr>
        <p:grpSpPr>
          <a:xfrm>
            <a:off x="127001" y="81135"/>
            <a:ext cx="1513463" cy="904531"/>
            <a:chOff x="3461" y="288787"/>
            <a:chExt cx="1513463" cy="1206041"/>
          </a:xfrm>
          <a:solidFill>
            <a:srgbClr val="9BBB59"/>
          </a:solidFill>
        </p:grpSpPr>
        <p:sp>
          <p:nvSpPr>
            <p:cNvPr id="20" name="Rounded Rectangle 19"/>
            <p:cNvSpPr/>
            <p:nvPr/>
          </p:nvSpPr>
          <p:spPr>
            <a:xfrm>
              <a:off x="3461" y="288787"/>
              <a:ext cx="1513463" cy="1206041"/>
            </a:xfrm>
            <a:prstGeom prst="roundRect">
              <a:avLst>
                <a:gd name="adj" fmla="val 10000"/>
              </a:avLst>
            </a:prstGeom>
            <a:grpFill/>
          </p:spPr>
          <p:style>
            <a:lnRef idx="0">
              <a:schemeClr val="lt1">
                <a:hueOff val="0"/>
                <a:satOff val="0"/>
                <a:lumOff val="0"/>
                <a:alphaOff val="0"/>
              </a:schemeClr>
            </a:lnRef>
            <a:fillRef idx="3">
              <a:schemeClr val="accent3">
                <a:shade val="80000"/>
                <a:hueOff val="0"/>
                <a:satOff val="0"/>
                <a:lumOff val="0"/>
                <a:alphaOff val="0"/>
              </a:schemeClr>
            </a:fillRef>
            <a:effectRef idx="2">
              <a:schemeClr val="accent3">
                <a:shade val="80000"/>
                <a:hueOff val="0"/>
                <a:satOff val="0"/>
                <a:lumOff val="0"/>
                <a:alphaOff val="0"/>
              </a:schemeClr>
            </a:effectRef>
            <a:fontRef idx="minor">
              <a:schemeClr val="lt1"/>
            </a:fontRef>
          </p:style>
        </p:sp>
        <p:sp>
          <p:nvSpPr>
            <p:cNvPr id="21" name="Rounded Rectangle 4"/>
            <p:cNvSpPr/>
            <p:nvPr/>
          </p:nvSpPr>
          <p:spPr>
            <a:xfrm>
              <a:off x="38785" y="324111"/>
              <a:ext cx="1442815" cy="11353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Centralized &amp; for profit sharing platforms</a:t>
              </a:r>
              <a:endParaRPr lang="en-GB" sz="1800" kern="1200" dirty="0"/>
            </a:p>
          </p:txBody>
        </p:sp>
      </p:grpSp>
      <p:grpSp>
        <p:nvGrpSpPr>
          <p:cNvPr id="22" name="Group 21"/>
          <p:cNvGrpSpPr/>
          <p:nvPr/>
        </p:nvGrpSpPr>
        <p:grpSpPr>
          <a:xfrm>
            <a:off x="162325" y="4143719"/>
            <a:ext cx="1513463" cy="904531"/>
            <a:chOff x="2122310" y="288787"/>
            <a:chExt cx="1513463" cy="1206041"/>
          </a:xfrm>
          <a:solidFill>
            <a:srgbClr val="9BBB59"/>
          </a:solidFill>
        </p:grpSpPr>
        <p:sp>
          <p:nvSpPr>
            <p:cNvPr id="23" name="Rounded Rectangle 22"/>
            <p:cNvSpPr/>
            <p:nvPr/>
          </p:nvSpPr>
          <p:spPr>
            <a:xfrm>
              <a:off x="2122310" y="288787"/>
              <a:ext cx="1513463" cy="1206041"/>
            </a:xfrm>
            <a:prstGeom prst="roundRect">
              <a:avLst>
                <a:gd name="adj" fmla="val 10000"/>
              </a:avLst>
            </a:prstGeom>
            <a:grpFill/>
          </p:spPr>
          <p:style>
            <a:lnRef idx="0">
              <a:schemeClr val="lt1">
                <a:hueOff val="0"/>
                <a:satOff val="0"/>
                <a:lumOff val="0"/>
                <a:alphaOff val="0"/>
              </a:schemeClr>
            </a:lnRef>
            <a:fillRef idx="3">
              <a:schemeClr val="accent3">
                <a:shade val="80000"/>
                <a:hueOff val="72969"/>
                <a:satOff val="-477"/>
                <a:lumOff val="8185"/>
                <a:alphaOff val="0"/>
              </a:schemeClr>
            </a:fillRef>
            <a:effectRef idx="2">
              <a:schemeClr val="accent3">
                <a:shade val="80000"/>
                <a:hueOff val="72969"/>
                <a:satOff val="-477"/>
                <a:lumOff val="8185"/>
                <a:alphaOff val="0"/>
              </a:schemeClr>
            </a:effectRef>
            <a:fontRef idx="minor">
              <a:schemeClr val="lt1"/>
            </a:fontRef>
          </p:style>
        </p:sp>
        <p:sp>
          <p:nvSpPr>
            <p:cNvPr id="24" name="Rounded Rectangle 4"/>
            <p:cNvSpPr/>
            <p:nvPr/>
          </p:nvSpPr>
          <p:spPr>
            <a:xfrm>
              <a:off x="2157634" y="324111"/>
              <a:ext cx="1442815" cy="11353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Distributed &amp; for profit sharing platforms</a:t>
              </a:r>
              <a:endParaRPr lang="en-GB" sz="1800" kern="1200" dirty="0"/>
            </a:p>
          </p:txBody>
        </p:sp>
      </p:grpSp>
      <p:grpSp>
        <p:nvGrpSpPr>
          <p:cNvPr id="25" name="Group 24"/>
          <p:cNvGrpSpPr/>
          <p:nvPr/>
        </p:nvGrpSpPr>
        <p:grpSpPr>
          <a:xfrm>
            <a:off x="7528938" y="81135"/>
            <a:ext cx="1513463" cy="904531"/>
            <a:chOff x="4241159" y="288787"/>
            <a:chExt cx="1513463" cy="1206041"/>
          </a:xfrm>
          <a:solidFill>
            <a:srgbClr val="9BBB59"/>
          </a:solidFill>
        </p:grpSpPr>
        <p:sp>
          <p:nvSpPr>
            <p:cNvPr id="26" name="Rounded Rectangle 25"/>
            <p:cNvSpPr/>
            <p:nvPr/>
          </p:nvSpPr>
          <p:spPr>
            <a:xfrm>
              <a:off x="4241159" y="288787"/>
              <a:ext cx="1513463" cy="1206041"/>
            </a:xfrm>
            <a:prstGeom prst="roundRect">
              <a:avLst>
                <a:gd name="adj" fmla="val 10000"/>
              </a:avLst>
            </a:prstGeom>
            <a:grpFill/>
          </p:spPr>
          <p:style>
            <a:lnRef idx="0">
              <a:schemeClr val="lt1">
                <a:hueOff val="0"/>
                <a:satOff val="0"/>
                <a:lumOff val="0"/>
                <a:alphaOff val="0"/>
              </a:schemeClr>
            </a:lnRef>
            <a:fillRef idx="3">
              <a:schemeClr val="accent3">
                <a:shade val="80000"/>
                <a:hueOff val="145937"/>
                <a:satOff val="-954"/>
                <a:lumOff val="16369"/>
                <a:alphaOff val="0"/>
              </a:schemeClr>
            </a:fillRef>
            <a:effectRef idx="2">
              <a:schemeClr val="accent3">
                <a:shade val="80000"/>
                <a:hueOff val="145937"/>
                <a:satOff val="-954"/>
                <a:lumOff val="16369"/>
                <a:alphaOff val="0"/>
              </a:schemeClr>
            </a:effectRef>
            <a:fontRef idx="minor">
              <a:schemeClr val="lt1"/>
            </a:fontRef>
          </p:style>
        </p:sp>
        <p:sp>
          <p:nvSpPr>
            <p:cNvPr id="27" name="Rounded Rectangle 4"/>
            <p:cNvSpPr/>
            <p:nvPr/>
          </p:nvSpPr>
          <p:spPr>
            <a:xfrm>
              <a:off x="4276483" y="324111"/>
              <a:ext cx="1442815" cy="11353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Global &amp; for benefit: global commons </a:t>
              </a:r>
              <a:endParaRPr lang="en-GB" sz="1800" kern="1200" dirty="0"/>
            </a:p>
          </p:txBody>
        </p:sp>
      </p:grpSp>
      <p:grpSp>
        <p:nvGrpSpPr>
          <p:cNvPr id="28" name="Group 27"/>
          <p:cNvGrpSpPr/>
          <p:nvPr/>
        </p:nvGrpSpPr>
        <p:grpSpPr>
          <a:xfrm>
            <a:off x="7401938" y="4117226"/>
            <a:ext cx="1513463" cy="904531"/>
            <a:chOff x="6360008" y="288787"/>
            <a:chExt cx="1513463" cy="1206041"/>
          </a:xfrm>
        </p:grpSpPr>
        <p:sp>
          <p:nvSpPr>
            <p:cNvPr id="29" name="Rounded Rectangle 28"/>
            <p:cNvSpPr/>
            <p:nvPr/>
          </p:nvSpPr>
          <p:spPr>
            <a:xfrm>
              <a:off x="6360008" y="288787"/>
              <a:ext cx="1513463" cy="1206041"/>
            </a:xfrm>
            <a:prstGeom prst="roundRect">
              <a:avLst>
                <a:gd name="adj" fmla="val 10000"/>
              </a:avLst>
            </a:prstGeom>
            <a:solidFill>
              <a:schemeClr val="accent3"/>
            </a:solidFill>
          </p:spPr>
          <p:style>
            <a:lnRef idx="0">
              <a:schemeClr val="lt1">
                <a:hueOff val="0"/>
                <a:satOff val="0"/>
                <a:lumOff val="0"/>
                <a:alphaOff val="0"/>
              </a:schemeClr>
            </a:lnRef>
            <a:fillRef idx="3">
              <a:schemeClr val="accent3">
                <a:shade val="80000"/>
                <a:hueOff val="218906"/>
                <a:satOff val="-1431"/>
                <a:lumOff val="24554"/>
                <a:alphaOff val="0"/>
              </a:schemeClr>
            </a:fillRef>
            <a:effectRef idx="2">
              <a:schemeClr val="accent3">
                <a:shade val="80000"/>
                <a:hueOff val="218906"/>
                <a:satOff val="-1431"/>
                <a:lumOff val="24554"/>
                <a:alphaOff val="0"/>
              </a:schemeClr>
            </a:effectRef>
            <a:fontRef idx="minor">
              <a:schemeClr val="lt1"/>
            </a:fontRef>
          </p:style>
        </p:sp>
        <p:sp>
          <p:nvSpPr>
            <p:cNvPr id="30" name="Rounded Rectangle 4"/>
            <p:cNvSpPr/>
            <p:nvPr/>
          </p:nvSpPr>
          <p:spPr>
            <a:xfrm>
              <a:off x="6395332" y="324111"/>
              <a:ext cx="1442815" cy="1135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dirty="0" smtClean="0"/>
                <a:t>Local &amp; for benefit: local resilience actions</a:t>
              </a:r>
              <a:endParaRPr lang="en-GB" sz="1800" kern="1200" dirty="0"/>
            </a:p>
          </p:txBody>
        </p:sp>
      </p:grpSp>
      <p:pic>
        <p:nvPicPr>
          <p:cNvPr id="32" name="Picture 31" descr="airbnb-logo.png"/>
          <p:cNvPicPr>
            <a:picLocks noChangeAspect="1"/>
          </p:cNvPicPr>
          <p:nvPr/>
        </p:nvPicPr>
        <p:blipFill rotWithShape="1">
          <a:blip r:embed="rId2" cstate="print">
            <a:extLst>
              <a:ext uri="{28A0092B-C50C-407E-A947-70E740481C1C}">
                <a14:useLocalDpi xmlns:a14="http://schemas.microsoft.com/office/drawing/2010/main" val="0"/>
              </a:ext>
            </a:extLst>
          </a:blip>
          <a:srcRect l="33991" t="18225" r="35425" b="17290"/>
          <a:stretch/>
        </p:blipFill>
        <p:spPr>
          <a:xfrm>
            <a:off x="674865" y="1613297"/>
            <a:ext cx="749301" cy="657225"/>
          </a:xfrm>
          <a:prstGeom prst="rect">
            <a:avLst/>
          </a:prstGeom>
        </p:spPr>
      </p:pic>
      <p:pic>
        <p:nvPicPr>
          <p:cNvPr id="33" name="Picture 32" descr="l27579-kickstarter-logo-20010.png"/>
          <p:cNvPicPr>
            <a:picLocks noChangeAspect="1"/>
          </p:cNvPicPr>
          <p:nvPr/>
        </p:nvPicPr>
        <p:blipFill rotWithShape="1">
          <a:blip r:embed="rId3" cstate="print">
            <a:extLst>
              <a:ext uri="{28A0092B-C50C-407E-A947-70E740481C1C}">
                <a14:useLocalDpi xmlns:a14="http://schemas.microsoft.com/office/drawing/2010/main" val="0"/>
              </a:ext>
            </a:extLst>
          </a:blip>
          <a:srcRect t="38973" b="38384"/>
          <a:stretch/>
        </p:blipFill>
        <p:spPr>
          <a:xfrm>
            <a:off x="2092325" y="1732954"/>
            <a:ext cx="1885950" cy="320279"/>
          </a:xfrm>
          <a:prstGeom prst="rect">
            <a:avLst/>
          </a:prstGeom>
        </p:spPr>
      </p:pic>
      <p:pic>
        <p:nvPicPr>
          <p:cNvPr id="34" name="Picture 33" descr="uber-new-logo-pn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01" y="985665"/>
            <a:ext cx="2359959" cy="835819"/>
          </a:xfrm>
          <a:prstGeom prst="rect">
            <a:avLst/>
          </a:prstGeom>
        </p:spPr>
      </p:pic>
      <p:pic>
        <p:nvPicPr>
          <p:cNvPr id="35" name="Picture 34" descr="Blockchain-Logo-Blue6.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350" y="2714625"/>
            <a:ext cx="2171700" cy="477950"/>
          </a:xfrm>
          <a:prstGeom prst="rect">
            <a:avLst/>
          </a:prstGeom>
        </p:spPr>
      </p:pic>
      <p:pic>
        <p:nvPicPr>
          <p:cNvPr id="36" name="Picture 35" descr="Bitcoin_Logo_Horizontal_Dark-4800p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877" y="3300213"/>
            <a:ext cx="1740047" cy="272426"/>
          </a:xfrm>
          <a:prstGeom prst="rect">
            <a:avLst/>
          </a:prstGeom>
        </p:spPr>
      </p:pic>
      <p:pic>
        <p:nvPicPr>
          <p:cNvPr id="37" name="Picture 36" descr="steemit_logo_final_Copy_3-520x245.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4492" y="3441549"/>
            <a:ext cx="1765559" cy="623888"/>
          </a:xfrm>
          <a:prstGeom prst="rect">
            <a:avLst/>
          </a:prstGeom>
        </p:spPr>
      </p:pic>
      <p:pic>
        <p:nvPicPr>
          <p:cNvPr id="38" name="Picture 37" descr="CFQVlWoD_400x400.jpe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6575" y="4145801"/>
            <a:ext cx="1095833" cy="821875"/>
          </a:xfrm>
          <a:prstGeom prst="rect">
            <a:avLst/>
          </a:prstGeom>
        </p:spPr>
      </p:pic>
      <p:pic>
        <p:nvPicPr>
          <p:cNvPr id="39" name="Picture 38" descr="faceboo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0982" y="885825"/>
            <a:ext cx="2171919" cy="469862"/>
          </a:xfrm>
          <a:prstGeom prst="rect">
            <a:avLst/>
          </a:prstGeom>
        </p:spPr>
      </p:pic>
      <p:pic>
        <p:nvPicPr>
          <p:cNvPr id="40" name="Picture 39" descr="wikipedia-logo.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35545" y="765908"/>
            <a:ext cx="1698341" cy="1016457"/>
          </a:xfrm>
          <a:prstGeom prst="rect">
            <a:avLst/>
          </a:prstGeom>
        </p:spPr>
      </p:pic>
      <p:pic>
        <p:nvPicPr>
          <p:cNvPr id="41" name="Picture 40" descr="linux-logo-600x300.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30879" y="1668066"/>
            <a:ext cx="1635442" cy="607219"/>
          </a:xfrm>
          <a:prstGeom prst="rect">
            <a:avLst/>
          </a:prstGeom>
        </p:spPr>
      </p:pic>
      <p:pic>
        <p:nvPicPr>
          <p:cNvPr id="42" name="Picture 41" descr="couchsurfing-logo1.png"/>
          <p:cNvPicPr>
            <a:picLocks noChangeAspect="1"/>
          </p:cNvPicPr>
          <p:nvPr/>
        </p:nvPicPr>
        <p:blipFill rotWithShape="1">
          <a:blip r:embed="rId12" cstate="print">
            <a:extLst>
              <a:ext uri="{28A0092B-C50C-407E-A947-70E740481C1C}">
                <a14:useLocalDpi xmlns:a14="http://schemas.microsoft.com/office/drawing/2010/main" val="0"/>
              </a:ext>
            </a:extLst>
          </a:blip>
          <a:srcRect t="13203" b="34833"/>
          <a:stretch/>
        </p:blipFill>
        <p:spPr>
          <a:xfrm>
            <a:off x="4729455" y="1893093"/>
            <a:ext cx="2078443" cy="528271"/>
          </a:xfrm>
          <a:prstGeom prst="rect">
            <a:avLst/>
          </a:prstGeom>
        </p:spPr>
      </p:pic>
      <p:pic>
        <p:nvPicPr>
          <p:cNvPr id="43" name="Picture 42" descr="cc.logo.large.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19617" y="1148391"/>
            <a:ext cx="1932562" cy="345852"/>
          </a:xfrm>
          <a:prstGeom prst="rect">
            <a:avLst/>
          </a:prstGeom>
        </p:spPr>
      </p:pic>
      <p:pic>
        <p:nvPicPr>
          <p:cNvPr id="44" name="Picture 43" descr="main-logo.png"/>
          <p:cNvPicPr>
            <a:picLocks noChangeAspect="1"/>
          </p:cNvPicPr>
          <p:nvPr/>
        </p:nvPicPr>
        <p:blipFill rotWithShape="1">
          <a:blip r:embed="rId14">
            <a:extLst>
              <a:ext uri="{28A0092B-C50C-407E-A947-70E740481C1C}">
                <a14:useLocalDpi xmlns:a14="http://schemas.microsoft.com/office/drawing/2010/main" val="0"/>
              </a:ext>
            </a:extLst>
          </a:blip>
          <a:srcRect r="28461"/>
          <a:stretch/>
        </p:blipFill>
        <p:spPr>
          <a:xfrm>
            <a:off x="4966893" y="4044648"/>
            <a:ext cx="1216814" cy="654201"/>
          </a:xfrm>
          <a:prstGeom prst="rect">
            <a:avLst/>
          </a:prstGeom>
        </p:spPr>
      </p:pic>
      <p:pic>
        <p:nvPicPr>
          <p:cNvPr id="45" name="Picture 44" descr="Transition-Network-logo6.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74239" y="2771727"/>
            <a:ext cx="1805215" cy="485593"/>
          </a:xfrm>
          <a:prstGeom prst="rect">
            <a:avLst/>
          </a:prstGeom>
        </p:spPr>
      </p:pic>
      <p:pic>
        <p:nvPicPr>
          <p:cNvPr id="47" name="Picture 46" descr="8ce405dc8f4e951af624c64b347233a0_1348167636_medium.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86285" y="3597864"/>
            <a:ext cx="2367982" cy="454176"/>
          </a:xfrm>
          <a:prstGeom prst="rect">
            <a:avLst/>
          </a:prstGeom>
        </p:spPr>
      </p:pic>
      <p:pic>
        <p:nvPicPr>
          <p:cNvPr id="49" name="Picture 48" descr="FixMyStreet_1.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05545" y="3141320"/>
            <a:ext cx="2175972" cy="399668"/>
          </a:xfrm>
          <a:prstGeom prst="rect">
            <a:avLst/>
          </a:prstGeom>
        </p:spPr>
      </p:pic>
      <p:sp>
        <p:nvSpPr>
          <p:cNvPr id="3" name="Slide Number Placeholder 2"/>
          <p:cNvSpPr>
            <a:spLocks noGrp="1"/>
          </p:cNvSpPr>
          <p:nvPr>
            <p:ph type="sldNum" sz="quarter" idx="4294967295"/>
          </p:nvPr>
        </p:nvSpPr>
        <p:spPr>
          <a:xfrm>
            <a:off x="6553200" y="4767263"/>
            <a:ext cx="2133600" cy="273844"/>
          </a:xfrm>
          <a:prstGeom prst="rect">
            <a:avLst/>
          </a:prstGeom>
        </p:spPr>
        <p:txBody>
          <a:bodyPr/>
          <a:lstStyle/>
          <a:p>
            <a:fld id="{FBB5A473-995E-E34C-9C76-C3F9ED8A2945}" type="slidenum">
              <a:rPr lang="en-US" smtClean="0"/>
              <a:t>11</a:t>
            </a:fld>
            <a:endParaRPr lang="en-US"/>
          </a:p>
        </p:txBody>
      </p:sp>
    </p:spTree>
    <p:extLst>
      <p:ext uri="{BB962C8B-B14F-4D97-AF65-F5344CB8AC3E}">
        <p14:creationId xmlns:p14="http://schemas.microsoft.com/office/powerpoint/2010/main" val="28133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10"/>
                                        <p:tgtEl>
                                          <p:spTgt spid="38"/>
                                        </p:tgtEl>
                                      </p:cBhvr>
                                    </p:animEffect>
                                  </p:childTnLst>
                                </p:cTn>
                              </p:par>
                            </p:childTnLst>
                          </p:cTn>
                        </p:par>
                        <p:par>
                          <p:cTn id="32" fill="hold">
                            <p:stCondLst>
                              <p:cond delay="71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600"/>
                                        <p:tgtEl>
                                          <p:spTgt spid="40"/>
                                        </p:tgtEl>
                                      </p:cBhvr>
                                    </p:animEffect>
                                  </p:childTnLst>
                                </p:cTn>
                              </p:par>
                            </p:childTnLst>
                          </p:cTn>
                        </p:par>
                        <p:par>
                          <p:cTn id="36" fill="hold">
                            <p:stCondLst>
                              <p:cond delay="1310"/>
                            </p:stCondLst>
                            <p:childTnLst>
                              <p:par>
                                <p:cTn id="37" presetID="10"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181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600"/>
                                        <p:tgtEl>
                                          <p:spTgt spid="32"/>
                                        </p:tgtEl>
                                      </p:cBhvr>
                                    </p:animEffect>
                                  </p:childTnLst>
                                </p:cTn>
                              </p:par>
                            </p:childTnLst>
                          </p:cTn>
                        </p:par>
                        <p:par>
                          <p:cTn id="44" fill="hold">
                            <p:stCondLst>
                              <p:cond delay="2410"/>
                            </p:stCondLst>
                            <p:childTnLst>
                              <p:par>
                                <p:cTn id="45" presetID="10" presetClass="entr" presetSubtype="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
                                        <p:tgtEl>
                                          <p:spTgt spid="36"/>
                                        </p:tgtEl>
                                      </p:cBhvr>
                                    </p:animEffect>
                                  </p:childTnLst>
                                </p:cTn>
                              </p:par>
                            </p:childTnLst>
                          </p:cTn>
                        </p:par>
                        <p:par>
                          <p:cTn id="48" fill="hold">
                            <p:stCondLst>
                              <p:cond delay="2610"/>
                            </p:stCondLst>
                            <p:childTnLst>
                              <p:par>
                                <p:cTn id="49" presetID="10" presetClass="entr" presetSubtype="0"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311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par>
                          <p:cTn id="56" fill="hold">
                            <p:stCondLst>
                              <p:cond delay="361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600"/>
                                        <p:tgtEl>
                                          <p:spTgt spid="43"/>
                                        </p:tgtEl>
                                      </p:cBhvr>
                                    </p:animEffect>
                                  </p:childTnLst>
                                </p:cTn>
                              </p:par>
                            </p:childTnLst>
                          </p:cTn>
                        </p:par>
                        <p:par>
                          <p:cTn id="60" fill="hold">
                            <p:stCondLst>
                              <p:cond delay="4210"/>
                            </p:stCondLst>
                            <p:childTnLst>
                              <p:par>
                                <p:cTn id="61" presetID="10" presetClass="entr" presetSubtype="0"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700"/>
                                        <p:tgtEl>
                                          <p:spTgt spid="41"/>
                                        </p:tgtEl>
                                      </p:cBhvr>
                                    </p:animEffect>
                                  </p:childTnLst>
                                </p:cTn>
                              </p:par>
                            </p:childTnLst>
                          </p:cTn>
                        </p:par>
                        <p:par>
                          <p:cTn id="64" fill="hold">
                            <p:stCondLst>
                              <p:cond delay="4910"/>
                            </p:stCondLst>
                            <p:childTnLst>
                              <p:par>
                                <p:cTn id="65" presetID="10" presetClass="entr" presetSubtype="0"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5410"/>
                            </p:stCondLst>
                            <p:childTnLst>
                              <p:par>
                                <p:cTn id="69" presetID="10"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Your </a:t>
            </a:r>
            <a:r>
              <a:rPr lang="nb-NO" dirty="0" err="1" smtClean="0"/>
              <a:t>thoughts</a:t>
            </a:r>
            <a:r>
              <a:rPr lang="nb-NO" dirty="0" smtClean="0"/>
              <a:t>……….</a:t>
            </a:r>
            <a:endParaRPr lang="nb-NO" dirty="0"/>
          </a:p>
        </p:txBody>
      </p:sp>
      <p:sp>
        <p:nvSpPr>
          <p:cNvPr id="3" name="Plassholder for innhold 2"/>
          <p:cNvSpPr>
            <a:spLocks noGrp="1"/>
          </p:cNvSpPr>
          <p:nvPr>
            <p:ph idx="1"/>
          </p:nvPr>
        </p:nvSpPr>
        <p:spPr>
          <a:xfrm>
            <a:off x="1043608" y="1693714"/>
            <a:ext cx="7560840" cy="3326308"/>
          </a:xfrm>
        </p:spPr>
        <p:txBody>
          <a:bodyPr>
            <a:normAutofit/>
          </a:bodyPr>
          <a:lstStyle/>
          <a:p>
            <a:pPr marL="514350" indent="-514350" algn="l">
              <a:buFont typeface="Arial" panose="020B0604020202020204" pitchFamily="34" charset="0"/>
              <a:buChar char="•"/>
            </a:pPr>
            <a:r>
              <a:rPr lang="en-US" sz="2800" dirty="0" smtClean="0"/>
              <a:t>on developing a  circular city portal that will be used…….</a:t>
            </a:r>
          </a:p>
          <a:p>
            <a:pPr marL="514350" indent="-514350" algn="l">
              <a:buFont typeface="Arial" panose="020B0604020202020204" pitchFamily="34" charset="0"/>
              <a:buChar char="•"/>
            </a:pPr>
            <a:endParaRPr lang="en-US" sz="2800" dirty="0"/>
          </a:p>
          <a:p>
            <a:pPr marL="514350" indent="-514350" algn="l">
              <a:buFont typeface="Arial" panose="020B0604020202020204" pitchFamily="34" charset="0"/>
              <a:buChar char="•"/>
            </a:pPr>
            <a:r>
              <a:rPr lang="en-US" sz="2800" dirty="0" smtClean="0"/>
              <a:t>on further </a:t>
            </a:r>
            <a:r>
              <a:rPr lang="en-US" sz="2800" dirty="0" smtClean="0"/>
              <a:t>developing a </a:t>
            </a:r>
            <a:r>
              <a:rPr lang="en-US" sz="2800" dirty="0" smtClean="0"/>
              <a:t>collaborative economy knowledge pack </a:t>
            </a:r>
            <a:r>
              <a:rPr lang="en-US" sz="2800" smtClean="0"/>
              <a:t>for cities……</a:t>
            </a:r>
            <a:endParaRPr lang="en-US" sz="2800" dirty="0"/>
          </a:p>
          <a:p>
            <a:endParaRPr lang="nb-NO" sz="2800" dirty="0"/>
          </a:p>
        </p:txBody>
      </p:sp>
      <p:sp>
        <p:nvSpPr>
          <p:cNvPr id="4" name="TekstSylinder 3"/>
          <p:cNvSpPr txBox="1"/>
          <p:nvPr/>
        </p:nvSpPr>
        <p:spPr>
          <a:xfrm>
            <a:off x="6804248" y="1923678"/>
            <a:ext cx="1656184" cy="1569660"/>
          </a:xfrm>
          <a:prstGeom prst="rect">
            <a:avLst/>
          </a:prstGeom>
          <a:noFill/>
        </p:spPr>
        <p:txBody>
          <a:bodyPr wrap="square" rtlCol="0">
            <a:spAutoFit/>
          </a:bodyPr>
          <a:lstStyle/>
          <a:p>
            <a:endParaRPr lang="nb-NO" sz="9600" dirty="0">
              <a:solidFill>
                <a:srgbClr val="1C7DC3"/>
              </a:solidFill>
            </a:endParaRPr>
          </a:p>
        </p:txBody>
      </p:sp>
    </p:spTree>
    <p:extLst>
      <p:ext uri="{BB962C8B-B14F-4D97-AF65-F5344CB8AC3E}">
        <p14:creationId xmlns:p14="http://schemas.microsoft.com/office/powerpoint/2010/main" val="3266082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2339519" y="1257884"/>
            <a:ext cx="4464967" cy="262773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b="1" dirty="0" smtClean="0"/>
              <a:t>Thank you for your attention!</a:t>
            </a:r>
          </a:p>
          <a:p>
            <a:pPr marL="0" indent="0" algn="ctr">
              <a:buNone/>
            </a:pPr>
            <a:endParaRPr lang="en-US" sz="4000" b="1" dirty="0"/>
          </a:p>
          <a:p>
            <a:pPr marL="0" indent="0" algn="ctr">
              <a:buNone/>
            </a:pPr>
            <a:r>
              <a:rPr lang="en-US" sz="2000" b="1" dirty="0" smtClean="0"/>
              <a:t>Håkon Jentoft, Coordinator</a:t>
            </a:r>
          </a:p>
          <a:p>
            <a:pPr marL="0" indent="0" algn="ctr">
              <a:buNone/>
            </a:pPr>
            <a:r>
              <a:rPr lang="en-US" sz="2000" b="1" dirty="0" smtClean="0"/>
              <a:t>City of Oslo</a:t>
            </a:r>
          </a:p>
        </p:txBody>
      </p:sp>
    </p:spTree>
    <p:extLst>
      <p:ext uri="{BB962C8B-B14F-4D97-AF65-F5344CB8AC3E}">
        <p14:creationId xmlns:p14="http://schemas.microsoft.com/office/powerpoint/2010/main" val="4286265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a:latin typeface="Verdana" charset="0"/>
                <a:ea typeface="ヒラギノ角ゴ Pro W3" charset="0"/>
                <a:cs typeface="ヒラギノ角ゴ Pro W3" charset="0"/>
              </a:rPr>
              <a:t>What is Urban Agenda for the </a:t>
            </a:r>
            <a:r>
              <a:rPr lang="en-US" dirty="0" smtClean="0">
                <a:latin typeface="Verdana" charset="0"/>
                <a:ea typeface="ヒラギノ角ゴ Pro W3" charset="0"/>
                <a:cs typeface="ヒラギノ角ゴ Pro W3" charset="0"/>
              </a:rPr>
              <a:t>EU?</a:t>
            </a:r>
            <a:endParaRPr lang="nb-NO" dirty="0"/>
          </a:p>
        </p:txBody>
      </p:sp>
      <p:pic>
        <p:nvPicPr>
          <p:cNvPr id="4" name="Plassholder for innhold 3"/>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395536" y="2139702"/>
            <a:ext cx="3536767" cy="2376264"/>
          </a:xfrm>
        </p:spPr>
      </p:pic>
      <p:sp>
        <p:nvSpPr>
          <p:cNvPr id="5" name="Plassholder for tekst 4"/>
          <p:cNvSpPr>
            <a:spLocks noGrp="1"/>
          </p:cNvSpPr>
          <p:nvPr>
            <p:ph type="body" sz="quarter" idx="15"/>
          </p:nvPr>
        </p:nvSpPr>
        <p:spPr>
          <a:xfrm>
            <a:off x="4355976" y="1923678"/>
            <a:ext cx="4536405" cy="2633041"/>
          </a:xfrm>
        </p:spPr>
        <p:txBody>
          <a:bodyPr/>
          <a:lstStyle/>
          <a:p>
            <a:pPr marL="342900" indent="-342900" algn="l">
              <a:buFont typeface="Arial" panose="020B0604020202020204" pitchFamily="34" charset="0"/>
              <a:buChar char="•"/>
            </a:pPr>
            <a:r>
              <a:rPr lang="en-US" sz="1800" b="1" dirty="0" smtClean="0"/>
              <a:t>Joint effort to strengthen the urban dimension in EU policy making</a:t>
            </a:r>
          </a:p>
          <a:p>
            <a:pPr algn="l"/>
            <a:endParaRPr lang="en-US" sz="1800" b="1" dirty="0" smtClean="0"/>
          </a:p>
          <a:p>
            <a:pPr marL="342900" indent="-342900" algn="l">
              <a:buFont typeface="Arial" panose="020B0604020202020204" pitchFamily="34" charset="0"/>
              <a:buChar char="•"/>
            </a:pPr>
            <a:r>
              <a:rPr lang="en-US" sz="1800" b="1" dirty="0" smtClean="0"/>
              <a:t>70 per cent of EU population live in Urban areas</a:t>
            </a:r>
          </a:p>
          <a:p>
            <a:pPr algn="l"/>
            <a:endParaRPr lang="en-US" sz="1800" b="1" dirty="0" smtClean="0"/>
          </a:p>
          <a:p>
            <a:pPr marL="342900" indent="-342900" algn="l">
              <a:buFont typeface="Arial" panose="020B0604020202020204" pitchFamily="34" charset="0"/>
              <a:buChar char="•"/>
            </a:pPr>
            <a:r>
              <a:rPr lang="en-US" sz="1800" b="1" dirty="0" smtClean="0"/>
              <a:t>Make European regulation and resources more adapted to the cities</a:t>
            </a:r>
            <a:endParaRPr lang="en-US" sz="1800" b="1" dirty="0"/>
          </a:p>
        </p:txBody>
      </p:sp>
    </p:spTree>
    <p:extLst>
      <p:ext uri="{BB962C8B-B14F-4D97-AF65-F5344CB8AC3E}">
        <p14:creationId xmlns:p14="http://schemas.microsoft.com/office/powerpoint/2010/main" val="242664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Three dimensions</a:t>
            </a:r>
            <a:r>
              <a:rPr lang="nb-NO" dirty="0" smtClean="0"/>
              <a:t>	</a:t>
            </a:r>
            <a:endParaRPr lang="nb-NO" dirty="0"/>
          </a:p>
        </p:txBody>
      </p:sp>
      <p:sp>
        <p:nvSpPr>
          <p:cNvPr id="5" name="Plassholder for tekst 4"/>
          <p:cNvSpPr>
            <a:spLocks noGrp="1"/>
          </p:cNvSpPr>
          <p:nvPr>
            <p:ph type="body" sz="quarter" idx="15"/>
          </p:nvPr>
        </p:nvSpPr>
        <p:spPr>
          <a:xfrm>
            <a:off x="3059832" y="1635646"/>
            <a:ext cx="5904557" cy="2520280"/>
          </a:xfrm>
        </p:spPr>
        <p:txBody>
          <a:bodyPr/>
          <a:lstStyle/>
          <a:p>
            <a:pPr marL="342900" indent="-342900" algn="l">
              <a:buFont typeface="Arial" panose="020B0604020202020204" pitchFamily="34" charset="0"/>
              <a:buChar char="•"/>
            </a:pPr>
            <a:r>
              <a:rPr lang="en-US" sz="2400" b="1" dirty="0" smtClean="0"/>
              <a:t>Improve regulations</a:t>
            </a:r>
          </a:p>
          <a:p>
            <a:pPr algn="l"/>
            <a:endParaRPr lang="nb-NO" sz="2400" b="1" dirty="0" smtClean="0"/>
          </a:p>
          <a:p>
            <a:pPr marL="342900" indent="-342900" algn="l">
              <a:buFont typeface="Arial" panose="020B0604020202020204" pitchFamily="34" charset="0"/>
              <a:buChar char="•"/>
            </a:pPr>
            <a:r>
              <a:rPr lang="en-US" sz="2400" b="1" dirty="0"/>
              <a:t>Create more workable financial </a:t>
            </a:r>
            <a:r>
              <a:rPr lang="en-US" sz="2400" b="1" dirty="0" smtClean="0"/>
              <a:t>instruments</a:t>
            </a:r>
          </a:p>
          <a:p>
            <a:pPr algn="l"/>
            <a:endParaRPr lang="en-US" sz="2400" b="1" dirty="0" smtClean="0"/>
          </a:p>
          <a:p>
            <a:pPr marL="342900" lvl="1" indent="-342900">
              <a:buFont typeface="Arial" panose="020B0604020202020204" pitchFamily="34" charset="0"/>
              <a:buChar char="•"/>
            </a:pPr>
            <a:r>
              <a:rPr lang="en-US" sz="2400" b="1" dirty="0">
                <a:solidFill>
                  <a:srgbClr val="1C7DC3"/>
                </a:solidFill>
              </a:rPr>
              <a:t>Create </a:t>
            </a:r>
            <a:r>
              <a:rPr lang="en-US" sz="2400" b="1" dirty="0" smtClean="0">
                <a:solidFill>
                  <a:srgbClr val="1C7DC3"/>
                </a:solidFill>
              </a:rPr>
              <a:t>European platforms </a:t>
            </a:r>
            <a:r>
              <a:rPr lang="en-US" sz="2400" b="1" dirty="0">
                <a:solidFill>
                  <a:srgbClr val="1C7DC3"/>
                </a:solidFill>
              </a:rPr>
              <a:t>for urban </a:t>
            </a:r>
            <a:r>
              <a:rPr lang="en-US" sz="2400" b="1" dirty="0" smtClean="0">
                <a:solidFill>
                  <a:srgbClr val="1C7DC3"/>
                </a:solidFill>
              </a:rPr>
              <a:t>inspiration </a:t>
            </a:r>
            <a:r>
              <a:rPr lang="en-US" sz="2400" b="1" dirty="0">
                <a:solidFill>
                  <a:srgbClr val="1C7DC3"/>
                </a:solidFill>
              </a:rPr>
              <a:t>and </a:t>
            </a:r>
            <a:r>
              <a:rPr lang="en-US" sz="2400" b="1" dirty="0" smtClean="0">
                <a:solidFill>
                  <a:srgbClr val="1C7DC3"/>
                </a:solidFill>
              </a:rPr>
              <a:t>knowledge sharing</a:t>
            </a:r>
          </a:p>
          <a:p>
            <a:pPr marL="342900" lvl="1" indent="-342900">
              <a:buFont typeface="Arial" panose="020B0604020202020204" pitchFamily="34" charset="0"/>
              <a:buChar char="•"/>
            </a:pPr>
            <a:endParaRPr lang="nb-NO" sz="2400" b="1" dirty="0">
              <a:solidFill>
                <a:schemeClr val="tx2">
                  <a:lumMod val="60000"/>
                  <a:lumOff val="40000"/>
                </a:schemeClr>
              </a:solidFill>
            </a:endParaRPr>
          </a:p>
          <a:p>
            <a:endParaRPr lang="nb-NO" sz="2800" b="1" dirty="0" smtClean="0"/>
          </a:p>
          <a:p>
            <a:endParaRPr lang="nb-NO" dirty="0"/>
          </a:p>
        </p:txBody>
      </p:sp>
    </p:spTree>
    <p:extLst>
      <p:ext uri="{BB962C8B-B14F-4D97-AF65-F5344CB8AC3E}">
        <p14:creationId xmlns:p14="http://schemas.microsoft.com/office/powerpoint/2010/main" val="365713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1"/>
          </p:nvPr>
        </p:nvSpPr>
        <p:spPr/>
        <p:txBody>
          <a:bodyPr/>
          <a:lstStyle/>
          <a:p>
            <a:endParaRPr lang="en-GB"/>
          </a:p>
        </p:txBody>
      </p:sp>
      <p:pic>
        <p:nvPicPr>
          <p:cNvPr id="4098" name="Picture 2"/>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89175" y="700088"/>
            <a:ext cx="685482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99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l"/>
            <a:r>
              <a:rPr lang="nb-NO" dirty="0" smtClean="0"/>
              <a:t>Partners </a:t>
            </a:r>
            <a:r>
              <a:rPr lang="nb-NO" dirty="0" err="1" smtClean="0"/>
              <a:t>Circular</a:t>
            </a:r>
            <a:r>
              <a:rPr lang="nb-NO" dirty="0" smtClean="0"/>
              <a:t> </a:t>
            </a:r>
            <a:r>
              <a:rPr lang="nb-NO" dirty="0" err="1" smtClean="0"/>
              <a:t>Economy</a:t>
            </a:r>
            <a:r>
              <a:rPr lang="nb-NO" dirty="0" smtClean="0"/>
              <a:t/>
            </a:r>
            <a:br>
              <a:rPr lang="nb-NO" dirty="0" smtClean="0"/>
            </a:br>
            <a:endParaRPr lang="nb-NO" dirty="0"/>
          </a:p>
        </p:txBody>
      </p:sp>
      <p:pic>
        <p:nvPicPr>
          <p:cNvPr id="2050"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27584" y="1419622"/>
            <a:ext cx="5144458" cy="3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6516216" y="987574"/>
            <a:ext cx="2022212" cy="4688919"/>
          </a:xfrm>
          <a:prstGeom prst="rect">
            <a:avLst/>
          </a:prstGeom>
          <a:noFill/>
        </p:spPr>
        <p:txBody>
          <a:bodyPr wrap="square" lIns="71570" tIns="35786" rIns="71570" bIns="35786" rtlCol="0">
            <a:spAutoFit/>
          </a:bodyPr>
          <a:lstStyle/>
          <a:p>
            <a:r>
              <a:rPr lang="nb-NO" sz="1000" b="1" dirty="0" smtClean="0">
                <a:solidFill>
                  <a:prstClr val="black"/>
                </a:solidFill>
              </a:rPr>
              <a:t> </a:t>
            </a:r>
            <a:endParaRPr lang="nb-NO" sz="1000" b="1" dirty="0">
              <a:solidFill>
                <a:prstClr val="black"/>
              </a:solidFill>
            </a:endParaRPr>
          </a:p>
          <a:p>
            <a:r>
              <a:rPr lang="nb-NO" sz="1000" b="1" dirty="0">
                <a:solidFill>
                  <a:prstClr val="black"/>
                </a:solidFill>
              </a:rPr>
              <a:t>Commission representatives </a:t>
            </a:r>
            <a:r>
              <a:rPr lang="nb-NO" sz="1000" b="1" dirty="0" err="1">
                <a:solidFill>
                  <a:prstClr val="black"/>
                </a:solidFill>
              </a:rPr>
              <a:t>of</a:t>
            </a:r>
            <a:r>
              <a:rPr lang="nb-NO" sz="1000" b="1" dirty="0">
                <a:solidFill>
                  <a:prstClr val="black"/>
                </a:solidFill>
              </a:rPr>
              <a:t> </a:t>
            </a:r>
            <a:r>
              <a:rPr lang="nb-NO" sz="1000" b="1" dirty="0" err="1">
                <a:solidFill>
                  <a:prstClr val="black"/>
                </a:solidFill>
              </a:rPr>
              <a:t>the</a:t>
            </a:r>
            <a:r>
              <a:rPr lang="nb-NO" sz="1000" b="1" dirty="0">
                <a:solidFill>
                  <a:prstClr val="black"/>
                </a:solidFill>
              </a:rPr>
              <a:t> relevant DGs</a:t>
            </a:r>
          </a:p>
          <a:p>
            <a:pPr marL="134195" indent="-134195">
              <a:buFont typeface="Arial" panose="020B0604020202020204" pitchFamily="34" charset="0"/>
              <a:buChar char="•"/>
            </a:pPr>
            <a:r>
              <a:rPr lang="nb-NO" sz="1000" dirty="0">
                <a:solidFill>
                  <a:prstClr val="black"/>
                </a:solidFill>
              </a:rPr>
              <a:t>EC - DG REGIO</a:t>
            </a:r>
          </a:p>
          <a:p>
            <a:pPr marL="134195" indent="-134195">
              <a:buFont typeface="Arial" panose="020B0604020202020204" pitchFamily="34" charset="0"/>
              <a:buChar char="•"/>
            </a:pPr>
            <a:r>
              <a:rPr lang="nb-NO" sz="1000" dirty="0">
                <a:solidFill>
                  <a:prstClr val="black"/>
                </a:solidFill>
              </a:rPr>
              <a:t>EC - DG ENV </a:t>
            </a:r>
          </a:p>
          <a:p>
            <a:pPr marL="134195" indent="-134195">
              <a:buFont typeface="Arial" panose="020B0604020202020204" pitchFamily="34" charset="0"/>
              <a:buChar char="•"/>
            </a:pPr>
            <a:r>
              <a:rPr lang="nb-NO" sz="1000" dirty="0">
                <a:solidFill>
                  <a:prstClr val="black"/>
                </a:solidFill>
              </a:rPr>
              <a:t>EC - DG CLIMA</a:t>
            </a:r>
          </a:p>
          <a:p>
            <a:pPr marL="134195" indent="-134195">
              <a:buFont typeface="Arial" panose="020B0604020202020204" pitchFamily="34" charset="0"/>
              <a:buChar char="•"/>
            </a:pPr>
            <a:r>
              <a:rPr lang="nb-NO" sz="1000" dirty="0">
                <a:solidFill>
                  <a:prstClr val="black"/>
                </a:solidFill>
              </a:rPr>
              <a:t>EC - DG GROWTH</a:t>
            </a:r>
          </a:p>
          <a:p>
            <a:pPr marL="134195" indent="-134195">
              <a:buFont typeface="Arial" panose="020B0604020202020204" pitchFamily="34" charset="0"/>
              <a:buChar char="•"/>
            </a:pPr>
            <a:r>
              <a:rPr lang="nb-NO" sz="1000" dirty="0">
                <a:solidFill>
                  <a:prstClr val="black"/>
                </a:solidFill>
              </a:rPr>
              <a:t>EC – DG RTD</a:t>
            </a:r>
          </a:p>
          <a:p>
            <a:endParaRPr lang="nb-NO" sz="1000" dirty="0">
              <a:solidFill>
                <a:prstClr val="black"/>
              </a:solidFill>
            </a:endParaRPr>
          </a:p>
          <a:p>
            <a:r>
              <a:rPr lang="en-US" sz="1000" b="1" dirty="0">
                <a:solidFill>
                  <a:prstClr val="black"/>
                </a:solidFill>
              </a:rPr>
              <a:t>Urban Authorities European associations </a:t>
            </a:r>
            <a:endParaRPr lang="nb-NO" sz="1000" dirty="0">
              <a:solidFill>
                <a:prstClr val="black"/>
              </a:solidFill>
            </a:endParaRPr>
          </a:p>
          <a:p>
            <a:pPr marL="134195" indent="-134195">
              <a:buFont typeface="Arial" panose="020B0604020202020204" pitchFamily="34" charset="0"/>
              <a:buChar char="•"/>
            </a:pPr>
            <a:r>
              <a:rPr lang="en-US" sz="1000" dirty="0">
                <a:solidFill>
                  <a:prstClr val="black"/>
                </a:solidFill>
              </a:rPr>
              <a:t>EUROCITIES</a:t>
            </a:r>
          </a:p>
          <a:p>
            <a:pPr marL="134195" indent="-134195">
              <a:buFont typeface="Arial" panose="020B0604020202020204" pitchFamily="34" charset="0"/>
              <a:buChar char="•"/>
            </a:pPr>
            <a:r>
              <a:rPr lang="en-US" sz="1000" dirty="0">
                <a:solidFill>
                  <a:prstClr val="black"/>
                </a:solidFill>
              </a:rPr>
              <a:t>CEMR (Confederation of European Municipalities and Regions)</a:t>
            </a:r>
          </a:p>
          <a:p>
            <a:pPr marL="134195" indent="-134195">
              <a:buFont typeface="Arial" panose="020B0604020202020204" pitchFamily="34" charset="0"/>
              <a:buChar char="•"/>
            </a:pPr>
            <a:r>
              <a:rPr lang="en-US" sz="1000" dirty="0">
                <a:solidFill>
                  <a:prstClr val="black"/>
                </a:solidFill>
              </a:rPr>
              <a:t>Managing Authorities of ESIF (European Structural &amp; Investment Funds)</a:t>
            </a:r>
          </a:p>
          <a:p>
            <a:pPr marL="134195" indent="-134195">
              <a:buFont typeface="Arial" panose="020B0604020202020204" pitchFamily="34" charset="0"/>
              <a:buChar char="•"/>
            </a:pPr>
            <a:r>
              <a:rPr lang="en-US" sz="1000" dirty="0">
                <a:solidFill>
                  <a:prstClr val="black"/>
                </a:solidFill>
              </a:rPr>
              <a:t>EIB (European Investment Bank</a:t>
            </a:r>
            <a:r>
              <a:rPr lang="en-US" sz="1000" dirty="0" smtClean="0">
                <a:solidFill>
                  <a:prstClr val="black"/>
                </a:solidFill>
              </a:rPr>
              <a:t>)</a:t>
            </a:r>
          </a:p>
          <a:p>
            <a:pPr marL="134195" indent="-134195">
              <a:buFont typeface="Arial" panose="020B0604020202020204" pitchFamily="34" charset="0"/>
              <a:buChar char="•"/>
            </a:pPr>
            <a:r>
              <a:rPr lang="en-US" sz="1000" dirty="0" smtClean="0">
                <a:solidFill>
                  <a:prstClr val="black"/>
                </a:solidFill>
              </a:rPr>
              <a:t>ACR+ (Association of Cities and Regions)</a:t>
            </a:r>
            <a:endParaRPr lang="en-US" sz="1000" dirty="0">
              <a:solidFill>
                <a:prstClr val="black"/>
              </a:solidFill>
            </a:endParaRPr>
          </a:p>
          <a:p>
            <a:pPr marL="134195" indent="-134195">
              <a:buFont typeface="Arial" panose="020B0604020202020204" pitchFamily="34" charset="0"/>
              <a:buChar char="•"/>
            </a:pPr>
            <a:r>
              <a:rPr lang="en-US" sz="1000" dirty="0">
                <a:solidFill>
                  <a:prstClr val="black"/>
                </a:solidFill>
              </a:rPr>
              <a:t>URBACT (European exchange and learning </a:t>
            </a:r>
            <a:r>
              <a:rPr lang="en-US" sz="1000" dirty="0" err="1">
                <a:solidFill>
                  <a:prstClr val="black"/>
                </a:solidFill>
              </a:rPr>
              <a:t>programme</a:t>
            </a:r>
            <a:r>
              <a:rPr lang="en-US" sz="1000" dirty="0">
                <a:solidFill>
                  <a:prstClr val="black"/>
                </a:solidFill>
              </a:rPr>
              <a:t> promoting sustainable urban development)</a:t>
            </a:r>
          </a:p>
          <a:p>
            <a:pPr marL="134195" indent="-134195">
              <a:buFont typeface="Arial" panose="020B0604020202020204" pitchFamily="34" charset="0"/>
              <a:buChar char="•"/>
            </a:pPr>
            <a:r>
              <a:rPr lang="en-US" sz="1000" dirty="0">
                <a:solidFill>
                  <a:prstClr val="black"/>
                </a:solidFill>
              </a:rPr>
              <a:t>Experts (e.g., Universities etc.) </a:t>
            </a:r>
          </a:p>
          <a:p>
            <a:pPr marL="134195" indent="-134195">
              <a:buFont typeface="Arial" panose="020B0604020202020204" pitchFamily="34" charset="0"/>
              <a:buChar char="•"/>
            </a:pPr>
            <a:endParaRPr lang="en-US" sz="1000" dirty="0">
              <a:solidFill>
                <a:prstClr val="black"/>
              </a:solidFill>
            </a:endParaRPr>
          </a:p>
          <a:p>
            <a:endParaRPr lang="nb-NO" sz="1000" dirty="0">
              <a:solidFill>
                <a:prstClr val="black"/>
              </a:solidFill>
            </a:endParaRPr>
          </a:p>
          <a:p>
            <a:endParaRPr lang="nb-NO" sz="1000" dirty="0">
              <a:solidFill>
                <a:prstClr val="black"/>
              </a:solidFill>
            </a:endParaRPr>
          </a:p>
          <a:p>
            <a:pPr marL="134195" indent="-134195">
              <a:buFont typeface="Arial" panose="020B0604020202020204" pitchFamily="34" charset="0"/>
              <a:buChar char="•"/>
            </a:pPr>
            <a:endParaRPr lang="nb-NO" sz="1000" dirty="0">
              <a:solidFill>
                <a:prstClr val="black"/>
              </a:solidFill>
            </a:endParaRPr>
          </a:p>
        </p:txBody>
      </p:sp>
    </p:spTree>
    <p:extLst>
      <p:ext uri="{BB962C8B-B14F-4D97-AF65-F5344CB8AC3E}">
        <p14:creationId xmlns:p14="http://schemas.microsoft.com/office/powerpoint/2010/main" val="416234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Timeframe</a:t>
            </a:r>
            <a:endParaRPr lang="nb-NO" dirty="0"/>
          </a:p>
        </p:txBody>
      </p:sp>
      <p:graphicFrame>
        <p:nvGraphicFramePr>
          <p:cNvPr id="5" name="Plassholder for SmartArt 3"/>
          <p:cNvGraphicFramePr>
            <a:graphicFrameLocks noGrp="1"/>
          </p:cNvGraphicFramePr>
          <p:nvPr>
            <p:ph idx="1"/>
            <p:extLst>
              <p:ext uri="{D42A27DB-BD31-4B8C-83A1-F6EECF244321}">
                <p14:modId xmlns:p14="http://schemas.microsoft.com/office/powerpoint/2010/main" val="1236711145"/>
              </p:ext>
            </p:extLst>
          </p:nvPr>
        </p:nvGraphicFramePr>
        <p:xfrm>
          <a:off x="971600" y="1491630"/>
          <a:ext cx="7993013" cy="316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889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279" y="1239602"/>
            <a:ext cx="2880320" cy="109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46230"/>
            <a:ext cx="4478747" cy="167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506605" y="1425227"/>
            <a:ext cx="3042585" cy="504055"/>
          </a:xfrm>
          <a:prstGeom prst="rect">
            <a:avLst/>
          </a:prstGeom>
          <a:solidFill>
            <a:schemeClr val="bg1"/>
          </a:solidFill>
        </p:spPr>
        <p:txBody>
          <a:bodyP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nl-NL" sz="2400" dirty="0" smtClean="0">
                <a:solidFill>
                  <a:srgbClr val="8CC96C"/>
                </a:solidFill>
              </a:rPr>
              <a:t>Better Regulation</a:t>
            </a:r>
            <a:endParaRPr lang="nl-NL" sz="2400" dirty="0">
              <a:solidFill>
                <a:srgbClr val="8CC96C"/>
              </a:solidFill>
            </a:endParaRPr>
          </a:p>
        </p:txBody>
      </p:sp>
      <p:sp>
        <p:nvSpPr>
          <p:cNvPr id="7" name="Title 1"/>
          <p:cNvSpPr txBox="1">
            <a:spLocks/>
          </p:cNvSpPr>
          <p:nvPr/>
        </p:nvSpPr>
        <p:spPr>
          <a:xfrm>
            <a:off x="471213" y="2870477"/>
            <a:ext cx="3042586" cy="479377"/>
          </a:xfrm>
          <a:prstGeom prst="rect">
            <a:avLst/>
          </a:prstGeom>
          <a:solidFill>
            <a:schemeClr val="bg1"/>
          </a:solidFill>
        </p:spPr>
        <p:txBody>
          <a:bodyP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nl-NL" sz="2400" dirty="0" smtClean="0">
                <a:solidFill>
                  <a:srgbClr val="8CC96C"/>
                </a:solidFill>
              </a:rPr>
              <a:t>Better Funding</a:t>
            </a:r>
            <a:endParaRPr lang="nl-NL" sz="2400" dirty="0">
              <a:solidFill>
                <a:srgbClr val="8CC96C"/>
              </a:solidFill>
            </a:endParaRPr>
          </a:p>
        </p:txBody>
      </p:sp>
      <p:sp>
        <p:nvSpPr>
          <p:cNvPr id="8" name="Title 1"/>
          <p:cNvSpPr txBox="1">
            <a:spLocks/>
          </p:cNvSpPr>
          <p:nvPr/>
        </p:nvSpPr>
        <p:spPr>
          <a:xfrm>
            <a:off x="467544" y="4200121"/>
            <a:ext cx="3042586" cy="496104"/>
          </a:xfrm>
          <a:prstGeom prst="rect">
            <a:avLst/>
          </a:prstGeom>
          <a:solidFill>
            <a:schemeClr val="bg1"/>
          </a:solidFill>
        </p:spPr>
        <p:txBody>
          <a:bodyPr>
            <a:norm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nl-NL" sz="2400" dirty="0" smtClean="0">
                <a:solidFill>
                  <a:srgbClr val="8CC96C"/>
                </a:solidFill>
              </a:rPr>
              <a:t>Better Knowledge</a:t>
            </a:r>
            <a:endParaRPr lang="nl-NL" sz="2400" dirty="0">
              <a:solidFill>
                <a:srgbClr val="8CC96C"/>
              </a:solidFill>
            </a:endParaRPr>
          </a:p>
        </p:txBody>
      </p:sp>
      <p:sp>
        <p:nvSpPr>
          <p:cNvPr id="15" name="Pil høyre 14"/>
          <p:cNvSpPr/>
          <p:nvPr/>
        </p:nvSpPr>
        <p:spPr>
          <a:xfrm>
            <a:off x="3796680" y="4340161"/>
            <a:ext cx="415280" cy="216024"/>
          </a:xfrm>
          <a:prstGeom prst="rightArrow">
            <a:avLst/>
          </a:prstGeom>
          <a:solidFill>
            <a:srgbClr val="F1592A"/>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l høyre 15"/>
          <p:cNvSpPr/>
          <p:nvPr/>
        </p:nvSpPr>
        <p:spPr>
          <a:xfrm>
            <a:off x="3851920" y="3002153"/>
            <a:ext cx="415280" cy="216024"/>
          </a:xfrm>
          <a:prstGeom prst="rightArrow">
            <a:avLst/>
          </a:prstGeom>
          <a:solidFill>
            <a:srgbClr val="F1592A"/>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il høyre 16"/>
          <p:cNvSpPr/>
          <p:nvPr/>
        </p:nvSpPr>
        <p:spPr>
          <a:xfrm>
            <a:off x="3851920" y="1569243"/>
            <a:ext cx="415280" cy="216024"/>
          </a:xfrm>
          <a:prstGeom prst="rightArrow">
            <a:avLst/>
          </a:prstGeom>
          <a:solidFill>
            <a:srgbClr val="F1592A"/>
          </a:solidFill>
          <a:ln>
            <a:solidFill>
              <a:srgbClr val="F15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p:cNvSpPr>
            <a:spLocks noGrp="1"/>
          </p:cNvSpPr>
          <p:nvPr>
            <p:ph type="title"/>
          </p:nvPr>
        </p:nvSpPr>
        <p:spPr>
          <a:xfrm>
            <a:off x="179512" y="123478"/>
            <a:ext cx="6192688" cy="857250"/>
          </a:xfrm>
        </p:spPr>
        <p:txBody>
          <a:bodyPr>
            <a:noAutofit/>
          </a:bodyPr>
          <a:lstStyle/>
          <a:p>
            <a:pPr algn="ctr"/>
            <a:r>
              <a:rPr lang="nl-NL" sz="4000" dirty="0" smtClean="0"/>
              <a:t>Draft Action plan, part I</a:t>
            </a:r>
            <a:endParaRPr lang="nl-NL" sz="4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139" y="2471200"/>
            <a:ext cx="3276600" cy="1281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72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7DC3"/>
        </a:solidFill>
        <a:effectLst/>
      </p:bgPr>
    </p:bg>
    <p:spTree>
      <p:nvGrpSpPr>
        <p:cNvPr id="1" name=""/>
        <p:cNvGrpSpPr/>
        <p:nvPr/>
      </p:nvGrpSpPr>
      <p:grpSpPr>
        <a:xfrm>
          <a:off x="0" y="0"/>
          <a:ext cx="0" cy="0"/>
          <a:chOff x="0" y="0"/>
          <a:chExt cx="0" cy="0"/>
        </a:xfrm>
      </p:grpSpPr>
      <p:sp>
        <p:nvSpPr>
          <p:cNvPr id="4" name="TekstSylinder 3"/>
          <p:cNvSpPr txBox="1"/>
          <p:nvPr/>
        </p:nvSpPr>
        <p:spPr>
          <a:xfrm>
            <a:off x="3626734" y="1513116"/>
            <a:ext cx="4761690"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smtClean="0"/>
              <a:t>Prepare a central point of access to information dedicated to the promotion of circular economy in cities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Online platform providing a point of entry for additional information on the subject</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Facilitate for the sharing and development of information, tools, guidance and know-how between cities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‘Do-it-yourself’-guidance</a:t>
            </a:r>
            <a:endParaRPr lang="en-GB" sz="1600" b="1" dirty="0"/>
          </a:p>
        </p:txBody>
      </p:sp>
      <p:sp>
        <p:nvSpPr>
          <p:cNvPr id="6" name="Title 1"/>
          <p:cNvSpPr txBox="1">
            <a:spLocks/>
          </p:cNvSpPr>
          <p:nvPr/>
        </p:nvSpPr>
        <p:spPr>
          <a:xfrm>
            <a:off x="3639246" y="339502"/>
            <a:ext cx="4680520" cy="720080"/>
          </a:xfrm>
          <a:prstGeom prst="rect">
            <a:avLst/>
          </a:prstGeom>
        </p:spPr>
        <p:txBody>
          <a:bodyPr>
            <a:no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1800" dirty="0" smtClean="0">
                <a:solidFill>
                  <a:schemeClr val="tx1"/>
                </a:solidFill>
              </a:rPr>
              <a:t>Action: </a:t>
            </a:r>
          </a:p>
          <a:p>
            <a:r>
              <a:rPr lang="en-GB" sz="1800" dirty="0" smtClean="0">
                <a:solidFill>
                  <a:schemeClr val="tx1"/>
                </a:solidFill>
              </a:rPr>
              <a:t>Prepare a blueprint for a </a:t>
            </a:r>
            <a:r>
              <a:rPr lang="en-GB" sz="1800" i="1" dirty="0" smtClean="0">
                <a:solidFill>
                  <a:schemeClr val="tx1"/>
                </a:solidFill>
              </a:rPr>
              <a:t>Circular City Portal</a:t>
            </a:r>
            <a:endParaRPr lang="en-GB" sz="1800" dirty="0" smtClean="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842" y="1709730"/>
            <a:ext cx="1562000" cy="1915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036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75" y="1588671"/>
            <a:ext cx="1815566" cy="213520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Sylinder 3"/>
          <p:cNvSpPr txBox="1"/>
          <p:nvPr/>
        </p:nvSpPr>
        <p:spPr>
          <a:xfrm>
            <a:off x="3626734" y="1512169"/>
            <a:ext cx="4761690"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smtClean="0"/>
              <a:t>Initiate a field research on the different typologies of Collaborative Economy and circular initiatives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Assessment of the typology of collaborative circular initiatives in five EU cities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Co-create collaborative conference and disseminate findings</a:t>
            </a:r>
          </a:p>
          <a:p>
            <a:pPr marL="285750" indent="-285750">
              <a:buFont typeface="Arial" panose="020B0604020202020204" pitchFamily="34" charset="0"/>
              <a:buChar char="•"/>
            </a:pPr>
            <a:endParaRPr lang="en-GB" sz="1600" b="1" dirty="0"/>
          </a:p>
          <a:p>
            <a:pPr marL="285750" indent="-285750">
              <a:buFont typeface="Arial" panose="020B0604020202020204" pitchFamily="34" charset="0"/>
              <a:buChar char="•"/>
            </a:pPr>
            <a:r>
              <a:rPr lang="en-GB" sz="1600" b="1" dirty="0" smtClean="0"/>
              <a:t>Communication and implementation of findings </a:t>
            </a:r>
            <a:endParaRPr lang="en-GB" sz="1600" b="1" dirty="0"/>
          </a:p>
          <a:p>
            <a:pPr marL="285750" indent="-285750">
              <a:buFont typeface="Arial" panose="020B0604020202020204" pitchFamily="34" charset="0"/>
              <a:buChar char="•"/>
            </a:pPr>
            <a:endParaRPr lang="en-GB" sz="1600" b="1" dirty="0" smtClean="0"/>
          </a:p>
        </p:txBody>
      </p:sp>
      <p:sp>
        <p:nvSpPr>
          <p:cNvPr id="6" name="Title 1"/>
          <p:cNvSpPr txBox="1">
            <a:spLocks/>
          </p:cNvSpPr>
          <p:nvPr/>
        </p:nvSpPr>
        <p:spPr>
          <a:xfrm>
            <a:off x="3667319" y="339502"/>
            <a:ext cx="4680520" cy="720080"/>
          </a:xfrm>
          <a:prstGeom prst="rect">
            <a:avLst/>
          </a:prstGeom>
        </p:spPr>
        <p:txBody>
          <a:bodyPr>
            <a:noAutofit/>
          </a:bodyPr>
          <a:lst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1800" dirty="0" smtClean="0">
                <a:solidFill>
                  <a:schemeClr val="tx1"/>
                </a:solidFill>
              </a:rPr>
              <a:t>Action: </a:t>
            </a:r>
          </a:p>
          <a:p>
            <a:r>
              <a:rPr lang="en-GB" sz="1800" dirty="0" smtClean="0">
                <a:solidFill>
                  <a:schemeClr val="tx1"/>
                </a:solidFill>
              </a:rPr>
              <a:t>Develop a </a:t>
            </a:r>
            <a:r>
              <a:rPr lang="en-GB" sz="1800" i="1" dirty="0" smtClean="0">
                <a:solidFill>
                  <a:schemeClr val="tx1"/>
                </a:solidFill>
              </a:rPr>
              <a:t>Collaborative Economy Knowledge Pack </a:t>
            </a:r>
            <a:r>
              <a:rPr lang="en-GB" sz="1800" dirty="0" smtClean="0">
                <a:solidFill>
                  <a:schemeClr val="tx1"/>
                </a:solidFill>
              </a:rPr>
              <a:t>for cities</a:t>
            </a:r>
          </a:p>
        </p:txBody>
      </p:sp>
    </p:spTree>
    <p:extLst>
      <p:ext uri="{BB962C8B-B14F-4D97-AF65-F5344CB8AC3E}">
        <p14:creationId xmlns:p14="http://schemas.microsoft.com/office/powerpoint/2010/main" val="250324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A_Circular Economy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6C1C82AB3D2424BB5DAF7F51AD78909" ma:contentTypeVersion="4" ma:contentTypeDescription="Create a new document." ma:contentTypeScope="" ma:versionID="7f6ccb455e94ea1c6744623685a89b2f">
  <xsd:schema xmlns:xsd="http://www.w3.org/2001/XMLSchema" xmlns:xs="http://www.w3.org/2001/XMLSchema" xmlns:p="http://schemas.microsoft.com/office/2006/metadata/properties" xmlns:ns2="6209e0a3-51ae-4124-acb7-526a35802579" xmlns:ns3="5a6e37d9-9b9b-4ccb-9e74-81e4cf0587b5" targetNamespace="http://schemas.microsoft.com/office/2006/metadata/properties" ma:root="true" ma:fieldsID="3b432260a16f72ce0fba17330b8a18e2" ns2:_="" ns3:_="">
    <xsd:import namespace="6209e0a3-51ae-4124-acb7-526a35802579"/>
    <xsd:import namespace="5a6e37d9-9b9b-4ccb-9e74-81e4cf0587b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9e0a3-51ae-4124-acb7-526a3580257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6e37d9-9b9b-4ccb-9e74-81e4cf0587b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209e0a3-51ae-4124-acb7-526a35802579">TPN63CXJC4F7-1797566372-454</_dlc_DocId>
    <_dlc_DocIdUrl xmlns="6209e0a3-51ae-4124-acb7-526a35802579">
      <Url>https://ecorys1.sharepoint.com/projects/Urba_Agenda_-_Circular_Economy/_layouts/15/DocIdRedir.aspx?ID=TPN63CXJC4F7-1797566372-454</Url>
      <Description>TPN63CXJC4F7-1797566372-454</Description>
    </_dlc_DocIdUrl>
  </documentManagement>
</p:properties>
</file>

<file path=customXml/itemProps1.xml><?xml version="1.0" encoding="utf-8"?>
<ds:datastoreItem xmlns:ds="http://schemas.openxmlformats.org/officeDocument/2006/customXml" ds:itemID="{A3CEB114-F160-425A-B547-9E2B70B36662}">
  <ds:schemaRefs>
    <ds:schemaRef ds:uri="http://schemas.microsoft.com/sharepoint/v3/contenttype/forms"/>
  </ds:schemaRefs>
</ds:datastoreItem>
</file>

<file path=customXml/itemProps2.xml><?xml version="1.0" encoding="utf-8"?>
<ds:datastoreItem xmlns:ds="http://schemas.openxmlformats.org/officeDocument/2006/customXml" ds:itemID="{D7A63E43-FE0E-46E6-8418-A88070A5B43B}">
  <ds:schemaRefs>
    <ds:schemaRef ds:uri="http://schemas.microsoft.com/sharepoint/events"/>
  </ds:schemaRefs>
</ds:datastoreItem>
</file>

<file path=customXml/itemProps3.xml><?xml version="1.0" encoding="utf-8"?>
<ds:datastoreItem xmlns:ds="http://schemas.openxmlformats.org/officeDocument/2006/customXml" ds:itemID="{407B30B5-2760-47CB-9943-945112B1F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09e0a3-51ae-4124-acb7-526a35802579"/>
    <ds:schemaRef ds:uri="5a6e37d9-9b9b-4ccb-9e74-81e4cf058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C39BB80-24C6-47CB-8F16-09879B8CFD4E}">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5a6e37d9-9b9b-4ccb-9e74-81e4cf0587b5"/>
    <ds:schemaRef ds:uri="6209e0a3-51ae-4124-acb7-526a35802579"/>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55</TotalTime>
  <Words>844</Words>
  <Application>Microsoft Office PowerPoint</Application>
  <PresentationFormat>Skjermfremvisning (16:9)</PresentationFormat>
  <Paragraphs>144</Paragraphs>
  <Slides>13</Slides>
  <Notes>6</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1_UA_Circular Economy_ppt template</vt:lpstr>
      <vt:lpstr>Urban Agenda Partnership on Circular Economy</vt:lpstr>
      <vt:lpstr>What is Urban Agenda for the EU?</vt:lpstr>
      <vt:lpstr>Three dimensions </vt:lpstr>
      <vt:lpstr>PowerPoint-presentasjon</vt:lpstr>
      <vt:lpstr>Partners Circular Economy </vt:lpstr>
      <vt:lpstr>Timeframe</vt:lpstr>
      <vt:lpstr>Draft Action plan, part I</vt:lpstr>
      <vt:lpstr>PowerPoint-presentasjon</vt:lpstr>
      <vt:lpstr>PowerPoint-presentasjon</vt:lpstr>
      <vt:lpstr>PowerPoint-presentasjon</vt:lpstr>
      <vt:lpstr>PowerPoint-presentasjon</vt:lpstr>
      <vt:lpstr>Your thoughts……….</vt:lpstr>
      <vt:lpstr>PowerPoint-presentasjon</vt:lpstr>
    </vt:vector>
  </TitlesOfParts>
  <Company>Oslo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Agenda Partnership on Circular Economy</dc:title>
  <dc:creator>Håkon Jentoft</dc:creator>
  <cp:lastModifiedBy>Håkon Jentoft</cp:lastModifiedBy>
  <cp:revision>9</cp:revision>
  <dcterms:created xsi:type="dcterms:W3CDTF">2018-03-22T12:03:07Z</dcterms:created>
  <dcterms:modified xsi:type="dcterms:W3CDTF">2018-04-06T06:54:38Z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0x010100F6C1C82AB3D2424BB5DAF7F51AD78909</vt:lpwstr>
  </property>
  <property fmtid="{D5CDD505-2E9C-101B-9397-08002B2CF9AE}" pid="3" name="_dlc_DocIdItemGuid">
    <vt:lpwstr>23262d26-c8b5-439a-ba0b-c314ad7929c3</vt:lpwstr>
  </property>
</Properties>
</file>