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C96C"/>
    <a:srgbClr val="F1592A"/>
    <a:srgbClr val="1C7DC3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5981AF-2B69-4CD9-9BF2-C0B253E38C2C}" v="5" dt="2020-05-20T16:10:10.7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1474" autoAdjust="0"/>
  </p:normalViewPr>
  <p:slideViewPr>
    <p:cSldViewPr snapToGrid="0">
      <p:cViewPr varScale="1">
        <p:scale>
          <a:sx n="44" d="100"/>
          <a:sy n="44" d="100"/>
        </p:scale>
        <p:origin x="106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Mejia" userId="00664b1f-8e44-493f-8c91-b4baaf006fa9" providerId="ADAL" clId="{7C2C72D5-CC8D-46CF-B806-F3A415F9A672}"/>
    <pc:docChg chg="addSld delSld modSld delMainMaster modMainMaster">
      <pc:chgData name="William Mejia" userId="00664b1f-8e44-493f-8c91-b4baaf006fa9" providerId="ADAL" clId="{7C2C72D5-CC8D-46CF-B806-F3A415F9A672}" dt="2020-05-20T16:13:50.622" v="40"/>
      <pc:docMkLst>
        <pc:docMk/>
      </pc:docMkLst>
      <pc:sldChg chg="del">
        <pc:chgData name="William Mejia" userId="00664b1f-8e44-493f-8c91-b4baaf006fa9" providerId="ADAL" clId="{7C2C72D5-CC8D-46CF-B806-F3A415F9A672}" dt="2020-05-20T16:13:40.119" v="38" actId="2696"/>
        <pc:sldMkLst>
          <pc:docMk/>
          <pc:sldMk cId="3837312159" sldId="264"/>
        </pc:sldMkLst>
      </pc:sldChg>
      <pc:sldChg chg="del">
        <pc:chgData name="William Mejia" userId="00664b1f-8e44-493f-8c91-b4baaf006fa9" providerId="ADAL" clId="{7C2C72D5-CC8D-46CF-B806-F3A415F9A672}" dt="2020-05-20T16:13:37.715" v="37" actId="2696"/>
        <pc:sldMkLst>
          <pc:docMk/>
          <pc:sldMk cId="2526326442" sldId="265"/>
        </pc:sldMkLst>
      </pc:sldChg>
      <pc:sldChg chg="del">
        <pc:chgData name="William Mejia" userId="00664b1f-8e44-493f-8c91-b4baaf006fa9" providerId="ADAL" clId="{7C2C72D5-CC8D-46CF-B806-F3A415F9A672}" dt="2020-05-20T16:13:37.710" v="36" actId="2696"/>
        <pc:sldMkLst>
          <pc:docMk/>
          <pc:sldMk cId="3187092138" sldId="266"/>
        </pc:sldMkLst>
      </pc:sldChg>
      <pc:sldChg chg="del">
        <pc:chgData name="William Mejia" userId="00664b1f-8e44-493f-8c91-b4baaf006fa9" providerId="ADAL" clId="{7C2C72D5-CC8D-46CF-B806-F3A415F9A672}" dt="2020-05-20T16:13:33.744" v="34" actId="2696"/>
        <pc:sldMkLst>
          <pc:docMk/>
          <pc:sldMk cId="212309435" sldId="267"/>
        </pc:sldMkLst>
      </pc:sldChg>
      <pc:sldChg chg="del">
        <pc:chgData name="William Mejia" userId="00664b1f-8e44-493f-8c91-b4baaf006fa9" providerId="ADAL" clId="{7C2C72D5-CC8D-46CF-B806-F3A415F9A672}" dt="2020-05-20T16:13:33.765" v="35" actId="2696"/>
        <pc:sldMkLst>
          <pc:docMk/>
          <pc:sldMk cId="37281131" sldId="268"/>
        </pc:sldMkLst>
      </pc:sldChg>
      <pc:sldChg chg="modSp add">
        <pc:chgData name="William Mejia" userId="00664b1f-8e44-493f-8c91-b4baaf006fa9" providerId="ADAL" clId="{7C2C72D5-CC8D-46CF-B806-F3A415F9A672}" dt="2020-05-20T16:12:52.522" v="32"/>
        <pc:sldMkLst>
          <pc:docMk/>
          <pc:sldMk cId="2874243098" sldId="269"/>
        </pc:sldMkLst>
        <pc:spChg chg="mod">
          <ac:chgData name="William Mejia" userId="00664b1f-8e44-493f-8c91-b4baaf006fa9" providerId="ADAL" clId="{7C2C72D5-CC8D-46CF-B806-F3A415F9A672}" dt="2020-05-20T16:12:52.522" v="32"/>
          <ac:spMkLst>
            <pc:docMk/>
            <pc:sldMk cId="2874243098" sldId="269"/>
            <ac:spMk id="3" creationId="{FE781728-8C85-49C7-80F0-362C134697E2}"/>
          </ac:spMkLst>
        </pc:spChg>
      </pc:sldChg>
      <pc:sldChg chg="add">
        <pc:chgData name="William Mejia" userId="00664b1f-8e44-493f-8c91-b4baaf006fa9" providerId="ADAL" clId="{7C2C72D5-CC8D-46CF-B806-F3A415F9A672}" dt="2020-05-20T16:13:42.358" v="39"/>
        <pc:sldMkLst>
          <pc:docMk/>
          <pc:sldMk cId="4037843087" sldId="270"/>
        </pc:sldMkLst>
      </pc:sldChg>
      <pc:sldChg chg="add">
        <pc:chgData name="William Mejia" userId="00664b1f-8e44-493f-8c91-b4baaf006fa9" providerId="ADAL" clId="{7C2C72D5-CC8D-46CF-B806-F3A415F9A672}" dt="2020-05-20T16:13:50.622" v="40"/>
        <pc:sldMkLst>
          <pc:docMk/>
          <pc:sldMk cId="2851707706" sldId="271"/>
        </pc:sldMkLst>
      </pc:sldChg>
      <pc:sldChg chg="add">
        <pc:chgData name="William Mejia" userId="00664b1f-8e44-493f-8c91-b4baaf006fa9" providerId="ADAL" clId="{7C2C72D5-CC8D-46CF-B806-F3A415F9A672}" dt="2020-05-20T16:13:50.622" v="40"/>
        <pc:sldMkLst>
          <pc:docMk/>
          <pc:sldMk cId="2485080272" sldId="272"/>
        </pc:sldMkLst>
      </pc:sldChg>
      <pc:sldMasterChg chg="addSp modSp del delSldLayout modSldLayout">
        <pc:chgData name="William Mejia" userId="00664b1f-8e44-493f-8c91-b4baaf006fa9" providerId="ADAL" clId="{7C2C72D5-CC8D-46CF-B806-F3A415F9A672}" dt="2020-05-20T16:13:06.512" v="33" actId="207"/>
        <pc:sldMasterMkLst>
          <pc:docMk/>
          <pc:sldMasterMk cId="2822846289" sldId="2147483674"/>
        </pc:sldMasterMkLst>
        <pc:spChg chg="add mod">
          <ac:chgData name="William Mejia" userId="00664b1f-8e44-493f-8c91-b4baaf006fa9" providerId="ADAL" clId="{7C2C72D5-CC8D-46CF-B806-F3A415F9A672}" dt="2020-05-20T16:11:35.621" v="0"/>
          <ac:spMkLst>
            <pc:docMk/>
            <pc:sldMasterMk cId="2822846289" sldId="2147483674"/>
            <ac:spMk id="2" creationId="{DE9C94EB-1C4D-4C80-A1E5-3C194C56B27C}"/>
          </ac:spMkLst>
        </pc:spChg>
        <pc:spChg chg="add mod">
          <ac:chgData name="William Mejia" userId="00664b1f-8e44-493f-8c91-b4baaf006fa9" providerId="ADAL" clId="{7C2C72D5-CC8D-46CF-B806-F3A415F9A672}" dt="2020-05-20T16:11:35.621" v="0"/>
          <ac:spMkLst>
            <pc:docMk/>
            <pc:sldMasterMk cId="2822846289" sldId="2147483674"/>
            <ac:spMk id="3" creationId="{46155268-F90B-405A-BE9A-DC06FAA56AA1}"/>
          </ac:spMkLst>
        </pc:spChg>
        <pc:spChg chg="add mod">
          <ac:chgData name="William Mejia" userId="00664b1f-8e44-493f-8c91-b4baaf006fa9" providerId="ADAL" clId="{7C2C72D5-CC8D-46CF-B806-F3A415F9A672}" dt="2020-05-20T16:11:35.621" v="0"/>
          <ac:spMkLst>
            <pc:docMk/>
            <pc:sldMasterMk cId="2822846289" sldId="2147483674"/>
            <ac:spMk id="4" creationId="{D0A81A71-EF4C-401F-86B9-BDDF8693A99E}"/>
          </ac:spMkLst>
        </pc:spChg>
        <pc:spChg chg="add mod">
          <ac:chgData name="William Mejia" userId="00664b1f-8e44-493f-8c91-b4baaf006fa9" providerId="ADAL" clId="{7C2C72D5-CC8D-46CF-B806-F3A415F9A672}" dt="2020-05-20T16:11:35.621" v="0"/>
          <ac:spMkLst>
            <pc:docMk/>
            <pc:sldMasterMk cId="2822846289" sldId="2147483674"/>
            <ac:spMk id="5" creationId="{B5702DEF-C5A0-4E76-9960-7CB7F7DC6DC5}"/>
          </ac:spMkLst>
        </pc:spChg>
        <pc:spChg chg="add mod">
          <ac:chgData name="William Mejia" userId="00664b1f-8e44-493f-8c91-b4baaf006fa9" providerId="ADAL" clId="{7C2C72D5-CC8D-46CF-B806-F3A415F9A672}" dt="2020-05-20T16:11:35.621" v="0"/>
          <ac:spMkLst>
            <pc:docMk/>
            <pc:sldMasterMk cId="2822846289" sldId="2147483674"/>
            <ac:spMk id="6" creationId="{BF3FDDBD-0C28-49C4-A0ED-E77C9125FB2E}"/>
          </ac:spMkLst>
        </pc:spChg>
        <pc:sldLayoutChg chg="del">
          <pc:chgData name="William Mejia" userId="00664b1f-8e44-493f-8c91-b4baaf006fa9" providerId="ADAL" clId="{7C2C72D5-CC8D-46CF-B806-F3A415F9A672}" dt="2020-05-20T16:11:41.834" v="2" actId="2696"/>
          <pc:sldLayoutMkLst>
            <pc:docMk/>
            <pc:sldMasterMk cId="2822846289" sldId="2147483674"/>
            <pc:sldLayoutMk cId="4009768581" sldId="2147483675"/>
          </pc:sldLayoutMkLst>
        </pc:sldLayoutChg>
        <pc:sldLayoutChg chg="modSp">
          <pc:chgData name="William Mejia" userId="00664b1f-8e44-493f-8c91-b4baaf006fa9" providerId="ADAL" clId="{7C2C72D5-CC8D-46CF-B806-F3A415F9A672}" dt="2020-05-20T16:13:06.512" v="33" actId="207"/>
          <pc:sldLayoutMkLst>
            <pc:docMk/>
            <pc:sldMasterMk cId="2822846289" sldId="2147483674"/>
            <pc:sldLayoutMk cId="1928860718" sldId="2147483676"/>
          </pc:sldLayoutMkLst>
          <pc:spChg chg="mod">
            <ac:chgData name="William Mejia" userId="00664b1f-8e44-493f-8c91-b4baaf006fa9" providerId="ADAL" clId="{7C2C72D5-CC8D-46CF-B806-F3A415F9A672}" dt="2020-05-20T16:13:06.512" v="33" actId="207"/>
            <ac:spMkLst>
              <pc:docMk/>
              <pc:sldMasterMk cId="2822846289" sldId="2147483674"/>
              <pc:sldLayoutMk cId="1928860718" sldId="2147483676"/>
              <ac:spMk id="2" creationId="{C506D16E-E759-452C-93DE-3427188466C0}"/>
            </ac:spMkLst>
          </pc:spChg>
          <pc:spChg chg="mod">
            <ac:chgData name="William Mejia" userId="00664b1f-8e44-493f-8c91-b4baaf006fa9" providerId="ADAL" clId="{7C2C72D5-CC8D-46CF-B806-F3A415F9A672}" dt="2020-05-20T16:11:38.937" v="1"/>
            <ac:spMkLst>
              <pc:docMk/>
              <pc:sldMasterMk cId="2822846289" sldId="2147483674"/>
              <pc:sldLayoutMk cId="1928860718" sldId="2147483676"/>
              <ac:spMk id="4" creationId="{8D433E28-33EF-41E7-9511-C64A6A8DE9CD}"/>
            </ac:spMkLst>
          </pc:spChg>
          <pc:spChg chg="mod">
            <ac:chgData name="William Mejia" userId="00664b1f-8e44-493f-8c91-b4baaf006fa9" providerId="ADAL" clId="{7C2C72D5-CC8D-46CF-B806-F3A415F9A672}" dt="2020-05-20T16:11:38.937" v="1"/>
            <ac:spMkLst>
              <pc:docMk/>
              <pc:sldMasterMk cId="2822846289" sldId="2147483674"/>
              <pc:sldLayoutMk cId="1928860718" sldId="2147483676"/>
              <ac:spMk id="6" creationId="{0F2047C3-95A4-485D-AEFD-465908CB9A23}"/>
            </ac:spMkLst>
          </pc:spChg>
        </pc:sldLayoutChg>
        <pc:sldLayoutChg chg="del">
          <pc:chgData name="William Mejia" userId="00664b1f-8e44-493f-8c91-b4baaf006fa9" providerId="ADAL" clId="{7C2C72D5-CC8D-46CF-B806-F3A415F9A672}" dt="2020-05-20T16:11:41.835" v="3" actId="2696"/>
          <pc:sldLayoutMkLst>
            <pc:docMk/>
            <pc:sldMasterMk cId="2822846289" sldId="2147483674"/>
            <pc:sldLayoutMk cId="2925572423" sldId="2147483677"/>
          </pc:sldLayoutMkLst>
        </pc:sldLayoutChg>
        <pc:sldLayoutChg chg="del">
          <pc:chgData name="William Mejia" userId="00664b1f-8e44-493f-8c91-b4baaf006fa9" providerId="ADAL" clId="{7C2C72D5-CC8D-46CF-B806-F3A415F9A672}" dt="2020-05-20T16:11:41.836" v="4" actId="2696"/>
          <pc:sldLayoutMkLst>
            <pc:docMk/>
            <pc:sldMasterMk cId="2822846289" sldId="2147483674"/>
            <pc:sldLayoutMk cId="861864076" sldId="2147483678"/>
          </pc:sldLayoutMkLst>
        </pc:sldLayoutChg>
        <pc:sldLayoutChg chg="del">
          <pc:chgData name="William Mejia" userId="00664b1f-8e44-493f-8c91-b4baaf006fa9" providerId="ADAL" clId="{7C2C72D5-CC8D-46CF-B806-F3A415F9A672}" dt="2020-05-20T16:11:41.838" v="5" actId="2696"/>
          <pc:sldLayoutMkLst>
            <pc:docMk/>
            <pc:sldMasterMk cId="2822846289" sldId="2147483674"/>
            <pc:sldLayoutMk cId="1722561748" sldId="2147483679"/>
          </pc:sldLayoutMkLst>
        </pc:sldLayoutChg>
        <pc:sldLayoutChg chg="del">
          <pc:chgData name="William Mejia" userId="00664b1f-8e44-493f-8c91-b4baaf006fa9" providerId="ADAL" clId="{7C2C72D5-CC8D-46CF-B806-F3A415F9A672}" dt="2020-05-20T16:11:41.839" v="6" actId="2696"/>
          <pc:sldLayoutMkLst>
            <pc:docMk/>
            <pc:sldMasterMk cId="2822846289" sldId="2147483674"/>
            <pc:sldLayoutMk cId="866861017" sldId="2147483680"/>
          </pc:sldLayoutMkLst>
        </pc:sldLayoutChg>
        <pc:sldLayoutChg chg="del">
          <pc:chgData name="William Mejia" userId="00664b1f-8e44-493f-8c91-b4baaf006fa9" providerId="ADAL" clId="{7C2C72D5-CC8D-46CF-B806-F3A415F9A672}" dt="2020-05-20T16:11:41.840" v="7" actId="2696"/>
          <pc:sldLayoutMkLst>
            <pc:docMk/>
            <pc:sldMasterMk cId="2822846289" sldId="2147483674"/>
            <pc:sldLayoutMk cId="1418398833" sldId="2147483681"/>
          </pc:sldLayoutMkLst>
        </pc:sldLayoutChg>
        <pc:sldLayoutChg chg="del">
          <pc:chgData name="William Mejia" userId="00664b1f-8e44-493f-8c91-b4baaf006fa9" providerId="ADAL" clId="{7C2C72D5-CC8D-46CF-B806-F3A415F9A672}" dt="2020-05-20T16:11:41.843" v="8" actId="2696"/>
          <pc:sldLayoutMkLst>
            <pc:docMk/>
            <pc:sldMasterMk cId="2822846289" sldId="2147483674"/>
            <pc:sldLayoutMk cId="237616166" sldId="2147483682"/>
          </pc:sldLayoutMkLst>
        </pc:sldLayoutChg>
        <pc:sldLayoutChg chg="del">
          <pc:chgData name="William Mejia" userId="00664b1f-8e44-493f-8c91-b4baaf006fa9" providerId="ADAL" clId="{7C2C72D5-CC8D-46CF-B806-F3A415F9A672}" dt="2020-05-20T16:11:41.844" v="9" actId="2696"/>
          <pc:sldLayoutMkLst>
            <pc:docMk/>
            <pc:sldMasterMk cId="2822846289" sldId="2147483674"/>
            <pc:sldLayoutMk cId="1427836833" sldId="2147483683"/>
          </pc:sldLayoutMkLst>
        </pc:sldLayoutChg>
        <pc:sldLayoutChg chg="del">
          <pc:chgData name="William Mejia" userId="00664b1f-8e44-493f-8c91-b4baaf006fa9" providerId="ADAL" clId="{7C2C72D5-CC8D-46CF-B806-F3A415F9A672}" dt="2020-05-20T16:11:41.845" v="10" actId="2696"/>
          <pc:sldLayoutMkLst>
            <pc:docMk/>
            <pc:sldMasterMk cId="2822846289" sldId="2147483674"/>
            <pc:sldLayoutMk cId="3889371372" sldId="2147483684"/>
          </pc:sldLayoutMkLst>
        </pc:sldLayoutChg>
        <pc:sldLayoutChg chg="del">
          <pc:chgData name="William Mejia" userId="00664b1f-8e44-493f-8c91-b4baaf006fa9" providerId="ADAL" clId="{7C2C72D5-CC8D-46CF-B806-F3A415F9A672}" dt="2020-05-20T16:11:41.846" v="11" actId="2696"/>
          <pc:sldLayoutMkLst>
            <pc:docMk/>
            <pc:sldMasterMk cId="2822846289" sldId="2147483674"/>
            <pc:sldLayoutMk cId="178259458" sldId="2147483685"/>
          </pc:sldLayoutMkLst>
        </pc:sldLayoutChg>
      </pc:sldMasterChg>
      <pc:sldMasterChg chg="addSp modSp del delSldLayout">
        <pc:chgData name="William Mejia" userId="00664b1f-8e44-493f-8c91-b4baaf006fa9" providerId="ADAL" clId="{7C2C72D5-CC8D-46CF-B806-F3A415F9A672}" dt="2020-05-20T16:12:26.634" v="30" actId="2696"/>
        <pc:sldMasterMkLst>
          <pc:docMk/>
          <pc:sldMasterMk cId="2272891220" sldId="2147483677"/>
        </pc:sldMasterMkLst>
        <pc:spChg chg="add mod">
          <ac:chgData name="William Mejia" userId="00664b1f-8e44-493f-8c91-b4baaf006fa9" providerId="ADAL" clId="{7C2C72D5-CC8D-46CF-B806-F3A415F9A672}" dt="2020-05-20T16:12:13.013" v="18"/>
          <ac:spMkLst>
            <pc:docMk/>
            <pc:sldMasterMk cId="2272891220" sldId="2147483677"/>
            <ac:spMk id="2" creationId="{3C5D180E-2E0F-408D-A54D-597BC54E5EB3}"/>
          </ac:spMkLst>
        </pc:spChg>
        <pc:spChg chg="add mod">
          <ac:chgData name="William Mejia" userId="00664b1f-8e44-493f-8c91-b4baaf006fa9" providerId="ADAL" clId="{7C2C72D5-CC8D-46CF-B806-F3A415F9A672}" dt="2020-05-20T16:12:13.013" v="18"/>
          <ac:spMkLst>
            <pc:docMk/>
            <pc:sldMasterMk cId="2272891220" sldId="2147483677"/>
            <ac:spMk id="3" creationId="{28423909-C0D0-47A4-AF75-319022B00C72}"/>
          </ac:spMkLst>
        </pc:spChg>
        <pc:spChg chg="add mod">
          <ac:chgData name="William Mejia" userId="00664b1f-8e44-493f-8c91-b4baaf006fa9" providerId="ADAL" clId="{7C2C72D5-CC8D-46CF-B806-F3A415F9A672}" dt="2020-05-20T16:12:13.013" v="18"/>
          <ac:spMkLst>
            <pc:docMk/>
            <pc:sldMasterMk cId="2272891220" sldId="2147483677"/>
            <ac:spMk id="4" creationId="{3BF5E34C-53CA-4660-91F6-641411794C7C}"/>
          </ac:spMkLst>
        </pc:spChg>
        <pc:spChg chg="add mod">
          <ac:chgData name="William Mejia" userId="00664b1f-8e44-493f-8c91-b4baaf006fa9" providerId="ADAL" clId="{7C2C72D5-CC8D-46CF-B806-F3A415F9A672}" dt="2020-05-20T16:12:13.013" v="18"/>
          <ac:spMkLst>
            <pc:docMk/>
            <pc:sldMasterMk cId="2272891220" sldId="2147483677"/>
            <ac:spMk id="5" creationId="{525CF6B9-578C-4081-92A5-5121641D1895}"/>
          </ac:spMkLst>
        </pc:spChg>
        <pc:spChg chg="add mod">
          <ac:chgData name="William Mejia" userId="00664b1f-8e44-493f-8c91-b4baaf006fa9" providerId="ADAL" clId="{7C2C72D5-CC8D-46CF-B806-F3A415F9A672}" dt="2020-05-20T16:12:13.013" v="18"/>
          <ac:spMkLst>
            <pc:docMk/>
            <pc:sldMasterMk cId="2272891220" sldId="2147483677"/>
            <ac:spMk id="6" creationId="{DED0DF0D-AB3A-4AD3-BE36-6A659B957125}"/>
          </ac:spMkLst>
        </pc:spChg>
        <pc:sldLayoutChg chg="del">
          <pc:chgData name="William Mejia" userId="00664b1f-8e44-493f-8c91-b4baaf006fa9" providerId="ADAL" clId="{7C2C72D5-CC8D-46CF-B806-F3A415F9A672}" dt="2020-05-20T16:12:26.620" v="19" actId="2696"/>
          <pc:sldLayoutMkLst>
            <pc:docMk/>
            <pc:sldMasterMk cId="2272891220" sldId="2147483677"/>
            <pc:sldLayoutMk cId="3974337659" sldId="2147483678"/>
          </pc:sldLayoutMkLst>
        </pc:sldLayoutChg>
        <pc:sldLayoutChg chg="del">
          <pc:chgData name="William Mejia" userId="00664b1f-8e44-493f-8c91-b4baaf006fa9" providerId="ADAL" clId="{7C2C72D5-CC8D-46CF-B806-F3A415F9A672}" dt="2020-05-20T16:12:26.624" v="20" actId="2696"/>
          <pc:sldLayoutMkLst>
            <pc:docMk/>
            <pc:sldMasterMk cId="2272891220" sldId="2147483677"/>
            <pc:sldLayoutMk cId="2245899662" sldId="2147483679"/>
          </pc:sldLayoutMkLst>
        </pc:sldLayoutChg>
        <pc:sldLayoutChg chg="del">
          <pc:chgData name="William Mejia" userId="00664b1f-8e44-493f-8c91-b4baaf006fa9" providerId="ADAL" clId="{7C2C72D5-CC8D-46CF-B806-F3A415F9A672}" dt="2020-05-20T16:12:26.625" v="21" actId="2696"/>
          <pc:sldLayoutMkLst>
            <pc:docMk/>
            <pc:sldMasterMk cId="2272891220" sldId="2147483677"/>
            <pc:sldLayoutMk cId="2690320973" sldId="2147483680"/>
          </pc:sldLayoutMkLst>
        </pc:sldLayoutChg>
        <pc:sldLayoutChg chg="del">
          <pc:chgData name="William Mejia" userId="00664b1f-8e44-493f-8c91-b4baaf006fa9" providerId="ADAL" clId="{7C2C72D5-CC8D-46CF-B806-F3A415F9A672}" dt="2020-05-20T16:12:26.626" v="22" actId="2696"/>
          <pc:sldLayoutMkLst>
            <pc:docMk/>
            <pc:sldMasterMk cId="2272891220" sldId="2147483677"/>
            <pc:sldLayoutMk cId="376722209" sldId="2147483681"/>
          </pc:sldLayoutMkLst>
        </pc:sldLayoutChg>
        <pc:sldLayoutChg chg="del">
          <pc:chgData name="William Mejia" userId="00664b1f-8e44-493f-8c91-b4baaf006fa9" providerId="ADAL" clId="{7C2C72D5-CC8D-46CF-B806-F3A415F9A672}" dt="2020-05-20T16:12:26.627" v="23" actId="2696"/>
          <pc:sldLayoutMkLst>
            <pc:docMk/>
            <pc:sldMasterMk cId="2272891220" sldId="2147483677"/>
            <pc:sldLayoutMk cId="3057473816" sldId="2147483682"/>
          </pc:sldLayoutMkLst>
        </pc:sldLayoutChg>
        <pc:sldLayoutChg chg="del">
          <pc:chgData name="William Mejia" userId="00664b1f-8e44-493f-8c91-b4baaf006fa9" providerId="ADAL" clId="{7C2C72D5-CC8D-46CF-B806-F3A415F9A672}" dt="2020-05-20T16:12:26.628" v="24" actId="2696"/>
          <pc:sldLayoutMkLst>
            <pc:docMk/>
            <pc:sldMasterMk cId="2272891220" sldId="2147483677"/>
            <pc:sldLayoutMk cId="3764523337" sldId="2147483683"/>
          </pc:sldLayoutMkLst>
        </pc:sldLayoutChg>
        <pc:sldLayoutChg chg="del">
          <pc:chgData name="William Mejia" userId="00664b1f-8e44-493f-8c91-b4baaf006fa9" providerId="ADAL" clId="{7C2C72D5-CC8D-46CF-B806-F3A415F9A672}" dt="2020-05-20T16:12:26.629" v="25" actId="2696"/>
          <pc:sldLayoutMkLst>
            <pc:docMk/>
            <pc:sldMasterMk cId="2272891220" sldId="2147483677"/>
            <pc:sldLayoutMk cId="3326570040" sldId="2147483684"/>
          </pc:sldLayoutMkLst>
        </pc:sldLayoutChg>
        <pc:sldLayoutChg chg="del">
          <pc:chgData name="William Mejia" userId="00664b1f-8e44-493f-8c91-b4baaf006fa9" providerId="ADAL" clId="{7C2C72D5-CC8D-46CF-B806-F3A415F9A672}" dt="2020-05-20T16:12:26.630" v="26" actId="2696"/>
          <pc:sldLayoutMkLst>
            <pc:docMk/>
            <pc:sldMasterMk cId="2272891220" sldId="2147483677"/>
            <pc:sldLayoutMk cId="3152003301" sldId="2147483685"/>
          </pc:sldLayoutMkLst>
        </pc:sldLayoutChg>
        <pc:sldLayoutChg chg="del">
          <pc:chgData name="William Mejia" userId="00664b1f-8e44-493f-8c91-b4baaf006fa9" providerId="ADAL" clId="{7C2C72D5-CC8D-46CF-B806-F3A415F9A672}" dt="2020-05-20T16:12:26.631" v="27" actId="2696"/>
          <pc:sldLayoutMkLst>
            <pc:docMk/>
            <pc:sldMasterMk cId="2272891220" sldId="2147483677"/>
            <pc:sldLayoutMk cId="3146930140" sldId="2147483686"/>
          </pc:sldLayoutMkLst>
        </pc:sldLayoutChg>
        <pc:sldLayoutChg chg="del">
          <pc:chgData name="William Mejia" userId="00664b1f-8e44-493f-8c91-b4baaf006fa9" providerId="ADAL" clId="{7C2C72D5-CC8D-46CF-B806-F3A415F9A672}" dt="2020-05-20T16:12:26.632" v="28" actId="2696"/>
          <pc:sldLayoutMkLst>
            <pc:docMk/>
            <pc:sldMasterMk cId="2272891220" sldId="2147483677"/>
            <pc:sldLayoutMk cId="1588495262" sldId="2147483687"/>
          </pc:sldLayoutMkLst>
        </pc:sldLayoutChg>
        <pc:sldLayoutChg chg="del">
          <pc:chgData name="William Mejia" userId="00664b1f-8e44-493f-8c91-b4baaf006fa9" providerId="ADAL" clId="{7C2C72D5-CC8D-46CF-B806-F3A415F9A672}" dt="2020-05-20T16:12:26.633" v="29" actId="2696"/>
          <pc:sldLayoutMkLst>
            <pc:docMk/>
            <pc:sldMasterMk cId="2272891220" sldId="2147483677"/>
            <pc:sldLayoutMk cId="2786410368" sldId="2147483688"/>
          </pc:sldLayoutMkLst>
        </pc:sldLayoutChg>
      </pc:sldMasterChg>
    </pc:docChg>
  </pc:docChgLst>
  <pc:docChgLst>
    <pc:chgData name="William Mejia" userId="00664b1f-8e44-493f-8c91-b4baaf006fa9" providerId="ADAL" clId="{96BA5050-C3E3-4878-AC0C-A112689405F0}"/>
    <pc:docChg chg="addSld delSld modSld">
      <pc:chgData name="William Mejia" userId="00664b1f-8e44-493f-8c91-b4baaf006fa9" providerId="ADAL" clId="{96BA5050-C3E3-4878-AC0C-A112689405F0}" dt="2020-05-20T15:23:32.167" v="4"/>
      <pc:docMkLst>
        <pc:docMk/>
      </pc:docMkLst>
      <pc:sldChg chg="del">
        <pc:chgData name="William Mejia" userId="00664b1f-8e44-493f-8c91-b4baaf006fa9" providerId="ADAL" clId="{96BA5050-C3E3-4878-AC0C-A112689405F0}" dt="2020-05-20T15:22:52.514" v="1" actId="2696"/>
        <pc:sldMkLst>
          <pc:docMk/>
          <pc:sldMk cId="3002254306" sldId="257"/>
        </pc:sldMkLst>
      </pc:sldChg>
      <pc:sldChg chg="del">
        <pc:chgData name="William Mejia" userId="00664b1f-8e44-493f-8c91-b4baaf006fa9" providerId="ADAL" clId="{96BA5050-C3E3-4878-AC0C-A112689405F0}" dt="2020-05-20T15:22:52.511" v="0" actId="2696"/>
        <pc:sldMkLst>
          <pc:docMk/>
          <pc:sldMk cId="2364790306" sldId="261"/>
        </pc:sldMkLst>
      </pc:sldChg>
      <pc:sldChg chg="add">
        <pc:chgData name="William Mejia" userId="00664b1f-8e44-493f-8c91-b4baaf006fa9" providerId="ADAL" clId="{96BA5050-C3E3-4878-AC0C-A112689405F0}" dt="2020-05-20T15:22:57.483" v="2"/>
        <pc:sldMkLst>
          <pc:docMk/>
          <pc:sldMk cId="2526326442" sldId="265"/>
        </pc:sldMkLst>
      </pc:sldChg>
      <pc:sldChg chg="add">
        <pc:chgData name="William Mejia" userId="00664b1f-8e44-493f-8c91-b4baaf006fa9" providerId="ADAL" clId="{96BA5050-C3E3-4878-AC0C-A112689405F0}" dt="2020-05-20T15:23:00.753" v="3"/>
        <pc:sldMkLst>
          <pc:docMk/>
          <pc:sldMk cId="3187092138" sldId="266"/>
        </pc:sldMkLst>
      </pc:sldChg>
      <pc:sldChg chg="add">
        <pc:chgData name="William Mejia" userId="00664b1f-8e44-493f-8c91-b4baaf006fa9" providerId="ADAL" clId="{96BA5050-C3E3-4878-AC0C-A112689405F0}" dt="2020-05-20T15:23:00.753" v="3"/>
        <pc:sldMkLst>
          <pc:docMk/>
          <pc:sldMk cId="212309435" sldId="267"/>
        </pc:sldMkLst>
      </pc:sldChg>
      <pc:sldChg chg="add">
        <pc:chgData name="William Mejia" userId="00664b1f-8e44-493f-8c91-b4baaf006fa9" providerId="ADAL" clId="{96BA5050-C3E3-4878-AC0C-A112689405F0}" dt="2020-05-20T15:23:32.167" v="4"/>
        <pc:sldMkLst>
          <pc:docMk/>
          <pc:sldMk cId="37281131" sldId="268"/>
        </pc:sldMkLst>
      </pc:sldChg>
    </pc:docChg>
  </pc:docChgLst>
  <pc:docChgLst>
    <pc:chgData name="William Mejia" userId="S::william.mejia@ecorys.com::00664b1f-8e44-493f-8c91-b4baaf006fa9" providerId="AD" clId="Web-{8B5981AF-2B69-4CD9-9BF2-C0B253E38C2C}"/>
    <pc:docChg chg="modSld">
      <pc:chgData name="William Mejia" userId="S::william.mejia@ecorys.com::00664b1f-8e44-493f-8c91-b4baaf006fa9" providerId="AD" clId="Web-{8B5981AF-2B69-4CD9-9BF2-C0B253E38C2C}" dt="2020-05-20T16:10:10.746" v="4" actId="20577"/>
      <pc:docMkLst>
        <pc:docMk/>
      </pc:docMkLst>
      <pc:sldChg chg="modSp">
        <pc:chgData name="William Mejia" userId="S::william.mejia@ecorys.com::00664b1f-8e44-493f-8c91-b4baaf006fa9" providerId="AD" clId="Web-{8B5981AF-2B69-4CD9-9BF2-C0B253E38C2C}" dt="2020-05-20T16:10:10.215" v="2" actId="20577"/>
        <pc:sldMkLst>
          <pc:docMk/>
          <pc:sldMk cId="2163294717" sldId="256"/>
        </pc:sldMkLst>
        <pc:spChg chg="mod">
          <ac:chgData name="William Mejia" userId="S::william.mejia@ecorys.com::00664b1f-8e44-493f-8c91-b4baaf006fa9" providerId="AD" clId="Web-{8B5981AF-2B69-4CD9-9BF2-C0B253E38C2C}" dt="2020-05-20T16:10:10.215" v="2" actId="20577"/>
          <ac:spMkLst>
            <pc:docMk/>
            <pc:sldMk cId="2163294717" sldId="256"/>
            <ac:spMk id="2" creationId="{A5E4A7DE-7C59-49B9-816B-D64A13E6B719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C7DC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EB-4915-B35C-41D1708BE4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1592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EB-4915-B35C-41D1708BE4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8CC96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EB-4915-B35C-41D1708BE4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632768"/>
        <c:axId val="49634304"/>
      </c:barChart>
      <c:catAx>
        <c:axId val="49632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9634304"/>
        <c:crosses val="autoZero"/>
        <c:auto val="1"/>
        <c:lblAlgn val="ctr"/>
        <c:lblOffset val="100"/>
        <c:noMultiLvlLbl val="0"/>
      </c:catAx>
      <c:valAx>
        <c:axId val="49634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9632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720FC8-BF13-4F86-A7CB-DA11C8A72B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506822-3D6F-4061-85F4-B4C22288F1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21B18-2083-43AB-9E33-04827096A63E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BD6D3-4508-4109-B4AF-EC3711FAAB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99F4EF-5CDF-4F1D-A278-4100DD6D69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AF70E-7B8B-4372-AD14-4E2B70F54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74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D848D-04C9-4C75-B3E4-8318FFA6B76F}" type="datetimeFigureOut">
              <a:rPr lang="fr-BE" smtClean="0"/>
              <a:t>04-06-2020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EC4EF-3227-40B6-8A1B-DFBE47D7C94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76929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EC4EF-3227-40B6-8A1B-DFBE47D7C946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14488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EC4EF-3227-40B6-8A1B-DFBE47D7C946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009493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EC4EF-3227-40B6-8A1B-DFBE47D7C946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97313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EC4EF-3227-40B6-8A1B-DFBE47D7C946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25835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EC4EF-3227-40B6-8A1B-DFBE47D7C946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1523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EC4EF-3227-40B6-8A1B-DFBE47D7C946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6389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EC4EF-3227-40B6-8A1B-DFBE47D7C946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0687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EC4EF-3227-40B6-8A1B-DFBE47D7C946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84602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EC4EF-3227-40B6-8A1B-DFBE47D7C946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96727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EC4EF-3227-40B6-8A1B-DFBE47D7C946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47400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EC4EF-3227-40B6-8A1B-DFBE47D7C946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29432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EC4EF-3227-40B6-8A1B-DFBE47D7C946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50819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958D0-F855-4DB2-BA3B-3D972C593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29DC3-3395-4E67-AC9D-69D3406AE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EA3FD-FE3B-4AB3-871C-317C309B3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dirty="0" err="1"/>
              <a:t>Coordinators</a:t>
            </a:r>
            <a:r>
              <a:rPr lang="fr-FR" dirty="0"/>
              <a:t>’ &amp; Actions Leaders Meeting 2020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59F21-AA3B-41EA-87CA-19F5DEC6C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0000" y="6172200"/>
            <a:ext cx="622300" cy="5492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 sz="1600" b="1">
                <a:solidFill>
                  <a:srgbClr val="8CC96C"/>
                </a:solidFill>
              </a:defRPr>
            </a:lvl1pPr>
          </a:lstStyle>
          <a:p>
            <a:fld id="{E4209198-9FDD-4375-82A1-A017510FBE6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92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D16E-E759-452C-93DE-342718846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360"/>
          </a:xfrm>
          <a:ln w="19050">
            <a:solidFill>
              <a:srgbClr val="8CC96C"/>
            </a:solidFill>
          </a:ln>
        </p:spPr>
        <p:txBody>
          <a:bodyPr>
            <a:normAutofit/>
          </a:bodyPr>
          <a:lstStyle>
            <a:lvl1pPr>
              <a:defRPr sz="3600">
                <a:solidFill>
                  <a:srgbClr val="8CC96C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8881-BDC4-4D8F-96C6-DCA20AF1C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33E28-33EF-41E7-9511-C64A6A8D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15BB5D-45AD-4F48-BB68-9E2D3A1C4F6D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0B2E9-8031-4A2C-97A2-A4BDDDFA2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047C3-95A4-485D-AEFD-465908CB9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A81C00-605C-4DC8-8F1D-4ED79D3C13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860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E5894-4F29-41C1-B62C-3DC7D3229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1635F6F-CD44-41DA-9194-EB36CF1C6A5A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5"/>
            <a:ext cx="10515600" cy="625475"/>
          </a:xfrm>
          <a:prstGeom prst="rect">
            <a:avLst/>
          </a:prstGeom>
          <a:ln w="12700">
            <a:solidFill>
              <a:srgbClr val="8CC96C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8CC9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5C20B05-4387-41BA-BB0D-9B4EB91974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Coordinators’ &amp; Actions Leaders Meeting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46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1145-A2D1-4F90-8218-A042ED7BAC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3965575"/>
          </a:xfrm>
        </p:spPr>
        <p:txBody>
          <a:bodyPr/>
          <a:lstStyle>
            <a:lvl1pPr algn="ctr"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Questions Slide?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0E6F2-A464-404F-A8EA-17E7321A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5E3B6D-2313-4A6B-9B9D-47DFCF1FA4FA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A84F6-7278-405C-821C-5CD29277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806D9-31A8-49B4-A9DD-F8F9488B5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01FD9A-E06D-45E8-9C33-A2271F4A3A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75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1145-A2D1-4F90-8218-A042ED7BAC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3965575"/>
          </a:xfrm>
        </p:spPr>
        <p:txBody>
          <a:bodyPr/>
          <a:lstStyle>
            <a:lvl1pPr algn="ctr">
              <a:defRPr b="1">
                <a:solidFill>
                  <a:srgbClr val="F15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Polling question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0E6F2-A464-404F-A8EA-17E7321A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5E3B6D-2313-4A6B-9B9D-47DFCF1FA4FA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A84F6-7278-405C-821C-5CD29277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806D9-31A8-49B4-A9DD-F8F9488B5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01FD9A-E06D-45E8-9C33-A2271F4A3A56}" type="slidenum">
              <a:rPr lang="en-GB" smtClean="0"/>
              <a:t>‹#›</a:t>
            </a:fld>
            <a:endParaRPr lang="en-GB"/>
          </a:p>
        </p:txBody>
      </p:sp>
      <p:sp>
        <p:nvSpPr>
          <p:cNvPr id="4" name="Arrow: Bent 3">
            <a:extLst>
              <a:ext uri="{FF2B5EF4-FFF2-40B4-BE49-F238E27FC236}">
                <a16:creationId xmlns:a16="http://schemas.microsoft.com/office/drawing/2014/main" id="{21608E6C-50A1-4323-BC9C-43CB6D05E28F}"/>
              </a:ext>
            </a:extLst>
          </p:cNvPr>
          <p:cNvSpPr/>
          <p:nvPr userDrawn="1"/>
        </p:nvSpPr>
        <p:spPr>
          <a:xfrm rot="10800000" flipH="1">
            <a:off x="7590572" y="4330700"/>
            <a:ext cx="4114800" cy="1927225"/>
          </a:xfrm>
          <a:prstGeom prst="bentArrow">
            <a:avLst>
              <a:gd name="adj1" fmla="val 25000"/>
              <a:gd name="adj2" fmla="val 22915"/>
              <a:gd name="adj3" fmla="val 25000"/>
              <a:gd name="adj4" fmla="val 43750"/>
            </a:avLst>
          </a:prstGeom>
          <a:solidFill>
            <a:srgbClr val="F159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highlight>
                <a:srgbClr val="F1592A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81719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EDB3B-5BD0-4F6B-BDDF-E727A3E84E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Graphs example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B0CA40-71B6-4C36-A4B5-6F25CC9DF7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5E3B6D-2313-4A6B-9B9D-47DFCF1FA4FA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737BA6-89C5-4C5F-BE18-E05938DFD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56DACE-CBB4-4E1D-8449-F0DA0ED4B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01FD9A-E06D-45E8-9C33-A2271F4A3A56}" type="slidenum">
              <a:rPr lang="en-GB" smtClean="0"/>
              <a:t>‹#›</a:t>
            </a:fld>
            <a:endParaRPr lang="en-GB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C9522CE-03AA-4B22-A128-109DD66677C3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08624416"/>
              </p:ext>
            </p:extLst>
          </p:nvPr>
        </p:nvGraphicFramePr>
        <p:xfrm>
          <a:off x="6367016" y="1460500"/>
          <a:ext cx="4248596" cy="3516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3DC8826-4ADF-4428-A997-683DD6EAA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9488" y="1549400"/>
            <a:ext cx="5014912" cy="3427771"/>
          </a:xfrm>
          <a:noFill/>
          <a:ln w="12700">
            <a:solidFill>
              <a:srgbClr val="8CC96C"/>
            </a:solidFill>
          </a:ln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0236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BCDA3-75D6-49EF-BC07-63B6E80FEE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5E3B6D-2313-4A6B-9B9D-47DFCF1FA4FA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5A8B50-CBEF-4E54-B4F7-77E116485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667AE-3948-4123-863C-7AB2E72F9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01FD9A-E06D-45E8-9C33-A2271F4A3A5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26504-87C6-4738-8D81-FC35624654DA}"/>
              </a:ext>
            </a:extLst>
          </p:cNvPr>
          <p:cNvSpPr/>
          <p:nvPr userDrawn="1"/>
        </p:nvSpPr>
        <p:spPr>
          <a:xfrm>
            <a:off x="6866756" y="2343150"/>
            <a:ext cx="792088" cy="576064"/>
          </a:xfrm>
          <a:prstGeom prst="rect">
            <a:avLst/>
          </a:prstGeom>
          <a:solidFill>
            <a:srgbClr val="1C7D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EDB6AB-2CEF-456F-85C0-D6D579793F43}"/>
              </a:ext>
            </a:extLst>
          </p:cNvPr>
          <p:cNvSpPr/>
          <p:nvPr userDrawn="1"/>
        </p:nvSpPr>
        <p:spPr>
          <a:xfrm>
            <a:off x="6866756" y="3207246"/>
            <a:ext cx="792088" cy="576064"/>
          </a:xfrm>
          <a:prstGeom prst="rect">
            <a:avLst/>
          </a:prstGeom>
          <a:solidFill>
            <a:srgbClr val="F159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1A58E3-8182-485B-A552-8B6FFB0A3F7A}"/>
              </a:ext>
            </a:extLst>
          </p:cNvPr>
          <p:cNvSpPr/>
          <p:nvPr userDrawn="1"/>
        </p:nvSpPr>
        <p:spPr>
          <a:xfrm>
            <a:off x="6866756" y="4071342"/>
            <a:ext cx="792088" cy="576064"/>
          </a:xfrm>
          <a:prstGeom prst="rect">
            <a:avLst/>
          </a:prstGeom>
          <a:solidFill>
            <a:srgbClr val="8C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B0FE1B-72D1-4632-BB76-4DF21AC7DEA3}"/>
              </a:ext>
            </a:extLst>
          </p:cNvPr>
          <p:cNvSpPr txBox="1"/>
          <p:nvPr userDrawn="1"/>
        </p:nvSpPr>
        <p:spPr>
          <a:xfrm>
            <a:off x="7874868" y="2271142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C7DC3"/>
                </a:solidFill>
              </a:rPr>
              <a:t>Red: 28 </a:t>
            </a:r>
          </a:p>
          <a:p>
            <a:r>
              <a:rPr lang="en-US" sz="1400" b="1" dirty="0">
                <a:solidFill>
                  <a:srgbClr val="1C7DC3"/>
                </a:solidFill>
              </a:rPr>
              <a:t>Green: 127 </a:t>
            </a:r>
          </a:p>
          <a:p>
            <a:r>
              <a:rPr lang="en-US" sz="1400" b="1" dirty="0">
                <a:solidFill>
                  <a:srgbClr val="1C7DC3"/>
                </a:solidFill>
              </a:rPr>
              <a:t>Blue: 195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8CCF8E-6EEA-4787-922C-2764E18131E5}"/>
              </a:ext>
            </a:extLst>
          </p:cNvPr>
          <p:cNvSpPr txBox="1"/>
          <p:nvPr userDrawn="1"/>
        </p:nvSpPr>
        <p:spPr>
          <a:xfrm>
            <a:off x="7874868" y="3125946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1592A"/>
                </a:solidFill>
              </a:rPr>
              <a:t>Red: 241 </a:t>
            </a:r>
          </a:p>
          <a:p>
            <a:r>
              <a:rPr lang="en-US" sz="1400" b="1" dirty="0">
                <a:solidFill>
                  <a:srgbClr val="F1592A"/>
                </a:solidFill>
              </a:rPr>
              <a:t>Green: 89 </a:t>
            </a:r>
          </a:p>
          <a:p>
            <a:r>
              <a:rPr lang="en-US" sz="1400" b="1" dirty="0">
                <a:solidFill>
                  <a:srgbClr val="F1592A"/>
                </a:solidFill>
              </a:rPr>
              <a:t>Blue: 42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1C4F38-E572-46FB-9D3E-F5986BA17781}"/>
              </a:ext>
            </a:extLst>
          </p:cNvPr>
          <p:cNvSpPr txBox="1"/>
          <p:nvPr userDrawn="1"/>
        </p:nvSpPr>
        <p:spPr>
          <a:xfrm>
            <a:off x="7874868" y="3990042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8CC96C"/>
                </a:solidFill>
              </a:rPr>
              <a:t>Red: 140</a:t>
            </a:r>
          </a:p>
          <a:p>
            <a:r>
              <a:rPr lang="en-US" sz="1400" b="1" dirty="0">
                <a:solidFill>
                  <a:srgbClr val="8CC96C"/>
                </a:solidFill>
              </a:rPr>
              <a:t>Green: 201 </a:t>
            </a:r>
          </a:p>
          <a:p>
            <a:r>
              <a:rPr lang="en-US" sz="1400" b="1" dirty="0">
                <a:solidFill>
                  <a:srgbClr val="8CC96C"/>
                </a:solidFill>
              </a:rPr>
              <a:t>Blue: 108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70B7B47-79EC-409C-A9C6-743FD5DED0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Visual charter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5FC11ADD-44E5-403E-87E1-83A88A2F182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79488" y="2271143"/>
            <a:ext cx="5014912" cy="2457564"/>
          </a:xfrm>
          <a:noFill/>
          <a:ln w="12700">
            <a:solidFill>
              <a:srgbClr val="8CC96C"/>
            </a:solidFill>
          </a:ln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These are the </a:t>
            </a:r>
            <a:r>
              <a:rPr lang="en-US" dirty="0" err="1"/>
              <a:t>colours</a:t>
            </a:r>
            <a:r>
              <a:rPr lang="en-US" dirty="0"/>
              <a:t> of the Urban Agenda. Feel free to use them when talking about the Urban Agenda for the EU.</a:t>
            </a:r>
          </a:p>
        </p:txBody>
      </p:sp>
    </p:spTree>
    <p:extLst>
      <p:ext uri="{BB962C8B-B14F-4D97-AF65-F5344CB8AC3E}">
        <p14:creationId xmlns:p14="http://schemas.microsoft.com/office/powerpoint/2010/main" val="450010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49611-2B7D-4511-A565-9C38CC3A4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dirty="0" err="1"/>
              <a:t>Coordinators</a:t>
            </a:r>
            <a:r>
              <a:rPr lang="fr-FR" dirty="0"/>
              <a:t>’ &amp; Action Leaders Meeting 2020 | 3 – 5 June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A4DDE-9A2C-4F0E-8EFE-73EEF79DB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4097" y="6311900"/>
            <a:ext cx="429126" cy="409575"/>
          </a:xfrm>
          <a:prstGeom prst="rect">
            <a:avLst/>
          </a:prstGeom>
        </p:spPr>
        <p:txBody>
          <a:bodyPr/>
          <a:lstStyle/>
          <a:p>
            <a:fld id="{E4209198-9FDD-4375-82A1-A017510FBE6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169EC96-3003-4BDB-B61E-6815ED3060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3965575"/>
          </a:xfrm>
        </p:spPr>
        <p:txBody>
          <a:bodyPr/>
          <a:lstStyle>
            <a:lvl1pPr algn="ctr"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14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C5F6CF-B950-434C-A915-DB2D0760F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1958E3-598A-420B-8FA0-B3FD15AC4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1FD21CC-D064-4082-92CF-C33DF97587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8" t="1079" r="71371" b="35160"/>
          <a:stretch/>
        </p:blipFill>
        <p:spPr>
          <a:xfrm>
            <a:off x="8084596" y="3805238"/>
            <a:ext cx="4285204" cy="31632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CC1C063-2365-496E-90A0-D52F6708E5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56" r="5798" b="39567"/>
          <a:stretch/>
        </p:blipFill>
        <p:spPr>
          <a:xfrm>
            <a:off x="0" y="3714068"/>
            <a:ext cx="3022600" cy="3163218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8C54C0F-816A-4B9C-BF1B-8357D9595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4456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err="1"/>
              <a:t>Coordinators</a:t>
            </a:r>
            <a:r>
              <a:rPr lang="fr-FR" dirty="0"/>
              <a:t>’ &amp; Actions Leaders Meeting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104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  <p:sldLayoutId id="2147483662" r:id="rId3"/>
    <p:sldLayoutId id="2147483664" r:id="rId4"/>
    <p:sldLayoutId id="2147483672" r:id="rId5"/>
    <p:sldLayoutId id="2147483666" r:id="rId6"/>
    <p:sldLayoutId id="2147483667" r:id="rId7"/>
    <p:sldLayoutId id="2147483673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regional_policy/en/newsroom/news/2020/01/15-01-2020-assessment-study-of-the-urban-agenda-for-the-european-union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4A7DE-7C59-49B9-816B-D64A13E6B7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1163" y="1193800"/>
            <a:ext cx="10077450" cy="2192337"/>
          </a:xfrm>
        </p:spPr>
        <p:txBody>
          <a:bodyPr/>
          <a:lstStyle/>
          <a:p>
            <a:pPr algn="l"/>
            <a:r>
              <a:rPr lang="en-US" dirty="0"/>
              <a:t>A</a:t>
            </a:r>
            <a:r>
              <a:rPr lang="en-US" dirty="0" smtClean="0"/>
              <a:t>ssessment Study UAEU</a:t>
            </a:r>
            <a:endParaRPr lang="fr-F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FE1953-5F8C-4B37-8B4B-2DF7C089F2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Lamprini </a:t>
            </a:r>
            <a:r>
              <a:rPr lang="fr-FR" dirty="0" err="1" smtClean="0"/>
              <a:t>Lambropoulou</a:t>
            </a:r>
            <a:r>
              <a:rPr lang="fr-FR" dirty="0" smtClean="0"/>
              <a:t> </a:t>
            </a:r>
            <a:r>
              <a:rPr lang="fr-FR" dirty="0"/>
              <a:t>| </a:t>
            </a:r>
            <a:r>
              <a:rPr lang="fr-FR" dirty="0" err="1" smtClean="0"/>
              <a:t>European</a:t>
            </a:r>
            <a:r>
              <a:rPr lang="fr-FR" dirty="0" smtClean="0"/>
              <a:t> Commission - DG REGIO</a:t>
            </a:r>
            <a:endParaRPr lang="fr-FR" dirty="0"/>
          </a:p>
          <a:p>
            <a:r>
              <a:rPr lang="fr-FR" dirty="0" err="1"/>
              <a:t>Coordinators</a:t>
            </a:r>
            <a:r>
              <a:rPr lang="fr-FR" dirty="0"/>
              <a:t>’ &amp; Action Leaders’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9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Options </a:t>
            </a:r>
            <a:r>
              <a:rPr lang="en-GB" dirty="0"/>
              <a:t>to address key </a:t>
            </a:r>
            <a:r>
              <a:rPr lang="en-GB" dirty="0" smtClean="0"/>
              <a:t>issues </a:t>
            </a:r>
            <a:r>
              <a:rPr lang="en-GB" dirty="0" smtClean="0"/>
              <a:t>(III</a:t>
            </a:r>
            <a:r>
              <a:rPr lang="en-GB" dirty="0"/>
              <a:t>)</a:t>
            </a:r>
            <a:br>
              <a:rPr lang="en-GB" dirty="0"/>
            </a:br>
            <a:endParaRPr lang="fr-B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34F571-D40E-440D-8C3C-20F1003919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847649"/>
              </p:ext>
            </p:extLst>
          </p:nvPr>
        </p:nvGraphicFramePr>
        <p:xfrm>
          <a:off x="838200" y="1825625"/>
          <a:ext cx="11150340" cy="3961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7605">
                  <a:extLst>
                    <a:ext uri="{9D8B030D-6E8A-4147-A177-3AD203B41FA5}">
                      <a16:colId xmlns:a16="http://schemas.microsoft.com/office/drawing/2014/main" val="761005477"/>
                    </a:ext>
                  </a:extLst>
                </a:gridCol>
                <a:gridCol w="9132735">
                  <a:extLst>
                    <a:ext uri="{9D8B030D-6E8A-4147-A177-3AD203B41FA5}">
                      <a16:colId xmlns:a16="http://schemas.microsoft.com/office/drawing/2014/main" val="1482457211"/>
                    </a:ext>
                  </a:extLst>
                </a:gridCol>
              </a:tblGrid>
              <a:tr h="517572">
                <a:tc>
                  <a:txBody>
                    <a:bodyPr/>
                    <a:lstStyle/>
                    <a:p>
                      <a:pPr algn="ctr"/>
                      <a:endParaRPr lang="en-GB" sz="20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51802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000" b="1" i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Potential high-level changes and enhancements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443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801922"/>
                  </a:ext>
                </a:extLst>
              </a:tr>
              <a:tr h="3218684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3. Refining the UAEU’s governance mechanisms, internal communications, and place in the wider policy / institutional framework</a:t>
                      </a: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Improved guidance from the DGUM/UDG and Commission for TPs, e.g. by more clearly defining roles of the DGUM, UDG and UATPG, and/or by ‘recalibrating’  the way the Commission coordinates and facilitates the UAEU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Enhance the links between the UAEU and the decision making processes and policy cycles 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Enhancing the representation of cities in relevant decision-making / governance bodies at EU and national level 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Improve the alignment with Cohesion Policy programmes and other EU initiatives </a:t>
                      </a: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681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292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4102" y="2273494"/>
            <a:ext cx="10515600" cy="1328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sz="3200" b="1" dirty="0" err="1" smtClean="0"/>
              <a:t>Study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available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here</a:t>
            </a:r>
            <a:r>
              <a:rPr lang="fr-FR" sz="3200" b="1" dirty="0" smtClean="0"/>
              <a:t>:</a:t>
            </a:r>
            <a:endParaRPr lang="fr-FR" sz="3200" b="1" dirty="0"/>
          </a:p>
          <a:p>
            <a:pPr marL="0" indent="0">
              <a:buNone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https://ec.europa.eu/regional_policy/en/newsroom/news/2020/01/15-01-2020-assessment-study-of-the-urban-agenda-for-the-european-union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91105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E209BCA-9FAA-4A0B-9A47-457BB8261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893" y="1260864"/>
            <a:ext cx="10515600" cy="3965575"/>
          </a:xfrm>
        </p:spPr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82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D5EC0-DD65-4171-BBDC-8778B08EF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Key </a:t>
            </a:r>
            <a:r>
              <a:rPr lang="en-GB" dirty="0"/>
              <a:t>strengths &amp; </a:t>
            </a:r>
            <a:r>
              <a:rPr lang="en-GB" dirty="0" smtClean="0"/>
              <a:t>achievements </a:t>
            </a:r>
            <a:r>
              <a:rPr lang="en-GB" dirty="0"/>
              <a:t>(I)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81728-8C85-49C7-80F0-362C13469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0322"/>
            <a:ext cx="10515600" cy="4351338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GB" sz="2400" b="1" dirty="0" smtClean="0"/>
              <a:t>Multi-level</a:t>
            </a:r>
            <a:r>
              <a:rPr lang="en-GB" sz="2400" b="1" dirty="0"/>
              <a:t>, multi-stakeholder </a:t>
            </a:r>
            <a:r>
              <a:rPr lang="en-GB" sz="2400" dirty="0"/>
              <a:t>approach is main added value of the UAEU: Fostered significant collaboration between cities, the Commission, Member States, other EU institutions, and other stakeholders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GB" sz="2400" b="1" dirty="0"/>
              <a:t>Provided unique opportunity </a:t>
            </a:r>
            <a:r>
              <a:rPr lang="en-GB" sz="2400" dirty="0"/>
              <a:t>for cities and other stakeholders to enter into dialogue, exchange views and ideas, find common ground, and instigate actions to address identified issues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GB" sz="2400" b="1" dirty="0"/>
              <a:t>Thematic Partnership approach </a:t>
            </a:r>
            <a:r>
              <a:rPr lang="en-GB" sz="2400" dirty="0"/>
              <a:t>enabled to identify specific bottlenecks for cities and to develop concrete action plans to address these. Pillars and themes were considered very relevant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GB" sz="2400" b="1" dirty="0"/>
              <a:t>Flexible, ‘experimental’ nature </a:t>
            </a:r>
            <a:r>
              <a:rPr lang="en-GB" sz="2400" dirty="0"/>
              <a:t>of TPs was a key enabler: allowed TPs to take a genuinely ‘bottom-up’ approach and define their own remit, focus and working methods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7424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D5EC0-DD65-4171-BBDC-8778B08EF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Key </a:t>
            </a:r>
            <a:r>
              <a:rPr lang="en-GB" dirty="0"/>
              <a:t>strengths &amp; </a:t>
            </a:r>
            <a:r>
              <a:rPr lang="en-GB" dirty="0" smtClean="0"/>
              <a:t>achievements </a:t>
            </a:r>
            <a:r>
              <a:rPr lang="en-GB" dirty="0"/>
              <a:t>(II)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81728-8C85-49C7-80F0-362C13469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158"/>
            <a:ext cx="10515600" cy="4351338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  <a:defRPr/>
            </a:pPr>
            <a:r>
              <a:rPr lang="en-GB" sz="2400" b="1" dirty="0">
                <a:ea typeface="Verdana" panose="020B0604030504040204" pitchFamily="34" charset="0"/>
              </a:rPr>
              <a:t>Action Plans are beginning to generate tangible impacts</a:t>
            </a:r>
            <a:r>
              <a:rPr lang="en-GB" sz="2400" dirty="0">
                <a:ea typeface="Verdana" panose="020B0604030504040204" pitchFamily="34" charset="0"/>
              </a:rPr>
              <a:t>:</a:t>
            </a:r>
          </a:p>
          <a:p>
            <a:pPr marL="628650" lvl="1" indent="-274638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2200" dirty="0">
                <a:ea typeface="Verdana" panose="020B0604030504040204" pitchFamily="34" charset="0"/>
              </a:rPr>
              <a:t>reportedly influenced a few Commission legislative proposals</a:t>
            </a:r>
          </a:p>
          <a:p>
            <a:pPr marL="628650" lvl="1" indent="-274638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2200" dirty="0">
                <a:ea typeface="Verdana" panose="020B0604030504040204" pitchFamily="34" charset="0"/>
              </a:rPr>
              <a:t>Guidelines/recommendations to improve implementation of existing legislation</a:t>
            </a:r>
          </a:p>
          <a:p>
            <a:pPr marL="628650" lvl="1" indent="-274638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2200" dirty="0">
                <a:ea typeface="Verdana" panose="020B0604030504040204" pitchFamily="34" charset="0"/>
              </a:rPr>
              <a:t>large number of best practices, guides, toolkits and roadmaps 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  <a:defRPr/>
            </a:pPr>
            <a:r>
              <a:rPr lang="en-GB" sz="2400" b="1" dirty="0">
                <a:ea typeface="Verdana" panose="020B0604030504040204" pitchFamily="34" charset="0"/>
              </a:rPr>
              <a:t>Certain, albeit limited influence in strengthening the urban dimension </a:t>
            </a:r>
            <a:r>
              <a:rPr lang="en-GB" sz="2400" dirty="0">
                <a:ea typeface="Verdana" panose="020B0604030504040204" pitchFamily="34" charset="0"/>
              </a:rPr>
              <a:t>in policy design and implementation at EU and national level; new national structures inspired by the UAEU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  <a:defRPr/>
            </a:pPr>
            <a:r>
              <a:rPr lang="en-GB" sz="2400" b="1" dirty="0">
                <a:ea typeface="Verdana" panose="020B0604030504040204" pitchFamily="34" charset="0"/>
              </a:rPr>
              <a:t>UAEU is increasingly the “common frame” for urban policies at EU level</a:t>
            </a:r>
            <a:r>
              <a:rPr lang="en-GB" sz="2400" dirty="0">
                <a:ea typeface="Verdana" panose="020B0604030504040204" pitchFamily="34" charset="0"/>
              </a:rPr>
              <a:t>, with other EU programmes, policies and initiatives being aligned to the UAEU’s topics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3784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D5EC0-DD65-4171-BBDC-8778B08EF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Weaknesses </a:t>
            </a:r>
            <a:r>
              <a:rPr lang="en-GB" dirty="0"/>
              <a:t>&amp; issues to address (I)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81728-8C85-49C7-80F0-362C13469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GB" sz="2400" b="1" dirty="0"/>
              <a:t>Implementation of actions is often uncertain: </a:t>
            </a:r>
            <a:r>
              <a:rPr lang="en-GB" sz="2400" dirty="0"/>
              <a:t>There are serious doubts about the extent to which TP members (or other stakeholders) are able to fully implement their action plans</a:t>
            </a:r>
          </a:p>
          <a:p>
            <a:pPr lvl="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GB" sz="2400" b="1" dirty="0"/>
              <a:t>Relatively few actions focus on Better Regulation or Better Funding: </a:t>
            </a:r>
            <a:r>
              <a:rPr lang="en-GB" sz="2400" dirty="0"/>
              <a:t>Prevalence of Better Knowledge actions raises questions about TPs’ level of ambition and ultimate impacts</a:t>
            </a:r>
            <a:endParaRPr lang="en-GB" sz="2400" b="1" dirty="0"/>
          </a:p>
          <a:p>
            <a:pPr lvl="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GB" sz="2400" b="1" dirty="0"/>
              <a:t>Lack of clear and transparent processes, requirements and specific objectives: </a:t>
            </a:r>
            <a:r>
              <a:rPr lang="en-GB" sz="2400" dirty="0"/>
              <a:t>Led among others to</a:t>
            </a:r>
            <a:r>
              <a:rPr lang="en-GB" sz="2400" b="1" dirty="0"/>
              <a:t> </a:t>
            </a:r>
            <a:r>
              <a:rPr lang="en-GB" sz="2400" dirty="0"/>
              <a:t>uncertainties regarding the aims, content and implementation of actions </a:t>
            </a:r>
            <a:endParaRPr lang="en-GB" sz="2400" b="1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517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D5EC0-DD65-4171-BBDC-8778B08EF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Weaknesses </a:t>
            </a:r>
            <a:r>
              <a:rPr lang="en-GB" dirty="0"/>
              <a:t>&amp; issues to address (II)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81728-8C85-49C7-80F0-362C13469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4"/>
              <a:defRPr/>
            </a:pPr>
            <a:r>
              <a:rPr lang="en-GB" sz="2400" b="1" dirty="0"/>
              <a:t>Level of engagement of stakeholders in and with UAEU was uneven: </a:t>
            </a:r>
            <a:r>
              <a:rPr lang="en-GB" sz="2400" dirty="0"/>
              <a:t>Progress relied heavily</a:t>
            </a:r>
            <a:r>
              <a:rPr lang="en-GB" sz="2400" b="1" dirty="0"/>
              <a:t> </a:t>
            </a:r>
            <a:r>
              <a:rPr lang="en-GB" sz="2400" dirty="0"/>
              <a:t>on ‘hard core’ of engaged TP members,</a:t>
            </a:r>
            <a:r>
              <a:rPr lang="en-GB" sz="2400" b="1" dirty="0"/>
              <a:t> </a:t>
            </a:r>
            <a:r>
              <a:rPr lang="en-GB" sz="2400" dirty="0"/>
              <a:t>especially coordinators. MS and some DGs less involved</a:t>
            </a:r>
            <a:endParaRPr lang="en-GB" sz="2400" b="1" dirty="0"/>
          </a:p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4"/>
              <a:defRPr/>
            </a:pPr>
            <a:r>
              <a:rPr lang="en-GB" sz="2400" b="1" dirty="0"/>
              <a:t>Limited outreach to stakeholders who are not directly involved in UAEU: </a:t>
            </a:r>
            <a:r>
              <a:rPr lang="en-GB" sz="2400" dirty="0"/>
              <a:t>Some TPs reached out to a “second circle” of cities, but overall the profile and visibility of the UAEU remains quite low </a:t>
            </a:r>
          </a:p>
          <a:p>
            <a:pPr lvl="0"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4"/>
              <a:defRPr/>
            </a:pPr>
            <a:r>
              <a:rPr lang="en-GB" sz="2400" b="1" dirty="0"/>
              <a:t>Resource constraints were a challenge for TPs: </a:t>
            </a:r>
            <a:r>
              <a:rPr lang="en-GB" sz="2400" dirty="0"/>
              <a:t>Caused by the relatively small amounts available, and, in some cases, a lack of awareness on available funding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8508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D5EC0-DD65-4171-BBDC-8778B08EF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Weaknesses </a:t>
            </a:r>
            <a:r>
              <a:rPr lang="en-GB" dirty="0"/>
              <a:t>&amp; issues to address (</a:t>
            </a:r>
            <a:r>
              <a:rPr lang="en-GB" dirty="0" smtClean="0"/>
              <a:t>III)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81728-8C85-49C7-80F0-362C13469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7"/>
              <a:defRPr/>
            </a:pPr>
            <a:r>
              <a:rPr lang="en-GB" sz="2400" b="1" dirty="0"/>
              <a:t>Governance mechanism for UAEU is not effective: </a:t>
            </a:r>
            <a:r>
              <a:rPr lang="en-GB" sz="2400" dirty="0"/>
              <a:t>The UDG and DGUM were only able to provide a limited extent of guidance and steer  </a:t>
            </a:r>
          </a:p>
          <a:p>
            <a:pPr lvl="0"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7"/>
              <a:defRPr/>
            </a:pPr>
            <a:r>
              <a:rPr lang="en-GB" sz="2400" b="1" dirty="0"/>
              <a:t>Internal communication within and between different elements of the UAEU has been lacking: </a:t>
            </a:r>
            <a:r>
              <a:rPr lang="en-GB" sz="2400" dirty="0"/>
              <a:t>The flow of information between key actors (the Commission, TP coordinators, Technical Secretariat and governance bodies) was suboptimal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7"/>
              <a:defRPr/>
            </a:pPr>
            <a:r>
              <a:rPr lang="en-GB" sz="2400" b="1" dirty="0"/>
              <a:t>The internal and external coherence of the UAEU is low: </a:t>
            </a:r>
            <a:r>
              <a:rPr lang="en-GB" sz="2400" dirty="0"/>
              <a:t>Applies to both the alignment with other elements of the UAEU (such as the “one-stop-shop”) and the alignment with other relevant EU initiatives</a:t>
            </a:r>
            <a:endParaRPr lang="en-GB" sz="2400" b="1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2908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D5EC0-DD65-4171-BBDC-8778B08EF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727267" cy="1057274"/>
          </a:xfrm>
        </p:spPr>
        <p:txBody>
          <a:bodyPr>
            <a:normAutofit/>
          </a:bodyPr>
          <a:lstStyle/>
          <a:p>
            <a:r>
              <a:rPr lang="en-GB" sz="3200" dirty="0" smtClean="0"/>
              <a:t>Considerations for </a:t>
            </a:r>
            <a:r>
              <a:rPr lang="en-GB" sz="3200" dirty="0"/>
              <a:t>the </a:t>
            </a:r>
            <a:r>
              <a:rPr lang="en-GB" sz="3200" dirty="0" smtClean="0"/>
              <a:t>future</a:t>
            </a:r>
            <a:endParaRPr lang="en-GB" sz="3200" dirty="0"/>
          </a:p>
        </p:txBody>
      </p:sp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00C59FFE-9C32-4B2A-92CA-C3571C3D2F39}"/>
              </a:ext>
            </a:extLst>
          </p:cNvPr>
          <p:cNvSpPr txBox="1">
            <a:spLocks/>
          </p:cNvSpPr>
          <p:nvPr/>
        </p:nvSpPr>
        <p:spPr bwMode="gray">
          <a:xfrm>
            <a:off x="838199" y="2508115"/>
            <a:ext cx="3240000" cy="2505791"/>
          </a:xfrm>
          <a:prstGeom prst="downArrowCallout">
            <a:avLst>
              <a:gd name="adj1" fmla="val 21603"/>
              <a:gd name="adj2" fmla="val 25000"/>
              <a:gd name="adj3" fmla="val 18886"/>
              <a:gd name="adj4" fmla="val 71771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GB" sz="16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Implementation uncertain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GB" sz="16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Relatively few actions on Better Regulation or Funding 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GB" sz="16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Lack of clarity &amp; transparency </a:t>
            </a:r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ED702AA2-1392-4C20-A4D9-5066A933FA80}"/>
              </a:ext>
            </a:extLst>
          </p:cNvPr>
          <p:cNvSpPr txBox="1">
            <a:spLocks/>
          </p:cNvSpPr>
          <p:nvPr/>
        </p:nvSpPr>
        <p:spPr bwMode="gray">
          <a:xfrm>
            <a:off x="4650248" y="2508114"/>
            <a:ext cx="3240000" cy="2505792"/>
          </a:xfrm>
          <a:prstGeom prst="downArrowCallout">
            <a:avLst>
              <a:gd name="adj1" fmla="val 21603"/>
              <a:gd name="adj2" fmla="val 25000"/>
              <a:gd name="adj3" fmla="val 18886"/>
              <a:gd name="adj4" fmla="val 71771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4"/>
              <a:defRPr/>
            </a:pPr>
            <a:r>
              <a:rPr lang="en-GB" sz="16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Uneven engagement of stakeholders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4"/>
              <a:defRPr/>
            </a:pPr>
            <a:r>
              <a:rPr lang="en-GB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Limited outreach to external stakeholders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4"/>
              <a:defRPr/>
            </a:pPr>
            <a:r>
              <a:rPr lang="en-GB" sz="16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Resource constraints a challenge for TPs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384773F6-82AF-4016-A185-681079093180}"/>
              </a:ext>
            </a:extLst>
          </p:cNvPr>
          <p:cNvSpPr txBox="1">
            <a:spLocks/>
          </p:cNvSpPr>
          <p:nvPr/>
        </p:nvSpPr>
        <p:spPr bwMode="gray">
          <a:xfrm>
            <a:off x="8462297" y="2508114"/>
            <a:ext cx="3240000" cy="2505792"/>
          </a:xfrm>
          <a:prstGeom prst="downArrowCallout">
            <a:avLst>
              <a:gd name="adj1" fmla="val 21603"/>
              <a:gd name="adj2" fmla="val 25000"/>
              <a:gd name="adj3" fmla="val 18886"/>
              <a:gd name="adj4" fmla="val 71771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7"/>
              <a:defRPr/>
            </a:pPr>
            <a:r>
              <a:rPr lang="en-GB" sz="16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Governance mechanism not effective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7"/>
              <a:defRPr/>
            </a:pPr>
            <a:r>
              <a:rPr lang="en-GB" sz="16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Internal communication was lacking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7"/>
              <a:defRPr/>
            </a:pPr>
            <a:r>
              <a:rPr lang="en-GB" sz="1600" dirty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Low internal and external coherence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012588-2B0E-42E4-8D2B-21C2A6FBB586}"/>
              </a:ext>
            </a:extLst>
          </p:cNvPr>
          <p:cNvSpPr/>
          <p:nvPr/>
        </p:nvSpPr>
        <p:spPr bwMode="gray">
          <a:xfrm>
            <a:off x="838199" y="5026377"/>
            <a:ext cx="3240000" cy="1080000"/>
          </a:xfrm>
          <a:prstGeom prst="rect">
            <a:avLst/>
          </a:prstGeom>
          <a:solidFill>
            <a:srgbClr val="1443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GB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Enhancing the implementation and impact of actions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00E478-83E4-4887-9845-A965C0A6033B}"/>
              </a:ext>
            </a:extLst>
          </p:cNvPr>
          <p:cNvSpPr/>
          <p:nvPr/>
        </p:nvSpPr>
        <p:spPr bwMode="gray">
          <a:xfrm>
            <a:off x="4651836" y="5026377"/>
            <a:ext cx="3240000" cy="1080000"/>
          </a:xfrm>
          <a:prstGeom prst="rect">
            <a:avLst/>
          </a:prstGeom>
          <a:solidFill>
            <a:srgbClr val="1443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GB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Improving the engagement of stakeholders in and with the UAEU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620A02-300E-44BC-864E-2292A09EC6FE}"/>
              </a:ext>
            </a:extLst>
          </p:cNvPr>
          <p:cNvSpPr/>
          <p:nvPr/>
        </p:nvSpPr>
        <p:spPr bwMode="gray">
          <a:xfrm>
            <a:off x="8524209" y="5026377"/>
            <a:ext cx="3240000" cy="1080000"/>
          </a:xfrm>
          <a:prstGeom prst="rect">
            <a:avLst/>
          </a:prstGeom>
          <a:solidFill>
            <a:srgbClr val="1443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GB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Refining UAEU governance mechanisms, internal comms, place in the wider policy framework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30568" y="1781682"/>
            <a:ext cx="9414933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GB" sz="2800" dirty="0">
                <a:solidFill>
                  <a:srgbClr val="8CC9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Key </a:t>
            </a:r>
            <a:r>
              <a:rPr lang="en-GB" sz="2800" dirty="0" smtClean="0">
                <a:solidFill>
                  <a:srgbClr val="8CC9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issues </a:t>
            </a:r>
            <a:r>
              <a:rPr lang="en-GB" sz="2800" dirty="0">
                <a:solidFill>
                  <a:srgbClr val="8CC9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to be </a:t>
            </a:r>
            <a:r>
              <a:rPr lang="en-GB" sz="2800" dirty="0" smtClean="0">
                <a:solidFill>
                  <a:srgbClr val="8CC9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addressed</a:t>
            </a:r>
            <a:endParaRPr lang="en-GB" sz="2800" dirty="0">
              <a:solidFill>
                <a:srgbClr val="8CC96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4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D5EC0-DD65-4171-BBDC-8778B08EF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Options to </a:t>
            </a:r>
            <a:r>
              <a:rPr lang="en-GB" sz="3200" dirty="0" smtClean="0"/>
              <a:t>address </a:t>
            </a:r>
            <a:r>
              <a:rPr lang="en-GB" sz="3200" dirty="0"/>
              <a:t>k</a:t>
            </a:r>
            <a:r>
              <a:rPr lang="en-GB" sz="3200" dirty="0" smtClean="0"/>
              <a:t>ey </a:t>
            </a:r>
            <a:r>
              <a:rPr lang="en-GB" sz="3200" dirty="0"/>
              <a:t>i</a:t>
            </a:r>
            <a:r>
              <a:rPr lang="en-GB" sz="3200" dirty="0" smtClean="0"/>
              <a:t>ssues </a:t>
            </a:r>
            <a:r>
              <a:rPr lang="en-GB" sz="3200" dirty="0"/>
              <a:t>(I)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234F571-D40E-440D-8C3C-20F1003919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034668"/>
              </p:ext>
            </p:extLst>
          </p:nvPr>
        </p:nvGraphicFramePr>
        <p:xfrm>
          <a:off x="383346" y="1797963"/>
          <a:ext cx="11601157" cy="4426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9178">
                  <a:extLst>
                    <a:ext uri="{9D8B030D-6E8A-4147-A177-3AD203B41FA5}">
                      <a16:colId xmlns:a16="http://schemas.microsoft.com/office/drawing/2014/main" val="761005477"/>
                    </a:ext>
                  </a:extLst>
                </a:gridCol>
                <a:gridCol w="4626467">
                  <a:extLst>
                    <a:ext uri="{9D8B030D-6E8A-4147-A177-3AD203B41FA5}">
                      <a16:colId xmlns:a16="http://schemas.microsoft.com/office/drawing/2014/main" val="1482457211"/>
                    </a:ext>
                  </a:extLst>
                </a:gridCol>
                <a:gridCol w="4875512">
                  <a:extLst>
                    <a:ext uri="{9D8B030D-6E8A-4147-A177-3AD203B41FA5}">
                      <a16:colId xmlns:a16="http://schemas.microsoft.com/office/drawing/2014/main" val="23392544"/>
                    </a:ext>
                  </a:extLst>
                </a:gridCol>
              </a:tblGrid>
              <a:tr h="602534">
                <a:tc>
                  <a:txBody>
                    <a:bodyPr/>
                    <a:lstStyle/>
                    <a:p>
                      <a:pPr algn="ctr"/>
                      <a:endParaRPr lang="en-GB" sz="17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5137" marR="95137" marT="47568" marB="4756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51802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7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Option A: Continuation and deepening thematic approach</a:t>
                      </a:r>
                    </a:p>
                  </a:txBody>
                  <a:tcPr marL="95137" marR="95137" marT="47568" marB="4756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51802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7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Option B: Shift towards holistic / integrated approach</a:t>
                      </a:r>
                      <a:endParaRPr lang="en-GB" sz="1700" b="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5137" marR="95137" marT="47568" marB="4756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C5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801922"/>
                  </a:ext>
                </a:extLst>
              </a:tr>
              <a:tr h="3520069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GB" sz="1800" b="1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. Enhancing the implementation and impact of actions</a:t>
                      </a:r>
                    </a:p>
                  </a:txBody>
                  <a:tcPr marL="95137" marR="95137" marT="47568" marB="47568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1051802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7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Prolong current TPs with focus on implementing APs</a:t>
                      </a:r>
                    </a:p>
                    <a:p>
                      <a:pPr marL="342900" marR="0" lvl="0" indent="-342900" algn="l" defTabSz="1051802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7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Stimulate amendments to current actions</a:t>
                      </a:r>
                    </a:p>
                    <a:p>
                      <a:pPr marL="342900" marR="0" lvl="0" indent="-342900" algn="l" defTabSz="1051802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7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Formulate clear and transparent processes, requirements and specific objectives for TPs</a:t>
                      </a:r>
                    </a:p>
                    <a:p>
                      <a:pPr marL="342900" marR="0" lvl="0" indent="-342900" algn="l" defTabSz="1051802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7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Promote cross-Partnership collaboration</a:t>
                      </a:r>
                    </a:p>
                    <a:p>
                      <a:pPr marL="342900" marR="0" lvl="0" indent="-342900" algn="l" defTabSz="1051802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7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Improve information on the status of actions</a:t>
                      </a:r>
                    </a:p>
                  </a:txBody>
                  <a:tcPr marL="95137" marR="95137" marT="47568" marB="47568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1051802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7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End TPs in their current format </a:t>
                      </a:r>
                    </a:p>
                    <a:p>
                      <a:pPr marL="285750" marR="0" lvl="0" indent="-285750" algn="l" defTabSz="1051802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7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Set up an alternative transversal / integrated working method, to allow former ‘core’ TP members to work together </a:t>
                      </a:r>
                    </a:p>
                    <a:p>
                      <a:pPr marL="285750" marR="0" lvl="0" indent="-285750" algn="l" defTabSz="1051802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7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Systematic identification of lessons learned, challenges and solutions identified across TPs</a:t>
                      </a:r>
                    </a:p>
                    <a:p>
                      <a:pPr marL="285750" marR="0" lvl="0" indent="-285750" algn="l" defTabSz="1051802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7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Identification and prioritisation of actions with potentially high impact and reasonable chance of implementation</a:t>
                      </a:r>
                    </a:p>
                    <a:p>
                      <a:pPr marL="285750" marR="0" lvl="0" indent="-285750" algn="l" defTabSz="1051802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7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Joint proposal for implementation, combining and building on original actions</a:t>
                      </a:r>
                    </a:p>
                  </a:txBody>
                  <a:tcPr marL="95137" marR="95137" marT="47568" marB="47568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681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725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Options to address key </a:t>
            </a:r>
            <a:r>
              <a:rPr lang="en-GB" dirty="0" smtClean="0"/>
              <a:t>issues </a:t>
            </a:r>
            <a:r>
              <a:rPr lang="en-GB" dirty="0" smtClean="0"/>
              <a:t>(II</a:t>
            </a:r>
            <a:r>
              <a:rPr lang="en-GB" dirty="0"/>
              <a:t>)</a:t>
            </a:r>
            <a:br>
              <a:rPr lang="en-GB" dirty="0"/>
            </a:br>
            <a:endParaRPr lang="fr-B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34F571-D40E-440D-8C3C-20F1003919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318554"/>
              </p:ext>
            </p:extLst>
          </p:nvPr>
        </p:nvGraphicFramePr>
        <p:xfrm>
          <a:off x="838200" y="1825625"/>
          <a:ext cx="11150340" cy="3858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7605">
                  <a:extLst>
                    <a:ext uri="{9D8B030D-6E8A-4147-A177-3AD203B41FA5}">
                      <a16:colId xmlns:a16="http://schemas.microsoft.com/office/drawing/2014/main" val="761005477"/>
                    </a:ext>
                  </a:extLst>
                </a:gridCol>
                <a:gridCol w="4446684">
                  <a:extLst>
                    <a:ext uri="{9D8B030D-6E8A-4147-A177-3AD203B41FA5}">
                      <a16:colId xmlns:a16="http://schemas.microsoft.com/office/drawing/2014/main" val="1482457211"/>
                    </a:ext>
                  </a:extLst>
                </a:gridCol>
                <a:gridCol w="4686051">
                  <a:extLst>
                    <a:ext uri="{9D8B030D-6E8A-4147-A177-3AD203B41FA5}">
                      <a16:colId xmlns:a16="http://schemas.microsoft.com/office/drawing/2014/main" val="23392544"/>
                    </a:ext>
                  </a:extLst>
                </a:gridCol>
              </a:tblGrid>
              <a:tr h="517572">
                <a:tc>
                  <a:txBody>
                    <a:bodyPr/>
                    <a:lstStyle/>
                    <a:p>
                      <a:pPr algn="ctr"/>
                      <a:endParaRPr lang="en-GB" sz="18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51802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Option A: Continuation and deepening thematic approach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51802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Option B: Shift towards holistic / integrated approach</a:t>
                      </a:r>
                      <a:endParaRPr lang="en-GB" sz="1800" b="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C5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801922"/>
                  </a:ext>
                </a:extLst>
              </a:tr>
              <a:tr h="3218684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2. Improving the engagement of stakeholders in and with the UAEU</a:t>
                      </a: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Allow for a greater role of cities in the composition of TPs 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Ensure all TP members have sufficient relevant thematic expertise 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Ensure adequate resources for TPs 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Strengthen the relations of the TPs with relevant institutions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Reach out to external actors not directly involved in TPs</a:t>
                      </a: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Expand on the format of Coordinators meetings, e.g. via regular meetings of the core former TP members with high-level Commission and MS representatives 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Active engagement in thematic working groups 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Ensure adequate resources for engagement in holistic / integrated approach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681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52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591A1739321F4799E81618745752E3" ma:contentTypeVersion="8" ma:contentTypeDescription="Create a new document." ma:contentTypeScope="" ma:versionID="375ce5e6644345ba396576de34d5d88e">
  <xsd:schema xmlns:xsd="http://www.w3.org/2001/XMLSchema" xmlns:xs="http://www.w3.org/2001/XMLSchema" xmlns:p="http://schemas.microsoft.com/office/2006/metadata/properties" xmlns:ns2="e4065066-bf1a-4a22-b0b9-f4c879395839" targetNamespace="http://schemas.microsoft.com/office/2006/metadata/properties" ma:root="true" ma:fieldsID="6ad58830f7c705dca9ec8bc5b1cade52" ns2:_="">
    <xsd:import namespace="e4065066-bf1a-4a22-b0b9-f4c8793958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065066-bf1a-4a22-b0b9-f4c879395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162F05-F1AD-460C-9982-F71C4E94B28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4065066-bf1a-4a22-b0b9-f4c87939583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137E2A-09C1-46EC-86AC-6AB7BCB817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6F2A8F-0412-42B5-AE93-D0E8C59ED1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065066-bf1a-4a22-b0b9-f4c8793958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1036</Words>
  <Application>Microsoft Office PowerPoint</Application>
  <PresentationFormat>Widescreen</PresentationFormat>
  <Paragraphs>89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Office Theme</vt:lpstr>
      <vt:lpstr>Assessment Study UAEU</vt:lpstr>
      <vt:lpstr> Key strengths &amp; achievements (I) </vt:lpstr>
      <vt:lpstr> Key strengths &amp; achievements (II) </vt:lpstr>
      <vt:lpstr> Weaknesses &amp; issues to address (I) </vt:lpstr>
      <vt:lpstr> Weaknesses &amp; issues to address (II) </vt:lpstr>
      <vt:lpstr> Weaknesses &amp; issues to address (III) </vt:lpstr>
      <vt:lpstr>Considerations for the future</vt:lpstr>
      <vt:lpstr>Options to address key issues (I)</vt:lpstr>
      <vt:lpstr> Options to address key issues (II) </vt:lpstr>
      <vt:lpstr> Options to address key issues (III) 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William Mejia</dc:creator>
  <cp:lastModifiedBy>LAMBROPOULOU Lamprini Ethra (REGIO)</cp:lastModifiedBy>
  <cp:revision>41</cp:revision>
  <dcterms:created xsi:type="dcterms:W3CDTF">2020-05-20T10:39:50Z</dcterms:created>
  <dcterms:modified xsi:type="dcterms:W3CDTF">2020-06-04T09:00:16Z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0x010100B9591A1739321F4799E81618745752E3</vt:lpwstr>
  </property>
</Properties>
</file>