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79" r:id="rId6"/>
    <p:sldId id="280" r:id="rId7"/>
    <p:sldId id="285" r:id="rId8"/>
    <p:sldId id="281" r:id="rId9"/>
    <p:sldId id="282" r:id="rId10"/>
    <p:sldId id="283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C96C"/>
    <a:srgbClr val="F1592A"/>
    <a:srgbClr val="1C7DC3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5981AF-2B69-4CD9-9BF2-C0B253E38C2C}" v="5" dt="2020-05-20T16:10:10.7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Mejia" userId="00664b1f-8e44-493f-8c91-b4baaf006fa9" providerId="ADAL" clId="{7C2C72D5-CC8D-46CF-B806-F3A415F9A672}"/>
    <pc:docChg chg="addSld delSld modSld delMainMaster modMainMaster">
      <pc:chgData name="William Mejia" userId="00664b1f-8e44-493f-8c91-b4baaf006fa9" providerId="ADAL" clId="{7C2C72D5-CC8D-46CF-B806-F3A415F9A672}" dt="2020-05-20T16:13:50.622" v="40"/>
      <pc:docMkLst>
        <pc:docMk/>
      </pc:docMkLst>
      <pc:sldChg chg="del">
        <pc:chgData name="William Mejia" userId="00664b1f-8e44-493f-8c91-b4baaf006fa9" providerId="ADAL" clId="{7C2C72D5-CC8D-46CF-B806-F3A415F9A672}" dt="2020-05-20T16:13:40.119" v="38" actId="2696"/>
        <pc:sldMkLst>
          <pc:docMk/>
          <pc:sldMk cId="3837312159" sldId="264"/>
        </pc:sldMkLst>
      </pc:sldChg>
      <pc:sldChg chg="del">
        <pc:chgData name="William Mejia" userId="00664b1f-8e44-493f-8c91-b4baaf006fa9" providerId="ADAL" clId="{7C2C72D5-CC8D-46CF-B806-F3A415F9A672}" dt="2020-05-20T16:13:37.715" v="37" actId="2696"/>
        <pc:sldMkLst>
          <pc:docMk/>
          <pc:sldMk cId="2526326442" sldId="265"/>
        </pc:sldMkLst>
      </pc:sldChg>
      <pc:sldChg chg="del">
        <pc:chgData name="William Mejia" userId="00664b1f-8e44-493f-8c91-b4baaf006fa9" providerId="ADAL" clId="{7C2C72D5-CC8D-46CF-B806-F3A415F9A672}" dt="2020-05-20T16:13:37.710" v="36" actId="2696"/>
        <pc:sldMkLst>
          <pc:docMk/>
          <pc:sldMk cId="3187092138" sldId="266"/>
        </pc:sldMkLst>
      </pc:sldChg>
      <pc:sldChg chg="del">
        <pc:chgData name="William Mejia" userId="00664b1f-8e44-493f-8c91-b4baaf006fa9" providerId="ADAL" clId="{7C2C72D5-CC8D-46CF-B806-F3A415F9A672}" dt="2020-05-20T16:13:33.744" v="34" actId="2696"/>
        <pc:sldMkLst>
          <pc:docMk/>
          <pc:sldMk cId="212309435" sldId="267"/>
        </pc:sldMkLst>
      </pc:sldChg>
      <pc:sldChg chg="del">
        <pc:chgData name="William Mejia" userId="00664b1f-8e44-493f-8c91-b4baaf006fa9" providerId="ADAL" clId="{7C2C72D5-CC8D-46CF-B806-F3A415F9A672}" dt="2020-05-20T16:13:33.765" v="35" actId="2696"/>
        <pc:sldMkLst>
          <pc:docMk/>
          <pc:sldMk cId="37281131" sldId="268"/>
        </pc:sldMkLst>
      </pc:sldChg>
      <pc:sldChg chg="modSp add">
        <pc:chgData name="William Mejia" userId="00664b1f-8e44-493f-8c91-b4baaf006fa9" providerId="ADAL" clId="{7C2C72D5-CC8D-46CF-B806-F3A415F9A672}" dt="2020-05-20T16:12:52.522" v="32"/>
        <pc:sldMkLst>
          <pc:docMk/>
          <pc:sldMk cId="2874243098" sldId="269"/>
        </pc:sldMkLst>
        <pc:spChg chg="mod">
          <ac:chgData name="William Mejia" userId="00664b1f-8e44-493f-8c91-b4baaf006fa9" providerId="ADAL" clId="{7C2C72D5-CC8D-46CF-B806-F3A415F9A672}" dt="2020-05-20T16:12:52.522" v="32"/>
          <ac:spMkLst>
            <pc:docMk/>
            <pc:sldMk cId="2874243098" sldId="269"/>
            <ac:spMk id="3" creationId="{FE781728-8C85-49C7-80F0-362C134697E2}"/>
          </ac:spMkLst>
        </pc:spChg>
      </pc:sldChg>
      <pc:sldChg chg="add">
        <pc:chgData name="William Mejia" userId="00664b1f-8e44-493f-8c91-b4baaf006fa9" providerId="ADAL" clId="{7C2C72D5-CC8D-46CF-B806-F3A415F9A672}" dt="2020-05-20T16:13:42.358" v="39"/>
        <pc:sldMkLst>
          <pc:docMk/>
          <pc:sldMk cId="4037843087" sldId="270"/>
        </pc:sldMkLst>
      </pc:sldChg>
      <pc:sldChg chg="add">
        <pc:chgData name="William Mejia" userId="00664b1f-8e44-493f-8c91-b4baaf006fa9" providerId="ADAL" clId="{7C2C72D5-CC8D-46CF-B806-F3A415F9A672}" dt="2020-05-20T16:13:50.622" v="40"/>
        <pc:sldMkLst>
          <pc:docMk/>
          <pc:sldMk cId="2851707706" sldId="271"/>
        </pc:sldMkLst>
      </pc:sldChg>
      <pc:sldChg chg="add">
        <pc:chgData name="William Mejia" userId="00664b1f-8e44-493f-8c91-b4baaf006fa9" providerId="ADAL" clId="{7C2C72D5-CC8D-46CF-B806-F3A415F9A672}" dt="2020-05-20T16:13:50.622" v="40"/>
        <pc:sldMkLst>
          <pc:docMk/>
          <pc:sldMk cId="2485080272" sldId="272"/>
        </pc:sldMkLst>
      </pc:sldChg>
      <pc:sldMasterChg chg="addSp modSp del delSldLayout modSldLayout">
        <pc:chgData name="William Mejia" userId="00664b1f-8e44-493f-8c91-b4baaf006fa9" providerId="ADAL" clId="{7C2C72D5-CC8D-46CF-B806-F3A415F9A672}" dt="2020-05-20T16:13:06.512" v="33" actId="207"/>
        <pc:sldMasterMkLst>
          <pc:docMk/>
          <pc:sldMasterMk cId="2822846289" sldId="2147483674"/>
        </pc:sldMasterMkLst>
        <pc:spChg chg="add mod">
          <ac:chgData name="William Mejia" userId="00664b1f-8e44-493f-8c91-b4baaf006fa9" providerId="ADAL" clId="{7C2C72D5-CC8D-46CF-B806-F3A415F9A672}" dt="2020-05-20T16:11:35.621" v="0"/>
          <ac:spMkLst>
            <pc:docMk/>
            <pc:sldMasterMk cId="2822846289" sldId="2147483674"/>
            <ac:spMk id="2" creationId="{DE9C94EB-1C4D-4C80-A1E5-3C194C56B27C}"/>
          </ac:spMkLst>
        </pc:spChg>
        <pc:spChg chg="add mod">
          <ac:chgData name="William Mejia" userId="00664b1f-8e44-493f-8c91-b4baaf006fa9" providerId="ADAL" clId="{7C2C72D5-CC8D-46CF-B806-F3A415F9A672}" dt="2020-05-20T16:11:35.621" v="0"/>
          <ac:spMkLst>
            <pc:docMk/>
            <pc:sldMasterMk cId="2822846289" sldId="2147483674"/>
            <ac:spMk id="3" creationId="{46155268-F90B-405A-BE9A-DC06FAA56AA1}"/>
          </ac:spMkLst>
        </pc:spChg>
        <pc:spChg chg="add mod">
          <ac:chgData name="William Mejia" userId="00664b1f-8e44-493f-8c91-b4baaf006fa9" providerId="ADAL" clId="{7C2C72D5-CC8D-46CF-B806-F3A415F9A672}" dt="2020-05-20T16:11:35.621" v="0"/>
          <ac:spMkLst>
            <pc:docMk/>
            <pc:sldMasterMk cId="2822846289" sldId="2147483674"/>
            <ac:spMk id="4" creationId="{D0A81A71-EF4C-401F-86B9-BDDF8693A99E}"/>
          </ac:spMkLst>
        </pc:spChg>
        <pc:spChg chg="add mod">
          <ac:chgData name="William Mejia" userId="00664b1f-8e44-493f-8c91-b4baaf006fa9" providerId="ADAL" clId="{7C2C72D5-CC8D-46CF-B806-F3A415F9A672}" dt="2020-05-20T16:11:35.621" v="0"/>
          <ac:spMkLst>
            <pc:docMk/>
            <pc:sldMasterMk cId="2822846289" sldId="2147483674"/>
            <ac:spMk id="5" creationId="{B5702DEF-C5A0-4E76-9960-7CB7F7DC6DC5}"/>
          </ac:spMkLst>
        </pc:spChg>
        <pc:spChg chg="add mod">
          <ac:chgData name="William Mejia" userId="00664b1f-8e44-493f-8c91-b4baaf006fa9" providerId="ADAL" clId="{7C2C72D5-CC8D-46CF-B806-F3A415F9A672}" dt="2020-05-20T16:11:35.621" v="0"/>
          <ac:spMkLst>
            <pc:docMk/>
            <pc:sldMasterMk cId="2822846289" sldId="2147483674"/>
            <ac:spMk id="6" creationId="{BF3FDDBD-0C28-49C4-A0ED-E77C9125FB2E}"/>
          </ac:spMkLst>
        </pc:spChg>
        <pc:sldLayoutChg chg="del">
          <pc:chgData name="William Mejia" userId="00664b1f-8e44-493f-8c91-b4baaf006fa9" providerId="ADAL" clId="{7C2C72D5-CC8D-46CF-B806-F3A415F9A672}" dt="2020-05-20T16:11:41.834" v="2" actId="2696"/>
          <pc:sldLayoutMkLst>
            <pc:docMk/>
            <pc:sldMasterMk cId="2822846289" sldId="2147483674"/>
            <pc:sldLayoutMk cId="4009768581" sldId="2147483675"/>
          </pc:sldLayoutMkLst>
        </pc:sldLayoutChg>
        <pc:sldLayoutChg chg="modSp">
          <pc:chgData name="William Mejia" userId="00664b1f-8e44-493f-8c91-b4baaf006fa9" providerId="ADAL" clId="{7C2C72D5-CC8D-46CF-B806-F3A415F9A672}" dt="2020-05-20T16:13:06.512" v="33" actId="207"/>
          <pc:sldLayoutMkLst>
            <pc:docMk/>
            <pc:sldMasterMk cId="2822846289" sldId="2147483674"/>
            <pc:sldLayoutMk cId="1928860718" sldId="2147483676"/>
          </pc:sldLayoutMkLst>
          <pc:spChg chg="mod">
            <ac:chgData name="William Mejia" userId="00664b1f-8e44-493f-8c91-b4baaf006fa9" providerId="ADAL" clId="{7C2C72D5-CC8D-46CF-B806-F3A415F9A672}" dt="2020-05-20T16:13:06.512" v="33" actId="207"/>
            <ac:spMkLst>
              <pc:docMk/>
              <pc:sldMasterMk cId="2822846289" sldId="2147483674"/>
              <pc:sldLayoutMk cId="1928860718" sldId="2147483676"/>
              <ac:spMk id="2" creationId="{C506D16E-E759-452C-93DE-3427188466C0}"/>
            </ac:spMkLst>
          </pc:spChg>
          <pc:spChg chg="mod">
            <ac:chgData name="William Mejia" userId="00664b1f-8e44-493f-8c91-b4baaf006fa9" providerId="ADAL" clId="{7C2C72D5-CC8D-46CF-B806-F3A415F9A672}" dt="2020-05-20T16:11:38.937" v="1"/>
            <ac:spMkLst>
              <pc:docMk/>
              <pc:sldMasterMk cId="2822846289" sldId="2147483674"/>
              <pc:sldLayoutMk cId="1928860718" sldId="2147483676"/>
              <ac:spMk id="4" creationId="{8D433E28-33EF-41E7-9511-C64A6A8DE9CD}"/>
            </ac:spMkLst>
          </pc:spChg>
          <pc:spChg chg="mod">
            <ac:chgData name="William Mejia" userId="00664b1f-8e44-493f-8c91-b4baaf006fa9" providerId="ADAL" clId="{7C2C72D5-CC8D-46CF-B806-F3A415F9A672}" dt="2020-05-20T16:11:38.937" v="1"/>
            <ac:spMkLst>
              <pc:docMk/>
              <pc:sldMasterMk cId="2822846289" sldId="2147483674"/>
              <pc:sldLayoutMk cId="1928860718" sldId="2147483676"/>
              <ac:spMk id="6" creationId="{0F2047C3-95A4-485D-AEFD-465908CB9A23}"/>
            </ac:spMkLst>
          </pc:spChg>
        </pc:sldLayoutChg>
        <pc:sldLayoutChg chg="del">
          <pc:chgData name="William Mejia" userId="00664b1f-8e44-493f-8c91-b4baaf006fa9" providerId="ADAL" clId="{7C2C72D5-CC8D-46CF-B806-F3A415F9A672}" dt="2020-05-20T16:11:41.835" v="3" actId="2696"/>
          <pc:sldLayoutMkLst>
            <pc:docMk/>
            <pc:sldMasterMk cId="2822846289" sldId="2147483674"/>
            <pc:sldLayoutMk cId="2925572423" sldId="2147483677"/>
          </pc:sldLayoutMkLst>
        </pc:sldLayoutChg>
        <pc:sldLayoutChg chg="del">
          <pc:chgData name="William Mejia" userId="00664b1f-8e44-493f-8c91-b4baaf006fa9" providerId="ADAL" clId="{7C2C72D5-CC8D-46CF-B806-F3A415F9A672}" dt="2020-05-20T16:11:41.836" v="4" actId="2696"/>
          <pc:sldLayoutMkLst>
            <pc:docMk/>
            <pc:sldMasterMk cId="2822846289" sldId="2147483674"/>
            <pc:sldLayoutMk cId="861864076" sldId="2147483678"/>
          </pc:sldLayoutMkLst>
        </pc:sldLayoutChg>
        <pc:sldLayoutChg chg="del">
          <pc:chgData name="William Mejia" userId="00664b1f-8e44-493f-8c91-b4baaf006fa9" providerId="ADAL" clId="{7C2C72D5-CC8D-46CF-B806-F3A415F9A672}" dt="2020-05-20T16:11:41.838" v="5" actId="2696"/>
          <pc:sldLayoutMkLst>
            <pc:docMk/>
            <pc:sldMasterMk cId="2822846289" sldId="2147483674"/>
            <pc:sldLayoutMk cId="1722561748" sldId="2147483679"/>
          </pc:sldLayoutMkLst>
        </pc:sldLayoutChg>
        <pc:sldLayoutChg chg="del">
          <pc:chgData name="William Mejia" userId="00664b1f-8e44-493f-8c91-b4baaf006fa9" providerId="ADAL" clId="{7C2C72D5-CC8D-46CF-B806-F3A415F9A672}" dt="2020-05-20T16:11:41.839" v="6" actId="2696"/>
          <pc:sldLayoutMkLst>
            <pc:docMk/>
            <pc:sldMasterMk cId="2822846289" sldId="2147483674"/>
            <pc:sldLayoutMk cId="866861017" sldId="2147483680"/>
          </pc:sldLayoutMkLst>
        </pc:sldLayoutChg>
        <pc:sldLayoutChg chg="del">
          <pc:chgData name="William Mejia" userId="00664b1f-8e44-493f-8c91-b4baaf006fa9" providerId="ADAL" clId="{7C2C72D5-CC8D-46CF-B806-F3A415F9A672}" dt="2020-05-20T16:11:41.840" v="7" actId="2696"/>
          <pc:sldLayoutMkLst>
            <pc:docMk/>
            <pc:sldMasterMk cId="2822846289" sldId="2147483674"/>
            <pc:sldLayoutMk cId="1418398833" sldId="2147483681"/>
          </pc:sldLayoutMkLst>
        </pc:sldLayoutChg>
        <pc:sldLayoutChg chg="del">
          <pc:chgData name="William Mejia" userId="00664b1f-8e44-493f-8c91-b4baaf006fa9" providerId="ADAL" clId="{7C2C72D5-CC8D-46CF-B806-F3A415F9A672}" dt="2020-05-20T16:11:41.843" v="8" actId="2696"/>
          <pc:sldLayoutMkLst>
            <pc:docMk/>
            <pc:sldMasterMk cId="2822846289" sldId="2147483674"/>
            <pc:sldLayoutMk cId="237616166" sldId="2147483682"/>
          </pc:sldLayoutMkLst>
        </pc:sldLayoutChg>
        <pc:sldLayoutChg chg="del">
          <pc:chgData name="William Mejia" userId="00664b1f-8e44-493f-8c91-b4baaf006fa9" providerId="ADAL" clId="{7C2C72D5-CC8D-46CF-B806-F3A415F9A672}" dt="2020-05-20T16:11:41.844" v="9" actId="2696"/>
          <pc:sldLayoutMkLst>
            <pc:docMk/>
            <pc:sldMasterMk cId="2822846289" sldId="2147483674"/>
            <pc:sldLayoutMk cId="1427836833" sldId="2147483683"/>
          </pc:sldLayoutMkLst>
        </pc:sldLayoutChg>
        <pc:sldLayoutChg chg="del">
          <pc:chgData name="William Mejia" userId="00664b1f-8e44-493f-8c91-b4baaf006fa9" providerId="ADAL" clId="{7C2C72D5-CC8D-46CF-B806-F3A415F9A672}" dt="2020-05-20T16:11:41.845" v="10" actId="2696"/>
          <pc:sldLayoutMkLst>
            <pc:docMk/>
            <pc:sldMasterMk cId="2822846289" sldId="2147483674"/>
            <pc:sldLayoutMk cId="3889371372" sldId="2147483684"/>
          </pc:sldLayoutMkLst>
        </pc:sldLayoutChg>
        <pc:sldLayoutChg chg="del">
          <pc:chgData name="William Mejia" userId="00664b1f-8e44-493f-8c91-b4baaf006fa9" providerId="ADAL" clId="{7C2C72D5-CC8D-46CF-B806-F3A415F9A672}" dt="2020-05-20T16:11:41.846" v="11" actId="2696"/>
          <pc:sldLayoutMkLst>
            <pc:docMk/>
            <pc:sldMasterMk cId="2822846289" sldId="2147483674"/>
            <pc:sldLayoutMk cId="178259458" sldId="2147483685"/>
          </pc:sldLayoutMkLst>
        </pc:sldLayoutChg>
      </pc:sldMasterChg>
      <pc:sldMasterChg chg="addSp modSp del delSldLayout">
        <pc:chgData name="William Mejia" userId="00664b1f-8e44-493f-8c91-b4baaf006fa9" providerId="ADAL" clId="{7C2C72D5-CC8D-46CF-B806-F3A415F9A672}" dt="2020-05-20T16:12:26.634" v="30" actId="2696"/>
        <pc:sldMasterMkLst>
          <pc:docMk/>
          <pc:sldMasterMk cId="2272891220" sldId="2147483677"/>
        </pc:sldMasterMkLst>
        <pc:spChg chg="add mod">
          <ac:chgData name="William Mejia" userId="00664b1f-8e44-493f-8c91-b4baaf006fa9" providerId="ADAL" clId="{7C2C72D5-CC8D-46CF-B806-F3A415F9A672}" dt="2020-05-20T16:12:13.013" v="18"/>
          <ac:spMkLst>
            <pc:docMk/>
            <pc:sldMasterMk cId="2272891220" sldId="2147483677"/>
            <ac:spMk id="2" creationId="{3C5D180E-2E0F-408D-A54D-597BC54E5EB3}"/>
          </ac:spMkLst>
        </pc:spChg>
        <pc:spChg chg="add mod">
          <ac:chgData name="William Mejia" userId="00664b1f-8e44-493f-8c91-b4baaf006fa9" providerId="ADAL" clId="{7C2C72D5-CC8D-46CF-B806-F3A415F9A672}" dt="2020-05-20T16:12:13.013" v="18"/>
          <ac:spMkLst>
            <pc:docMk/>
            <pc:sldMasterMk cId="2272891220" sldId="2147483677"/>
            <ac:spMk id="3" creationId="{28423909-C0D0-47A4-AF75-319022B00C72}"/>
          </ac:spMkLst>
        </pc:spChg>
        <pc:spChg chg="add mod">
          <ac:chgData name="William Mejia" userId="00664b1f-8e44-493f-8c91-b4baaf006fa9" providerId="ADAL" clId="{7C2C72D5-CC8D-46CF-B806-F3A415F9A672}" dt="2020-05-20T16:12:13.013" v="18"/>
          <ac:spMkLst>
            <pc:docMk/>
            <pc:sldMasterMk cId="2272891220" sldId="2147483677"/>
            <ac:spMk id="4" creationId="{3BF5E34C-53CA-4660-91F6-641411794C7C}"/>
          </ac:spMkLst>
        </pc:spChg>
        <pc:spChg chg="add mod">
          <ac:chgData name="William Mejia" userId="00664b1f-8e44-493f-8c91-b4baaf006fa9" providerId="ADAL" clId="{7C2C72D5-CC8D-46CF-B806-F3A415F9A672}" dt="2020-05-20T16:12:13.013" v="18"/>
          <ac:spMkLst>
            <pc:docMk/>
            <pc:sldMasterMk cId="2272891220" sldId="2147483677"/>
            <ac:spMk id="5" creationId="{525CF6B9-578C-4081-92A5-5121641D1895}"/>
          </ac:spMkLst>
        </pc:spChg>
        <pc:spChg chg="add mod">
          <ac:chgData name="William Mejia" userId="00664b1f-8e44-493f-8c91-b4baaf006fa9" providerId="ADAL" clId="{7C2C72D5-CC8D-46CF-B806-F3A415F9A672}" dt="2020-05-20T16:12:13.013" v="18"/>
          <ac:spMkLst>
            <pc:docMk/>
            <pc:sldMasterMk cId="2272891220" sldId="2147483677"/>
            <ac:spMk id="6" creationId="{DED0DF0D-AB3A-4AD3-BE36-6A659B957125}"/>
          </ac:spMkLst>
        </pc:spChg>
        <pc:sldLayoutChg chg="del">
          <pc:chgData name="William Mejia" userId="00664b1f-8e44-493f-8c91-b4baaf006fa9" providerId="ADAL" clId="{7C2C72D5-CC8D-46CF-B806-F3A415F9A672}" dt="2020-05-20T16:12:26.620" v="19" actId="2696"/>
          <pc:sldLayoutMkLst>
            <pc:docMk/>
            <pc:sldMasterMk cId="2272891220" sldId="2147483677"/>
            <pc:sldLayoutMk cId="3974337659" sldId="2147483678"/>
          </pc:sldLayoutMkLst>
        </pc:sldLayoutChg>
        <pc:sldLayoutChg chg="del">
          <pc:chgData name="William Mejia" userId="00664b1f-8e44-493f-8c91-b4baaf006fa9" providerId="ADAL" clId="{7C2C72D5-CC8D-46CF-B806-F3A415F9A672}" dt="2020-05-20T16:12:26.624" v="20" actId="2696"/>
          <pc:sldLayoutMkLst>
            <pc:docMk/>
            <pc:sldMasterMk cId="2272891220" sldId="2147483677"/>
            <pc:sldLayoutMk cId="2245899662" sldId="2147483679"/>
          </pc:sldLayoutMkLst>
        </pc:sldLayoutChg>
        <pc:sldLayoutChg chg="del">
          <pc:chgData name="William Mejia" userId="00664b1f-8e44-493f-8c91-b4baaf006fa9" providerId="ADAL" clId="{7C2C72D5-CC8D-46CF-B806-F3A415F9A672}" dt="2020-05-20T16:12:26.625" v="21" actId="2696"/>
          <pc:sldLayoutMkLst>
            <pc:docMk/>
            <pc:sldMasterMk cId="2272891220" sldId="2147483677"/>
            <pc:sldLayoutMk cId="2690320973" sldId="2147483680"/>
          </pc:sldLayoutMkLst>
        </pc:sldLayoutChg>
        <pc:sldLayoutChg chg="del">
          <pc:chgData name="William Mejia" userId="00664b1f-8e44-493f-8c91-b4baaf006fa9" providerId="ADAL" clId="{7C2C72D5-CC8D-46CF-B806-F3A415F9A672}" dt="2020-05-20T16:12:26.626" v="22" actId="2696"/>
          <pc:sldLayoutMkLst>
            <pc:docMk/>
            <pc:sldMasterMk cId="2272891220" sldId="2147483677"/>
            <pc:sldLayoutMk cId="376722209" sldId="2147483681"/>
          </pc:sldLayoutMkLst>
        </pc:sldLayoutChg>
        <pc:sldLayoutChg chg="del">
          <pc:chgData name="William Mejia" userId="00664b1f-8e44-493f-8c91-b4baaf006fa9" providerId="ADAL" clId="{7C2C72D5-CC8D-46CF-B806-F3A415F9A672}" dt="2020-05-20T16:12:26.627" v="23" actId="2696"/>
          <pc:sldLayoutMkLst>
            <pc:docMk/>
            <pc:sldMasterMk cId="2272891220" sldId="2147483677"/>
            <pc:sldLayoutMk cId="3057473816" sldId="2147483682"/>
          </pc:sldLayoutMkLst>
        </pc:sldLayoutChg>
        <pc:sldLayoutChg chg="del">
          <pc:chgData name="William Mejia" userId="00664b1f-8e44-493f-8c91-b4baaf006fa9" providerId="ADAL" clId="{7C2C72D5-CC8D-46CF-B806-F3A415F9A672}" dt="2020-05-20T16:12:26.628" v="24" actId="2696"/>
          <pc:sldLayoutMkLst>
            <pc:docMk/>
            <pc:sldMasterMk cId="2272891220" sldId="2147483677"/>
            <pc:sldLayoutMk cId="3764523337" sldId="2147483683"/>
          </pc:sldLayoutMkLst>
        </pc:sldLayoutChg>
        <pc:sldLayoutChg chg="del">
          <pc:chgData name="William Mejia" userId="00664b1f-8e44-493f-8c91-b4baaf006fa9" providerId="ADAL" clId="{7C2C72D5-CC8D-46CF-B806-F3A415F9A672}" dt="2020-05-20T16:12:26.629" v="25" actId="2696"/>
          <pc:sldLayoutMkLst>
            <pc:docMk/>
            <pc:sldMasterMk cId="2272891220" sldId="2147483677"/>
            <pc:sldLayoutMk cId="3326570040" sldId="2147483684"/>
          </pc:sldLayoutMkLst>
        </pc:sldLayoutChg>
        <pc:sldLayoutChg chg="del">
          <pc:chgData name="William Mejia" userId="00664b1f-8e44-493f-8c91-b4baaf006fa9" providerId="ADAL" clId="{7C2C72D5-CC8D-46CF-B806-F3A415F9A672}" dt="2020-05-20T16:12:26.630" v="26" actId="2696"/>
          <pc:sldLayoutMkLst>
            <pc:docMk/>
            <pc:sldMasterMk cId="2272891220" sldId="2147483677"/>
            <pc:sldLayoutMk cId="3152003301" sldId="2147483685"/>
          </pc:sldLayoutMkLst>
        </pc:sldLayoutChg>
        <pc:sldLayoutChg chg="del">
          <pc:chgData name="William Mejia" userId="00664b1f-8e44-493f-8c91-b4baaf006fa9" providerId="ADAL" clId="{7C2C72D5-CC8D-46CF-B806-F3A415F9A672}" dt="2020-05-20T16:12:26.631" v="27" actId="2696"/>
          <pc:sldLayoutMkLst>
            <pc:docMk/>
            <pc:sldMasterMk cId="2272891220" sldId="2147483677"/>
            <pc:sldLayoutMk cId="3146930140" sldId="2147483686"/>
          </pc:sldLayoutMkLst>
        </pc:sldLayoutChg>
        <pc:sldLayoutChg chg="del">
          <pc:chgData name="William Mejia" userId="00664b1f-8e44-493f-8c91-b4baaf006fa9" providerId="ADAL" clId="{7C2C72D5-CC8D-46CF-B806-F3A415F9A672}" dt="2020-05-20T16:12:26.632" v="28" actId="2696"/>
          <pc:sldLayoutMkLst>
            <pc:docMk/>
            <pc:sldMasterMk cId="2272891220" sldId="2147483677"/>
            <pc:sldLayoutMk cId="1588495262" sldId="2147483687"/>
          </pc:sldLayoutMkLst>
        </pc:sldLayoutChg>
        <pc:sldLayoutChg chg="del">
          <pc:chgData name="William Mejia" userId="00664b1f-8e44-493f-8c91-b4baaf006fa9" providerId="ADAL" clId="{7C2C72D5-CC8D-46CF-B806-F3A415F9A672}" dt="2020-05-20T16:12:26.633" v="29" actId="2696"/>
          <pc:sldLayoutMkLst>
            <pc:docMk/>
            <pc:sldMasterMk cId="2272891220" sldId="2147483677"/>
            <pc:sldLayoutMk cId="2786410368" sldId="2147483688"/>
          </pc:sldLayoutMkLst>
        </pc:sldLayoutChg>
      </pc:sldMasterChg>
    </pc:docChg>
  </pc:docChgLst>
  <pc:docChgLst>
    <pc:chgData name="William Mejia" userId="00664b1f-8e44-493f-8c91-b4baaf006fa9" providerId="ADAL" clId="{96BA5050-C3E3-4878-AC0C-A112689405F0}"/>
    <pc:docChg chg="addSld delSld modSld">
      <pc:chgData name="William Mejia" userId="00664b1f-8e44-493f-8c91-b4baaf006fa9" providerId="ADAL" clId="{96BA5050-C3E3-4878-AC0C-A112689405F0}" dt="2020-05-20T15:23:32.167" v="4"/>
      <pc:docMkLst>
        <pc:docMk/>
      </pc:docMkLst>
      <pc:sldChg chg="del">
        <pc:chgData name="William Mejia" userId="00664b1f-8e44-493f-8c91-b4baaf006fa9" providerId="ADAL" clId="{96BA5050-C3E3-4878-AC0C-A112689405F0}" dt="2020-05-20T15:22:52.514" v="1" actId="2696"/>
        <pc:sldMkLst>
          <pc:docMk/>
          <pc:sldMk cId="3002254306" sldId="257"/>
        </pc:sldMkLst>
      </pc:sldChg>
      <pc:sldChg chg="del">
        <pc:chgData name="William Mejia" userId="00664b1f-8e44-493f-8c91-b4baaf006fa9" providerId="ADAL" clId="{96BA5050-C3E3-4878-AC0C-A112689405F0}" dt="2020-05-20T15:22:52.511" v="0" actId="2696"/>
        <pc:sldMkLst>
          <pc:docMk/>
          <pc:sldMk cId="2364790306" sldId="261"/>
        </pc:sldMkLst>
      </pc:sldChg>
      <pc:sldChg chg="add">
        <pc:chgData name="William Mejia" userId="00664b1f-8e44-493f-8c91-b4baaf006fa9" providerId="ADAL" clId="{96BA5050-C3E3-4878-AC0C-A112689405F0}" dt="2020-05-20T15:22:57.483" v="2"/>
        <pc:sldMkLst>
          <pc:docMk/>
          <pc:sldMk cId="2526326442" sldId="265"/>
        </pc:sldMkLst>
      </pc:sldChg>
      <pc:sldChg chg="add">
        <pc:chgData name="William Mejia" userId="00664b1f-8e44-493f-8c91-b4baaf006fa9" providerId="ADAL" clId="{96BA5050-C3E3-4878-AC0C-A112689405F0}" dt="2020-05-20T15:23:00.753" v="3"/>
        <pc:sldMkLst>
          <pc:docMk/>
          <pc:sldMk cId="3187092138" sldId="266"/>
        </pc:sldMkLst>
      </pc:sldChg>
      <pc:sldChg chg="add">
        <pc:chgData name="William Mejia" userId="00664b1f-8e44-493f-8c91-b4baaf006fa9" providerId="ADAL" clId="{96BA5050-C3E3-4878-AC0C-A112689405F0}" dt="2020-05-20T15:23:00.753" v="3"/>
        <pc:sldMkLst>
          <pc:docMk/>
          <pc:sldMk cId="212309435" sldId="267"/>
        </pc:sldMkLst>
      </pc:sldChg>
      <pc:sldChg chg="add">
        <pc:chgData name="William Mejia" userId="00664b1f-8e44-493f-8c91-b4baaf006fa9" providerId="ADAL" clId="{96BA5050-C3E3-4878-AC0C-A112689405F0}" dt="2020-05-20T15:23:32.167" v="4"/>
        <pc:sldMkLst>
          <pc:docMk/>
          <pc:sldMk cId="37281131" sldId="268"/>
        </pc:sldMkLst>
      </pc:sldChg>
    </pc:docChg>
  </pc:docChgLst>
  <pc:docChgLst>
    <pc:chgData name="William Mejia" userId="S::william.mejia@ecorys.com::00664b1f-8e44-493f-8c91-b4baaf006fa9" providerId="AD" clId="Web-{8B5981AF-2B69-4CD9-9BF2-C0B253E38C2C}"/>
    <pc:docChg chg="modSld">
      <pc:chgData name="William Mejia" userId="S::william.mejia@ecorys.com::00664b1f-8e44-493f-8c91-b4baaf006fa9" providerId="AD" clId="Web-{8B5981AF-2B69-4CD9-9BF2-C0B253E38C2C}" dt="2020-05-20T16:10:10.746" v="4" actId="20577"/>
      <pc:docMkLst>
        <pc:docMk/>
      </pc:docMkLst>
      <pc:sldChg chg="modSp">
        <pc:chgData name="William Mejia" userId="S::william.mejia@ecorys.com::00664b1f-8e44-493f-8c91-b4baaf006fa9" providerId="AD" clId="Web-{8B5981AF-2B69-4CD9-9BF2-C0B253E38C2C}" dt="2020-05-20T16:10:10.215" v="2" actId="20577"/>
        <pc:sldMkLst>
          <pc:docMk/>
          <pc:sldMk cId="2163294717" sldId="256"/>
        </pc:sldMkLst>
        <pc:spChg chg="mod">
          <ac:chgData name="William Mejia" userId="S::william.mejia@ecorys.com::00664b1f-8e44-493f-8c91-b4baaf006fa9" providerId="AD" clId="Web-{8B5981AF-2B69-4CD9-9BF2-C0B253E38C2C}" dt="2020-05-20T16:10:10.215" v="2" actId="20577"/>
          <ac:spMkLst>
            <pc:docMk/>
            <pc:sldMk cId="2163294717" sldId="256"/>
            <ac:spMk id="2" creationId="{A5E4A7DE-7C59-49B9-816B-D64A13E6B719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C7DC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EB-4915-B35C-41D1708BE4D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F1592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EB-4915-B35C-41D1708BE4D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8CC96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EB-4915-B35C-41D1708BE4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632768"/>
        <c:axId val="49634304"/>
      </c:barChart>
      <c:catAx>
        <c:axId val="49632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9634304"/>
        <c:crosses val="autoZero"/>
        <c:auto val="1"/>
        <c:lblAlgn val="ctr"/>
        <c:lblOffset val="100"/>
        <c:noMultiLvlLbl val="0"/>
      </c:catAx>
      <c:valAx>
        <c:axId val="496343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9632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720FC8-BF13-4F86-A7CB-DA11C8A72B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506822-3D6F-4061-85F4-B4C22288F1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21B18-2083-43AB-9E33-04827096A63E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BD6D3-4508-4109-B4AF-EC3711FAAB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99F4EF-5CDF-4F1D-A278-4100DD6D698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AF70E-7B8B-4372-AD14-4E2B70F546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74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1BFBD-5F9B-45CE-9413-6D90FE8F3141}" type="datetimeFigureOut">
              <a:rPr lang="de-DE" smtClean="0"/>
              <a:t>29.05.2020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6D2FB-8F15-42B5-8CDF-9B719542C2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2222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Main goals NLCID and also elements for discussion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12001F-EFEB-46E0-9CEF-78256D490FF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7682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12001F-EFEB-46E0-9CEF-78256D490FF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5725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/>
              <a:t>Discussion questions to follow:</a:t>
            </a:r>
          </a:p>
          <a:p>
            <a:pPr>
              <a:buClr>
                <a:schemeClr val="bg1"/>
              </a:buClr>
              <a:buFont typeface="Arial Narrow" panose="020B0606020202030204" pitchFamily="34" charset="0"/>
              <a:buChar char="⁄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  <a:buFont typeface="Arial Narrow" panose="020B0606020202030204" pitchFamily="34" charset="0"/>
              <a:buChar char="⁄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Which of the following delivery modes of the UAEU do you see as particularly promising and which ones might be missing?</a:t>
            </a:r>
          </a:p>
          <a:p>
            <a:pPr lvl="1">
              <a:buClr>
                <a:schemeClr val="bg1"/>
              </a:buClr>
              <a:buFont typeface="Arial Narrow" panose="020B0606020202030204" pitchFamily="34" charset="0"/>
              <a:buChar char="⁄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‘Traditional’ Thematic Partnerships</a:t>
            </a:r>
          </a:p>
          <a:p>
            <a:pPr lvl="1">
              <a:buClr>
                <a:schemeClr val="bg1"/>
              </a:buClr>
              <a:buFont typeface="Arial Narrow" panose="020B0606020202030204" pitchFamily="34" charset="0"/>
              <a:buChar char="⁄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‘Short-track’ Partnerships on specific topics</a:t>
            </a:r>
          </a:p>
          <a:p>
            <a:pPr lvl="1">
              <a:buClr>
                <a:schemeClr val="bg1"/>
              </a:buClr>
              <a:buFont typeface="Arial Narrow" panose="020B0606020202030204" pitchFamily="34" charset="0"/>
              <a:buChar char="⁄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Multi-level workshop series without a fixed Partnership format</a:t>
            </a:r>
          </a:p>
          <a:p>
            <a:pPr>
              <a:buClr>
                <a:schemeClr val="bg1"/>
              </a:buClr>
              <a:buFont typeface="Arial Narrow" panose="020B0606020202030204" pitchFamily="34" charset="0"/>
              <a:buChar char="⁄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can the experiences and results of the current Partnerships inform the post-2020 UAEU?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12001F-EFEB-46E0-9CEF-78256D490FF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7116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Discussion questions to follow: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>
              <a:buClr>
                <a:schemeClr val="bg1"/>
              </a:buClr>
              <a:buFont typeface="Arial Narrow" panose="020B0606020202030204" pitchFamily="34" charset="0"/>
              <a:buChar char="⁄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What are your proposals to make sure future UAEU delivery is indeed ‘</a:t>
            </a:r>
            <a:r>
              <a:rPr lang="en-GB" sz="1200" dirty="0"/>
              <a:t>intimately linked to the policymaking cycle and existing institutions and processes</a:t>
            </a:r>
            <a:r>
              <a:rPr lang="en-NL" sz="1200" dirty="0"/>
              <a:t>’?</a:t>
            </a:r>
          </a:p>
          <a:p>
            <a:pPr>
              <a:buClr>
                <a:schemeClr val="bg1"/>
              </a:buClr>
              <a:buFont typeface="Arial Narrow" panose="020B0606020202030204" pitchFamily="34" charset="0"/>
              <a:buChar char="⁄"/>
            </a:pPr>
            <a:r>
              <a:rPr lang="en-NL" sz="1200" dirty="0">
                <a:latin typeface="Arial" panose="020B0604020202020204" pitchFamily="34" charset="0"/>
                <a:cs typeface="Arial" panose="020B0604020202020204" pitchFamily="34" charset="0"/>
              </a:rPr>
              <a:t>What are the learnings from existing Better Regulation actions as presented by Partnerships thus far?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12001F-EFEB-46E0-9CEF-78256D490FF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7950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Discussion questions to follow: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>
              <a:buClr>
                <a:schemeClr val="bg1"/>
              </a:buClr>
              <a:buFont typeface="Arial Narrow" panose="020B0606020202030204" pitchFamily="34" charset="0"/>
              <a:buChar char="⁄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Do you agree that the Better Knowledge strand should to be diversified to cover 1)</a:t>
            </a:r>
            <a:r>
              <a:rPr lang="en-GB" sz="1200" dirty="0"/>
              <a:t> knowledge base &amp; data and 2) capacity &amp; knowledge building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buClr>
                <a:schemeClr val="bg1"/>
              </a:buClr>
              <a:buFont typeface="Arial Narrow" panose="020B0606020202030204" pitchFamily="34" charset="0"/>
              <a:buChar char="⁄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How could National Contact Points facilitate communication and dissemination activities on the UAEU and on urban policy in general?</a:t>
            </a:r>
            <a:endParaRPr lang="en-NL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12001F-EFEB-46E0-9CEF-78256D490FF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8258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958D0-F855-4DB2-BA3B-3D972C593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29DC3-3395-4E67-AC9D-69D3406AE3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EA3FD-FE3B-4AB3-871C-317C309B3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dirty="0" err="1"/>
              <a:t>Coordinators</a:t>
            </a:r>
            <a:r>
              <a:rPr lang="fr-FR" dirty="0"/>
              <a:t>’ &amp; Actions Leaders Meeting 2020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59F21-AA3B-41EA-87CA-19F5DEC6C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0000" y="6172200"/>
            <a:ext cx="622300" cy="5492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 sz="1600" b="1">
                <a:solidFill>
                  <a:srgbClr val="8CC96C"/>
                </a:solidFill>
              </a:defRPr>
            </a:lvl1pPr>
          </a:lstStyle>
          <a:p>
            <a:fld id="{E4209198-9FDD-4375-82A1-A017510FBE6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926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6D16E-E759-452C-93DE-342718846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360"/>
          </a:xfrm>
          <a:ln w="19050">
            <a:solidFill>
              <a:srgbClr val="8CC96C"/>
            </a:solidFill>
          </a:ln>
        </p:spPr>
        <p:txBody>
          <a:bodyPr>
            <a:normAutofit/>
          </a:bodyPr>
          <a:lstStyle>
            <a:lvl1pPr>
              <a:defRPr sz="3600">
                <a:solidFill>
                  <a:srgbClr val="8CC96C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8881-BDC4-4D8F-96C6-DCA20AF1C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33E28-33EF-41E7-9511-C64A6A8D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15BB5D-45AD-4F48-BB68-9E2D3A1C4F6D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0B2E9-8031-4A2C-97A2-A4BDDDFA2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047C3-95A4-485D-AEFD-465908CB9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A81C00-605C-4DC8-8F1D-4ED79D3C135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860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E5894-4F29-41C1-B62C-3DC7D3229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48434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1635F6F-CD44-41DA-9194-EB36CF1C6A5A}"/>
              </a:ext>
            </a:extLst>
          </p:cNvPr>
          <p:cNvSpPr txBox="1">
            <a:spLocks/>
          </p:cNvSpPr>
          <p:nvPr userDrawn="1"/>
        </p:nvSpPr>
        <p:spPr>
          <a:xfrm>
            <a:off x="838200" y="365125"/>
            <a:ext cx="10515600" cy="625475"/>
          </a:xfrm>
          <a:prstGeom prst="rect">
            <a:avLst/>
          </a:prstGeom>
          <a:ln w="12700">
            <a:solidFill>
              <a:srgbClr val="8CC96C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8CC9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5C20B05-4387-41BA-BB0D-9B4EB91974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Coordinators’ &amp; Actions Leaders Meeting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46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1145-A2D1-4F90-8218-A042ED7BAC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3965575"/>
          </a:xfrm>
        </p:spPr>
        <p:txBody>
          <a:bodyPr/>
          <a:lstStyle>
            <a:lvl1pPr algn="ctr"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Questions Slide?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B0E6F2-A464-404F-A8EA-17E7321A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5E3B6D-2313-4A6B-9B9D-47DFCF1FA4FA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A84F6-7278-405C-821C-5CD29277A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3806D9-31A8-49B4-A9DD-F8F9488B5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01FD9A-E06D-45E8-9C33-A2271F4A3A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75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1145-A2D1-4F90-8218-A042ED7BAC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3965575"/>
          </a:xfrm>
        </p:spPr>
        <p:txBody>
          <a:bodyPr/>
          <a:lstStyle>
            <a:lvl1pPr algn="ctr">
              <a:defRPr b="1">
                <a:solidFill>
                  <a:srgbClr val="F159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Polling question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B0E6F2-A464-404F-A8EA-17E7321A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5E3B6D-2313-4A6B-9B9D-47DFCF1FA4FA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A84F6-7278-405C-821C-5CD29277A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3806D9-31A8-49B4-A9DD-F8F9488B5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01FD9A-E06D-45E8-9C33-A2271F4A3A56}" type="slidenum">
              <a:rPr lang="en-GB" smtClean="0"/>
              <a:t>‹Nr.›</a:t>
            </a:fld>
            <a:endParaRPr lang="en-GB"/>
          </a:p>
        </p:txBody>
      </p:sp>
      <p:sp>
        <p:nvSpPr>
          <p:cNvPr id="4" name="Arrow: Bent 3">
            <a:extLst>
              <a:ext uri="{FF2B5EF4-FFF2-40B4-BE49-F238E27FC236}">
                <a16:creationId xmlns:a16="http://schemas.microsoft.com/office/drawing/2014/main" id="{21608E6C-50A1-4323-BC9C-43CB6D05E28F}"/>
              </a:ext>
            </a:extLst>
          </p:cNvPr>
          <p:cNvSpPr/>
          <p:nvPr userDrawn="1"/>
        </p:nvSpPr>
        <p:spPr>
          <a:xfrm rot="10800000" flipH="1">
            <a:off x="7590572" y="4330700"/>
            <a:ext cx="4114800" cy="1927225"/>
          </a:xfrm>
          <a:prstGeom prst="bentArrow">
            <a:avLst>
              <a:gd name="adj1" fmla="val 25000"/>
              <a:gd name="adj2" fmla="val 22915"/>
              <a:gd name="adj3" fmla="val 25000"/>
              <a:gd name="adj4" fmla="val 43750"/>
            </a:avLst>
          </a:prstGeom>
          <a:solidFill>
            <a:srgbClr val="F159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highlight>
                <a:srgbClr val="F1592A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81719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EDB3B-5BD0-4F6B-BDDF-E727A3E84E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Graphs example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B0CA40-71B6-4C36-A4B5-6F25CC9DF7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5E3B6D-2313-4A6B-9B9D-47DFCF1FA4FA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737BA6-89C5-4C5F-BE18-E05938DFD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56DACE-CBB4-4E1D-8449-F0DA0ED4B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01FD9A-E06D-45E8-9C33-A2271F4A3A56}" type="slidenum">
              <a:rPr lang="en-GB" smtClean="0"/>
              <a:t>‹Nr.›</a:t>
            </a:fld>
            <a:endParaRPr lang="en-GB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2C9522CE-03AA-4B22-A128-109DD66677C3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308624416"/>
              </p:ext>
            </p:extLst>
          </p:nvPr>
        </p:nvGraphicFramePr>
        <p:xfrm>
          <a:off x="6367016" y="1460500"/>
          <a:ext cx="4248596" cy="3516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3DC8826-4ADF-4428-A997-683DD6EAA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79488" y="1549400"/>
            <a:ext cx="5014912" cy="3427771"/>
          </a:xfrm>
          <a:noFill/>
          <a:ln w="12700">
            <a:solidFill>
              <a:srgbClr val="8CC96C"/>
            </a:solidFill>
          </a:ln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0236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BCDA3-75D6-49EF-BC07-63B6E80FEE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5E3B6D-2313-4A6B-9B9D-47DFCF1FA4FA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5A8B50-CBEF-4E54-B4F7-77E116485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667AE-3948-4123-863C-7AB2E72F9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01FD9A-E06D-45E8-9C33-A2271F4A3A56}" type="slidenum">
              <a:rPr lang="en-GB" smtClean="0"/>
              <a:t>‹Nr.›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826504-87C6-4738-8D81-FC35624654DA}"/>
              </a:ext>
            </a:extLst>
          </p:cNvPr>
          <p:cNvSpPr/>
          <p:nvPr userDrawn="1"/>
        </p:nvSpPr>
        <p:spPr>
          <a:xfrm>
            <a:off x="6866756" y="2343150"/>
            <a:ext cx="792088" cy="576064"/>
          </a:xfrm>
          <a:prstGeom prst="rect">
            <a:avLst/>
          </a:prstGeom>
          <a:solidFill>
            <a:srgbClr val="1C7D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EDB6AB-2CEF-456F-85C0-D6D579793F43}"/>
              </a:ext>
            </a:extLst>
          </p:cNvPr>
          <p:cNvSpPr/>
          <p:nvPr userDrawn="1"/>
        </p:nvSpPr>
        <p:spPr>
          <a:xfrm>
            <a:off x="6866756" y="3207246"/>
            <a:ext cx="792088" cy="576064"/>
          </a:xfrm>
          <a:prstGeom prst="rect">
            <a:avLst/>
          </a:prstGeom>
          <a:solidFill>
            <a:srgbClr val="F159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1A58E3-8182-485B-A552-8B6FFB0A3F7A}"/>
              </a:ext>
            </a:extLst>
          </p:cNvPr>
          <p:cNvSpPr/>
          <p:nvPr userDrawn="1"/>
        </p:nvSpPr>
        <p:spPr>
          <a:xfrm>
            <a:off x="6866756" y="4071342"/>
            <a:ext cx="792088" cy="576064"/>
          </a:xfrm>
          <a:prstGeom prst="rect">
            <a:avLst/>
          </a:prstGeom>
          <a:solidFill>
            <a:srgbClr val="8C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B0FE1B-72D1-4632-BB76-4DF21AC7DEA3}"/>
              </a:ext>
            </a:extLst>
          </p:cNvPr>
          <p:cNvSpPr txBox="1"/>
          <p:nvPr userDrawn="1"/>
        </p:nvSpPr>
        <p:spPr>
          <a:xfrm>
            <a:off x="7874868" y="2271142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1C7DC3"/>
                </a:solidFill>
              </a:rPr>
              <a:t>Red: 28 </a:t>
            </a:r>
          </a:p>
          <a:p>
            <a:r>
              <a:rPr lang="en-US" sz="1400" b="1" dirty="0">
                <a:solidFill>
                  <a:srgbClr val="1C7DC3"/>
                </a:solidFill>
              </a:rPr>
              <a:t>Green: 127 </a:t>
            </a:r>
          </a:p>
          <a:p>
            <a:r>
              <a:rPr lang="en-US" sz="1400" b="1" dirty="0">
                <a:solidFill>
                  <a:srgbClr val="1C7DC3"/>
                </a:solidFill>
              </a:rPr>
              <a:t>Blue: 195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8CCF8E-6EEA-4787-922C-2764E18131E5}"/>
              </a:ext>
            </a:extLst>
          </p:cNvPr>
          <p:cNvSpPr txBox="1"/>
          <p:nvPr userDrawn="1"/>
        </p:nvSpPr>
        <p:spPr>
          <a:xfrm>
            <a:off x="7874868" y="3125946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1592A"/>
                </a:solidFill>
              </a:rPr>
              <a:t>Red: 241 </a:t>
            </a:r>
          </a:p>
          <a:p>
            <a:r>
              <a:rPr lang="en-US" sz="1400" b="1" dirty="0">
                <a:solidFill>
                  <a:srgbClr val="F1592A"/>
                </a:solidFill>
              </a:rPr>
              <a:t>Green: 89 </a:t>
            </a:r>
          </a:p>
          <a:p>
            <a:r>
              <a:rPr lang="en-US" sz="1400" b="1" dirty="0">
                <a:solidFill>
                  <a:srgbClr val="F1592A"/>
                </a:solidFill>
              </a:rPr>
              <a:t>Blue: 42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1C4F38-E572-46FB-9D3E-F5986BA17781}"/>
              </a:ext>
            </a:extLst>
          </p:cNvPr>
          <p:cNvSpPr txBox="1"/>
          <p:nvPr userDrawn="1"/>
        </p:nvSpPr>
        <p:spPr>
          <a:xfrm>
            <a:off x="7874868" y="3990042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8CC96C"/>
                </a:solidFill>
              </a:rPr>
              <a:t>Red: 140</a:t>
            </a:r>
          </a:p>
          <a:p>
            <a:r>
              <a:rPr lang="en-US" sz="1400" b="1" dirty="0">
                <a:solidFill>
                  <a:srgbClr val="8CC96C"/>
                </a:solidFill>
              </a:rPr>
              <a:t>Green: 201 </a:t>
            </a:r>
          </a:p>
          <a:p>
            <a:r>
              <a:rPr lang="en-US" sz="1400" b="1" dirty="0">
                <a:solidFill>
                  <a:srgbClr val="8CC96C"/>
                </a:solidFill>
              </a:rPr>
              <a:t>Blue: 108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870B7B47-79EC-409C-A9C6-743FD5DED0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Visual charter</a:t>
            </a:r>
            <a:endParaRPr lang="en-GB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5FC11ADD-44E5-403E-87E1-83A88A2F182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79488" y="2271143"/>
            <a:ext cx="5014912" cy="2457564"/>
          </a:xfrm>
          <a:noFill/>
          <a:ln w="12700">
            <a:solidFill>
              <a:srgbClr val="8CC96C"/>
            </a:solidFill>
          </a:ln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These are the </a:t>
            </a:r>
            <a:r>
              <a:rPr lang="en-US" dirty="0" err="1"/>
              <a:t>colours</a:t>
            </a:r>
            <a:r>
              <a:rPr lang="en-US" dirty="0"/>
              <a:t> of the Urban Agenda. Feel free to use them when talking about the Urban Agenda for the EU.</a:t>
            </a:r>
          </a:p>
        </p:txBody>
      </p:sp>
    </p:spTree>
    <p:extLst>
      <p:ext uri="{BB962C8B-B14F-4D97-AF65-F5344CB8AC3E}">
        <p14:creationId xmlns:p14="http://schemas.microsoft.com/office/powerpoint/2010/main" val="450010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49611-2B7D-4511-A565-9C38CC3A4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dirty="0" err="1"/>
              <a:t>Coordinators</a:t>
            </a:r>
            <a:r>
              <a:rPr lang="fr-FR" dirty="0"/>
              <a:t>’ &amp; Action Leaders Meeting 2020 | 3 – 5 June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A4DDE-9A2C-4F0E-8EFE-73EEF79DB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14097" y="6311900"/>
            <a:ext cx="429126" cy="409575"/>
          </a:xfrm>
          <a:prstGeom prst="rect">
            <a:avLst/>
          </a:prstGeom>
        </p:spPr>
        <p:txBody>
          <a:bodyPr/>
          <a:lstStyle/>
          <a:p>
            <a:fld id="{E4209198-9FDD-4375-82A1-A017510FBE66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169EC96-3003-4BDB-B61E-6815ED3060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3965575"/>
          </a:xfrm>
        </p:spPr>
        <p:txBody>
          <a:bodyPr/>
          <a:lstStyle>
            <a:lvl1pPr algn="ctr"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142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C5F6CF-B950-434C-A915-DB2D0760F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1958E3-598A-420B-8FA0-B3FD15AC4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1FD21CC-D064-4082-92CF-C33DF97587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8" t="1079" r="71371" b="35160"/>
          <a:stretch/>
        </p:blipFill>
        <p:spPr>
          <a:xfrm>
            <a:off x="8084596" y="3805238"/>
            <a:ext cx="4285204" cy="31632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CC1C063-2365-496E-90A0-D52F6708E5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56" r="5798" b="39567"/>
          <a:stretch/>
        </p:blipFill>
        <p:spPr>
          <a:xfrm>
            <a:off x="0" y="3714068"/>
            <a:ext cx="3022600" cy="3163218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8C54C0F-816A-4B9C-BF1B-8357D9595D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4456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err="1"/>
              <a:t>Coordinators</a:t>
            </a:r>
            <a:r>
              <a:rPr lang="fr-FR" dirty="0"/>
              <a:t>’ &amp; Actions Leaders Meeting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104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6" r:id="rId2"/>
    <p:sldLayoutId id="2147483662" r:id="rId3"/>
    <p:sldLayoutId id="2147483664" r:id="rId4"/>
    <p:sldLayoutId id="2147483672" r:id="rId5"/>
    <p:sldLayoutId id="2147483666" r:id="rId6"/>
    <p:sldLayoutId id="2147483667" r:id="rId7"/>
    <p:sldLayoutId id="2147483673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4A7DE-7C59-49B9-816B-D64A13E6B7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4800" dirty="0"/>
              <a:t>Implementing the </a:t>
            </a:r>
            <a:r>
              <a:rPr lang="en-GB" sz="4800" dirty="0" smtClean="0"/>
              <a:t/>
            </a:r>
            <a:br>
              <a:rPr lang="en-GB" sz="4800" dirty="0" smtClean="0"/>
            </a:br>
            <a:r>
              <a:rPr lang="en-GB" sz="4800" dirty="0" smtClean="0"/>
              <a:t>New </a:t>
            </a:r>
            <a:r>
              <a:rPr lang="en-GB" sz="4800" dirty="0"/>
              <a:t>Leipzig Charter </a:t>
            </a:r>
            <a:br>
              <a:rPr lang="en-GB" sz="4800" dirty="0"/>
            </a:br>
            <a:r>
              <a:rPr lang="en-GB" sz="4800" dirty="0"/>
              <a:t>through </a:t>
            </a:r>
            <a:r>
              <a:rPr lang="en-GB" sz="4800" dirty="0" smtClean="0"/>
              <a:t>Multi-Level Governance</a:t>
            </a:r>
            <a:endParaRPr lang="en-GB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FE1953-5F8C-4B37-8B4B-2DF7C089F2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Tilman Buchholz</a:t>
            </a:r>
          </a:p>
          <a:p>
            <a:r>
              <a:rPr lang="fr-FR" dirty="0" err="1" smtClean="0"/>
              <a:t>German</a:t>
            </a:r>
            <a:r>
              <a:rPr lang="fr-FR" dirty="0" smtClean="0"/>
              <a:t> Ministry of the </a:t>
            </a:r>
            <a:r>
              <a:rPr lang="fr-FR" dirty="0" err="1" smtClean="0"/>
              <a:t>Interior</a:t>
            </a:r>
            <a:r>
              <a:rPr lang="fr-FR" dirty="0" smtClean="0"/>
              <a:t>, Building and </a:t>
            </a:r>
            <a:r>
              <a:rPr lang="fr-FR" dirty="0" err="1" smtClean="0"/>
              <a:t>Community</a:t>
            </a:r>
            <a:endParaRPr lang="fr-FR" dirty="0"/>
          </a:p>
          <a:p>
            <a:r>
              <a:rPr lang="fr-FR" dirty="0" err="1"/>
              <a:t>Coordinators</a:t>
            </a:r>
            <a:r>
              <a:rPr lang="fr-FR" dirty="0"/>
              <a:t>’ &amp; Action Leaders’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29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4ED5EC0-DD65-4171-BBDC-8778B08EF1C2}"/>
              </a:ext>
            </a:extLst>
          </p:cNvPr>
          <p:cNvSpPr txBox="1">
            <a:spLocks/>
          </p:cNvSpPr>
          <p:nvPr/>
        </p:nvSpPr>
        <p:spPr>
          <a:xfrm>
            <a:off x="800100" y="581024"/>
            <a:ext cx="10515600" cy="1806576"/>
          </a:xfrm>
          <a:prstGeom prst="rect">
            <a:avLst/>
          </a:prstGeom>
          <a:ln w="19050">
            <a:solidFill>
              <a:srgbClr val="8CC96C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8CC9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Implementing the New Leipzig Charter</a:t>
            </a:r>
          </a:p>
          <a:p>
            <a:r>
              <a:rPr lang="en-GB" dirty="0"/>
              <a:t>t</a:t>
            </a:r>
            <a:r>
              <a:rPr lang="en-GB" dirty="0" smtClean="0"/>
              <a:t>hrough </a:t>
            </a:r>
            <a:r>
              <a:rPr lang="en-GB" dirty="0" smtClean="0"/>
              <a:t>m</a:t>
            </a:r>
            <a:r>
              <a:rPr lang="en-GB" dirty="0" smtClean="0"/>
              <a:t>ulti-level </a:t>
            </a:r>
            <a:r>
              <a:rPr lang="en-GB" dirty="0"/>
              <a:t>g</a:t>
            </a:r>
            <a:r>
              <a:rPr lang="en-GB" dirty="0" smtClean="0"/>
              <a:t>overnance</a:t>
            </a:r>
            <a:endParaRPr lang="en-GB" dirty="0" smtClean="0"/>
          </a:p>
          <a:p>
            <a:r>
              <a:rPr lang="en-GB" i="1" dirty="0">
                <a:latin typeface="BundesSans Cond Office" panose="02000000000000000000" pitchFamily="2" charset="0"/>
              </a:rPr>
              <a:t>Next </a:t>
            </a:r>
            <a:r>
              <a:rPr lang="en-GB" i="1" dirty="0" smtClean="0">
                <a:latin typeface="BundesSans Cond Office" panose="02000000000000000000" pitchFamily="2" charset="0"/>
              </a:rPr>
              <a:t>st</a:t>
            </a:r>
            <a:r>
              <a:rPr lang="en-GB" i="1" dirty="0" smtClean="0">
                <a:latin typeface="BundesSans Cond Office" panose="02000000000000000000" pitchFamily="2" charset="0"/>
              </a:rPr>
              <a:t>eps </a:t>
            </a:r>
            <a:r>
              <a:rPr lang="en-GB" i="1" dirty="0">
                <a:latin typeface="BundesSans Cond Office" panose="02000000000000000000" pitchFamily="2" charset="0"/>
              </a:rPr>
              <a:t>for the Urban Agenda for the </a:t>
            </a:r>
            <a:r>
              <a:rPr lang="en-GB" i="1" dirty="0" smtClean="0">
                <a:latin typeface="BundesSans Cond Office" panose="02000000000000000000" pitchFamily="2" charset="0"/>
              </a:rPr>
              <a:t>EU</a:t>
            </a: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E781728-8C85-49C7-80F0-362C134697E2}"/>
              </a:ext>
            </a:extLst>
          </p:cNvPr>
          <p:cNvSpPr txBox="1">
            <a:spLocks/>
          </p:cNvSpPr>
          <p:nvPr/>
        </p:nvSpPr>
        <p:spPr>
          <a:xfrm>
            <a:off x="838200" y="2802193"/>
            <a:ext cx="10515600" cy="337476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bg1"/>
              </a:buClr>
              <a:buFont typeface="Arial Narrow" panose="020B0606020202030204" pitchFamily="34" charset="0"/>
              <a:buChar char="⁄"/>
            </a:pPr>
            <a:endParaRPr lang="en-GB" sz="1800" dirty="0"/>
          </a:p>
          <a:p>
            <a:pPr>
              <a:buClr>
                <a:schemeClr val="bg1"/>
              </a:buClr>
              <a:buFont typeface="Arial Narrow" panose="020B0606020202030204" pitchFamily="34" charset="0"/>
              <a:buChar char="⁄"/>
            </a:pPr>
            <a:r>
              <a:rPr lang="en-GB" b="1" dirty="0" smtClean="0"/>
              <a:t>Centrepiece</a:t>
            </a:r>
            <a:r>
              <a:rPr lang="en-GB" b="1" dirty="0"/>
              <a:t>: Consolidating and Delivering the Urban Agenda for the EU</a:t>
            </a:r>
            <a:endParaRPr lang="en-NL" b="1" dirty="0"/>
          </a:p>
          <a:p>
            <a:pPr lvl="1"/>
            <a:r>
              <a:rPr lang="en-GB" dirty="0"/>
              <a:t>Maintaining and Reinforcing Multi-Level and Multi-Stakeholder Cooperation </a:t>
            </a:r>
            <a:endParaRPr lang="en-NL" dirty="0"/>
          </a:p>
          <a:p>
            <a:pPr lvl="1"/>
            <a:r>
              <a:rPr lang="en-GB" dirty="0"/>
              <a:t>Achieving Better Regulation and Policy Coherence</a:t>
            </a:r>
            <a:endParaRPr lang="en-NL" dirty="0"/>
          </a:p>
          <a:p>
            <a:pPr lvl="1"/>
            <a:r>
              <a:rPr lang="en-GB" dirty="0"/>
              <a:t>Ensuring Better Knowledge and Stronger Communication</a:t>
            </a:r>
            <a:endParaRPr lang="en-NL" dirty="0"/>
          </a:p>
          <a:p>
            <a:pPr lvl="1"/>
            <a:r>
              <a:rPr lang="en-GB" dirty="0"/>
              <a:t>Governing the Urban Agenda for the EU with Efficient Decision-Making and Support Structures</a:t>
            </a:r>
            <a:endParaRPr lang="de-DE" u="sng" dirty="0"/>
          </a:p>
          <a:p>
            <a:pPr marL="285750" indent="-285750">
              <a:buClr>
                <a:schemeClr val="bg1"/>
              </a:buClr>
            </a:pPr>
            <a:endParaRPr lang="en-GB" sz="2400" dirty="0" smtClean="0">
              <a:latin typeface="Arial Narrow" panose="020B0606020202030204" pitchFamily="34" charset="0"/>
            </a:endParaRPr>
          </a:p>
          <a:p>
            <a:endParaRPr lang="de-DE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896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A8334003-055A-C840-9231-0A872C72D7C3}"/>
              </a:ext>
            </a:extLst>
          </p:cNvPr>
          <p:cNvGrpSpPr/>
          <p:nvPr/>
        </p:nvGrpSpPr>
        <p:grpSpPr>
          <a:xfrm>
            <a:off x="2209801" y="2913619"/>
            <a:ext cx="6546273" cy="1760619"/>
            <a:chOff x="797900" y="3886834"/>
            <a:chExt cx="6914976" cy="1889676"/>
          </a:xfrm>
        </p:grpSpPr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3B6ED4A1-514E-4648-B73D-BE5AC30A2257}"/>
                </a:ext>
              </a:extLst>
            </p:cNvPr>
            <p:cNvSpPr txBox="1"/>
            <p:nvPr/>
          </p:nvSpPr>
          <p:spPr>
            <a:xfrm>
              <a:off x="5493551" y="3895499"/>
              <a:ext cx="2219325" cy="12373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algn="ctr">
                <a:defRPr sz="1400"/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de-DE" sz="2400" dirty="0">
                  <a:solidFill>
                    <a:schemeClr val="tx1"/>
                  </a:solidFill>
                </a:rPr>
                <a:t>Urban Agenda for the EU</a:t>
              </a:r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3D30708E-298A-E94C-93B4-26B6333D6D3D}"/>
                </a:ext>
              </a:extLst>
            </p:cNvPr>
            <p:cNvSpPr txBox="1"/>
            <p:nvPr/>
          </p:nvSpPr>
          <p:spPr>
            <a:xfrm>
              <a:off x="867818" y="3886834"/>
              <a:ext cx="2219325" cy="12373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algn="ctr">
                <a:defRPr sz="1400"/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de-DE" sz="2400" dirty="0">
                  <a:solidFill>
                    <a:schemeClr val="tx1"/>
                  </a:solidFill>
                </a:rPr>
                <a:t>New Leipzig Charter</a:t>
              </a:r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0E035A54-CEAE-5940-AA7F-44EC53007CDD}"/>
                </a:ext>
              </a:extLst>
            </p:cNvPr>
            <p:cNvSpPr txBox="1"/>
            <p:nvPr/>
          </p:nvSpPr>
          <p:spPr>
            <a:xfrm>
              <a:off x="5423633" y="5214937"/>
              <a:ext cx="2289243" cy="561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dirty="0"/>
                <a:t>IMPLEMENTATION INSTRUMENT</a:t>
              </a:r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879EEB94-3AFD-E145-89A6-04408E34E4BF}"/>
                </a:ext>
              </a:extLst>
            </p:cNvPr>
            <p:cNvSpPr txBox="1"/>
            <p:nvPr/>
          </p:nvSpPr>
          <p:spPr>
            <a:xfrm>
              <a:off x="797900" y="5214937"/>
              <a:ext cx="2289243" cy="330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dirty="0"/>
                <a:t>STRATEGIC FRAMEWORK</a:t>
              </a:r>
            </a:p>
          </p:txBody>
        </p:sp>
        <p:cxnSp>
          <p:nvCxnSpPr>
            <p:cNvPr id="10" name="Gerade Verbindung mit Pfeil 16">
              <a:extLst>
                <a:ext uri="{FF2B5EF4-FFF2-40B4-BE49-F238E27FC236}">
                  <a16:creationId xmlns:a16="http://schemas.microsoft.com/office/drawing/2014/main" id="{4CCD2AE8-9918-FD4B-A917-D7592C7D7AC6}"/>
                </a:ext>
              </a:extLst>
            </p:cNvPr>
            <p:cNvCxnSpPr/>
            <p:nvPr/>
          </p:nvCxnSpPr>
          <p:spPr bwMode="auto">
            <a:xfrm>
              <a:off x="3700568" y="4118566"/>
              <a:ext cx="1179558" cy="0"/>
            </a:xfrm>
            <a:prstGeom prst="straightConnector1">
              <a:avLst/>
            </a:prstGeom>
            <a:solidFill>
              <a:srgbClr val="00B8FF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Gerade Verbindung mit Pfeil 28">
              <a:extLst>
                <a:ext uri="{FF2B5EF4-FFF2-40B4-BE49-F238E27FC236}">
                  <a16:creationId xmlns:a16="http://schemas.microsoft.com/office/drawing/2014/main" id="{6FCFEC30-DAFE-3E49-BE8A-24F893CA8A41}"/>
                </a:ext>
              </a:extLst>
            </p:cNvPr>
            <p:cNvCxnSpPr/>
            <p:nvPr/>
          </p:nvCxnSpPr>
          <p:spPr bwMode="auto">
            <a:xfrm flipH="1">
              <a:off x="3700568" y="4966291"/>
              <a:ext cx="1179558" cy="0"/>
            </a:xfrm>
            <a:prstGeom prst="straightConnector1">
              <a:avLst/>
            </a:prstGeom>
            <a:solidFill>
              <a:srgbClr val="00B8FF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1" name="Ellipse 5">
            <a:extLst>
              <a:ext uri="{FF2B5EF4-FFF2-40B4-BE49-F238E27FC236}">
                <a16:creationId xmlns:a16="http://schemas.microsoft.com/office/drawing/2014/main" id="{1B7CF5E6-42E3-B141-A0A3-57C780440939}"/>
              </a:ext>
            </a:extLst>
          </p:cNvPr>
          <p:cNvSpPr/>
          <p:nvPr/>
        </p:nvSpPr>
        <p:spPr bwMode="auto">
          <a:xfrm>
            <a:off x="8856305" y="3351156"/>
            <a:ext cx="2792771" cy="2646163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b="1" i="1" dirty="0">
                <a:latin typeface="Arial" panose="020B0604020202020204" pitchFamily="34" charset="0"/>
                <a:cs typeface="Arial" panose="020B0604020202020204" pitchFamily="34" charset="0"/>
              </a:rPr>
              <a:t>UAEU to be continued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Made more impactful &amp; efficient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EUI support 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4ED5EC0-DD65-4171-BBDC-8778B08EF1C2}"/>
              </a:ext>
            </a:extLst>
          </p:cNvPr>
          <p:cNvSpPr txBox="1">
            <a:spLocks/>
          </p:cNvSpPr>
          <p:nvPr/>
        </p:nvSpPr>
        <p:spPr>
          <a:xfrm>
            <a:off x="990600" y="517526"/>
            <a:ext cx="10515600" cy="860360"/>
          </a:xfrm>
          <a:prstGeom prst="rect">
            <a:avLst/>
          </a:prstGeom>
          <a:ln w="19050">
            <a:solidFill>
              <a:srgbClr val="8CC96C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8CC9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The Continued Need for Multi-Level Governance </a:t>
            </a:r>
          </a:p>
          <a:p>
            <a:r>
              <a:rPr lang="en-GB" dirty="0" smtClean="0"/>
              <a:t>in Europe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13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1249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Consolidating and Delivering the UAEU –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i="1" dirty="0" smtClean="0"/>
              <a:t>Maintaining </a:t>
            </a:r>
            <a:r>
              <a:rPr lang="en-GB" sz="2800" i="1" dirty="0"/>
              <a:t>and Reinforcing Multi-Level and Multi-Stakeholder Cooperation </a:t>
            </a:r>
            <a:endParaRPr lang="en-GB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1881176" y="2333625"/>
            <a:ext cx="2923184" cy="27307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ctr">
              <a:defRPr sz="1400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2400" i="1" dirty="0">
                <a:solidFill>
                  <a:schemeClr val="tx1"/>
                </a:solidFill>
              </a:rPr>
              <a:t>Delivery mode to remain:</a:t>
            </a:r>
          </a:p>
          <a:p>
            <a:endParaRPr lang="en-GB" sz="2400" i="1" dirty="0">
              <a:solidFill>
                <a:schemeClr val="tx1"/>
              </a:solidFill>
            </a:endParaRPr>
          </a:p>
          <a:p>
            <a:r>
              <a:rPr lang="en-GB" sz="2400" dirty="0">
                <a:solidFill>
                  <a:schemeClr val="tx1"/>
                </a:solidFill>
              </a:rPr>
              <a:t>multi-level</a:t>
            </a:r>
          </a:p>
          <a:p>
            <a:r>
              <a:rPr lang="en-GB" sz="2400" dirty="0">
                <a:solidFill>
                  <a:schemeClr val="tx1"/>
                </a:solidFill>
              </a:rPr>
              <a:t>&amp;</a:t>
            </a:r>
          </a:p>
          <a:p>
            <a:r>
              <a:rPr lang="en-GB" sz="2400" dirty="0">
                <a:solidFill>
                  <a:schemeClr val="tx1"/>
                </a:solidFill>
              </a:rPr>
              <a:t>multi-stakeholder Partnerships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4537168" y="3077403"/>
            <a:ext cx="2687251" cy="124317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ctr">
              <a:defRPr sz="1400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1800" i="1" dirty="0">
                <a:solidFill>
                  <a:schemeClr val="tx1"/>
                </a:solidFill>
              </a:rPr>
              <a:t>BUT</a:t>
            </a:r>
          </a:p>
          <a:p>
            <a:r>
              <a:rPr lang="en-GB" sz="1800" dirty="0">
                <a:solidFill>
                  <a:schemeClr val="tx1"/>
                </a:solidFill>
              </a:rPr>
              <a:t>more flexible, targeted, balanced and transparent setup</a:t>
            </a:r>
          </a:p>
        </p:txBody>
      </p:sp>
      <p:sp>
        <p:nvSpPr>
          <p:cNvPr id="3" name="Rechteck 2"/>
          <p:cNvSpPr/>
          <p:nvPr/>
        </p:nvSpPr>
        <p:spPr bwMode="auto">
          <a:xfrm>
            <a:off x="1582726" y="2087036"/>
            <a:ext cx="5908885" cy="3149600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dirty="0">
              <a:latin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065210-0C29-F44C-9A9D-A15F1F1DA934}"/>
              </a:ext>
            </a:extLst>
          </p:cNvPr>
          <p:cNvSpPr txBox="1"/>
          <p:nvPr/>
        </p:nvSpPr>
        <p:spPr>
          <a:xfrm>
            <a:off x="7184637" y="1894120"/>
            <a:ext cx="3034007" cy="369331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TO DISCUSS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Potential future delivery modes: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‘Traditional’ Thematic Partnerships</a:t>
            </a:r>
          </a:p>
          <a:p>
            <a:pPr marL="285750" indent="-28575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’Short-track Partnerships on specific topics</a:t>
            </a:r>
          </a:p>
          <a:p>
            <a:pPr marL="285750" indent="-28575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Multi-level workshop series without a fixed Partnership format</a:t>
            </a:r>
          </a:p>
          <a:p>
            <a:pPr marL="285750" indent="-28575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11850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bg1"/>
              </a:buClr>
            </a:pPr>
            <a:r>
              <a:rPr lang="en-GB" sz="2800" dirty="0"/>
              <a:t>Consolidating and Delivering the UAEU – </a:t>
            </a:r>
            <a:br>
              <a:rPr lang="en-GB" sz="2800" dirty="0"/>
            </a:br>
            <a:r>
              <a:rPr lang="en-GB" sz="2800" i="1" dirty="0"/>
              <a:t>Achieving Better Regulation and Policy Coherence</a:t>
            </a:r>
            <a:endParaRPr lang="de-DE" sz="2800" i="1" dirty="0"/>
          </a:p>
        </p:txBody>
      </p:sp>
      <p:sp>
        <p:nvSpPr>
          <p:cNvPr id="18" name="Inhaltsplatzhalter 2">
            <a:extLst>
              <a:ext uri="{FF2B5EF4-FFF2-40B4-BE49-F238E27FC236}">
                <a16:creationId xmlns:a16="http://schemas.microsoft.com/office/drawing/2014/main" id="{3C66B5F7-48B5-3742-AD5D-50E479651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9700" y="1943101"/>
            <a:ext cx="9385299" cy="3971926"/>
          </a:xfrm>
        </p:spPr>
        <p:txBody>
          <a:bodyPr/>
          <a:lstStyle/>
          <a:p>
            <a:pPr marL="0" indent="0" algn="ctr">
              <a:buClr>
                <a:schemeClr val="bg1"/>
              </a:buClr>
            </a:pPr>
            <a:endParaRPr lang="en-GB" sz="1800" u="sng" dirty="0">
              <a:latin typeface="Arial Narrow" panose="020B0606020202030204" pitchFamily="34" charset="0"/>
            </a:endParaRPr>
          </a:p>
          <a:p>
            <a:r>
              <a:rPr lang="en-GB" b="1" dirty="0" smtClean="0"/>
              <a:t>Need</a:t>
            </a:r>
            <a:r>
              <a:rPr lang="en-GB" b="1" dirty="0"/>
              <a:t>: </a:t>
            </a:r>
            <a:r>
              <a:rPr lang="en-GB" dirty="0"/>
              <a:t>more targeted approach to Better Funding and Better Regulation; intimately linked to the policymaking cycle and existing institutions and processes</a:t>
            </a:r>
            <a:r>
              <a:rPr lang="en-NL" dirty="0"/>
              <a:t> </a:t>
            </a:r>
            <a:endParaRPr lang="en-GB" dirty="0"/>
          </a:p>
          <a:p>
            <a:r>
              <a:rPr lang="en-GB" b="1" dirty="0"/>
              <a:t>Potential solutions: </a:t>
            </a:r>
            <a:r>
              <a:rPr lang="en-GB" dirty="0"/>
              <a:t>structural legal and procedural expertise &amp; close links to the Better Regulation Agenda</a:t>
            </a:r>
          </a:p>
          <a:p>
            <a:endParaRPr lang="en-GB" sz="2200" dirty="0">
              <a:latin typeface="Arial Narrow" panose="020B0606020202030204" pitchFamily="34" charset="0"/>
            </a:endParaRPr>
          </a:p>
          <a:p>
            <a:pPr marL="0" indent="0" algn="ctr">
              <a:buClr>
                <a:schemeClr val="bg1"/>
              </a:buClr>
            </a:pPr>
            <a:endParaRPr lang="en-GB" sz="2200" dirty="0">
              <a:latin typeface="Arial Narrow" panose="020B0606020202030204" pitchFamily="34" charset="0"/>
            </a:endParaRP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GB" sz="1600" dirty="0">
              <a:latin typeface="Arial Narrow" panose="020B0606020202030204" pitchFamily="34" charset="0"/>
            </a:endParaRP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de-DE" u="sng" dirty="0"/>
          </a:p>
        </p:txBody>
      </p:sp>
    </p:spTree>
    <p:extLst>
      <p:ext uri="{BB962C8B-B14F-4D97-AF65-F5344CB8AC3E}">
        <p14:creationId xmlns:p14="http://schemas.microsoft.com/office/powerpoint/2010/main" val="227964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buClr>
                <a:schemeClr val="bg1"/>
              </a:buClr>
            </a:pPr>
            <a:r>
              <a:rPr lang="en-GB" sz="2800" dirty="0"/>
              <a:t>Consolidating and Delivering the UAEU – </a:t>
            </a:r>
            <a:br>
              <a:rPr lang="en-GB" sz="2800" dirty="0"/>
            </a:br>
            <a:r>
              <a:rPr lang="en-GB" sz="2800" i="1" dirty="0"/>
              <a:t>Ensuring Better Knowledge and Stronger </a:t>
            </a:r>
            <a:r>
              <a:rPr lang="en-GB" sz="2800" i="1" dirty="0" smtClean="0"/>
              <a:t>Communication</a:t>
            </a:r>
            <a:endParaRPr lang="de-DE" sz="2800" i="1" dirty="0">
              <a:latin typeface="BundesSans Cond Office" panose="02000000000000000000" pitchFamily="2" charset="0"/>
            </a:endParaRPr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3C66B5F7-48B5-3742-AD5D-50E479651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9700" y="1943101"/>
            <a:ext cx="9385299" cy="3971926"/>
          </a:xfrm>
        </p:spPr>
        <p:txBody>
          <a:bodyPr/>
          <a:lstStyle/>
          <a:p>
            <a:pPr marL="0" indent="0" algn="ctr">
              <a:buClr>
                <a:schemeClr val="bg1"/>
              </a:buClr>
            </a:pPr>
            <a:endParaRPr lang="en-GB" sz="1800" u="sng" dirty="0">
              <a:latin typeface="Arial Narrow" panose="020B0606020202030204" pitchFamily="34" charset="0"/>
            </a:endParaRPr>
          </a:p>
          <a:p>
            <a:r>
              <a:rPr lang="en-GB" b="1" dirty="0"/>
              <a:t>Need: </a:t>
            </a:r>
            <a:r>
              <a:rPr lang="en-GB" dirty="0"/>
              <a:t>more transparency and ownership</a:t>
            </a:r>
            <a:r>
              <a:rPr lang="en-NL" dirty="0"/>
              <a:t>; </a:t>
            </a:r>
            <a:r>
              <a:rPr lang="en-GB" dirty="0"/>
              <a:t>stronger connection with national urban policy frameworks</a:t>
            </a:r>
            <a:r>
              <a:rPr lang="en-NL" dirty="0"/>
              <a:t>; better </a:t>
            </a:r>
            <a:r>
              <a:rPr lang="en-GB" dirty="0"/>
              <a:t>capitalisation and communication </a:t>
            </a:r>
          </a:p>
          <a:p>
            <a:r>
              <a:rPr lang="en-GB" b="1" dirty="0"/>
              <a:t>Potential solutions: </a:t>
            </a:r>
            <a:endParaRPr lang="en-GB" b="1" dirty="0" smtClean="0"/>
          </a:p>
          <a:p>
            <a:pPr lvl="1"/>
            <a:r>
              <a:rPr lang="en-GB" dirty="0" smtClean="0"/>
              <a:t>Better </a:t>
            </a:r>
            <a:r>
              <a:rPr lang="en-GB" dirty="0"/>
              <a:t>Knowledge sub-strands 1) </a:t>
            </a:r>
            <a:r>
              <a:rPr lang="en-GB" dirty="0" smtClean="0"/>
              <a:t>knowledge </a:t>
            </a:r>
            <a:r>
              <a:rPr lang="en-GB" dirty="0"/>
              <a:t>base &amp; data and 2) capacity &amp; knowledge </a:t>
            </a:r>
            <a:r>
              <a:rPr lang="en-GB" dirty="0" smtClean="0"/>
              <a:t>building</a:t>
            </a:r>
            <a:endParaRPr lang="de-DE" dirty="0"/>
          </a:p>
          <a:p>
            <a:pPr lvl="1"/>
            <a:r>
              <a:rPr lang="en-GB" dirty="0" smtClean="0"/>
              <a:t>National </a:t>
            </a:r>
            <a:r>
              <a:rPr lang="en-GB" dirty="0"/>
              <a:t>Contact Points to support capitalisation and </a:t>
            </a:r>
            <a:r>
              <a:rPr lang="en-GB" dirty="0" smtClean="0"/>
              <a:t>                                communication </a:t>
            </a:r>
            <a:r>
              <a:rPr lang="en-GB" dirty="0"/>
              <a:t>activities</a:t>
            </a:r>
            <a:r>
              <a:rPr lang="en-NL" dirty="0"/>
              <a:t> </a:t>
            </a:r>
            <a:endParaRPr lang="en-GB" dirty="0"/>
          </a:p>
          <a:p>
            <a:endParaRPr lang="en-GB" sz="2200" dirty="0">
              <a:latin typeface="Arial Narrow" panose="020B0606020202030204" pitchFamily="34" charset="0"/>
            </a:endParaRPr>
          </a:p>
          <a:p>
            <a:pPr marL="0" indent="0" algn="ctr">
              <a:buClr>
                <a:schemeClr val="bg1"/>
              </a:buClr>
            </a:pPr>
            <a:endParaRPr lang="en-GB" sz="2200" dirty="0">
              <a:latin typeface="Arial Narrow" panose="020B0606020202030204" pitchFamily="34" charset="0"/>
            </a:endParaRP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GB" sz="1600" dirty="0">
              <a:latin typeface="Arial Narrow" panose="020B0606020202030204" pitchFamily="34" charset="0"/>
            </a:endParaRP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de-DE" u="sng" dirty="0"/>
          </a:p>
        </p:txBody>
      </p:sp>
    </p:spTree>
    <p:extLst>
      <p:ext uri="{BB962C8B-B14F-4D97-AF65-F5344CB8AC3E}">
        <p14:creationId xmlns:p14="http://schemas.microsoft.com/office/powerpoint/2010/main" val="385986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64002"/>
          </a:xfrm>
        </p:spPr>
        <p:txBody>
          <a:bodyPr>
            <a:noAutofit/>
          </a:bodyPr>
          <a:lstStyle/>
          <a:p>
            <a:r>
              <a:rPr lang="en-GB" sz="2800" dirty="0"/>
              <a:t>Consolidating and Delivering the UAEU – </a:t>
            </a:r>
            <a:br>
              <a:rPr lang="en-GB" sz="2800" dirty="0"/>
            </a:br>
            <a:r>
              <a:rPr lang="en-GB" sz="2800" i="1" dirty="0"/>
              <a:t>Governing the Urban Agenda for the EU with Efficient Decision-Making and Support Structures</a:t>
            </a:r>
            <a:endParaRPr lang="de-DE" sz="2800" dirty="0"/>
          </a:p>
        </p:txBody>
      </p:sp>
      <p:sp>
        <p:nvSpPr>
          <p:cNvPr id="5" name="Ellipse 3">
            <a:extLst>
              <a:ext uri="{FF2B5EF4-FFF2-40B4-BE49-F238E27FC236}">
                <a16:creationId xmlns:a16="http://schemas.microsoft.com/office/drawing/2014/main" id="{C784784F-D7D7-9049-AAE0-06781CE2DFD2}"/>
              </a:ext>
            </a:extLst>
          </p:cNvPr>
          <p:cNvSpPr/>
          <p:nvPr/>
        </p:nvSpPr>
        <p:spPr bwMode="auto">
          <a:xfrm>
            <a:off x="4757356" y="2696365"/>
            <a:ext cx="1411650" cy="141165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de-DE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DGUM</a:t>
            </a:r>
          </a:p>
        </p:txBody>
      </p:sp>
      <p:sp>
        <p:nvSpPr>
          <p:cNvPr id="6" name="Textfeld 2">
            <a:extLst>
              <a:ext uri="{FF2B5EF4-FFF2-40B4-BE49-F238E27FC236}">
                <a16:creationId xmlns:a16="http://schemas.microsoft.com/office/drawing/2014/main" id="{48E523BA-B7EC-0843-81E2-A0A0110C656F}"/>
              </a:ext>
            </a:extLst>
          </p:cNvPr>
          <p:cNvSpPr txBox="1"/>
          <p:nvPr/>
        </p:nvSpPr>
        <p:spPr>
          <a:xfrm>
            <a:off x="3939861" y="4168271"/>
            <a:ext cx="3405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Main </a:t>
            </a:r>
            <a:r>
              <a:rPr lang="de-DE" dirty="0" err="1"/>
              <a:t>body</a:t>
            </a:r>
            <a:endParaRPr lang="de-DE" dirty="0"/>
          </a:p>
        </p:txBody>
      </p:sp>
      <p:sp>
        <p:nvSpPr>
          <p:cNvPr id="7" name="Ellipse 8">
            <a:extLst>
              <a:ext uri="{FF2B5EF4-FFF2-40B4-BE49-F238E27FC236}">
                <a16:creationId xmlns:a16="http://schemas.microsoft.com/office/drawing/2014/main" id="{93C9F1C1-CCC2-F142-BF48-A29B82DFA873}"/>
              </a:ext>
            </a:extLst>
          </p:cNvPr>
          <p:cNvSpPr/>
          <p:nvPr/>
        </p:nvSpPr>
        <p:spPr bwMode="auto">
          <a:xfrm>
            <a:off x="5912274" y="2519459"/>
            <a:ext cx="920694" cy="920694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de-DE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UDG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2E9C980C-F06D-6D4E-B5A0-3621B541B6C9}"/>
              </a:ext>
            </a:extLst>
          </p:cNvPr>
          <p:cNvSpPr txBox="1"/>
          <p:nvPr/>
        </p:nvSpPr>
        <p:spPr>
          <a:xfrm>
            <a:off x="5750644" y="3067722"/>
            <a:ext cx="3405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/>
              <a:t>Supporting</a:t>
            </a:r>
            <a:r>
              <a:rPr lang="de-DE" dirty="0"/>
              <a:t> </a:t>
            </a:r>
          </a:p>
          <a:p>
            <a:pPr algn="ctr"/>
            <a:r>
              <a:rPr lang="de-DE" dirty="0" err="1"/>
              <a:t>body</a:t>
            </a:r>
            <a:endParaRPr lang="de-DE" dirty="0"/>
          </a:p>
        </p:txBody>
      </p:sp>
      <p:sp>
        <p:nvSpPr>
          <p:cNvPr id="9" name="Ellipse 12">
            <a:extLst>
              <a:ext uri="{FF2B5EF4-FFF2-40B4-BE49-F238E27FC236}">
                <a16:creationId xmlns:a16="http://schemas.microsoft.com/office/drawing/2014/main" id="{989CC188-F02C-0541-B138-8244564E9D37}"/>
              </a:ext>
            </a:extLst>
          </p:cNvPr>
          <p:cNvSpPr/>
          <p:nvPr/>
        </p:nvSpPr>
        <p:spPr bwMode="auto">
          <a:xfrm>
            <a:off x="8521420" y="3049908"/>
            <a:ext cx="1169428" cy="1169428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de-DE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UATPG</a:t>
            </a:r>
          </a:p>
        </p:txBody>
      </p:sp>
      <p:grpSp>
        <p:nvGrpSpPr>
          <p:cNvPr id="10" name="Gruppieren 18">
            <a:extLst>
              <a:ext uri="{FF2B5EF4-FFF2-40B4-BE49-F238E27FC236}">
                <a16:creationId xmlns:a16="http://schemas.microsoft.com/office/drawing/2014/main" id="{3DC327CF-93B7-3F4A-AD41-38FDE0F7CBA4}"/>
              </a:ext>
            </a:extLst>
          </p:cNvPr>
          <p:cNvGrpSpPr/>
          <p:nvPr/>
        </p:nvGrpSpPr>
        <p:grpSpPr>
          <a:xfrm>
            <a:off x="6031665" y="1568133"/>
            <a:ext cx="2757153" cy="3668110"/>
            <a:chOff x="3983190" y="3300684"/>
            <a:chExt cx="2757153" cy="3668110"/>
          </a:xfrm>
        </p:grpSpPr>
        <p:sp>
          <p:nvSpPr>
            <p:cNvPr id="11" name="Bogen 16">
              <a:extLst>
                <a:ext uri="{FF2B5EF4-FFF2-40B4-BE49-F238E27FC236}">
                  <a16:creationId xmlns:a16="http://schemas.microsoft.com/office/drawing/2014/main" id="{931A87CC-3A4B-B04D-835F-01E0E4C56AC0}"/>
                </a:ext>
              </a:extLst>
            </p:cNvPr>
            <p:cNvSpPr/>
            <p:nvPr/>
          </p:nvSpPr>
          <p:spPr bwMode="auto">
            <a:xfrm rot="8058623">
              <a:off x="3527712" y="3756162"/>
              <a:ext cx="3668110" cy="2757153"/>
            </a:xfrm>
            <a:prstGeom prst="arc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de-DE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Rechtwinkliges Dreieck 17">
              <a:extLst>
                <a:ext uri="{FF2B5EF4-FFF2-40B4-BE49-F238E27FC236}">
                  <a16:creationId xmlns:a16="http://schemas.microsoft.com/office/drawing/2014/main" id="{6013E7E2-CBC6-ED4F-9D7C-30C64E505184}"/>
                </a:ext>
              </a:extLst>
            </p:cNvPr>
            <p:cNvSpPr/>
            <p:nvPr/>
          </p:nvSpPr>
          <p:spPr bwMode="auto">
            <a:xfrm rot="5400000">
              <a:off x="4027750" y="6386277"/>
              <a:ext cx="144000" cy="144000"/>
            </a:xfrm>
            <a:prstGeom prst="rtTriangl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de-DE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3" name="Gruppieren 19">
            <a:extLst>
              <a:ext uri="{FF2B5EF4-FFF2-40B4-BE49-F238E27FC236}">
                <a16:creationId xmlns:a16="http://schemas.microsoft.com/office/drawing/2014/main" id="{B7CD73B8-0896-0F40-92DA-272B3487BFA2}"/>
              </a:ext>
            </a:extLst>
          </p:cNvPr>
          <p:cNvGrpSpPr/>
          <p:nvPr/>
        </p:nvGrpSpPr>
        <p:grpSpPr>
          <a:xfrm rot="1579945">
            <a:off x="6729693" y="2009545"/>
            <a:ext cx="1975320" cy="2627962"/>
            <a:chOff x="3983190" y="3300684"/>
            <a:chExt cx="2757153" cy="3668110"/>
          </a:xfrm>
        </p:grpSpPr>
        <p:sp>
          <p:nvSpPr>
            <p:cNvPr id="14" name="Bogen 20">
              <a:extLst>
                <a:ext uri="{FF2B5EF4-FFF2-40B4-BE49-F238E27FC236}">
                  <a16:creationId xmlns:a16="http://schemas.microsoft.com/office/drawing/2014/main" id="{493B66F7-4E82-2444-B6E7-74337B192170}"/>
                </a:ext>
              </a:extLst>
            </p:cNvPr>
            <p:cNvSpPr/>
            <p:nvPr/>
          </p:nvSpPr>
          <p:spPr bwMode="auto">
            <a:xfrm rot="8058623">
              <a:off x="3527712" y="3756162"/>
              <a:ext cx="3668110" cy="2757153"/>
            </a:xfrm>
            <a:prstGeom prst="arc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de-DE" sz="1800" b="0" i="0" u="none" strike="noStrike" cap="none" normalizeH="0" baseline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15" name="Rechtwinkliges Dreieck 21">
              <a:extLst>
                <a:ext uri="{FF2B5EF4-FFF2-40B4-BE49-F238E27FC236}">
                  <a16:creationId xmlns:a16="http://schemas.microsoft.com/office/drawing/2014/main" id="{9F9031CE-42DB-CB45-B348-6696006C1F34}"/>
                </a:ext>
              </a:extLst>
            </p:cNvPr>
            <p:cNvSpPr/>
            <p:nvPr/>
          </p:nvSpPr>
          <p:spPr bwMode="auto">
            <a:xfrm rot="5400000">
              <a:off x="3996752" y="6373410"/>
              <a:ext cx="200995" cy="200995"/>
            </a:xfrm>
            <a:prstGeom prst="rtTriangl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de-DE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6" name="Textfeld 25">
            <a:extLst>
              <a:ext uri="{FF2B5EF4-FFF2-40B4-BE49-F238E27FC236}">
                <a16:creationId xmlns:a16="http://schemas.microsoft.com/office/drawing/2014/main" id="{1A037096-A53F-5B4B-80A0-92F553F48384}"/>
              </a:ext>
            </a:extLst>
          </p:cNvPr>
          <p:cNvSpPr txBox="1"/>
          <p:nvPr/>
        </p:nvSpPr>
        <p:spPr>
          <a:xfrm>
            <a:off x="1666210" y="3466155"/>
            <a:ext cx="2689003" cy="2731676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/>
          <a:lstStyle>
            <a:defPPr>
              <a:defRPr lang="de-DE"/>
            </a:defPPr>
            <a:lvl1pPr algn="ctr">
              <a:defRPr sz="1400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>
              <a:spcBef>
                <a:spcPts val="600"/>
              </a:spcBef>
            </a:pPr>
            <a:r>
              <a:rPr lang="en-GB" sz="2000" dirty="0">
                <a:solidFill>
                  <a:schemeClr val="tx1"/>
                </a:solidFill>
              </a:rPr>
              <a:t>Secretariat to  provide support to:</a:t>
            </a:r>
          </a:p>
          <a:p>
            <a:pPr algn="l">
              <a:spcBef>
                <a:spcPts val="600"/>
              </a:spcBef>
            </a:pPr>
            <a:endParaRPr lang="en-GB" sz="20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►"/>
            </a:pPr>
            <a:r>
              <a:rPr lang="en-GB" sz="1800" dirty="0">
                <a:solidFill>
                  <a:schemeClr val="tx1"/>
                </a:solidFill>
              </a:rPr>
              <a:t>Partnerships </a:t>
            </a:r>
          </a:p>
          <a:p>
            <a:pPr marL="285750" indent="-285750" algn="l">
              <a:buFont typeface="Arial" panose="020B0604020202020204" pitchFamily="34" charset="0"/>
              <a:buChar char="►"/>
            </a:pPr>
            <a:r>
              <a:rPr lang="en-GB" sz="1800" dirty="0">
                <a:solidFill>
                  <a:schemeClr val="tx1"/>
                </a:solidFill>
              </a:rPr>
              <a:t>COM and MS (UAEU) </a:t>
            </a:r>
          </a:p>
          <a:p>
            <a:pPr marL="285750" indent="-285750" algn="l">
              <a:buFont typeface="Arial" panose="020B0604020202020204" pitchFamily="34" charset="0"/>
              <a:buChar char="►"/>
            </a:pPr>
            <a:r>
              <a:rPr lang="en-GB" sz="1800" dirty="0">
                <a:solidFill>
                  <a:schemeClr val="tx1"/>
                </a:solidFill>
              </a:rPr>
              <a:t>Inter-governmental cooperation</a:t>
            </a:r>
          </a:p>
        </p:txBody>
      </p:sp>
      <p:sp>
        <p:nvSpPr>
          <p:cNvPr id="17" name="Ellipse 23">
            <a:extLst>
              <a:ext uri="{FF2B5EF4-FFF2-40B4-BE49-F238E27FC236}">
                <a16:creationId xmlns:a16="http://schemas.microsoft.com/office/drawing/2014/main" id="{15F61584-8EFC-B642-91B7-D33CA482897F}"/>
              </a:ext>
            </a:extLst>
          </p:cNvPr>
          <p:cNvSpPr/>
          <p:nvPr/>
        </p:nvSpPr>
        <p:spPr bwMode="auto">
          <a:xfrm>
            <a:off x="1606317" y="2673164"/>
            <a:ext cx="914762" cy="914762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de-DE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</a:p>
        </p:txBody>
      </p:sp>
      <p:sp>
        <p:nvSpPr>
          <p:cNvPr id="19" name="Textfeld 11">
            <a:extLst>
              <a:ext uri="{FF2B5EF4-FFF2-40B4-BE49-F238E27FC236}">
                <a16:creationId xmlns:a16="http://schemas.microsoft.com/office/drawing/2014/main" id="{23E1CE6E-FF61-D642-89FC-0D5A8C07D86F}"/>
              </a:ext>
            </a:extLst>
          </p:cNvPr>
          <p:cNvSpPr txBox="1"/>
          <p:nvPr/>
        </p:nvSpPr>
        <p:spPr>
          <a:xfrm>
            <a:off x="7581746" y="4330560"/>
            <a:ext cx="3405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/>
              <a:t>Preparatory</a:t>
            </a:r>
            <a:r>
              <a:rPr lang="de-DE" dirty="0"/>
              <a:t> </a:t>
            </a:r>
          </a:p>
          <a:p>
            <a:pPr algn="ctr"/>
            <a:r>
              <a:rPr lang="de-DE" dirty="0" err="1"/>
              <a:t>body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892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6" grpId="0" animBg="1"/>
      <p:bldP spid="17" grpId="0" animBg="1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E209BCA-9FAA-4A0B-9A47-457BB8261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807"/>
            <a:ext cx="10515600" cy="5669915"/>
          </a:xfrm>
        </p:spPr>
        <p:txBody>
          <a:bodyPr>
            <a:normAutofit/>
          </a:bodyPr>
          <a:lstStyle/>
          <a:p>
            <a:r>
              <a:rPr lang="en-GB" dirty="0" smtClean="0"/>
              <a:t>THANK YOU!</a:t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82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591A1739321F4799E81618745752E3" ma:contentTypeVersion="8" ma:contentTypeDescription="Create a new document." ma:contentTypeScope="" ma:versionID="375ce5e6644345ba396576de34d5d88e">
  <xsd:schema xmlns:xsd="http://www.w3.org/2001/XMLSchema" xmlns:xs="http://www.w3.org/2001/XMLSchema" xmlns:p="http://schemas.microsoft.com/office/2006/metadata/properties" xmlns:ns2="e4065066-bf1a-4a22-b0b9-f4c879395839" targetNamespace="http://schemas.microsoft.com/office/2006/metadata/properties" ma:root="true" ma:fieldsID="6ad58830f7c705dca9ec8bc5b1cade52" ns2:_="">
    <xsd:import namespace="e4065066-bf1a-4a22-b0b9-f4c8793958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065066-bf1a-4a22-b0b9-f4c879395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162F05-F1AD-460C-9982-F71C4E94B288}">
  <ds:schemaRefs>
    <ds:schemaRef ds:uri="http://purl.org/dc/elements/1.1/"/>
    <ds:schemaRef ds:uri="http://schemas.microsoft.com/office/2006/metadata/properties"/>
    <ds:schemaRef ds:uri="e4065066-bf1a-4a22-b0b9-f4c87939583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D137E2A-09C1-46EC-86AC-6AB7BCB817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6F2A8F-0412-42B5-AE93-D0E8C59ED1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065066-bf1a-4a22-b0b9-f4c8793958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515</Words>
  <Application>Microsoft Office PowerPoint</Application>
  <PresentationFormat>Breitbild</PresentationFormat>
  <Paragraphs>92</Paragraphs>
  <Slides>8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BundesSans Cond Office</vt:lpstr>
      <vt:lpstr>Calibri</vt:lpstr>
      <vt:lpstr>Times New Roman</vt:lpstr>
      <vt:lpstr>Office Theme</vt:lpstr>
      <vt:lpstr>Implementing the  New Leipzig Charter  through Multi-Level Governance</vt:lpstr>
      <vt:lpstr>PowerPoint-Präsentation</vt:lpstr>
      <vt:lpstr>PowerPoint-Präsentation</vt:lpstr>
      <vt:lpstr>Consolidating and Delivering the UAEU –  Maintaining and Reinforcing Multi-Level and Multi-Stakeholder Cooperation </vt:lpstr>
      <vt:lpstr>Consolidating and Delivering the UAEU –  Achieving Better Regulation and Policy Coherence</vt:lpstr>
      <vt:lpstr>Consolidating and Delivering the UAEU –  Ensuring Better Knowledge and Stronger Communication</vt:lpstr>
      <vt:lpstr>Consolidating and Delivering the UAEU –  Governing the Urban Agenda for the EU with Efficient Decision-Making and Support Structures</vt:lpstr>
      <vt:lpstr>THANK YOU!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William Mejia</dc:creator>
  <cp:lastModifiedBy>Buchholz, Tilman</cp:lastModifiedBy>
  <cp:revision>21</cp:revision>
  <dcterms:created xsi:type="dcterms:W3CDTF">2020-05-20T10:39:50Z</dcterms:created>
  <dcterms:modified xsi:type="dcterms:W3CDTF">2020-05-29T07:00:11Z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0x010100B9591A1739321F4799E81618745752E3</vt:lpwstr>
  </property>
</Properties>
</file>