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handoutMasterIdLst>
    <p:handoutMasterId r:id="rId15"/>
  </p:handoutMasterIdLst>
  <p:sldIdLst>
    <p:sldId id="256" r:id="rId6"/>
    <p:sldId id="269" r:id="rId7"/>
    <p:sldId id="270" r:id="rId8"/>
    <p:sldId id="271" r:id="rId9"/>
    <p:sldId id="274" r:id="rId10"/>
    <p:sldId id="272" r:id="rId11"/>
    <p:sldId id="275" r:id="rId12"/>
    <p:sldId id="27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96C"/>
    <a:srgbClr val="92D050"/>
    <a:srgbClr val="F1592A"/>
    <a:srgbClr val="1C7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981AF-2B69-4CD9-9BF2-C0B253E38C2C}" v="5" dt="2020-05-20T16:10:10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Mejia" userId="00664b1f-8e44-493f-8c91-b4baaf006fa9" providerId="ADAL" clId="{7C2C72D5-CC8D-46CF-B806-F3A415F9A672}"/>
    <pc:docChg chg="addSld delSld modSld delMainMaster modMainMaster">
      <pc:chgData name="William Mejia" userId="00664b1f-8e44-493f-8c91-b4baaf006fa9" providerId="ADAL" clId="{7C2C72D5-CC8D-46CF-B806-F3A415F9A672}" dt="2020-05-20T16:13:50.622" v="40"/>
      <pc:docMkLst>
        <pc:docMk/>
      </pc:docMkLst>
      <pc:sldChg chg="del">
        <pc:chgData name="William Mejia" userId="00664b1f-8e44-493f-8c91-b4baaf006fa9" providerId="ADAL" clId="{7C2C72D5-CC8D-46CF-B806-F3A415F9A672}" dt="2020-05-20T16:13:40.119" v="38" actId="2696"/>
        <pc:sldMkLst>
          <pc:docMk/>
          <pc:sldMk cId="3837312159" sldId="264"/>
        </pc:sldMkLst>
      </pc:sldChg>
      <pc:sldChg chg="del">
        <pc:chgData name="William Mejia" userId="00664b1f-8e44-493f-8c91-b4baaf006fa9" providerId="ADAL" clId="{7C2C72D5-CC8D-46CF-B806-F3A415F9A672}" dt="2020-05-20T16:13:37.715" v="37" actId="2696"/>
        <pc:sldMkLst>
          <pc:docMk/>
          <pc:sldMk cId="2526326442" sldId="265"/>
        </pc:sldMkLst>
      </pc:sldChg>
      <pc:sldChg chg="del">
        <pc:chgData name="William Mejia" userId="00664b1f-8e44-493f-8c91-b4baaf006fa9" providerId="ADAL" clId="{7C2C72D5-CC8D-46CF-B806-F3A415F9A672}" dt="2020-05-20T16:13:37.710" v="36" actId="2696"/>
        <pc:sldMkLst>
          <pc:docMk/>
          <pc:sldMk cId="3187092138" sldId="266"/>
        </pc:sldMkLst>
      </pc:sldChg>
      <pc:sldChg chg="del">
        <pc:chgData name="William Mejia" userId="00664b1f-8e44-493f-8c91-b4baaf006fa9" providerId="ADAL" clId="{7C2C72D5-CC8D-46CF-B806-F3A415F9A672}" dt="2020-05-20T16:13:33.744" v="34" actId="2696"/>
        <pc:sldMkLst>
          <pc:docMk/>
          <pc:sldMk cId="212309435" sldId="267"/>
        </pc:sldMkLst>
      </pc:sldChg>
      <pc:sldChg chg="del">
        <pc:chgData name="William Mejia" userId="00664b1f-8e44-493f-8c91-b4baaf006fa9" providerId="ADAL" clId="{7C2C72D5-CC8D-46CF-B806-F3A415F9A672}" dt="2020-05-20T16:13:33.765" v="35" actId="2696"/>
        <pc:sldMkLst>
          <pc:docMk/>
          <pc:sldMk cId="37281131" sldId="268"/>
        </pc:sldMkLst>
      </pc:sldChg>
      <pc:sldChg chg="modSp add">
        <pc:chgData name="William Mejia" userId="00664b1f-8e44-493f-8c91-b4baaf006fa9" providerId="ADAL" clId="{7C2C72D5-CC8D-46CF-B806-F3A415F9A672}" dt="2020-05-20T16:12:52.522" v="32"/>
        <pc:sldMkLst>
          <pc:docMk/>
          <pc:sldMk cId="2874243098" sldId="269"/>
        </pc:sldMkLst>
        <pc:spChg chg="mod">
          <ac:chgData name="William Mejia" userId="00664b1f-8e44-493f-8c91-b4baaf006fa9" providerId="ADAL" clId="{7C2C72D5-CC8D-46CF-B806-F3A415F9A672}" dt="2020-05-20T16:12:52.522" v="32"/>
          <ac:spMkLst>
            <pc:docMk/>
            <pc:sldMk cId="2874243098" sldId="269"/>
            <ac:spMk id="3" creationId="{FE781728-8C85-49C7-80F0-362C134697E2}"/>
          </ac:spMkLst>
        </pc:spChg>
      </pc:sldChg>
      <pc:sldChg chg="add">
        <pc:chgData name="William Mejia" userId="00664b1f-8e44-493f-8c91-b4baaf006fa9" providerId="ADAL" clId="{7C2C72D5-CC8D-46CF-B806-F3A415F9A672}" dt="2020-05-20T16:13:42.358" v="39"/>
        <pc:sldMkLst>
          <pc:docMk/>
          <pc:sldMk cId="4037843087" sldId="270"/>
        </pc:sldMkLst>
      </pc:sldChg>
      <pc:sldChg chg="add">
        <pc:chgData name="William Mejia" userId="00664b1f-8e44-493f-8c91-b4baaf006fa9" providerId="ADAL" clId="{7C2C72D5-CC8D-46CF-B806-F3A415F9A672}" dt="2020-05-20T16:13:50.622" v="40"/>
        <pc:sldMkLst>
          <pc:docMk/>
          <pc:sldMk cId="2851707706" sldId="271"/>
        </pc:sldMkLst>
      </pc:sldChg>
      <pc:sldChg chg="add">
        <pc:chgData name="William Mejia" userId="00664b1f-8e44-493f-8c91-b4baaf006fa9" providerId="ADAL" clId="{7C2C72D5-CC8D-46CF-B806-F3A415F9A672}" dt="2020-05-20T16:13:50.622" v="40"/>
        <pc:sldMkLst>
          <pc:docMk/>
          <pc:sldMk cId="2485080272" sldId="272"/>
        </pc:sldMkLst>
      </pc:sldChg>
      <pc:sldMasterChg chg="addSp modSp del delSldLayout modSldLayout">
        <pc:chgData name="William Mejia" userId="00664b1f-8e44-493f-8c91-b4baaf006fa9" providerId="ADAL" clId="{7C2C72D5-CC8D-46CF-B806-F3A415F9A672}" dt="2020-05-20T16:13:06.512" v="33" actId="207"/>
        <pc:sldMasterMkLst>
          <pc:docMk/>
          <pc:sldMasterMk cId="2822846289" sldId="2147483674"/>
        </pc:sldMasterMkLst>
        <pc:spChg chg="add mod">
          <ac:chgData name="William Mejia" userId="00664b1f-8e44-493f-8c91-b4baaf006fa9" providerId="ADAL" clId="{7C2C72D5-CC8D-46CF-B806-F3A415F9A672}" dt="2020-05-20T16:11:35.621" v="0"/>
          <ac:spMkLst>
            <pc:docMk/>
            <pc:sldMasterMk cId="2822846289" sldId="2147483674"/>
            <ac:spMk id="2" creationId="{DE9C94EB-1C4D-4C80-A1E5-3C194C56B27C}"/>
          </ac:spMkLst>
        </pc:spChg>
        <pc:spChg chg="add mod">
          <ac:chgData name="William Mejia" userId="00664b1f-8e44-493f-8c91-b4baaf006fa9" providerId="ADAL" clId="{7C2C72D5-CC8D-46CF-B806-F3A415F9A672}" dt="2020-05-20T16:11:35.621" v="0"/>
          <ac:spMkLst>
            <pc:docMk/>
            <pc:sldMasterMk cId="2822846289" sldId="2147483674"/>
            <ac:spMk id="3" creationId="{46155268-F90B-405A-BE9A-DC06FAA56AA1}"/>
          </ac:spMkLst>
        </pc:spChg>
        <pc:spChg chg="add mod">
          <ac:chgData name="William Mejia" userId="00664b1f-8e44-493f-8c91-b4baaf006fa9" providerId="ADAL" clId="{7C2C72D5-CC8D-46CF-B806-F3A415F9A672}" dt="2020-05-20T16:11:35.621" v="0"/>
          <ac:spMkLst>
            <pc:docMk/>
            <pc:sldMasterMk cId="2822846289" sldId="2147483674"/>
            <ac:spMk id="4" creationId="{D0A81A71-EF4C-401F-86B9-BDDF8693A99E}"/>
          </ac:spMkLst>
        </pc:spChg>
        <pc:spChg chg="add mod">
          <ac:chgData name="William Mejia" userId="00664b1f-8e44-493f-8c91-b4baaf006fa9" providerId="ADAL" clId="{7C2C72D5-CC8D-46CF-B806-F3A415F9A672}" dt="2020-05-20T16:11:35.621" v="0"/>
          <ac:spMkLst>
            <pc:docMk/>
            <pc:sldMasterMk cId="2822846289" sldId="2147483674"/>
            <ac:spMk id="5" creationId="{B5702DEF-C5A0-4E76-9960-7CB7F7DC6DC5}"/>
          </ac:spMkLst>
        </pc:spChg>
        <pc:spChg chg="add mod">
          <ac:chgData name="William Mejia" userId="00664b1f-8e44-493f-8c91-b4baaf006fa9" providerId="ADAL" clId="{7C2C72D5-CC8D-46CF-B806-F3A415F9A672}" dt="2020-05-20T16:11:35.621" v="0"/>
          <ac:spMkLst>
            <pc:docMk/>
            <pc:sldMasterMk cId="2822846289" sldId="2147483674"/>
            <ac:spMk id="6" creationId="{BF3FDDBD-0C28-49C4-A0ED-E77C9125FB2E}"/>
          </ac:spMkLst>
        </pc:spChg>
        <pc:sldLayoutChg chg="del">
          <pc:chgData name="William Mejia" userId="00664b1f-8e44-493f-8c91-b4baaf006fa9" providerId="ADAL" clId="{7C2C72D5-CC8D-46CF-B806-F3A415F9A672}" dt="2020-05-20T16:11:41.834" v="2" actId="2696"/>
          <pc:sldLayoutMkLst>
            <pc:docMk/>
            <pc:sldMasterMk cId="2822846289" sldId="2147483674"/>
            <pc:sldLayoutMk cId="4009768581" sldId="2147483675"/>
          </pc:sldLayoutMkLst>
        </pc:sldLayoutChg>
        <pc:sldLayoutChg chg="modSp">
          <pc:chgData name="William Mejia" userId="00664b1f-8e44-493f-8c91-b4baaf006fa9" providerId="ADAL" clId="{7C2C72D5-CC8D-46CF-B806-F3A415F9A672}" dt="2020-05-20T16:13:06.512" v="33" actId="207"/>
          <pc:sldLayoutMkLst>
            <pc:docMk/>
            <pc:sldMasterMk cId="2822846289" sldId="2147483674"/>
            <pc:sldLayoutMk cId="1928860718" sldId="2147483676"/>
          </pc:sldLayoutMkLst>
          <pc:spChg chg="mod">
            <ac:chgData name="William Mejia" userId="00664b1f-8e44-493f-8c91-b4baaf006fa9" providerId="ADAL" clId="{7C2C72D5-CC8D-46CF-B806-F3A415F9A672}" dt="2020-05-20T16:13:06.512" v="33" actId="207"/>
            <ac:spMkLst>
              <pc:docMk/>
              <pc:sldMasterMk cId="2822846289" sldId="2147483674"/>
              <pc:sldLayoutMk cId="1928860718" sldId="2147483676"/>
              <ac:spMk id="2" creationId="{C506D16E-E759-452C-93DE-3427188466C0}"/>
            </ac:spMkLst>
          </pc:spChg>
          <pc:spChg chg="mod">
            <ac:chgData name="William Mejia" userId="00664b1f-8e44-493f-8c91-b4baaf006fa9" providerId="ADAL" clId="{7C2C72D5-CC8D-46CF-B806-F3A415F9A672}" dt="2020-05-20T16:11:38.937" v="1"/>
            <ac:spMkLst>
              <pc:docMk/>
              <pc:sldMasterMk cId="2822846289" sldId="2147483674"/>
              <pc:sldLayoutMk cId="1928860718" sldId="2147483676"/>
              <ac:spMk id="4" creationId="{8D433E28-33EF-41E7-9511-C64A6A8DE9CD}"/>
            </ac:spMkLst>
          </pc:spChg>
          <pc:spChg chg="mod">
            <ac:chgData name="William Mejia" userId="00664b1f-8e44-493f-8c91-b4baaf006fa9" providerId="ADAL" clId="{7C2C72D5-CC8D-46CF-B806-F3A415F9A672}" dt="2020-05-20T16:11:38.937" v="1"/>
            <ac:spMkLst>
              <pc:docMk/>
              <pc:sldMasterMk cId="2822846289" sldId="2147483674"/>
              <pc:sldLayoutMk cId="1928860718" sldId="2147483676"/>
              <ac:spMk id="6" creationId="{0F2047C3-95A4-485D-AEFD-465908CB9A23}"/>
            </ac:spMkLst>
          </pc:spChg>
        </pc:sldLayoutChg>
        <pc:sldLayoutChg chg="del">
          <pc:chgData name="William Mejia" userId="00664b1f-8e44-493f-8c91-b4baaf006fa9" providerId="ADAL" clId="{7C2C72D5-CC8D-46CF-B806-F3A415F9A672}" dt="2020-05-20T16:11:41.835" v="3" actId="2696"/>
          <pc:sldLayoutMkLst>
            <pc:docMk/>
            <pc:sldMasterMk cId="2822846289" sldId="2147483674"/>
            <pc:sldLayoutMk cId="2925572423" sldId="2147483677"/>
          </pc:sldLayoutMkLst>
        </pc:sldLayoutChg>
        <pc:sldLayoutChg chg="del">
          <pc:chgData name="William Mejia" userId="00664b1f-8e44-493f-8c91-b4baaf006fa9" providerId="ADAL" clId="{7C2C72D5-CC8D-46CF-B806-F3A415F9A672}" dt="2020-05-20T16:11:41.836" v="4" actId="2696"/>
          <pc:sldLayoutMkLst>
            <pc:docMk/>
            <pc:sldMasterMk cId="2822846289" sldId="2147483674"/>
            <pc:sldLayoutMk cId="861864076" sldId="2147483678"/>
          </pc:sldLayoutMkLst>
        </pc:sldLayoutChg>
        <pc:sldLayoutChg chg="del">
          <pc:chgData name="William Mejia" userId="00664b1f-8e44-493f-8c91-b4baaf006fa9" providerId="ADAL" clId="{7C2C72D5-CC8D-46CF-B806-F3A415F9A672}" dt="2020-05-20T16:11:41.838" v="5" actId="2696"/>
          <pc:sldLayoutMkLst>
            <pc:docMk/>
            <pc:sldMasterMk cId="2822846289" sldId="2147483674"/>
            <pc:sldLayoutMk cId="1722561748" sldId="2147483679"/>
          </pc:sldLayoutMkLst>
        </pc:sldLayoutChg>
        <pc:sldLayoutChg chg="del">
          <pc:chgData name="William Mejia" userId="00664b1f-8e44-493f-8c91-b4baaf006fa9" providerId="ADAL" clId="{7C2C72D5-CC8D-46CF-B806-F3A415F9A672}" dt="2020-05-20T16:11:41.839" v="6" actId="2696"/>
          <pc:sldLayoutMkLst>
            <pc:docMk/>
            <pc:sldMasterMk cId="2822846289" sldId="2147483674"/>
            <pc:sldLayoutMk cId="866861017" sldId="2147483680"/>
          </pc:sldLayoutMkLst>
        </pc:sldLayoutChg>
        <pc:sldLayoutChg chg="del">
          <pc:chgData name="William Mejia" userId="00664b1f-8e44-493f-8c91-b4baaf006fa9" providerId="ADAL" clId="{7C2C72D5-CC8D-46CF-B806-F3A415F9A672}" dt="2020-05-20T16:11:41.840" v="7" actId="2696"/>
          <pc:sldLayoutMkLst>
            <pc:docMk/>
            <pc:sldMasterMk cId="2822846289" sldId="2147483674"/>
            <pc:sldLayoutMk cId="1418398833" sldId="2147483681"/>
          </pc:sldLayoutMkLst>
        </pc:sldLayoutChg>
        <pc:sldLayoutChg chg="del">
          <pc:chgData name="William Mejia" userId="00664b1f-8e44-493f-8c91-b4baaf006fa9" providerId="ADAL" clId="{7C2C72D5-CC8D-46CF-B806-F3A415F9A672}" dt="2020-05-20T16:11:41.843" v="8" actId="2696"/>
          <pc:sldLayoutMkLst>
            <pc:docMk/>
            <pc:sldMasterMk cId="2822846289" sldId="2147483674"/>
            <pc:sldLayoutMk cId="237616166" sldId="2147483682"/>
          </pc:sldLayoutMkLst>
        </pc:sldLayoutChg>
        <pc:sldLayoutChg chg="del">
          <pc:chgData name="William Mejia" userId="00664b1f-8e44-493f-8c91-b4baaf006fa9" providerId="ADAL" clId="{7C2C72D5-CC8D-46CF-B806-F3A415F9A672}" dt="2020-05-20T16:11:41.844" v="9" actId="2696"/>
          <pc:sldLayoutMkLst>
            <pc:docMk/>
            <pc:sldMasterMk cId="2822846289" sldId="2147483674"/>
            <pc:sldLayoutMk cId="1427836833" sldId="2147483683"/>
          </pc:sldLayoutMkLst>
        </pc:sldLayoutChg>
        <pc:sldLayoutChg chg="del">
          <pc:chgData name="William Mejia" userId="00664b1f-8e44-493f-8c91-b4baaf006fa9" providerId="ADAL" clId="{7C2C72D5-CC8D-46CF-B806-F3A415F9A672}" dt="2020-05-20T16:11:41.845" v="10" actId="2696"/>
          <pc:sldLayoutMkLst>
            <pc:docMk/>
            <pc:sldMasterMk cId="2822846289" sldId="2147483674"/>
            <pc:sldLayoutMk cId="3889371372" sldId="2147483684"/>
          </pc:sldLayoutMkLst>
        </pc:sldLayoutChg>
        <pc:sldLayoutChg chg="del">
          <pc:chgData name="William Mejia" userId="00664b1f-8e44-493f-8c91-b4baaf006fa9" providerId="ADAL" clId="{7C2C72D5-CC8D-46CF-B806-F3A415F9A672}" dt="2020-05-20T16:11:41.846" v="11" actId="2696"/>
          <pc:sldLayoutMkLst>
            <pc:docMk/>
            <pc:sldMasterMk cId="2822846289" sldId="2147483674"/>
            <pc:sldLayoutMk cId="178259458" sldId="2147483685"/>
          </pc:sldLayoutMkLst>
        </pc:sldLayoutChg>
      </pc:sldMasterChg>
      <pc:sldMasterChg chg="addSp modSp del delSldLayout">
        <pc:chgData name="William Mejia" userId="00664b1f-8e44-493f-8c91-b4baaf006fa9" providerId="ADAL" clId="{7C2C72D5-CC8D-46CF-B806-F3A415F9A672}" dt="2020-05-20T16:12:26.634" v="30" actId="2696"/>
        <pc:sldMasterMkLst>
          <pc:docMk/>
          <pc:sldMasterMk cId="2272891220" sldId="2147483677"/>
        </pc:sldMasterMkLst>
        <pc:spChg chg="add mod">
          <ac:chgData name="William Mejia" userId="00664b1f-8e44-493f-8c91-b4baaf006fa9" providerId="ADAL" clId="{7C2C72D5-CC8D-46CF-B806-F3A415F9A672}" dt="2020-05-20T16:12:13.013" v="18"/>
          <ac:spMkLst>
            <pc:docMk/>
            <pc:sldMasterMk cId="2272891220" sldId="2147483677"/>
            <ac:spMk id="2" creationId="{3C5D180E-2E0F-408D-A54D-597BC54E5EB3}"/>
          </ac:spMkLst>
        </pc:spChg>
        <pc:spChg chg="add mod">
          <ac:chgData name="William Mejia" userId="00664b1f-8e44-493f-8c91-b4baaf006fa9" providerId="ADAL" clId="{7C2C72D5-CC8D-46CF-B806-F3A415F9A672}" dt="2020-05-20T16:12:13.013" v="18"/>
          <ac:spMkLst>
            <pc:docMk/>
            <pc:sldMasterMk cId="2272891220" sldId="2147483677"/>
            <ac:spMk id="3" creationId="{28423909-C0D0-47A4-AF75-319022B00C72}"/>
          </ac:spMkLst>
        </pc:spChg>
        <pc:spChg chg="add mod">
          <ac:chgData name="William Mejia" userId="00664b1f-8e44-493f-8c91-b4baaf006fa9" providerId="ADAL" clId="{7C2C72D5-CC8D-46CF-B806-F3A415F9A672}" dt="2020-05-20T16:12:13.013" v="18"/>
          <ac:spMkLst>
            <pc:docMk/>
            <pc:sldMasterMk cId="2272891220" sldId="2147483677"/>
            <ac:spMk id="4" creationId="{3BF5E34C-53CA-4660-91F6-641411794C7C}"/>
          </ac:spMkLst>
        </pc:spChg>
        <pc:spChg chg="add mod">
          <ac:chgData name="William Mejia" userId="00664b1f-8e44-493f-8c91-b4baaf006fa9" providerId="ADAL" clId="{7C2C72D5-CC8D-46CF-B806-F3A415F9A672}" dt="2020-05-20T16:12:13.013" v="18"/>
          <ac:spMkLst>
            <pc:docMk/>
            <pc:sldMasterMk cId="2272891220" sldId="2147483677"/>
            <ac:spMk id="5" creationId="{525CF6B9-578C-4081-92A5-5121641D1895}"/>
          </ac:spMkLst>
        </pc:spChg>
        <pc:spChg chg="add mod">
          <ac:chgData name="William Mejia" userId="00664b1f-8e44-493f-8c91-b4baaf006fa9" providerId="ADAL" clId="{7C2C72D5-CC8D-46CF-B806-F3A415F9A672}" dt="2020-05-20T16:12:13.013" v="18"/>
          <ac:spMkLst>
            <pc:docMk/>
            <pc:sldMasterMk cId="2272891220" sldId="2147483677"/>
            <ac:spMk id="6" creationId="{DED0DF0D-AB3A-4AD3-BE36-6A659B957125}"/>
          </ac:spMkLst>
        </pc:spChg>
        <pc:sldLayoutChg chg="del">
          <pc:chgData name="William Mejia" userId="00664b1f-8e44-493f-8c91-b4baaf006fa9" providerId="ADAL" clId="{7C2C72D5-CC8D-46CF-B806-F3A415F9A672}" dt="2020-05-20T16:12:26.620" v="19" actId="2696"/>
          <pc:sldLayoutMkLst>
            <pc:docMk/>
            <pc:sldMasterMk cId="2272891220" sldId="2147483677"/>
            <pc:sldLayoutMk cId="3974337659" sldId="2147483678"/>
          </pc:sldLayoutMkLst>
        </pc:sldLayoutChg>
        <pc:sldLayoutChg chg="del">
          <pc:chgData name="William Mejia" userId="00664b1f-8e44-493f-8c91-b4baaf006fa9" providerId="ADAL" clId="{7C2C72D5-CC8D-46CF-B806-F3A415F9A672}" dt="2020-05-20T16:12:26.624" v="20" actId="2696"/>
          <pc:sldLayoutMkLst>
            <pc:docMk/>
            <pc:sldMasterMk cId="2272891220" sldId="2147483677"/>
            <pc:sldLayoutMk cId="2245899662" sldId="2147483679"/>
          </pc:sldLayoutMkLst>
        </pc:sldLayoutChg>
        <pc:sldLayoutChg chg="del">
          <pc:chgData name="William Mejia" userId="00664b1f-8e44-493f-8c91-b4baaf006fa9" providerId="ADAL" clId="{7C2C72D5-CC8D-46CF-B806-F3A415F9A672}" dt="2020-05-20T16:12:26.625" v="21" actId="2696"/>
          <pc:sldLayoutMkLst>
            <pc:docMk/>
            <pc:sldMasterMk cId="2272891220" sldId="2147483677"/>
            <pc:sldLayoutMk cId="2690320973" sldId="2147483680"/>
          </pc:sldLayoutMkLst>
        </pc:sldLayoutChg>
        <pc:sldLayoutChg chg="del">
          <pc:chgData name="William Mejia" userId="00664b1f-8e44-493f-8c91-b4baaf006fa9" providerId="ADAL" clId="{7C2C72D5-CC8D-46CF-B806-F3A415F9A672}" dt="2020-05-20T16:12:26.626" v="22" actId="2696"/>
          <pc:sldLayoutMkLst>
            <pc:docMk/>
            <pc:sldMasterMk cId="2272891220" sldId="2147483677"/>
            <pc:sldLayoutMk cId="376722209" sldId="2147483681"/>
          </pc:sldLayoutMkLst>
        </pc:sldLayoutChg>
        <pc:sldLayoutChg chg="del">
          <pc:chgData name="William Mejia" userId="00664b1f-8e44-493f-8c91-b4baaf006fa9" providerId="ADAL" clId="{7C2C72D5-CC8D-46CF-B806-F3A415F9A672}" dt="2020-05-20T16:12:26.627" v="23" actId="2696"/>
          <pc:sldLayoutMkLst>
            <pc:docMk/>
            <pc:sldMasterMk cId="2272891220" sldId="2147483677"/>
            <pc:sldLayoutMk cId="3057473816" sldId="2147483682"/>
          </pc:sldLayoutMkLst>
        </pc:sldLayoutChg>
        <pc:sldLayoutChg chg="del">
          <pc:chgData name="William Mejia" userId="00664b1f-8e44-493f-8c91-b4baaf006fa9" providerId="ADAL" clId="{7C2C72D5-CC8D-46CF-B806-F3A415F9A672}" dt="2020-05-20T16:12:26.628" v="24" actId="2696"/>
          <pc:sldLayoutMkLst>
            <pc:docMk/>
            <pc:sldMasterMk cId="2272891220" sldId="2147483677"/>
            <pc:sldLayoutMk cId="3764523337" sldId="2147483683"/>
          </pc:sldLayoutMkLst>
        </pc:sldLayoutChg>
        <pc:sldLayoutChg chg="del">
          <pc:chgData name="William Mejia" userId="00664b1f-8e44-493f-8c91-b4baaf006fa9" providerId="ADAL" clId="{7C2C72D5-CC8D-46CF-B806-F3A415F9A672}" dt="2020-05-20T16:12:26.629" v="25" actId="2696"/>
          <pc:sldLayoutMkLst>
            <pc:docMk/>
            <pc:sldMasterMk cId="2272891220" sldId="2147483677"/>
            <pc:sldLayoutMk cId="3326570040" sldId="2147483684"/>
          </pc:sldLayoutMkLst>
        </pc:sldLayoutChg>
        <pc:sldLayoutChg chg="del">
          <pc:chgData name="William Mejia" userId="00664b1f-8e44-493f-8c91-b4baaf006fa9" providerId="ADAL" clId="{7C2C72D5-CC8D-46CF-B806-F3A415F9A672}" dt="2020-05-20T16:12:26.630" v="26" actId="2696"/>
          <pc:sldLayoutMkLst>
            <pc:docMk/>
            <pc:sldMasterMk cId="2272891220" sldId="2147483677"/>
            <pc:sldLayoutMk cId="3152003301" sldId="2147483685"/>
          </pc:sldLayoutMkLst>
        </pc:sldLayoutChg>
        <pc:sldLayoutChg chg="del">
          <pc:chgData name="William Mejia" userId="00664b1f-8e44-493f-8c91-b4baaf006fa9" providerId="ADAL" clId="{7C2C72D5-CC8D-46CF-B806-F3A415F9A672}" dt="2020-05-20T16:12:26.631" v="27" actId="2696"/>
          <pc:sldLayoutMkLst>
            <pc:docMk/>
            <pc:sldMasterMk cId="2272891220" sldId="2147483677"/>
            <pc:sldLayoutMk cId="3146930140" sldId="2147483686"/>
          </pc:sldLayoutMkLst>
        </pc:sldLayoutChg>
        <pc:sldLayoutChg chg="del">
          <pc:chgData name="William Mejia" userId="00664b1f-8e44-493f-8c91-b4baaf006fa9" providerId="ADAL" clId="{7C2C72D5-CC8D-46CF-B806-F3A415F9A672}" dt="2020-05-20T16:12:26.632" v="28" actId="2696"/>
          <pc:sldLayoutMkLst>
            <pc:docMk/>
            <pc:sldMasterMk cId="2272891220" sldId="2147483677"/>
            <pc:sldLayoutMk cId="1588495262" sldId="2147483687"/>
          </pc:sldLayoutMkLst>
        </pc:sldLayoutChg>
        <pc:sldLayoutChg chg="del">
          <pc:chgData name="William Mejia" userId="00664b1f-8e44-493f-8c91-b4baaf006fa9" providerId="ADAL" clId="{7C2C72D5-CC8D-46CF-B806-F3A415F9A672}" dt="2020-05-20T16:12:26.633" v="29" actId="2696"/>
          <pc:sldLayoutMkLst>
            <pc:docMk/>
            <pc:sldMasterMk cId="2272891220" sldId="2147483677"/>
            <pc:sldLayoutMk cId="2786410368" sldId="2147483688"/>
          </pc:sldLayoutMkLst>
        </pc:sldLayoutChg>
      </pc:sldMasterChg>
    </pc:docChg>
  </pc:docChgLst>
  <pc:docChgLst>
    <pc:chgData name="William Mejia" userId="00664b1f-8e44-493f-8c91-b4baaf006fa9" providerId="ADAL" clId="{96BA5050-C3E3-4878-AC0C-A112689405F0}"/>
    <pc:docChg chg="addSld delSld modSld">
      <pc:chgData name="William Mejia" userId="00664b1f-8e44-493f-8c91-b4baaf006fa9" providerId="ADAL" clId="{96BA5050-C3E3-4878-AC0C-A112689405F0}" dt="2020-05-20T15:23:32.167" v="4"/>
      <pc:docMkLst>
        <pc:docMk/>
      </pc:docMkLst>
      <pc:sldChg chg="del">
        <pc:chgData name="William Mejia" userId="00664b1f-8e44-493f-8c91-b4baaf006fa9" providerId="ADAL" clId="{96BA5050-C3E3-4878-AC0C-A112689405F0}" dt="2020-05-20T15:22:52.514" v="1" actId="2696"/>
        <pc:sldMkLst>
          <pc:docMk/>
          <pc:sldMk cId="3002254306" sldId="257"/>
        </pc:sldMkLst>
      </pc:sldChg>
      <pc:sldChg chg="del">
        <pc:chgData name="William Mejia" userId="00664b1f-8e44-493f-8c91-b4baaf006fa9" providerId="ADAL" clId="{96BA5050-C3E3-4878-AC0C-A112689405F0}" dt="2020-05-20T15:22:52.511" v="0" actId="2696"/>
        <pc:sldMkLst>
          <pc:docMk/>
          <pc:sldMk cId="2364790306" sldId="261"/>
        </pc:sldMkLst>
      </pc:sldChg>
      <pc:sldChg chg="add">
        <pc:chgData name="William Mejia" userId="00664b1f-8e44-493f-8c91-b4baaf006fa9" providerId="ADAL" clId="{96BA5050-C3E3-4878-AC0C-A112689405F0}" dt="2020-05-20T15:22:57.483" v="2"/>
        <pc:sldMkLst>
          <pc:docMk/>
          <pc:sldMk cId="2526326442" sldId="265"/>
        </pc:sldMkLst>
      </pc:sldChg>
      <pc:sldChg chg="add">
        <pc:chgData name="William Mejia" userId="00664b1f-8e44-493f-8c91-b4baaf006fa9" providerId="ADAL" clId="{96BA5050-C3E3-4878-AC0C-A112689405F0}" dt="2020-05-20T15:23:00.753" v="3"/>
        <pc:sldMkLst>
          <pc:docMk/>
          <pc:sldMk cId="3187092138" sldId="266"/>
        </pc:sldMkLst>
      </pc:sldChg>
      <pc:sldChg chg="add">
        <pc:chgData name="William Mejia" userId="00664b1f-8e44-493f-8c91-b4baaf006fa9" providerId="ADAL" clId="{96BA5050-C3E3-4878-AC0C-A112689405F0}" dt="2020-05-20T15:23:00.753" v="3"/>
        <pc:sldMkLst>
          <pc:docMk/>
          <pc:sldMk cId="212309435" sldId="267"/>
        </pc:sldMkLst>
      </pc:sldChg>
      <pc:sldChg chg="add">
        <pc:chgData name="William Mejia" userId="00664b1f-8e44-493f-8c91-b4baaf006fa9" providerId="ADAL" clId="{96BA5050-C3E3-4878-AC0C-A112689405F0}" dt="2020-05-20T15:23:32.167" v="4"/>
        <pc:sldMkLst>
          <pc:docMk/>
          <pc:sldMk cId="37281131" sldId="268"/>
        </pc:sldMkLst>
      </pc:sldChg>
    </pc:docChg>
  </pc:docChgLst>
  <pc:docChgLst>
    <pc:chgData name="William Mejia" userId="S::william.mejia@ecorys.com::00664b1f-8e44-493f-8c91-b4baaf006fa9" providerId="AD" clId="Web-{8B5981AF-2B69-4CD9-9BF2-C0B253E38C2C}"/>
    <pc:docChg chg="modSld">
      <pc:chgData name="William Mejia" userId="S::william.mejia@ecorys.com::00664b1f-8e44-493f-8c91-b4baaf006fa9" providerId="AD" clId="Web-{8B5981AF-2B69-4CD9-9BF2-C0B253E38C2C}" dt="2020-05-20T16:10:10.746" v="4" actId="20577"/>
      <pc:docMkLst>
        <pc:docMk/>
      </pc:docMkLst>
      <pc:sldChg chg="modSp">
        <pc:chgData name="William Mejia" userId="S::william.mejia@ecorys.com::00664b1f-8e44-493f-8c91-b4baaf006fa9" providerId="AD" clId="Web-{8B5981AF-2B69-4CD9-9BF2-C0B253E38C2C}" dt="2020-05-20T16:10:10.215" v="2" actId="20577"/>
        <pc:sldMkLst>
          <pc:docMk/>
          <pc:sldMk cId="2163294717" sldId="256"/>
        </pc:sldMkLst>
        <pc:spChg chg="mod">
          <ac:chgData name="William Mejia" userId="S::william.mejia@ecorys.com::00664b1f-8e44-493f-8c91-b4baaf006fa9" providerId="AD" clId="Web-{8B5981AF-2B69-4CD9-9BF2-C0B253E38C2C}" dt="2020-05-20T16:10:10.215" v="2" actId="20577"/>
          <ac:spMkLst>
            <pc:docMk/>
            <pc:sldMk cId="2163294717" sldId="256"/>
            <ac:spMk id="2" creationId="{A5E4A7DE-7C59-49B9-816B-D64A13E6B71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C7D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B-4915-B35C-41D1708BE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159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B-4915-B35C-41D1708BE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CC9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EB-4915-B35C-41D1708BE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632768"/>
        <c:axId val="49634304"/>
      </c:barChart>
      <c:catAx>
        <c:axId val="4963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634304"/>
        <c:crosses val="autoZero"/>
        <c:auto val="1"/>
        <c:lblAlgn val="ctr"/>
        <c:lblOffset val="100"/>
        <c:noMultiLvlLbl val="0"/>
      </c:catAx>
      <c:valAx>
        <c:axId val="4963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6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C7D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B-4915-B35C-41D1708BE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159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B-4915-B35C-41D1708BE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CC9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EB-4915-B35C-41D1708BE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632768"/>
        <c:axId val="49634304"/>
      </c:barChart>
      <c:catAx>
        <c:axId val="4963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634304"/>
        <c:crosses val="autoZero"/>
        <c:auto val="1"/>
        <c:lblAlgn val="ctr"/>
        <c:lblOffset val="100"/>
        <c:noMultiLvlLbl val="0"/>
      </c:catAx>
      <c:valAx>
        <c:axId val="4963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6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20FC8-BF13-4F86-A7CB-DA11C8A72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06822-3D6F-4061-85F4-B4C22288F1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1B18-2083-43AB-9E33-04827096A63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BD6D3-4508-4109-B4AF-EC3711FAA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9F4EF-5CDF-4F1D-A278-4100DD6D6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F70E-7B8B-4372-AD14-4E2B70F5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58D0-F855-4DB2-BA3B-3D972C593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29DC3-3395-4E67-AC9D-69D3406AE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EA3FD-FE3B-4AB3-871C-317C309B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Coordinators</a:t>
            </a:r>
            <a:r>
              <a:rPr lang="fr-FR" dirty="0"/>
              <a:t>’ &amp; Actions Leaders Meeting 2020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59F21-AA3B-41EA-87CA-19F5DEC6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172200"/>
            <a:ext cx="622300" cy="549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1">
                <a:solidFill>
                  <a:srgbClr val="8CC96C"/>
                </a:solidFill>
              </a:defRPr>
            </a:lvl1pPr>
          </a:lstStyle>
          <a:p>
            <a:fld id="{E4209198-9FDD-4375-82A1-A017510FBE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92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5894-4F29-41C1-B62C-3DC7D322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635F6F-CD44-41DA-9194-EB36CF1C6A5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625475"/>
          </a:xfrm>
          <a:prstGeom prst="rect">
            <a:avLst/>
          </a:prstGeom>
          <a:ln w="12700">
            <a:solidFill>
              <a:srgbClr val="8CC96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8CC9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C20B05-4387-41BA-BB0D-9B4EB9197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Coordinators’ &amp; Actions Leaders Meeting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84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1145-A2D1-4F90-8218-A042ED7B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 Slide?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E6F2-A464-404F-A8EA-17E7321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84F6-7278-405C-821C-5CD292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06D9-31A8-49B4-A9DD-F8F9488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0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1145-A2D1-4F90-8218-A042ED7B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Polling question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E6F2-A464-404F-A8EA-17E7321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84F6-7278-405C-821C-5CD292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06D9-31A8-49B4-A9DD-F8F9488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21608E6C-50A1-4323-BC9C-43CB6D05E28F}"/>
              </a:ext>
            </a:extLst>
          </p:cNvPr>
          <p:cNvSpPr/>
          <p:nvPr userDrawn="1"/>
        </p:nvSpPr>
        <p:spPr>
          <a:xfrm rot="10800000" flipH="1">
            <a:off x="7590572" y="4330700"/>
            <a:ext cx="4114800" cy="1927225"/>
          </a:xfrm>
          <a:prstGeom prst="bentArrow">
            <a:avLst>
              <a:gd name="adj1" fmla="val 25000"/>
              <a:gd name="adj2" fmla="val 22915"/>
              <a:gd name="adj3" fmla="val 25000"/>
              <a:gd name="adj4" fmla="val 43750"/>
            </a:avLst>
          </a:prstGeom>
          <a:solidFill>
            <a:srgbClr val="F1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highlight>
                <a:srgbClr val="F1592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49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DB3B-5BD0-4F6B-BDDF-E727A3E84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Graphs example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0CA40-71B6-4C36-A4B5-6F25CC9D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37BA6-89C5-4C5F-BE18-E05938DF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6DACE-CBB4-4E1D-8449-F0DA0ED4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C9522CE-03AA-4B22-A128-109DD66677C3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6367016" y="1460500"/>
          <a:ext cx="4248596" cy="351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DC8826-4ADF-4428-A997-683DD6EAA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9488" y="1549400"/>
            <a:ext cx="5014912" cy="3427771"/>
          </a:xfrm>
          <a:noFill/>
          <a:ln w="12700">
            <a:solidFill>
              <a:srgbClr val="8CC96C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80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BCDA3-75D6-49EF-BC07-63B6E80F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A8B50-CBEF-4E54-B4F7-77E11648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67AE-3948-4123-863C-7AB2E72F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26504-87C6-4738-8D81-FC35624654DA}"/>
              </a:ext>
            </a:extLst>
          </p:cNvPr>
          <p:cNvSpPr/>
          <p:nvPr userDrawn="1"/>
        </p:nvSpPr>
        <p:spPr>
          <a:xfrm>
            <a:off x="6866756" y="2343150"/>
            <a:ext cx="792088" cy="576064"/>
          </a:xfrm>
          <a:prstGeom prst="rect">
            <a:avLst/>
          </a:prstGeom>
          <a:solidFill>
            <a:srgbClr val="1C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DB6AB-2CEF-456F-85C0-D6D579793F43}"/>
              </a:ext>
            </a:extLst>
          </p:cNvPr>
          <p:cNvSpPr/>
          <p:nvPr userDrawn="1"/>
        </p:nvSpPr>
        <p:spPr>
          <a:xfrm>
            <a:off x="6866756" y="3207246"/>
            <a:ext cx="792088" cy="576064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A58E3-8182-485B-A552-8B6FFB0A3F7A}"/>
              </a:ext>
            </a:extLst>
          </p:cNvPr>
          <p:cNvSpPr/>
          <p:nvPr userDrawn="1"/>
        </p:nvSpPr>
        <p:spPr>
          <a:xfrm>
            <a:off x="6866756" y="4071342"/>
            <a:ext cx="792088" cy="576064"/>
          </a:xfrm>
          <a:prstGeom prst="rect">
            <a:avLst/>
          </a:prstGeom>
          <a:solidFill>
            <a:srgbClr val="8C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0FE1B-72D1-4632-BB76-4DF21AC7DEA3}"/>
              </a:ext>
            </a:extLst>
          </p:cNvPr>
          <p:cNvSpPr txBox="1"/>
          <p:nvPr userDrawn="1"/>
        </p:nvSpPr>
        <p:spPr>
          <a:xfrm>
            <a:off x="7874868" y="22711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7DC3"/>
                </a:solidFill>
              </a:rPr>
              <a:t>Red: 28 </a:t>
            </a:r>
          </a:p>
          <a:p>
            <a:r>
              <a:rPr lang="en-US" sz="1400" b="1" dirty="0">
                <a:solidFill>
                  <a:srgbClr val="1C7DC3"/>
                </a:solidFill>
              </a:rPr>
              <a:t>Green: 127 </a:t>
            </a:r>
          </a:p>
          <a:p>
            <a:r>
              <a:rPr lang="en-US" sz="1400" b="1" dirty="0">
                <a:solidFill>
                  <a:srgbClr val="1C7DC3"/>
                </a:solidFill>
              </a:rPr>
              <a:t>Blue: 195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CCF8E-6EEA-4787-922C-2764E18131E5}"/>
              </a:ext>
            </a:extLst>
          </p:cNvPr>
          <p:cNvSpPr txBox="1"/>
          <p:nvPr userDrawn="1"/>
        </p:nvSpPr>
        <p:spPr>
          <a:xfrm>
            <a:off x="7874868" y="312594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1592A"/>
                </a:solidFill>
              </a:rPr>
              <a:t>Red: 241 </a:t>
            </a:r>
          </a:p>
          <a:p>
            <a:r>
              <a:rPr lang="en-US" sz="1400" b="1" dirty="0">
                <a:solidFill>
                  <a:srgbClr val="F1592A"/>
                </a:solidFill>
              </a:rPr>
              <a:t>Green: 89 </a:t>
            </a:r>
          </a:p>
          <a:p>
            <a:r>
              <a:rPr lang="en-US" sz="1400" b="1" dirty="0">
                <a:solidFill>
                  <a:srgbClr val="F1592A"/>
                </a:solidFill>
              </a:rPr>
              <a:t>Blue: 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C4F38-E572-46FB-9D3E-F5986BA17781}"/>
              </a:ext>
            </a:extLst>
          </p:cNvPr>
          <p:cNvSpPr txBox="1"/>
          <p:nvPr userDrawn="1"/>
        </p:nvSpPr>
        <p:spPr>
          <a:xfrm>
            <a:off x="7874868" y="39900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CC96C"/>
                </a:solidFill>
              </a:rPr>
              <a:t>Red: 140</a:t>
            </a:r>
          </a:p>
          <a:p>
            <a:r>
              <a:rPr lang="en-US" sz="1400" b="1" dirty="0">
                <a:solidFill>
                  <a:srgbClr val="8CC96C"/>
                </a:solidFill>
              </a:rPr>
              <a:t>Green: 201 </a:t>
            </a:r>
          </a:p>
          <a:p>
            <a:r>
              <a:rPr lang="en-US" sz="1400" b="1" dirty="0">
                <a:solidFill>
                  <a:srgbClr val="8CC96C"/>
                </a:solidFill>
              </a:rPr>
              <a:t>Blue: 108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70B7B47-79EC-409C-A9C6-743FD5DED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Visual charter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FC11ADD-44E5-403E-87E1-83A88A2F18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9488" y="2271143"/>
            <a:ext cx="5014912" cy="2457564"/>
          </a:xfrm>
          <a:noFill/>
          <a:ln w="12700">
            <a:solidFill>
              <a:srgbClr val="8CC96C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These are the </a:t>
            </a:r>
            <a:r>
              <a:rPr lang="en-US" dirty="0" err="1"/>
              <a:t>colours</a:t>
            </a:r>
            <a:r>
              <a:rPr lang="en-US" dirty="0"/>
              <a:t> of the Urban Agenda. Feel free to use them when talking about the Urban Agenda for the EU.</a:t>
            </a:r>
          </a:p>
        </p:txBody>
      </p:sp>
    </p:spTree>
    <p:extLst>
      <p:ext uri="{BB962C8B-B14F-4D97-AF65-F5344CB8AC3E}">
        <p14:creationId xmlns:p14="http://schemas.microsoft.com/office/powerpoint/2010/main" val="173483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49611-2B7D-4511-A565-9C38CC3A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Coordinators</a:t>
            </a:r>
            <a:r>
              <a:rPr lang="fr-FR" dirty="0"/>
              <a:t>’ &amp; Action Leaders Meeting 2020 | 3 – 5 June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4DDE-9A2C-4F0E-8EFE-73EEF79D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4097" y="6311900"/>
            <a:ext cx="429126" cy="409575"/>
          </a:xfrm>
          <a:prstGeom prst="rect">
            <a:avLst/>
          </a:prstGeom>
        </p:spPr>
        <p:txBody>
          <a:bodyPr/>
          <a:lstStyle/>
          <a:p>
            <a:fld id="{E4209198-9FDD-4375-82A1-A017510FBE6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69EC96-3003-4BDB-B61E-6815ED306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25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D16E-E759-452C-93DE-34271884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  <a:ln w="19050">
            <a:solidFill>
              <a:srgbClr val="8CC96C"/>
            </a:solidFill>
          </a:ln>
        </p:spPr>
        <p:txBody>
          <a:bodyPr>
            <a:normAutofit/>
          </a:bodyPr>
          <a:lstStyle>
            <a:lvl1pPr>
              <a:defRPr sz="3600">
                <a:solidFill>
                  <a:srgbClr val="8CC96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8881-BDC4-4D8F-96C6-DCA20AF1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33E28-33EF-41E7-9511-C64A6A8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5BB5D-45AD-4F48-BB68-9E2D3A1C4F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B2E9-8031-4A2C-97A2-A4BDDDFA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047C3-95A4-485D-AEFD-465908CB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81C00-605C-4DC8-8F1D-4ED79D3C1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6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5894-4F29-41C1-B62C-3DC7D322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635F6F-CD44-41DA-9194-EB36CF1C6A5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625475"/>
          </a:xfrm>
          <a:prstGeom prst="rect">
            <a:avLst/>
          </a:prstGeom>
          <a:ln w="12700">
            <a:solidFill>
              <a:srgbClr val="8CC96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8CC9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C20B05-4387-41BA-BB0D-9B4EB9197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Coordinators’ &amp; Actions Leaders Meeting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46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1145-A2D1-4F90-8218-A042ED7B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 Slide?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E6F2-A464-404F-A8EA-17E7321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84F6-7278-405C-821C-5CD292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06D9-31A8-49B4-A9DD-F8F9488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1145-A2D1-4F90-8218-A042ED7B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Polling question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E6F2-A464-404F-A8EA-17E7321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84F6-7278-405C-821C-5CD292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06D9-31A8-49B4-A9DD-F8F9488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21608E6C-50A1-4323-BC9C-43CB6D05E28F}"/>
              </a:ext>
            </a:extLst>
          </p:cNvPr>
          <p:cNvSpPr/>
          <p:nvPr userDrawn="1"/>
        </p:nvSpPr>
        <p:spPr>
          <a:xfrm rot="10800000" flipH="1">
            <a:off x="7590572" y="4330700"/>
            <a:ext cx="4114800" cy="1927225"/>
          </a:xfrm>
          <a:prstGeom prst="bentArrow">
            <a:avLst>
              <a:gd name="adj1" fmla="val 25000"/>
              <a:gd name="adj2" fmla="val 22915"/>
              <a:gd name="adj3" fmla="val 25000"/>
              <a:gd name="adj4" fmla="val 43750"/>
            </a:avLst>
          </a:prstGeom>
          <a:solidFill>
            <a:srgbClr val="F1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highlight>
                <a:srgbClr val="F1592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71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DB3B-5BD0-4F6B-BDDF-E727A3E84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Graphs example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0CA40-71B6-4C36-A4B5-6F25CC9D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37BA6-89C5-4C5F-BE18-E05938DF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6DACE-CBB4-4E1D-8449-F0DA0ED4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C9522CE-03AA-4B22-A128-109DD66677C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08624416"/>
              </p:ext>
            </p:extLst>
          </p:nvPr>
        </p:nvGraphicFramePr>
        <p:xfrm>
          <a:off x="6367016" y="1460500"/>
          <a:ext cx="4248596" cy="351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DC8826-4ADF-4428-A997-683DD6EAA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9488" y="1549400"/>
            <a:ext cx="5014912" cy="3427771"/>
          </a:xfrm>
          <a:noFill/>
          <a:ln w="12700">
            <a:solidFill>
              <a:srgbClr val="8CC96C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23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BCDA3-75D6-49EF-BC07-63B6E80F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A8B50-CBEF-4E54-B4F7-77E11648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67AE-3948-4123-863C-7AB2E72F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26504-87C6-4738-8D81-FC35624654DA}"/>
              </a:ext>
            </a:extLst>
          </p:cNvPr>
          <p:cNvSpPr/>
          <p:nvPr userDrawn="1"/>
        </p:nvSpPr>
        <p:spPr>
          <a:xfrm>
            <a:off x="6866756" y="2343150"/>
            <a:ext cx="792088" cy="576064"/>
          </a:xfrm>
          <a:prstGeom prst="rect">
            <a:avLst/>
          </a:prstGeom>
          <a:solidFill>
            <a:srgbClr val="1C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DB6AB-2CEF-456F-85C0-D6D579793F43}"/>
              </a:ext>
            </a:extLst>
          </p:cNvPr>
          <p:cNvSpPr/>
          <p:nvPr userDrawn="1"/>
        </p:nvSpPr>
        <p:spPr>
          <a:xfrm>
            <a:off x="6866756" y="3207246"/>
            <a:ext cx="792088" cy="576064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A58E3-8182-485B-A552-8B6FFB0A3F7A}"/>
              </a:ext>
            </a:extLst>
          </p:cNvPr>
          <p:cNvSpPr/>
          <p:nvPr userDrawn="1"/>
        </p:nvSpPr>
        <p:spPr>
          <a:xfrm>
            <a:off x="6866756" y="4071342"/>
            <a:ext cx="792088" cy="576064"/>
          </a:xfrm>
          <a:prstGeom prst="rect">
            <a:avLst/>
          </a:prstGeom>
          <a:solidFill>
            <a:srgbClr val="8C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0FE1B-72D1-4632-BB76-4DF21AC7DEA3}"/>
              </a:ext>
            </a:extLst>
          </p:cNvPr>
          <p:cNvSpPr txBox="1"/>
          <p:nvPr userDrawn="1"/>
        </p:nvSpPr>
        <p:spPr>
          <a:xfrm>
            <a:off x="7874868" y="22711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7DC3"/>
                </a:solidFill>
              </a:rPr>
              <a:t>Red: 28 </a:t>
            </a:r>
          </a:p>
          <a:p>
            <a:r>
              <a:rPr lang="en-US" sz="1400" b="1" dirty="0">
                <a:solidFill>
                  <a:srgbClr val="1C7DC3"/>
                </a:solidFill>
              </a:rPr>
              <a:t>Green: 127 </a:t>
            </a:r>
          </a:p>
          <a:p>
            <a:r>
              <a:rPr lang="en-US" sz="1400" b="1" dirty="0">
                <a:solidFill>
                  <a:srgbClr val="1C7DC3"/>
                </a:solidFill>
              </a:rPr>
              <a:t>Blue: 195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CCF8E-6EEA-4787-922C-2764E18131E5}"/>
              </a:ext>
            </a:extLst>
          </p:cNvPr>
          <p:cNvSpPr txBox="1"/>
          <p:nvPr userDrawn="1"/>
        </p:nvSpPr>
        <p:spPr>
          <a:xfrm>
            <a:off x="7874868" y="312594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1592A"/>
                </a:solidFill>
              </a:rPr>
              <a:t>Red: 241 </a:t>
            </a:r>
          </a:p>
          <a:p>
            <a:r>
              <a:rPr lang="en-US" sz="1400" b="1" dirty="0">
                <a:solidFill>
                  <a:srgbClr val="F1592A"/>
                </a:solidFill>
              </a:rPr>
              <a:t>Green: 89 </a:t>
            </a:r>
          </a:p>
          <a:p>
            <a:r>
              <a:rPr lang="en-US" sz="1400" b="1" dirty="0">
                <a:solidFill>
                  <a:srgbClr val="F1592A"/>
                </a:solidFill>
              </a:rPr>
              <a:t>Blue: 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C4F38-E572-46FB-9D3E-F5986BA17781}"/>
              </a:ext>
            </a:extLst>
          </p:cNvPr>
          <p:cNvSpPr txBox="1"/>
          <p:nvPr userDrawn="1"/>
        </p:nvSpPr>
        <p:spPr>
          <a:xfrm>
            <a:off x="7874868" y="39900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CC96C"/>
                </a:solidFill>
              </a:rPr>
              <a:t>Red: 140</a:t>
            </a:r>
          </a:p>
          <a:p>
            <a:r>
              <a:rPr lang="en-US" sz="1400" b="1" dirty="0">
                <a:solidFill>
                  <a:srgbClr val="8CC96C"/>
                </a:solidFill>
              </a:rPr>
              <a:t>Green: 201 </a:t>
            </a:r>
          </a:p>
          <a:p>
            <a:r>
              <a:rPr lang="en-US" sz="1400" b="1" dirty="0">
                <a:solidFill>
                  <a:srgbClr val="8CC96C"/>
                </a:solidFill>
              </a:rPr>
              <a:t>Blue: 108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70B7B47-79EC-409C-A9C6-743FD5DED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Visual charter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FC11ADD-44E5-403E-87E1-83A88A2F18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9488" y="2271143"/>
            <a:ext cx="5014912" cy="2457564"/>
          </a:xfrm>
          <a:noFill/>
          <a:ln w="12700">
            <a:solidFill>
              <a:srgbClr val="8CC96C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These are the </a:t>
            </a:r>
            <a:r>
              <a:rPr lang="en-US" dirty="0" err="1"/>
              <a:t>colours</a:t>
            </a:r>
            <a:r>
              <a:rPr lang="en-US" dirty="0"/>
              <a:t> of the Urban Agenda. Feel free to use them when talking about the Urban Agenda for the EU.</a:t>
            </a:r>
          </a:p>
        </p:txBody>
      </p:sp>
    </p:spTree>
    <p:extLst>
      <p:ext uri="{BB962C8B-B14F-4D97-AF65-F5344CB8AC3E}">
        <p14:creationId xmlns:p14="http://schemas.microsoft.com/office/powerpoint/2010/main" val="45001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58D0-F855-4DB2-BA3B-3D972C593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29DC3-3395-4E67-AC9D-69D3406AE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EA3FD-FE3B-4AB3-871C-317C309B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Coordinators</a:t>
            </a:r>
            <a:r>
              <a:rPr lang="fr-FR" dirty="0"/>
              <a:t>’ &amp; Actions Leaders Meeting 2020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59F21-AA3B-41EA-87CA-19F5DEC6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172200"/>
            <a:ext cx="622300" cy="549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1">
                <a:solidFill>
                  <a:srgbClr val="8CC96C"/>
                </a:solidFill>
              </a:defRPr>
            </a:lvl1pPr>
          </a:lstStyle>
          <a:p>
            <a:fld id="{E4209198-9FDD-4375-82A1-A017510FBE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5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D16E-E759-452C-93DE-34271884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  <a:ln w="19050">
            <a:solidFill>
              <a:srgbClr val="8CC96C"/>
            </a:solidFill>
          </a:ln>
        </p:spPr>
        <p:txBody>
          <a:bodyPr>
            <a:normAutofit/>
          </a:bodyPr>
          <a:lstStyle>
            <a:lvl1pPr>
              <a:defRPr sz="3600">
                <a:solidFill>
                  <a:srgbClr val="8CC96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8881-BDC4-4D8F-96C6-DCA20AF1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33E28-33EF-41E7-9511-C64A6A8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5BB5D-45AD-4F48-BB68-9E2D3A1C4F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B2E9-8031-4A2C-97A2-A4BDDDFA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047C3-95A4-485D-AEFD-465908CB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81C00-605C-4DC8-8F1D-4ED79D3C1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94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5F6CF-B950-434C-A915-DB2D0760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58E3-598A-420B-8FA0-B3FD15AC4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D21CC-D064-4082-92CF-C33DF9758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1079" r="71371" b="35160"/>
          <a:stretch/>
        </p:blipFill>
        <p:spPr>
          <a:xfrm>
            <a:off x="8084596" y="3805238"/>
            <a:ext cx="4285204" cy="3163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1C063-2365-496E-90A0-D52F6708E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6" r="5798" b="39567"/>
          <a:stretch/>
        </p:blipFill>
        <p:spPr>
          <a:xfrm>
            <a:off x="0" y="3714068"/>
            <a:ext cx="3022600" cy="316321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8C54C0F-816A-4B9C-BF1B-8357D9595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45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Coordinators</a:t>
            </a:r>
            <a:r>
              <a:rPr lang="fr-FR" dirty="0"/>
              <a:t>’ &amp; Actions Leaders Meeting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0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2" r:id="rId3"/>
    <p:sldLayoutId id="2147483664" r:id="rId4"/>
    <p:sldLayoutId id="2147483672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5F6CF-B950-434C-A915-DB2D0760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58E3-598A-420B-8FA0-B3FD15AC4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D21CC-D064-4082-92CF-C33DF9758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1079" r="71371" b="35160"/>
          <a:stretch/>
        </p:blipFill>
        <p:spPr>
          <a:xfrm>
            <a:off x="8084596" y="3805238"/>
            <a:ext cx="4285204" cy="3163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1C063-2365-496E-90A0-D52F6708E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6" r="5798" b="39567"/>
          <a:stretch/>
        </p:blipFill>
        <p:spPr>
          <a:xfrm>
            <a:off x="0" y="3714068"/>
            <a:ext cx="3022600" cy="316321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8C54C0F-816A-4B9C-BF1B-8357D9595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45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Coordinators</a:t>
            </a:r>
            <a:r>
              <a:rPr lang="fr-FR" dirty="0"/>
              <a:t>’ &amp; Actions Leaders Meeting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://urbact.eu/" TargetMode="External"/><Relationship Id="rId2" Type="http://schemas.openxmlformats.org/officeDocument/2006/relationships/hyperlink" Target="https://ec.europa.eu/futurium/en/urban-agenda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hyperlink" Target="https://www.uia-initiative.eu/en" TargetMode="External"/><Relationship Id="rId9" Type="http://schemas.openxmlformats.org/officeDocument/2006/relationships/hyperlink" Target="https://ec.europa.eu/regional_policy/en/policy/themes/urban-development/networ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UIA_Applicant_Survey" TargetMode="External"/><Relationship Id="rId2" Type="http://schemas.openxmlformats.org/officeDocument/2006/relationships/hyperlink" Target="https://www.surveymonkey.co.uk/r/UIA_Open_Survey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A7DE-7C59-49B9-816B-D64A13E6B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661" y="1092546"/>
            <a:ext cx="9783417" cy="2387600"/>
          </a:xfrm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European Urban Initiative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E1953-5F8C-4B37-8B4B-2DF7C089F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Pia Laurila | DG REGIO – European Commission</a:t>
            </a:r>
            <a:endParaRPr lang="fr-FR" dirty="0"/>
          </a:p>
          <a:p>
            <a:r>
              <a:rPr lang="fr-FR" dirty="0" err="1"/>
              <a:t>Coordinators</a:t>
            </a:r>
            <a:r>
              <a:rPr lang="fr-FR" dirty="0"/>
              <a:t>’ &amp; Action Leaders’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2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5EC0-DD65-4171-BBDC-8778B08E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71902"/>
            <a:ext cx="10936357" cy="1135683"/>
          </a:xfrm>
        </p:spPr>
        <p:txBody>
          <a:bodyPr>
            <a:normAutofit/>
          </a:bodyPr>
          <a:lstStyle/>
          <a:p>
            <a:r>
              <a:rPr lang="en-US" dirty="0"/>
              <a:t>European Urban Initiative (EUI) of the post-2020 Cohesion Policy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728-8C85-49C7-80F0-362C1346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885260"/>
            <a:ext cx="7421217" cy="4585114"/>
          </a:xfrm>
        </p:spPr>
        <p:txBody>
          <a:bodyPr>
            <a:normAutofit/>
          </a:bodyPr>
          <a:lstStyle/>
          <a:p>
            <a:r>
              <a:rPr lang="en-GB" b="1" dirty="0" smtClean="0"/>
              <a:t>Objectives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Strengthen </a:t>
            </a:r>
            <a:r>
              <a:rPr lang="en-US" dirty="0" smtClean="0"/>
              <a:t>integrated </a:t>
            </a:r>
            <a:r>
              <a:rPr lang="en-US" dirty="0"/>
              <a:t>and participatory approach to sustainable urban </a:t>
            </a:r>
            <a:r>
              <a:rPr lang="en-US" dirty="0" smtClean="0"/>
              <a:t>development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stronger link to EU policies, in particular to Cohesion </a:t>
            </a:r>
            <a:r>
              <a:rPr lang="en-US" dirty="0" smtClean="0"/>
              <a:t>Policy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Addressing </a:t>
            </a:r>
            <a:r>
              <a:rPr lang="en-US" dirty="0"/>
              <a:t>fragmentation of support offered to cities under Cohesion </a:t>
            </a:r>
            <a:r>
              <a:rPr lang="en-US" dirty="0" smtClean="0"/>
              <a:t>Policy</a:t>
            </a:r>
          </a:p>
          <a:p>
            <a:pPr lvl="0"/>
            <a:r>
              <a:rPr lang="en-GB" b="1" dirty="0">
                <a:solidFill>
                  <a:prstClr val="black"/>
                </a:solidFill>
              </a:rPr>
              <a:t>Beneficiaries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All EU urban areas; shall support Urban Agenda for the EU; upon request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</a:rPr>
              <a:t>support for inter-governmental cooperation on urban matters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34913" y="1663335"/>
            <a:ext cx="39036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trands/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38660" y="2272407"/>
            <a:ext cx="3896140" cy="1434889"/>
          </a:xfrm>
          <a:custGeom>
            <a:avLst/>
            <a:gdLst>
              <a:gd name="connsiteX0" fmla="*/ 0 w 3829050"/>
              <a:gd name="connsiteY0" fmla="*/ 0 h 948247"/>
              <a:gd name="connsiteX1" fmla="*/ 3829050 w 3829050"/>
              <a:gd name="connsiteY1" fmla="*/ 0 h 948247"/>
              <a:gd name="connsiteX2" fmla="*/ 3829050 w 3829050"/>
              <a:gd name="connsiteY2" fmla="*/ 948247 h 948247"/>
              <a:gd name="connsiteX3" fmla="*/ 0 w 3829050"/>
              <a:gd name="connsiteY3" fmla="*/ 948247 h 948247"/>
              <a:gd name="connsiteX4" fmla="*/ 0 w 3829050"/>
              <a:gd name="connsiteY4" fmla="*/ 0 h 9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050" h="948247">
                <a:moveTo>
                  <a:pt x="0" y="0"/>
                </a:moveTo>
                <a:lnTo>
                  <a:pt x="3829050" y="0"/>
                </a:lnTo>
                <a:lnTo>
                  <a:pt x="3829050" y="948247"/>
                </a:lnTo>
                <a:lnTo>
                  <a:pt x="0" y="948247"/>
                </a:lnTo>
                <a:lnTo>
                  <a:pt x="0" y="0"/>
                </a:lnTo>
                <a:close/>
              </a:path>
            </a:pathLst>
          </a:custGeom>
          <a:solidFill>
            <a:srgbClr val="1E858B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9334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Support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innovative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actions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838660" y="4084971"/>
            <a:ext cx="3896140" cy="1549252"/>
          </a:xfrm>
          <a:custGeom>
            <a:avLst/>
            <a:gdLst>
              <a:gd name="connsiteX0" fmla="*/ 0 w 3829050"/>
              <a:gd name="connsiteY0" fmla="*/ 0 h 948247"/>
              <a:gd name="connsiteX1" fmla="*/ 3829050 w 3829050"/>
              <a:gd name="connsiteY1" fmla="*/ 0 h 948247"/>
              <a:gd name="connsiteX2" fmla="*/ 3829050 w 3829050"/>
              <a:gd name="connsiteY2" fmla="*/ 948247 h 948247"/>
              <a:gd name="connsiteX3" fmla="*/ 0 w 3829050"/>
              <a:gd name="connsiteY3" fmla="*/ 948247 h 948247"/>
              <a:gd name="connsiteX4" fmla="*/ 0 w 3829050"/>
              <a:gd name="connsiteY4" fmla="*/ 0 h 9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050" h="948247">
                <a:moveTo>
                  <a:pt x="0" y="0"/>
                </a:moveTo>
                <a:lnTo>
                  <a:pt x="3829050" y="0"/>
                </a:lnTo>
                <a:lnTo>
                  <a:pt x="3829050" y="948247"/>
                </a:lnTo>
                <a:lnTo>
                  <a:pt x="0" y="948247"/>
                </a:lnTo>
                <a:lnTo>
                  <a:pt x="0" y="0"/>
                </a:lnTo>
                <a:close/>
              </a:path>
            </a:pathLst>
          </a:custGeom>
          <a:solidFill>
            <a:srgbClr val="1E858B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9334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Support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capacity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knowledge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building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policy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development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communication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5EC0-DD65-4171-BBDC-8778B08E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64" y="286480"/>
            <a:ext cx="11328938" cy="1046231"/>
          </a:xfrm>
        </p:spPr>
        <p:txBody>
          <a:bodyPr>
            <a:noAutofit/>
          </a:bodyPr>
          <a:lstStyle/>
          <a:p>
            <a:r>
              <a:rPr lang="en-US" dirty="0"/>
              <a:t>Cohesion Policy support to </a:t>
            </a:r>
            <a:r>
              <a:rPr lang="en-US" dirty="0" smtClean="0"/>
              <a:t>cities in 2021-2027 and the </a:t>
            </a:r>
            <a:r>
              <a:rPr lang="en-US" dirty="0" smtClean="0"/>
              <a:t>ambition of EUI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728-8C85-49C7-80F0-362C1346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42" y="1505172"/>
            <a:ext cx="6557293" cy="508627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Investments in sustainable urban </a:t>
            </a:r>
            <a:r>
              <a:rPr lang="en-US" b="1" dirty="0" smtClean="0"/>
              <a:t>development</a:t>
            </a:r>
            <a:endParaRPr lang="en-US" b="1" dirty="0"/>
          </a:p>
          <a:p>
            <a:pPr lvl="1"/>
            <a:r>
              <a:rPr lang="en-US" sz="2600" dirty="0"/>
              <a:t>Minimum 6% of ERDF to sustainable urban </a:t>
            </a:r>
            <a:r>
              <a:rPr lang="en-US" sz="2600" dirty="0" smtClean="0"/>
              <a:t>development at Member State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level (‘Article 9 cities’)</a:t>
            </a:r>
            <a:endParaRPr lang="en-US" sz="2600" dirty="0"/>
          </a:p>
          <a:p>
            <a:pPr lvl="1">
              <a:spcAft>
                <a:spcPts val="1200"/>
              </a:spcAft>
            </a:pPr>
            <a:r>
              <a:rPr lang="en-US" sz="2600" dirty="0"/>
              <a:t>Policy Objective (5) Europe closer to </a:t>
            </a:r>
            <a:r>
              <a:rPr lang="en-US" sz="2600" dirty="0" smtClean="0"/>
              <a:t>citizens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European Urban Initiative </a:t>
            </a:r>
          </a:p>
          <a:p>
            <a:pPr lvl="1"/>
            <a:r>
              <a:rPr lang="en-US" sz="2600" dirty="0" smtClean="0"/>
              <a:t>More coherent </a:t>
            </a:r>
            <a:r>
              <a:rPr lang="en-US" sz="2600" dirty="0"/>
              <a:t>support to </a:t>
            </a:r>
            <a:r>
              <a:rPr lang="en-US" sz="2600" dirty="0" smtClean="0"/>
              <a:t>cities to </a:t>
            </a:r>
            <a:r>
              <a:rPr lang="en-US" sz="2600" dirty="0"/>
              <a:t>overcome </a:t>
            </a:r>
            <a:r>
              <a:rPr lang="en-US" sz="2600" dirty="0" smtClean="0"/>
              <a:t>current </a:t>
            </a:r>
            <a:r>
              <a:rPr lang="en-US" sz="2600" dirty="0"/>
              <a:t>fragmented landscape of various initiatives, </a:t>
            </a:r>
            <a:r>
              <a:rPr lang="en-US" sz="2600" dirty="0" err="1"/>
              <a:t>programmes</a:t>
            </a:r>
            <a:r>
              <a:rPr lang="en-US" sz="2600" dirty="0"/>
              <a:t> </a:t>
            </a:r>
            <a:r>
              <a:rPr lang="en-US" sz="2600" dirty="0" smtClean="0"/>
              <a:t>&amp; </a:t>
            </a:r>
            <a:r>
              <a:rPr lang="en-US" sz="2600" dirty="0"/>
              <a:t>instruments in support of cities under Cohesion </a:t>
            </a:r>
            <a:r>
              <a:rPr lang="en-US" sz="2600" dirty="0" smtClean="0"/>
              <a:t>Policy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Support of the Urban Agenda for the EU and intergovernmental cooperation on urban matters</a:t>
            </a:r>
          </a:p>
          <a:p>
            <a:pPr marL="457200" lvl="1" indent="0">
              <a:buNone/>
            </a:pPr>
            <a:endParaRPr lang="en-US" sz="2600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514638" y="4216455"/>
            <a:ext cx="4742273" cy="2570868"/>
            <a:chOff x="6514638" y="4250542"/>
            <a:chExt cx="4742273" cy="2570868"/>
          </a:xfrm>
        </p:grpSpPr>
        <p:sp>
          <p:nvSpPr>
            <p:cNvPr id="17" name="Oval 16"/>
            <p:cNvSpPr/>
            <p:nvPr/>
          </p:nvSpPr>
          <p:spPr>
            <a:xfrm>
              <a:off x="10185942" y="5650375"/>
              <a:ext cx="1018472" cy="9626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BE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UDG</a:t>
              </a:r>
              <a:r>
                <a:rPr lang="fr-BE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B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BE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14638" y="4280154"/>
              <a:ext cx="4742273" cy="254125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7" name="Picture 6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/>
            <a:srcRect l="4795" t="2401" r="5364" b="3965"/>
            <a:stretch/>
          </p:blipFill>
          <p:spPr>
            <a:xfrm>
              <a:off x="7813846" y="4777084"/>
              <a:ext cx="1941865" cy="20440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020520" y="4250542"/>
              <a:ext cx="37305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Intergovernmental</a:t>
              </a:r>
              <a:r>
                <a:rPr lang="fr-BE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cooperation</a:t>
              </a:r>
              <a:r>
                <a:rPr lang="fr-BE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BE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 urban </a:t>
              </a:r>
              <a:r>
                <a:rPr lang="fr-BE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matters</a:t>
              </a:r>
              <a:endParaRPr lang="fr-B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484898" y="4861783"/>
              <a:ext cx="1402089" cy="10880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BE" sz="20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DGUM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33078" y="1464799"/>
            <a:ext cx="4742272" cy="2469200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1" r="100000">
                        <a14:foregroundMark x1="66246" y1="50314" x2="66246" y2="50314"/>
                        <a14:foregroundMark x1="38801" y1="58491" x2="38801" y2="58491"/>
                        <a14:foregroundMark x1="37224" y1="40252" x2="44164" y2="64780"/>
                        <a14:foregroundMark x1="38801" y1="40881" x2="49842" y2="53459"/>
                        <a14:foregroundMark x1="15773" y1="38365" x2="34069" y2="61635"/>
                        <a14:foregroundMark x1="16719" y1="68553" x2="35016" y2="38365"/>
                        <a14:foregroundMark x1="15457" y1="57233" x2="20505" y2="50314"/>
                        <a14:foregroundMark x1="24290" y1="40881" x2="28076" y2="42767"/>
                        <a14:foregroundMark x1="62461" y1="37107" x2="64353" y2="42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3195" y="2130506"/>
            <a:ext cx="1921120" cy="963590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6761" y="2087256"/>
            <a:ext cx="1897293" cy="913512"/>
          </a:xfrm>
          <a:prstGeom prst="rect">
            <a:avLst/>
          </a:prstGeom>
          <a:solidFill>
            <a:srgbClr val="8CC96C"/>
          </a:solidFill>
          <a:ln w="19050">
            <a:solidFill>
              <a:schemeClr val="tx1"/>
            </a:solidFill>
            <a:prstDash val="lgDashDot"/>
          </a:ln>
        </p:spPr>
      </p:pic>
      <p:pic>
        <p:nvPicPr>
          <p:cNvPr id="6" name="Picture 5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5184" y="3119367"/>
            <a:ext cx="4318059" cy="780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6264" y="1473890"/>
            <a:ext cx="47422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Urban support </a:t>
            </a:r>
            <a:r>
              <a:rPr lang="fr-B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Cohesion</a:t>
            </a: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Policy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part of EUI in post-2020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5798188" y="2609464"/>
            <a:ext cx="1216152" cy="484632"/>
          </a:xfrm>
          <a:prstGeom prst="leftRightArrow">
            <a:avLst/>
          </a:prstGeom>
          <a:solidFill>
            <a:srgbClr val="8CC9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TextBox 29"/>
          <p:cNvSpPr txBox="1"/>
          <p:nvPr/>
        </p:nvSpPr>
        <p:spPr>
          <a:xfrm>
            <a:off x="9398407" y="2529413"/>
            <a:ext cx="1484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URBACT IV</a:t>
            </a:r>
          </a:p>
          <a:p>
            <a:pPr algn="ctr"/>
            <a:r>
              <a:rPr lang="fr-BE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BE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omplementing</a:t>
            </a:r>
            <a:r>
              <a:rPr lang="fr-BE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13" y="6334780"/>
            <a:ext cx="486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*URBACT IV </a:t>
            </a:r>
            <a:r>
              <a:rPr lang="fr-BE" sz="1400" b="1" dirty="0" err="1" smtClean="0"/>
              <a:t>under</a:t>
            </a:r>
            <a:r>
              <a:rPr lang="fr-BE" sz="1400" b="1" dirty="0" smtClean="0"/>
              <a:t> European Territorial </a:t>
            </a:r>
            <a:r>
              <a:rPr lang="fr-BE" sz="1400" b="1" dirty="0" err="1" smtClean="0"/>
              <a:t>Cooperation</a:t>
            </a:r>
            <a:r>
              <a:rPr lang="fr-BE" sz="1400" b="1" dirty="0" smtClean="0"/>
              <a:t> </a:t>
            </a:r>
            <a:r>
              <a:rPr lang="fr-BE" sz="1400" b="1" dirty="0" err="1"/>
              <a:t>r</a:t>
            </a:r>
            <a:r>
              <a:rPr lang="fr-BE" sz="1400" b="1" dirty="0" err="1" smtClean="0"/>
              <a:t>egulation</a:t>
            </a:r>
            <a:r>
              <a:rPr lang="fr-BE" sz="1400" b="1" dirty="0" smtClean="0"/>
              <a:t> </a:t>
            </a:r>
          </a:p>
          <a:p>
            <a:r>
              <a:rPr lang="fr-BE" sz="1400" b="1" dirty="0" smtClean="0"/>
              <a:t>  of post-2020 </a:t>
            </a:r>
            <a:r>
              <a:rPr lang="fr-BE" sz="1400" b="1" dirty="0" err="1" smtClean="0"/>
              <a:t>Cohesion</a:t>
            </a:r>
            <a:r>
              <a:rPr lang="fr-BE" sz="1400" b="1" dirty="0" smtClean="0"/>
              <a:t> Policy </a:t>
            </a:r>
            <a:endParaRPr lang="fr-BE" sz="1400" b="1" dirty="0"/>
          </a:p>
        </p:txBody>
      </p:sp>
    </p:spTree>
    <p:extLst>
      <p:ext uri="{BB962C8B-B14F-4D97-AF65-F5344CB8AC3E}">
        <p14:creationId xmlns:p14="http://schemas.microsoft.com/office/powerpoint/2010/main" val="40378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5EC0-DD65-4171-BBDC-8778B08E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" y="285611"/>
            <a:ext cx="11072192" cy="1076048"/>
          </a:xfrm>
        </p:spPr>
        <p:txBody>
          <a:bodyPr>
            <a:noAutofit/>
          </a:bodyPr>
          <a:lstStyle/>
          <a:p>
            <a:r>
              <a:rPr lang="en-US" dirty="0" smtClean="0"/>
              <a:t>EUI strands/activity areas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728-8C85-49C7-80F0-362C1346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5" y="1597025"/>
            <a:ext cx="9616205" cy="5260975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GB" b="1" dirty="0" smtClean="0"/>
              <a:t>Support of innovative actions</a:t>
            </a:r>
            <a:endParaRPr lang="en-GB" b="1" dirty="0"/>
          </a:p>
          <a:p>
            <a:pPr lvl="1">
              <a:spcBef>
                <a:spcPts val="600"/>
              </a:spcBef>
            </a:pPr>
            <a:r>
              <a:rPr lang="en-GB" dirty="0" smtClean="0"/>
              <a:t>Next ‘generation’ of Urban Innovative Actions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Assessment study on-going (surveys open until 5 June) – results in 2</a:t>
            </a:r>
            <a:r>
              <a:rPr lang="en-GB" baseline="30000" dirty="0" smtClean="0"/>
              <a:t>nd</a:t>
            </a:r>
            <a:r>
              <a:rPr lang="en-GB" dirty="0" smtClean="0"/>
              <a:t> half of 2020 </a:t>
            </a:r>
            <a:endParaRPr lang="en-GB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b="1" dirty="0" smtClean="0"/>
              <a:t>Support </a:t>
            </a:r>
            <a:r>
              <a:rPr lang="en-US" b="1" dirty="0"/>
              <a:t>of capacity and knowledge building, policy development and </a:t>
            </a:r>
            <a:r>
              <a:rPr lang="en-US" b="1" dirty="0" smtClean="0"/>
              <a:t>communication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/>
              <a:t>Capacity building:</a:t>
            </a:r>
            <a:r>
              <a:rPr lang="en-US" dirty="0"/>
              <a:t> </a:t>
            </a:r>
            <a:r>
              <a:rPr lang="en-US" sz="2400" dirty="0" smtClean="0"/>
              <a:t>peer learning; Urban Development Network-type of capacity building; </a:t>
            </a:r>
            <a:r>
              <a:rPr lang="en-US" dirty="0" smtClean="0"/>
              <a:t>link </a:t>
            </a:r>
            <a:r>
              <a:rPr lang="en-US" dirty="0"/>
              <a:t>with URBACT IV (networks of cities); </a:t>
            </a:r>
            <a:endParaRPr lang="en-US" sz="24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/>
              <a:t>Knowledge </a:t>
            </a:r>
            <a:r>
              <a:rPr lang="en-US" u="sng" dirty="0"/>
              <a:t>building, policy development and communication: </a:t>
            </a:r>
            <a:r>
              <a:rPr lang="en-US" dirty="0" smtClean="0"/>
              <a:t>capitalisation </a:t>
            </a:r>
            <a:r>
              <a:rPr lang="en-US" dirty="0"/>
              <a:t>of knowledge in support of </a:t>
            </a:r>
            <a:r>
              <a:rPr lang="en-US" dirty="0" smtClean="0"/>
              <a:t>policymaking; National Contact Points; Knowledge Sharing Platform (web-portal); communication &amp; dissemination</a:t>
            </a:r>
          </a:p>
          <a:p>
            <a:pPr marL="457200" lvl="1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19846952">
            <a:off x="9754015" y="3990980"/>
            <a:ext cx="2337011" cy="14843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B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-in-</a:t>
            </a:r>
            <a:r>
              <a:rPr lang="fr-B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fr-B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B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5EC0-DD65-4171-BBDC-8778B08E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292376"/>
            <a:ext cx="11479696" cy="1076048"/>
          </a:xfrm>
        </p:spPr>
        <p:txBody>
          <a:bodyPr>
            <a:noAutofit/>
          </a:bodyPr>
          <a:lstStyle/>
          <a:p>
            <a:r>
              <a:rPr lang="en-US" dirty="0" smtClean="0"/>
              <a:t>EUI strands/activity areas - modus operandi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728-8C85-49C7-80F0-362C1346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467815"/>
            <a:ext cx="11313458" cy="52609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dirty="0"/>
              <a:t>The aim is to systematically involve </a:t>
            </a:r>
            <a:r>
              <a:rPr lang="en-US" dirty="0" smtClean="0"/>
              <a:t>in activities of EUI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actors from </a:t>
            </a:r>
            <a:r>
              <a:rPr lang="en-US" b="1" dirty="0" smtClean="0"/>
              <a:t>Innovative </a:t>
            </a:r>
            <a:r>
              <a:rPr lang="en-US" b="1" dirty="0"/>
              <a:t>Actions</a:t>
            </a:r>
            <a:r>
              <a:rPr lang="en-US" dirty="0"/>
              <a:t>, </a:t>
            </a:r>
            <a:r>
              <a:rPr lang="en-US" b="1" dirty="0"/>
              <a:t>URBACT</a:t>
            </a:r>
            <a:r>
              <a:rPr lang="en-US" dirty="0"/>
              <a:t>, </a:t>
            </a:r>
            <a:r>
              <a:rPr lang="en-US" b="1" dirty="0"/>
              <a:t>Article </a:t>
            </a:r>
            <a:r>
              <a:rPr lang="en-US" b="1" dirty="0" smtClean="0"/>
              <a:t>9 / sustainable urban development of ERDF* </a:t>
            </a:r>
            <a:r>
              <a:rPr lang="en-US" dirty="0" smtClean="0"/>
              <a:t>and </a:t>
            </a:r>
            <a:r>
              <a:rPr lang="en-US" b="1" dirty="0"/>
              <a:t>Urban Agenda for the EU</a:t>
            </a:r>
            <a:r>
              <a:rPr lang="en-US" dirty="0"/>
              <a:t> as well as to build on </a:t>
            </a:r>
            <a:r>
              <a:rPr lang="en-US" dirty="0" smtClean="0"/>
              <a:t>their knowledge/policy/action outputs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071" y="3183335"/>
            <a:ext cx="3220276" cy="3205263"/>
          </a:xfrm>
          <a:prstGeom prst="rect">
            <a:avLst/>
          </a:prstGeom>
        </p:spPr>
      </p:pic>
      <p:pic>
        <p:nvPicPr>
          <p:cNvPr id="6" name="Picture Placeholder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13350"/>
          <a:stretch/>
        </p:blipFill>
        <p:spPr>
          <a:xfrm>
            <a:off x="6194559" y="3394323"/>
            <a:ext cx="3473729" cy="2945952"/>
          </a:xfrm>
          <a:prstGeom prst="rect">
            <a:avLst/>
          </a:prstGeom>
          <a:solidFill>
            <a:srgbClr val="D3E8F9"/>
          </a:solidFill>
          <a:ln>
            <a:solidFill>
              <a:schemeClr val="bg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9624" y="6349866"/>
            <a:ext cx="689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* European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Cohesion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Policy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5EC0-DD65-4171-BBDC-8778B08E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9" y="365125"/>
            <a:ext cx="11807686" cy="1245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EUI support of the Urban Agenda for the EU and intergovernmental cooperation on urban matters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3792" y="1668831"/>
            <a:ext cx="1116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European dialogue meeting </a:t>
            </a:r>
            <a:r>
              <a:rPr lang="en-US" sz="2000" b="1" dirty="0"/>
              <a:t>26 May </a:t>
            </a:r>
            <a:r>
              <a:rPr lang="en-US" sz="2000" b="1" dirty="0" smtClean="0"/>
              <a:t>2020 – German Presidency presentation on the new </a:t>
            </a:r>
            <a:r>
              <a:rPr lang="en-US" sz="2000" b="1" dirty="0"/>
              <a:t>Leipzig </a:t>
            </a:r>
            <a:r>
              <a:rPr lang="en-US" sz="2000" b="1" dirty="0" smtClean="0"/>
              <a:t>Charter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53" y="2068941"/>
            <a:ext cx="8169964" cy="46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5EC0-DD65-4171-BBDC-8778B08E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" y="285611"/>
            <a:ext cx="11072192" cy="1076048"/>
          </a:xfrm>
        </p:spPr>
        <p:txBody>
          <a:bodyPr>
            <a:noAutofit/>
          </a:bodyPr>
          <a:lstStyle/>
          <a:p>
            <a:r>
              <a:rPr lang="en-US" dirty="0" smtClean="0"/>
              <a:t>EUI Knowledge Sharing Platform (web-portal)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728-8C85-49C7-80F0-362C1346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1" y="1507572"/>
            <a:ext cx="11350488" cy="5260975"/>
          </a:xfrm>
        </p:spPr>
        <p:txBody>
          <a:bodyPr numCol="2">
            <a:normAutofit/>
          </a:bodyPr>
          <a:lstStyle/>
          <a:p>
            <a:pPr>
              <a:spcBef>
                <a:spcPts val="600"/>
              </a:spcBef>
            </a:pPr>
            <a:r>
              <a:rPr lang="en-GB" b="1" dirty="0"/>
              <a:t>Specific </a:t>
            </a:r>
            <a:r>
              <a:rPr lang="en-GB" b="1" dirty="0" smtClean="0"/>
              <a:t>objectives</a:t>
            </a:r>
            <a:endParaRPr lang="en-GB" b="1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Develop </a:t>
            </a:r>
            <a:r>
              <a:rPr lang="en-US" dirty="0"/>
              <a:t>into knowledge base </a:t>
            </a:r>
            <a:r>
              <a:rPr lang="en-US" dirty="0" smtClean="0"/>
              <a:t>(incl. data) in </a:t>
            </a:r>
            <a:r>
              <a:rPr lang="en-US" dirty="0"/>
              <a:t>support of </a:t>
            </a:r>
            <a:r>
              <a:rPr lang="en-US" dirty="0" smtClean="0"/>
              <a:t>urban </a:t>
            </a:r>
            <a:r>
              <a:rPr lang="en-US" dirty="0"/>
              <a:t>policy </a:t>
            </a:r>
            <a:r>
              <a:rPr lang="en-US" dirty="0" smtClean="0"/>
              <a:t>design &amp; implementation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Improve </a:t>
            </a:r>
            <a:r>
              <a:rPr lang="en-US" dirty="0"/>
              <a:t>access to horizontal &amp; thematic </a:t>
            </a:r>
            <a:r>
              <a:rPr lang="en-US" dirty="0" smtClean="0"/>
              <a:t>urban knowledge 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Main focus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Capacity </a:t>
            </a:r>
            <a:r>
              <a:rPr lang="en-US" dirty="0"/>
              <a:t>building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Innovative </a:t>
            </a:r>
            <a:r>
              <a:rPr lang="en-US" dirty="0" smtClean="0"/>
              <a:t>Actions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Article 9 cities of Cohesion Policy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Urban Agenda for the EU and its Thematic Partnerships</a:t>
            </a:r>
          </a:p>
          <a:p>
            <a:pPr marL="45720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The aim is also to </a:t>
            </a:r>
            <a:r>
              <a:rPr lang="en-US" dirty="0"/>
              <a:t>interconnect </a:t>
            </a:r>
            <a:r>
              <a:rPr lang="en-US" b="1" dirty="0"/>
              <a:t>gradually</a:t>
            </a:r>
            <a:r>
              <a:rPr lang="en-US" dirty="0"/>
              <a:t> with other urban initiatives </a:t>
            </a:r>
            <a:r>
              <a:rPr lang="en-US" dirty="0" smtClean="0"/>
              <a:t>of </a:t>
            </a:r>
            <a:r>
              <a:rPr lang="en-US" dirty="0"/>
              <a:t>the EU and </a:t>
            </a:r>
            <a:r>
              <a:rPr lang="en-US" dirty="0" smtClean="0"/>
              <a:t>internationally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269" y="2665583"/>
            <a:ext cx="4919898" cy="41029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46651" y="5605669"/>
            <a:ext cx="5605668" cy="0"/>
          </a:xfrm>
          <a:prstGeom prst="line">
            <a:avLst/>
          </a:prstGeom>
          <a:ln w="571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5EC0-DD65-4171-BBDC-8778B08E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1" y="166342"/>
            <a:ext cx="11509513" cy="1076048"/>
          </a:xfrm>
        </p:spPr>
        <p:txBody>
          <a:bodyPr>
            <a:noAutofit/>
          </a:bodyPr>
          <a:lstStyle/>
          <a:p>
            <a:r>
              <a:rPr lang="en-US" dirty="0" smtClean="0"/>
              <a:t>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728-8C85-49C7-80F0-362C1346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6" y="1368424"/>
            <a:ext cx="9819861" cy="526097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European Commission will continue </a:t>
            </a:r>
            <a:r>
              <a:rPr lang="en-US" b="1" dirty="0"/>
              <a:t>preparatory activities of </a:t>
            </a:r>
            <a:r>
              <a:rPr lang="en-US" b="1" dirty="0" smtClean="0"/>
              <a:t>EUI together with main stakeholders in 2020</a:t>
            </a:r>
            <a:endParaRPr lang="en-US" b="1" dirty="0"/>
          </a:p>
          <a:p>
            <a:pPr lvl="1">
              <a:spcBef>
                <a:spcPts val="600"/>
              </a:spcBef>
            </a:pPr>
            <a:r>
              <a:rPr lang="en-US" dirty="0"/>
              <a:t>D</a:t>
            </a:r>
            <a:r>
              <a:rPr lang="en-US" dirty="0" smtClean="0"/>
              <a:t>esigning </a:t>
            </a:r>
            <a:r>
              <a:rPr lang="en-US" dirty="0"/>
              <a:t>of </a:t>
            </a:r>
            <a:r>
              <a:rPr lang="en-US" dirty="0" smtClean="0"/>
              <a:t>activities </a:t>
            </a:r>
            <a:r>
              <a:rPr lang="en-US" dirty="0"/>
              <a:t>that improve coordination and coherence between the urban </a:t>
            </a:r>
            <a:r>
              <a:rPr lang="en-US" dirty="0" smtClean="0"/>
              <a:t>support tools </a:t>
            </a:r>
            <a:r>
              <a:rPr lang="en-US" dirty="0"/>
              <a:t>of Cohesion Policy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Dialogue with Member States and other </a:t>
            </a:r>
            <a:r>
              <a:rPr lang="en-US" dirty="0" smtClean="0"/>
              <a:t>urban actors </a:t>
            </a:r>
            <a:r>
              <a:rPr lang="en-US" dirty="0"/>
              <a:t>on how to support the Urban Agenda for the EU </a:t>
            </a:r>
            <a:r>
              <a:rPr lang="en-US" dirty="0" smtClean="0"/>
              <a:t>and intergovernmental cooperation on urban matters in </a:t>
            </a:r>
            <a:r>
              <a:rPr lang="en-US" dirty="0"/>
              <a:t>the frame of </a:t>
            </a:r>
            <a:r>
              <a:rPr lang="en-US" dirty="0" smtClean="0"/>
              <a:t>EUI (UDG &amp; DGUM meetings in autumn 2020)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Governance structure of EUI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Final preparations…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45720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 smtClean="0"/>
              <a:t> 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8" y="4108636"/>
            <a:ext cx="3959087" cy="2749364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C3D568B0-C238-48B3-B291-694E500E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6" y="1389178"/>
            <a:ext cx="1196733" cy="4961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049" y="5078595"/>
            <a:ext cx="3289535" cy="1676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807" y="3998911"/>
            <a:ext cx="1250471" cy="16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09BCA-9FAA-4A0B-9A47-457BB826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393017" cy="2984363"/>
          </a:xfrm>
        </p:spPr>
        <p:txBody>
          <a:bodyPr/>
          <a:lstStyle/>
          <a:p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21296" y="3183477"/>
            <a:ext cx="946205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CC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assess the UIA Initiative and prepare for the future programming </a:t>
            </a:r>
            <a:r>
              <a:rPr lang="en-US" sz="2400" b="1" dirty="0" smtClean="0">
                <a:solidFill>
                  <a:srgbClr val="8CC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– surveys open until 5 June 2020 !</a:t>
            </a:r>
          </a:p>
          <a:p>
            <a:pPr algn="ctr"/>
            <a:endParaRPr lang="en-US" sz="2400" b="1" dirty="0" smtClean="0">
              <a:solidFill>
                <a:srgbClr val="8CC9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8CC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open to all: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8CC96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400" b="1" dirty="0" smtClean="0">
                <a:solidFill>
                  <a:srgbClr val="8CC96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www.surveymonkey.co.uk/r/UIA_Open_Survey</a:t>
            </a:r>
            <a:endParaRPr lang="en-US" sz="2400" b="1" dirty="0" smtClean="0">
              <a:solidFill>
                <a:srgbClr val="8CC9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8CC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dedicated to UIA beneficiaries:</a:t>
            </a:r>
          </a:p>
          <a:p>
            <a:pPr algn="ctr"/>
            <a:r>
              <a:rPr lang="en-US" sz="2400" b="1" dirty="0">
                <a:solidFill>
                  <a:srgbClr val="8CC9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b="1" dirty="0" smtClean="0">
                <a:solidFill>
                  <a:srgbClr val="8CC9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www.surveymonkey.co.uk/r/UIA_Applicant_Survey</a:t>
            </a:r>
            <a:endParaRPr lang="en-US" sz="2400" b="1" dirty="0" smtClean="0">
              <a:solidFill>
                <a:srgbClr val="8CC9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rgbClr val="8CC9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8CC9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rgbClr val="8CC9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8CC9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8CC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2800" b="1" dirty="0">
              <a:solidFill>
                <a:srgbClr val="8CC9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91A1739321F4799E81618745752E3" ma:contentTypeVersion="8" ma:contentTypeDescription="Create a new document." ma:contentTypeScope="" ma:versionID="375ce5e6644345ba396576de34d5d88e">
  <xsd:schema xmlns:xsd="http://www.w3.org/2001/XMLSchema" xmlns:xs="http://www.w3.org/2001/XMLSchema" xmlns:p="http://schemas.microsoft.com/office/2006/metadata/properties" xmlns:ns2="e4065066-bf1a-4a22-b0b9-f4c879395839" targetNamespace="http://schemas.microsoft.com/office/2006/metadata/properties" ma:root="true" ma:fieldsID="6ad58830f7c705dca9ec8bc5b1cade52" ns2:_="">
    <xsd:import namespace="e4065066-bf1a-4a22-b0b9-f4c879395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65066-bf1a-4a22-b0b9-f4c879395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137E2A-09C1-46EC-86AC-6AB7BCB817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6F2A8F-0412-42B5-AE93-D0E8C59ED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65066-bf1a-4a22-b0b9-f4c879395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162F05-F1AD-460C-9982-F71C4E94B28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4065066-bf1a-4a22-b0b9-f4c87939583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603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1_Office Theme</vt:lpstr>
      <vt:lpstr>European Urban Initiative </vt:lpstr>
      <vt:lpstr>European Urban Initiative (EUI) of the post-2020 Cohesion Policy</vt:lpstr>
      <vt:lpstr>Cohesion Policy support to cities in 2021-2027 and the ambition of EUI</vt:lpstr>
      <vt:lpstr>EUI strands/activity areas</vt:lpstr>
      <vt:lpstr>EUI strands/activity areas - modus operandi</vt:lpstr>
      <vt:lpstr> EUI support of the Urban Agenda for the EU and intergovernmental cooperation on urban matters </vt:lpstr>
      <vt:lpstr>EUI Knowledge Sharing Platform (web-portal)</vt:lpstr>
      <vt:lpstr>Next steps</vt:lpstr>
      <vt:lpstr>Thank you!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William Mejia</dc:creator>
  <cp:lastModifiedBy>LAURILA Pia (REGIO)</cp:lastModifiedBy>
  <cp:revision>79</cp:revision>
  <dcterms:created xsi:type="dcterms:W3CDTF">2020-05-20T10:39:50Z</dcterms:created>
  <dcterms:modified xsi:type="dcterms:W3CDTF">2020-06-02T16:09:52Z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0x010100B9591A1739321F4799E81618745752E3</vt:lpwstr>
  </property>
</Properties>
</file>