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3.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4.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5.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6.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7.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96" r:id="rId5"/>
    <p:sldMasterId id="2147483777" r:id="rId6"/>
    <p:sldMasterId id="2147483828" r:id="rId7"/>
    <p:sldMasterId id="2147483840" r:id="rId8"/>
    <p:sldMasterId id="2147483855" r:id="rId9"/>
    <p:sldMasterId id="2147483869" r:id="rId10"/>
    <p:sldMasterId id="2147483934" r:id="rId11"/>
  </p:sldMasterIdLst>
  <p:notesMasterIdLst>
    <p:notesMasterId r:id="rId73"/>
  </p:notesMasterIdLst>
  <p:sldIdLst>
    <p:sldId id="256" r:id="rId12"/>
    <p:sldId id="277" r:id="rId13"/>
    <p:sldId id="2145707911" r:id="rId14"/>
    <p:sldId id="284" r:id="rId15"/>
    <p:sldId id="276" r:id="rId16"/>
    <p:sldId id="286" r:id="rId17"/>
    <p:sldId id="2145707930" r:id="rId18"/>
    <p:sldId id="1760" r:id="rId19"/>
    <p:sldId id="428" r:id="rId20"/>
    <p:sldId id="1761" r:id="rId21"/>
    <p:sldId id="1766" r:id="rId22"/>
    <p:sldId id="1762" r:id="rId23"/>
    <p:sldId id="1763" r:id="rId24"/>
    <p:sldId id="1764" r:id="rId25"/>
    <p:sldId id="1765" r:id="rId26"/>
    <p:sldId id="529" r:id="rId27"/>
    <p:sldId id="518" r:id="rId28"/>
    <p:sldId id="524" r:id="rId29"/>
    <p:sldId id="520" r:id="rId30"/>
    <p:sldId id="527" r:id="rId31"/>
    <p:sldId id="528" r:id="rId32"/>
    <p:sldId id="519" r:id="rId33"/>
    <p:sldId id="526" r:id="rId34"/>
    <p:sldId id="1767" r:id="rId35"/>
    <p:sldId id="522" r:id="rId36"/>
    <p:sldId id="435" r:id="rId37"/>
    <p:sldId id="2145707925" r:id="rId38"/>
    <p:sldId id="2145707926" r:id="rId39"/>
    <p:sldId id="533" r:id="rId40"/>
    <p:sldId id="2145707924" r:id="rId41"/>
    <p:sldId id="261" r:id="rId42"/>
    <p:sldId id="262" r:id="rId43"/>
    <p:sldId id="266" r:id="rId44"/>
    <p:sldId id="257" r:id="rId45"/>
    <p:sldId id="258" r:id="rId46"/>
    <p:sldId id="259" r:id="rId47"/>
    <p:sldId id="260" r:id="rId48"/>
    <p:sldId id="263" r:id="rId49"/>
    <p:sldId id="264" r:id="rId50"/>
    <p:sldId id="531" r:id="rId51"/>
    <p:sldId id="471" r:id="rId52"/>
    <p:sldId id="464" r:id="rId53"/>
    <p:sldId id="438" r:id="rId54"/>
    <p:sldId id="436" r:id="rId55"/>
    <p:sldId id="439" r:id="rId56"/>
    <p:sldId id="489" r:id="rId57"/>
    <p:sldId id="443" r:id="rId58"/>
    <p:sldId id="475" r:id="rId59"/>
    <p:sldId id="352" r:id="rId60"/>
    <p:sldId id="269" r:id="rId61"/>
    <p:sldId id="268" r:id="rId62"/>
    <p:sldId id="10537" r:id="rId63"/>
    <p:sldId id="10542" r:id="rId64"/>
    <p:sldId id="363" r:id="rId65"/>
    <p:sldId id="357" r:id="rId66"/>
    <p:sldId id="359" r:id="rId67"/>
    <p:sldId id="290" r:id="rId68"/>
    <p:sldId id="2145707928" r:id="rId69"/>
    <p:sldId id="2145707927" r:id="rId70"/>
    <p:sldId id="2145707929" r:id="rId71"/>
    <p:sldId id="282" r:id="rId72"/>
  </p:sldIdLst>
  <p:sldSz cx="12192000" cy="6858000"/>
  <p:notesSz cx="6858000" cy="9144000"/>
  <p:custDataLst>
    <p:tags r:id="rId7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26E9ED6-E8A9-4383-97FB-578B403630F3}" v="3" dt="2025-06-12T07:53:06.002"/>
    <p1510:client id="{470588B2-BB4C-4CF8-958D-E62370B2EB1F}" v="22" dt="2025-06-11T14:34:29.188"/>
    <p1510:client id="{C4E49131-80EF-0ECF-25D6-78AC2AAF8C5E}" v="4" dt="2025-06-11T17:43:51.93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cSldViewPr>
  </p:slide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5.xml"/><Relationship Id="rId21" Type="http://schemas.openxmlformats.org/officeDocument/2006/relationships/slide" Target="slides/slide10.xml"/><Relationship Id="rId42" Type="http://schemas.openxmlformats.org/officeDocument/2006/relationships/slide" Target="slides/slide31.xml"/><Relationship Id="rId47" Type="http://schemas.openxmlformats.org/officeDocument/2006/relationships/slide" Target="slides/slide36.xml"/><Relationship Id="rId63" Type="http://schemas.openxmlformats.org/officeDocument/2006/relationships/slide" Target="slides/slide52.xml"/><Relationship Id="rId68" Type="http://schemas.openxmlformats.org/officeDocument/2006/relationships/slide" Target="slides/slide57.xml"/><Relationship Id="rId16" Type="http://schemas.openxmlformats.org/officeDocument/2006/relationships/slide" Target="slides/slide5.xml"/><Relationship Id="rId11" Type="http://schemas.openxmlformats.org/officeDocument/2006/relationships/slideMaster" Target="slideMasters/slideMaster8.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slide" Target="slides/slide42.xml"/><Relationship Id="rId58" Type="http://schemas.openxmlformats.org/officeDocument/2006/relationships/slide" Target="slides/slide47.xml"/><Relationship Id="rId66" Type="http://schemas.openxmlformats.org/officeDocument/2006/relationships/slide" Target="slides/slide55.xml"/><Relationship Id="rId74" Type="http://schemas.openxmlformats.org/officeDocument/2006/relationships/tags" Target="tags/tag1.xml"/><Relationship Id="rId79" Type="http://schemas.microsoft.com/office/2016/11/relationships/changesInfo" Target="changesInfos/changesInfo1.xml"/><Relationship Id="rId5" Type="http://schemas.openxmlformats.org/officeDocument/2006/relationships/slideMaster" Target="slideMasters/slideMaster2.xml"/><Relationship Id="rId61" Type="http://schemas.openxmlformats.org/officeDocument/2006/relationships/slide" Target="slides/slide50.xml"/><Relationship Id="rId19" Type="http://schemas.openxmlformats.org/officeDocument/2006/relationships/slide" Target="slides/slide8.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slide" Target="slides/slide45.xml"/><Relationship Id="rId64" Type="http://schemas.openxmlformats.org/officeDocument/2006/relationships/slide" Target="slides/slide53.xml"/><Relationship Id="rId69" Type="http://schemas.openxmlformats.org/officeDocument/2006/relationships/slide" Target="slides/slide58.xml"/><Relationship Id="rId77" Type="http://schemas.openxmlformats.org/officeDocument/2006/relationships/theme" Target="theme/theme1.xml"/><Relationship Id="rId8" Type="http://schemas.openxmlformats.org/officeDocument/2006/relationships/slideMaster" Target="slideMasters/slideMaster5.xml"/><Relationship Id="rId51" Type="http://schemas.openxmlformats.org/officeDocument/2006/relationships/slide" Target="slides/slide40.xml"/><Relationship Id="rId72" Type="http://schemas.openxmlformats.org/officeDocument/2006/relationships/slide" Target="slides/slide61.xml"/><Relationship Id="rId80" Type="http://schemas.microsoft.com/office/2015/10/relationships/revisionInfo" Target="revisionInfo.xml"/><Relationship Id="rId3" Type="http://schemas.openxmlformats.org/officeDocument/2006/relationships/customXml" Target="../customXml/item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59" Type="http://schemas.openxmlformats.org/officeDocument/2006/relationships/slide" Target="slides/slide48.xml"/><Relationship Id="rId67" Type="http://schemas.openxmlformats.org/officeDocument/2006/relationships/slide" Target="slides/slide56.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slide" Target="slides/slide43.xml"/><Relationship Id="rId62" Type="http://schemas.openxmlformats.org/officeDocument/2006/relationships/slide" Target="slides/slide51.xml"/><Relationship Id="rId70" Type="http://schemas.openxmlformats.org/officeDocument/2006/relationships/slide" Target="slides/slide59.xml"/><Relationship Id="rId75"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57" Type="http://schemas.openxmlformats.org/officeDocument/2006/relationships/slide" Target="slides/slide46.xml"/><Relationship Id="rId10" Type="http://schemas.openxmlformats.org/officeDocument/2006/relationships/slideMaster" Target="slideMasters/slideMaster7.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slide" Target="slides/slide41.xml"/><Relationship Id="rId60" Type="http://schemas.openxmlformats.org/officeDocument/2006/relationships/slide" Target="slides/slide49.xml"/><Relationship Id="rId65" Type="http://schemas.openxmlformats.org/officeDocument/2006/relationships/slide" Target="slides/slide54.xml"/><Relationship Id="rId73" Type="http://schemas.openxmlformats.org/officeDocument/2006/relationships/notesMaster" Target="notesMasters/notesMaster1.xml"/><Relationship Id="rId78"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2.xml"/><Relationship Id="rId18" Type="http://schemas.openxmlformats.org/officeDocument/2006/relationships/slide" Target="slides/slide7.xml"/><Relationship Id="rId39" Type="http://schemas.openxmlformats.org/officeDocument/2006/relationships/slide" Target="slides/slide28.xml"/><Relationship Id="rId34" Type="http://schemas.openxmlformats.org/officeDocument/2006/relationships/slide" Target="slides/slide23.xml"/><Relationship Id="rId50" Type="http://schemas.openxmlformats.org/officeDocument/2006/relationships/slide" Target="slides/slide39.xml"/><Relationship Id="rId55" Type="http://schemas.openxmlformats.org/officeDocument/2006/relationships/slide" Target="slides/slide44.xml"/><Relationship Id="rId76" Type="http://schemas.openxmlformats.org/officeDocument/2006/relationships/viewProps" Target="viewProps.xml"/><Relationship Id="rId7" Type="http://schemas.openxmlformats.org/officeDocument/2006/relationships/slideMaster" Target="slideMasters/slideMaster4.xml"/><Relationship Id="rId71" Type="http://schemas.openxmlformats.org/officeDocument/2006/relationships/slide" Target="slides/slide60.xml"/><Relationship Id="rId2" Type="http://schemas.openxmlformats.org/officeDocument/2006/relationships/customXml" Target="../customXml/item2.xml"/><Relationship Id="rId29" Type="http://schemas.openxmlformats.org/officeDocument/2006/relationships/slide" Target="slides/slide1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ather Brooks" userId="3276e798-6282-47c1-a583-039c105f1097" providerId="ADAL" clId="{3B2FEACF-8438-4D93-95B4-07807EDE04F1}"/>
    <pc:docChg chg="undo custSel addSld modSld sldOrd">
      <pc:chgData name="Heather Brooks" userId="3276e798-6282-47c1-a583-039c105f1097" providerId="ADAL" clId="{3B2FEACF-8438-4D93-95B4-07807EDE04F1}" dt="2025-03-24T15:20:39.151" v="1029"/>
      <pc:docMkLst>
        <pc:docMk/>
      </pc:docMkLst>
      <pc:sldChg chg="modSp mod">
        <pc:chgData name="Heather Brooks" userId="3276e798-6282-47c1-a583-039c105f1097" providerId="ADAL" clId="{3B2FEACF-8438-4D93-95B4-07807EDE04F1}" dt="2025-03-24T09:16:22.089" v="90" actId="20577"/>
        <pc:sldMkLst>
          <pc:docMk/>
          <pc:sldMk cId="142850288" sldId="256"/>
        </pc:sldMkLst>
        <pc:spChg chg="mod">
          <ac:chgData name="Heather Brooks" userId="3276e798-6282-47c1-a583-039c105f1097" providerId="ADAL" clId="{3B2FEACF-8438-4D93-95B4-07807EDE04F1}" dt="2025-03-24T09:16:22.089" v="90" actId="20577"/>
          <ac:spMkLst>
            <pc:docMk/>
            <pc:sldMk cId="142850288" sldId="256"/>
            <ac:spMk id="3" creationId="{00000000-0000-0000-0000-000000000000}"/>
          </ac:spMkLst>
        </pc:spChg>
      </pc:sldChg>
      <pc:sldChg chg="add">
        <pc:chgData name="Heather Brooks" userId="3276e798-6282-47c1-a583-039c105f1097" providerId="ADAL" clId="{3B2FEACF-8438-4D93-95B4-07807EDE04F1}" dt="2025-03-24T15:20:39.151" v="1029"/>
        <pc:sldMkLst>
          <pc:docMk/>
          <pc:sldMk cId="0" sldId="257"/>
        </pc:sldMkLst>
      </pc:sldChg>
      <pc:sldChg chg="add">
        <pc:chgData name="Heather Brooks" userId="3276e798-6282-47c1-a583-039c105f1097" providerId="ADAL" clId="{3B2FEACF-8438-4D93-95B4-07807EDE04F1}" dt="2025-03-24T15:19:00.216" v="1028"/>
        <pc:sldMkLst>
          <pc:docMk/>
          <pc:sldMk cId="318562347" sldId="258"/>
        </pc:sldMkLst>
      </pc:sldChg>
      <pc:sldChg chg="add">
        <pc:chgData name="Heather Brooks" userId="3276e798-6282-47c1-a583-039c105f1097" providerId="ADAL" clId="{3B2FEACF-8438-4D93-95B4-07807EDE04F1}" dt="2025-03-24T15:20:39.151" v="1029"/>
        <pc:sldMkLst>
          <pc:docMk/>
          <pc:sldMk cId="0" sldId="259"/>
        </pc:sldMkLst>
      </pc:sldChg>
      <pc:sldChg chg="add">
        <pc:chgData name="Heather Brooks" userId="3276e798-6282-47c1-a583-039c105f1097" providerId="ADAL" clId="{3B2FEACF-8438-4D93-95B4-07807EDE04F1}" dt="2025-03-24T15:20:39.151" v="1029"/>
        <pc:sldMkLst>
          <pc:docMk/>
          <pc:sldMk cId="0" sldId="260"/>
        </pc:sldMkLst>
      </pc:sldChg>
      <pc:sldChg chg="add">
        <pc:chgData name="Heather Brooks" userId="3276e798-6282-47c1-a583-039c105f1097" providerId="ADAL" clId="{3B2FEACF-8438-4D93-95B4-07807EDE04F1}" dt="2025-03-24T15:20:39.151" v="1029"/>
        <pc:sldMkLst>
          <pc:docMk/>
          <pc:sldMk cId="0" sldId="261"/>
        </pc:sldMkLst>
      </pc:sldChg>
      <pc:sldChg chg="add">
        <pc:chgData name="Heather Brooks" userId="3276e798-6282-47c1-a583-039c105f1097" providerId="ADAL" clId="{3B2FEACF-8438-4D93-95B4-07807EDE04F1}" dt="2025-03-24T15:20:39.151" v="1029"/>
        <pc:sldMkLst>
          <pc:docMk/>
          <pc:sldMk cId="0" sldId="262"/>
        </pc:sldMkLst>
      </pc:sldChg>
      <pc:sldChg chg="add">
        <pc:chgData name="Heather Brooks" userId="3276e798-6282-47c1-a583-039c105f1097" providerId="ADAL" clId="{3B2FEACF-8438-4D93-95B4-07807EDE04F1}" dt="2025-03-24T15:20:39.151" v="1029"/>
        <pc:sldMkLst>
          <pc:docMk/>
          <pc:sldMk cId="0" sldId="263"/>
        </pc:sldMkLst>
      </pc:sldChg>
      <pc:sldChg chg="add">
        <pc:chgData name="Heather Brooks" userId="3276e798-6282-47c1-a583-039c105f1097" providerId="ADAL" clId="{3B2FEACF-8438-4D93-95B4-07807EDE04F1}" dt="2025-03-24T15:20:39.151" v="1029"/>
        <pc:sldMkLst>
          <pc:docMk/>
          <pc:sldMk cId="0" sldId="264"/>
        </pc:sldMkLst>
      </pc:sldChg>
      <pc:sldChg chg="add">
        <pc:chgData name="Heather Brooks" userId="3276e798-6282-47c1-a583-039c105f1097" providerId="ADAL" clId="{3B2FEACF-8438-4D93-95B4-07807EDE04F1}" dt="2025-03-24T15:20:39.151" v="1029"/>
        <pc:sldMkLst>
          <pc:docMk/>
          <pc:sldMk cId="0" sldId="265"/>
        </pc:sldMkLst>
      </pc:sldChg>
      <pc:sldChg chg="add">
        <pc:chgData name="Heather Brooks" userId="3276e798-6282-47c1-a583-039c105f1097" providerId="ADAL" clId="{3B2FEACF-8438-4D93-95B4-07807EDE04F1}" dt="2025-03-24T10:58:53.355" v="1006"/>
        <pc:sldMkLst>
          <pc:docMk/>
          <pc:sldMk cId="4178771849" sldId="266"/>
        </pc:sldMkLst>
      </pc:sldChg>
      <pc:sldChg chg="add">
        <pc:chgData name="Heather Brooks" userId="3276e798-6282-47c1-a583-039c105f1097" providerId="ADAL" clId="{3B2FEACF-8438-4D93-95B4-07807EDE04F1}" dt="2025-03-24T15:20:39.151" v="1029"/>
        <pc:sldMkLst>
          <pc:docMk/>
          <pc:sldMk cId="0" sldId="267"/>
        </pc:sldMkLst>
      </pc:sldChg>
      <pc:sldChg chg="add">
        <pc:chgData name="Heather Brooks" userId="3276e798-6282-47c1-a583-039c105f1097" providerId="ADAL" clId="{3B2FEACF-8438-4D93-95B4-07807EDE04F1}" dt="2025-03-24T10:58:53.355" v="1006"/>
        <pc:sldMkLst>
          <pc:docMk/>
          <pc:sldMk cId="4226139361" sldId="268"/>
        </pc:sldMkLst>
      </pc:sldChg>
      <pc:sldChg chg="add">
        <pc:chgData name="Heather Brooks" userId="3276e798-6282-47c1-a583-039c105f1097" providerId="ADAL" clId="{3B2FEACF-8438-4D93-95B4-07807EDE04F1}" dt="2025-03-24T10:58:53.355" v="1006"/>
        <pc:sldMkLst>
          <pc:docMk/>
          <pc:sldMk cId="3017221117" sldId="269"/>
        </pc:sldMkLst>
      </pc:sldChg>
      <pc:sldChg chg="add">
        <pc:chgData name="Heather Brooks" userId="3276e798-6282-47c1-a583-039c105f1097" providerId="ADAL" clId="{3B2FEACF-8438-4D93-95B4-07807EDE04F1}" dt="2025-03-24T15:19:00.216" v="1028"/>
        <pc:sldMkLst>
          <pc:docMk/>
          <pc:sldMk cId="448488731" sldId="271"/>
        </pc:sldMkLst>
      </pc:sldChg>
      <pc:sldChg chg="addSp delSp modSp mod">
        <pc:chgData name="Heather Brooks" userId="3276e798-6282-47c1-a583-039c105f1097" providerId="ADAL" clId="{3B2FEACF-8438-4D93-95B4-07807EDE04F1}" dt="2025-03-24T09:17:18.387" v="101" actId="1076"/>
        <pc:sldMkLst>
          <pc:docMk/>
          <pc:sldMk cId="462751793" sldId="276"/>
        </pc:sldMkLst>
      </pc:sldChg>
      <pc:sldChg chg="addSp delSp modSp mod">
        <pc:chgData name="Heather Brooks" userId="3276e798-6282-47c1-a583-039c105f1097" providerId="ADAL" clId="{3B2FEACF-8438-4D93-95B4-07807EDE04F1}" dt="2025-03-24T09:15:55.016" v="75" actId="1076"/>
        <pc:sldMkLst>
          <pc:docMk/>
          <pc:sldMk cId="2291766449" sldId="277"/>
        </pc:sldMkLst>
        <pc:spChg chg="mod">
          <ac:chgData name="Heather Brooks" userId="3276e798-6282-47c1-a583-039c105f1097" providerId="ADAL" clId="{3B2FEACF-8438-4D93-95B4-07807EDE04F1}" dt="2025-03-24T09:15:55.016" v="75" actId="1076"/>
          <ac:spMkLst>
            <pc:docMk/>
            <pc:sldMk cId="2291766449" sldId="277"/>
            <ac:spMk id="2" creationId="{2B8D78A2-A8A7-DAFE-6C8B-35207DC18E67}"/>
          </ac:spMkLst>
        </pc:spChg>
        <pc:spChg chg="add mod">
          <ac:chgData name="Heather Brooks" userId="3276e798-6282-47c1-a583-039c105f1097" providerId="ADAL" clId="{3B2FEACF-8438-4D93-95B4-07807EDE04F1}" dt="2025-03-24T09:15:49.112" v="74" actId="1076"/>
          <ac:spMkLst>
            <pc:docMk/>
            <pc:sldMk cId="2291766449" sldId="277"/>
            <ac:spMk id="5" creationId="{07122E5C-9F85-87C2-93B1-3103E9286E77}"/>
          </ac:spMkLst>
        </pc:spChg>
        <pc:picChg chg="add mod">
          <ac:chgData name="Heather Brooks" userId="3276e798-6282-47c1-a583-039c105f1097" providerId="ADAL" clId="{3B2FEACF-8438-4D93-95B4-07807EDE04F1}" dt="2025-03-24T09:15:46.552" v="73" actId="1076"/>
          <ac:picMkLst>
            <pc:docMk/>
            <pc:sldMk cId="2291766449" sldId="277"/>
            <ac:picMk id="4" creationId="{9BF03D14-673F-1B44-2E2F-2C23F78CFF5C}"/>
          </ac:picMkLst>
        </pc:picChg>
        <pc:picChg chg="add mod modCrop">
          <ac:chgData name="Heather Brooks" userId="3276e798-6282-47c1-a583-039c105f1097" providerId="ADAL" clId="{3B2FEACF-8438-4D93-95B4-07807EDE04F1}" dt="2025-03-24T09:15:26.032" v="67" actId="732"/>
          <ac:picMkLst>
            <pc:docMk/>
            <pc:sldMk cId="2291766449" sldId="277"/>
            <ac:picMk id="9" creationId="{749969F5-F4F7-4A11-24D2-66BEA6466E0E}"/>
          </ac:picMkLst>
        </pc:picChg>
        <pc:picChg chg="add mod">
          <ac:chgData name="Heather Brooks" userId="3276e798-6282-47c1-a583-039c105f1097" providerId="ADAL" clId="{3B2FEACF-8438-4D93-95B4-07807EDE04F1}" dt="2025-03-24T09:15:12.352" v="62" actId="1076"/>
          <ac:picMkLst>
            <pc:docMk/>
            <pc:sldMk cId="2291766449" sldId="277"/>
            <ac:picMk id="1026" creationId="{50F7FD7A-CC75-F7BB-DFEC-FAE0422EDBD4}"/>
          </ac:picMkLst>
        </pc:picChg>
        <pc:picChg chg="add mod">
          <ac:chgData name="Heather Brooks" userId="3276e798-6282-47c1-a583-039c105f1097" providerId="ADAL" clId="{3B2FEACF-8438-4D93-95B4-07807EDE04F1}" dt="2025-03-24T09:15:08.752" v="60" actId="1076"/>
          <ac:picMkLst>
            <pc:docMk/>
            <pc:sldMk cId="2291766449" sldId="277"/>
            <ac:picMk id="1028" creationId="{66960272-105B-083C-BB44-AE723F5FC8EF}"/>
          </ac:picMkLst>
        </pc:picChg>
        <pc:picChg chg="add mod">
          <ac:chgData name="Heather Brooks" userId="3276e798-6282-47c1-a583-039c105f1097" providerId="ADAL" clId="{3B2FEACF-8438-4D93-95B4-07807EDE04F1}" dt="2025-03-24T09:15:15.248" v="63" actId="1076"/>
          <ac:picMkLst>
            <pc:docMk/>
            <pc:sldMk cId="2291766449" sldId="277"/>
            <ac:picMk id="1030" creationId="{7EBD296D-0414-8E7A-3F4A-C202C03FFF8E}"/>
          </ac:picMkLst>
        </pc:picChg>
      </pc:sldChg>
      <pc:sldChg chg="addSp delSp modSp mod ord">
        <pc:chgData name="Heather Brooks" userId="3276e798-6282-47c1-a583-039c105f1097" providerId="ADAL" clId="{3B2FEACF-8438-4D93-95B4-07807EDE04F1}" dt="2025-03-24T09:37:37.881" v="637"/>
        <pc:sldMkLst>
          <pc:docMk/>
          <pc:sldMk cId="3321429492" sldId="279"/>
        </pc:sldMkLst>
      </pc:sldChg>
      <pc:sldChg chg="addSp delSp modSp mod">
        <pc:chgData name="Heather Brooks" userId="3276e798-6282-47c1-a583-039c105f1097" providerId="ADAL" clId="{3B2FEACF-8438-4D93-95B4-07807EDE04F1}" dt="2025-03-24T09:43:27.491" v="721" actId="1076"/>
        <pc:sldMkLst>
          <pc:docMk/>
          <pc:sldMk cId="4185042496" sldId="280"/>
        </pc:sldMkLst>
      </pc:sldChg>
      <pc:sldChg chg="ord">
        <pc:chgData name="Heather Brooks" userId="3276e798-6282-47c1-a583-039c105f1097" providerId="ADAL" clId="{3B2FEACF-8438-4D93-95B4-07807EDE04F1}" dt="2025-03-24T09:54:56.939" v="901"/>
        <pc:sldMkLst>
          <pc:docMk/>
          <pc:sldMk cId="2899424839" sldId="281"/>
        </pc:sldMkLst>
      </pc:sldChg>
      <pc:sldChg chg="addSp delSp modSp mod">
        <pc:chgData name="Heather Brooks" userId="3276e798-6282-47c1-a583-039c105f1097" providerId="ADAL" clId="{3B2FEACF-8438-4D93-95B4-07807EDE04F1}" dt="2025-03-24T09:59:35.606" v="985" actId="1076"/>
        <pc:sldMkLst>
          <pc:docMk/>
          <pc:sldMk cId="3726525958" sldId="282"/>
        </pc:sldMkLst>
        <pc:picChg chg="add mod">
          <ac:chgData name="Heather Brooks" userId="3276e798-6282-47c1-a583-039c105f1097" providerId="ADAL" clId="{3B2FEACF-8438-4D93-95B4-07807EDE04F1}" dt="2025-03-24T09:59:35.606" v="985" actId="1076"/>
          <ac:picMkLst>
            <pc:docMk/>
            <pc:sldMk cId="3726525958" sldId="282"/>
            <ac:picMk id="7180" creationId="{21957A16-466C-DBB1-7BF3-2B4CE39EA6D5}"/>
          </ac:picMkLst>
        </pc:picChg>
      </pc:sldChg>
      <pc:sldChg chg="modSp new mod">
        <pc:chgData name="Heather Brooks" userId="3276e798-6282-47c1-a583-039c105f1097" providerId="ADAL" clId="{3B2FEACF-8438-4D93-95B4-07807EDE04F1}" dt="2025-03-24T09:53:36.597" v="883" actId="20577"/>
        <pc:sldMkLst>
          <pc:docMk/>
          <pc:sldMk cId="845177407" sldId="284"/>
        </pc:sldMkLst>
        <pc:spChg chg="mod">
          <ac:chgData name="Heather Brooks" userId="3276e798-6282-47c1-a583-039c105f1097" providerId="ADAL" clId="{3B2FEACF-8438-4D93-95B4-07807EDE04F1}" dt="2025-03-24T09:19:04.377" v="176" actId="404"/>
          <ac:spMkLst>
            <pc:docMk/>
            <pc:sldMk cId="845177407" sldId="284"/>
            <ac:spMk id="2" creationId="{8E6D562D-71E0-3850-ED7B-DE4572D88BFE}"/>
          </ac:spMkLst>
        </pc:spChg>
        <pc:spChg chg="mod">
          <ac:chgData name="Heather Brooks" userId="3276e798-6282-47c1-a583-039c105f1097" providerId="ADAL" clId="{3B2FEACF-8438-4D93-95B4-07807EDE04F1}" dt="2025-03-24T09:53:36.597" v="883" actId="20577"/>
          <ac:spMkLst>
            <pc:docMk/>
            <pc:sldMk cId="845177407" sldId="284"/>
            <ac:spMk id="3" creationId="{718234C2-9BDF-3A4C-2D2C-84E9DFC0F040}"/>
          </ac:spMkLst>
        </pc:spChg>
      </pc:sldChg>
      <pc:sldChg chg="addSp delSp modSp add mod ord">
        <pc:chgData name="Heather Brooks" userId="3276e798-6282-47c1-a583-039c105f1097" providerId="ADAL" clId="{3B2FEACF-8438-4D93-95B4-07807EDE04F1}" dt="2025-03-24T09:38:52.864" v="677" actId="113"/>
        <pc:sldMkLst>
          <pc:docMk/>
          <pc:sldMk cId="199793053" sldId="285"/>
        </pc:sldMkLst>
      </pc:sldChg>
      <pc:sldChg chg="delSp modSp add mod">
        <pc:chgData name="Heather Brooks" userId="3276e798-6282-47c1-a583-039c105f1097" providerId="ADAL" clId="{3B2FEACF-8438-4D93-95B4-07807EDE04F1}" dt="2025-03-24T09:45:32.806" v="741" actId="1076"/>
        <pc:sldMkLst>
          <pc:docMk/>
          <pc:sldMk cId="2189030935" sldId="286"/>
        </pc:sldMkLst>
        <pc:spChg chg="mod">
          <ac:chgData name="Heather Brooks" userId="3276e798-6282-47c1-a583-039c105f1097" providerId="ADAL" clId="{3B2FEACF-8438-4D93-95B4-07807EDE04F1}" dt="2025-03-24T09:45:32.806" v="741" actId="1076"/>
          <ac:spMkLst>
            <pc:docMk/>
            <pc:sldMk cId="2189030935" sldId="286"/>
            <ac:spMk id="6" creationId="{966F5337-DEF2-68CE-F69F-F09F2C409E56}"/>
          </ac:spMkLst>
        </pc:spChg>
        <pc:spChg chg="mod">
          <ac:chgData name="Heather Brooks" userId="3276e798-6282-47c1-a583-039c105f1097" providerId="ADAL" clId="{3B2FEACF-8438-4D93-95B4-07807EDE04F1}" dt="2025-03-24T09:45:32.806" v="741" actId="1076"/>
          <ac:spMkLst>
            <pc:docMk/>
            <pc:sldMk cId="2189030935" sldId="286"/>
            <ac:spMk id="10" creationId="{26FE49B0-7EB3-1A0E-D387-57A10FA37F8E}"/>
          </ac:spMkLst>
        </pc:spChg>
      </pc:sldChg>
      <pc:sldChg chg="addSp delSp modSp add mod">
        <pc:chgData name="Heather Brooks" userId="3276e798-6282-47c1-a583-039c105f1097" providerId="ADAL" clId="{3B2FEACF-8438-4D93-95B4-07807EDE04F1}" dt="2025-03-24T09:51:58.215" v="835" actId="478"/>
        <pc:sldMkLst>
          <pc:docMk/>
          <pc:sldMk cId="3517033678" sldId="287"/>
        </pc:sldMkLst>
      </pc:sldChg>
      <pc:sldChg chg="addSp delSp modSp add mod">
        <pc:chgData name="Heather Brooks" userId="3276e798-6282-47c1-a583-039c105f1097" providerId="ADAL" clId="{3B2FEACF-8438-4D93-95B4-07807EDE04F1}" dt="2025-03-24T09:51:33.607" v="833" actId="478"/>
        <pc:sldMkLst>
          <pc:docMk/>
          <pc:sldMk cId="933586163" sldId="288"/>
        </pc:sldMkLst>
      </pc:sldChg>
      <pc:sldChg chg="add">
        <pc:chgData name="Heather Brooks" userId="3276e798-6282-47c1-a583-039c105f1097" providerId="ADAL" clId="{3B2FEACF-8438-4D93-95B4-07807EDE04F1}" dt="2025-03-24T09:52:25.972" v="836"/>
        <pc:sldMkLst>
          <pc:docMk/>
          <pc:sldMk cId="3569651620" sldId="290"/>
        </pc:sldMkLst>
      </pc:sldChg>
      <pc:sldChg chg="modSp mod">
        <pc:chgData name="Heather Brooks" userId="3276e798-6282-47c1-a583-039c105f1097" providerId="ADAL" clId="{3B2FEACF-8438-4D93-95B4-07807EDE04F1}" dt="2025-03-24T10:26:03.255" v="989" actId="20577"/>
        <pc:sldMkLst>
          <pc:docMk/>
          <pc:sldMk cId="2743908140" sldId="291"/>
        </pc:sldMkLst>
      </pc:sldChg>
      <pc:sldChg chg="modSp add mod">
        <pc:chgData name="Heather Brooks" userId="3276e798-6282-47c1-a583-039c105f1097" providerId="ADAL" clId="{3B2FEACF-8438-4D93-95B4-07807EDE04F1}" dt="2025-03-24T11:03:54.979" v="1019" actId="20577"/>
        <pc:sldMkLst>
          <pc:docMk/>
          <pc:sldMk cId="3770659592" sldId="292"/>
        </pc:sldMkLst>
      </pc:sldChg>
      <pc:sldChg chg="modSp add mod ord">
        <pc:chgData name="Heather Brooks" userId="3276e798-6282-47c1-a583-039c105f1097" providerId="ADAL" clId="{3B2FEACF-8438-4D93-95B4-07807EDE04F1}" dt="2025-03-24T10:26:46.338" v="1005" actId="20577"/>
        <pc:sldMkLst>
          <pc:docMk/>
          <pc:sldMk cId="474028916" sldId="293"/>
        </pc:sldMkLst>
      </pc:sldChg>
      <pc:sldChg chg="add">
        <pc:chgData name="Heather Brooks" userId="3276e798-6282-47c1-a583-039c105f1097" providerId="ADAL" clId="{3B2FEACF-8438-4D93-95B4-07807EDE04F1}" dt="2025-03-24T10:58:53.355" v="1006"/>
        <pc:sldMkLst>
          <pc:docMk/>
          <pc:sldMk cId="109857222" sldId="294"/>
        </pc:sldMkLst>
      </pc:sldChg>
      <pc:sldChg chg="add">
        <pc:chgData name="Heather Brooks" userId="3276e798-6282-47c1-a583-039c105f1097" providerId="ADAL" clId="{3B2FEACF-8438-4D93-95B4-07807EDE04F1}" dt="2025-03-24T10:58:53.355" v="1006"/>
        <pc:sldMkLst>
          <pc:docMk/>
          <pc:sldMk cId="2202973267" sldId="295"/>
        </pc:sldMkLst>
      </pc:sldChg>
      <pc:sldChg chg="add">
        <pc:chgData name="Heather Brooks" userId="3276e798-6282-47c1-a583-039c105f1097" providerId="ADAL" clId="{3B2FEACF-8438-4D93-95B4-07807EDE04F1}" dt="2025-03-24T10:58:53.355" v="1006"/>
        <pc:sldMkLst>
          <pc:docMk/>
          <pc:sldMk cId="4007595407" sldId="296"/>
        </pc:sldMkLst>
      </pc:sldChg>
      <pc:sldChg chg="add">
        <pc:chgData name="Heather Brooks" userId="3276e798-6282-47c1-a583-039c105f1097" providerId="ADAL" clId="{3B2FEACF-8438-4D93-95B4-07807EDE04F1}" dt="2025-03-24T10:58:53.355" v="1006"/>
        <pc:sldMkLst>
          <pc:docMk/>
          <pc:sldMk cId="753168264" sldId="297"/>
        </pc:sldMkLst>
      </pc:sldChg>
      <pc:sldChg chg="add">
        <pc:chgData name="Heather Brooks" userId="3276e798-6282-47c1-a583-039c105f1097" providerId="ADAL" clId="{3B2FEACF-8438-4D93-95B4-07807EDE04F1}" dt="2025-03-24T10:58:53.355" v="1006"/>
        <pc:sldMkLst>
          <pc:docMk/>
          <pc:sldMk cId="1190864551" sldId="298"/>
        </pc:sldMkLst>
      </pc:sldChg>
      <pc:sldChg chg="add">
        <pc:chgData name="Heather Brooks" userId="3276e798-6282-47c1-a583-039c105f1097" providerId="ADAL" clId="{3B2FEACF-8438-4D93-95B4-07807EDE04F1}" dt="2025-03-24T10:58:53.355" v="1006"/>
        <pc:sldMkLst>
          <pc:docMk/>
          <pc:sldMk cId="800587723" sldId="299"/>
        </pc:sldMkLst>
      </pc:sldChg>
      <pc:sldChg chg="add">
        <pc:chgData name="Heather Brooks" userId="3276e798-6282-47c1-a583-039c105f1097" providerId="ADAL" clId="{3B2FEACF-8438-4D93-95B4-07807EDE04F1}" dt="2025-03-24T10:58:53.355" v="1006"/>
        <pc:sldMkLst>
          <pc:docMk/>
          <pc:sldMk cId="2691691404" sldId="300"/>
        </pc:sldMkLst>
      </pc:sldChg>
      <pc:sldChg chg="add">
        <pc:chgData name="Heather Brooks" userId="3276e798-6282-47c1-a583-039c105f1097" providerId="ADAL" clId="{3B2FEACF-8438-4D93-95B4-07807EDE04F1}" dt="2025-03-24T10:58:53.355" v="1006"/>
        <pc:sldMkLst>
          <pc:docMk/>
          <pc:sldMk cId="3820484927" sldId="301"/>
        </pc:sldMkLst>
      </pc:sldChg>
      <pc:sldChg chg="add">
        <pc:chgData name="Heather Brooks" userId="3276e798-6282-47c1-a583-039c105f1097" providerId="ADAL" clId="{3B2FEACF-8438-4D93-95B4-07807EDE04F1}" dt="2025-03-24T10:58:53.355" v="1006"/>
        <pc:sldMkLst>
          <pc:docMk/>
          <pc:sldMk cId="1582172722" sldId="302"/>
        </pc:sldMkLst>
      </pc:sldChg>
      <pc:sldChg chg="add">
        <pc:chgData name="Heather Brooks" userId="3276e798-6282-47c1-a583-039c105f1097" providerId="ADAL" clId="{3B2FEACF-8438-4D93-95B4-07807EDE04F1}" dt="2025-03-24T10:58:53.355" v="1006"/>
        <pc:sldMkLst>
          <pc:docMk/>
          <pc:sldMk cId="3959048863" sldId="303"/>
        </pc:sldMkLst>
      </pc:sldChg>
      <pc:sldChg chg="add">
        <pc:chgData name="Heather Brooks" userId="3276e798-6282-47c1-a583-039c105f1097" providerId="ADAL" clId="{3B2FEACF-8438-4D93-95B4-07807EDE04F1}" dt="2025-03-24T10:58:53.355" v="1006"/>
        <pc:sldMkLst>
          <pc:docMk/>
          <pc:sldMk cId="3618104560" sldId="304"/>
        </pc:sldMkLst>
      </pc:sldChg>
      <pc:sldChg chg="add">
        <pc:chgData name="Heather Brooks" userId="3276e798-6282-47c1-a583-039c105f1097" providerId="ADAL" clId="{3B2FEACF-8438-4D93-95B4-07807EDE04F1}" dt="2025-03-24T10:58:53.355" v="1006"/>
        <pc:sldMkLst>
          <pc:docMk/>
          <pc:sldMk cId="4178369974" sldId="305"/>
        </pc:sldMkLst>
      </pc:sldChg>
      <pc:sldChg chg="add">
        <pc:chgData name="Heather Brooks" userId="3276e798-6282-47c1-a583-039c105f1097" providerId="ADAL" clId="{3B2FEACF-8438-4D93-95B4-07807EDE04F1}" dt="2025-03-24T10:58:53.355" v="1006"/>
        <pc:sldMkLst>
          <pc:docMk/>
          <pc:sldMk cId="466428524" sldId="306"/>
        </pc:sldMkLst>
      </pc:sldChg>
      <pc:sldChg chg="add">
        <pc:chgData name="Heather Brooks" userId="3276e798-6282-47c1-a583-039c105f1097" providerId="ADAL" clId="{3B2FEACF-8438-4D93-95B4-07807EDE04F1}" dt="2025-03-24T15:07:33.196" v="1027"/>
        <pc:sldMkLst>
          <pc:docMk/>
          <pc:sldMk cId="1771312410" sldId="518"/>
        </pc:sldMkLst>
      </pc:sldChg>
      <pc:sldChg chg="add">
        <pc:chgData name="Heather Brooks" userId="3276e798-6282-47c1-a583-039c105f1097" providerId="ADAL" clId="{3B2FEACF-8438-4D93-95B4-07807EDE04F1}" dt="2025-03-24T15:07:33.196" v="1027"/>
        <pc:sldMkLst>
          <pc:docMk/>
          <pc:sldMk cId="2024254809" sldId="519"/>
        </pc:sldMkLst>
      </pc:sldChg>
      <pc:sldChg chg="add">
        <pc:chgData name="Heather Brooks" userId="3276e798-6282-47c1-a583-039c105f1097" providerId="ADAL" clId="{3B2FEACF-8438-4D93-95B4-07807EDE04F1}" dt="2025-03-24T15:07:33.196" v="1027"/>
        <pc:sldMkLst>
          <pc:docMk/>
          <pc:sldMk cId="3686070180" sldId="520"/>
        </pc:sldMkLst>
      </pc:sldChg>
      <pc:sldChg chg="add">
        <pc:chgData name="Heather Brooks" userId="3276e798-6282-47c1-a583-039c105f1097" providerId="ADAL" clId="{3B2FEACF-8438-4D93-95B4-07807EDE04F1}" dt="2025-03-24T15:07:33.196" v="1027"/>
        <pc:sldMkLst>
          <pc:docMk/>
          <pc:sldMk cId="3474718831" sldId="522"/>
        </pc:sldMkLst>
      </pc:sldChg>
      <pc:sldChg chg="add">
        <pc:chgData name="Heather Brooks" userId="3276e798-6282-47c1-a583-039c105f1097" providerId="ADAL" clId="{3B2FEACF-8438-4D93-95B4-07807EDE04F1}" dt="2025-03-24T15:07:33.196" v="1027"/>
        <pc:sldMkLst>
          <pc:docMk/>
          <pc:sldMk cId="1307628691" sldId="524"/>
        </pc:sldMkLst>
      </pc:sldChg>
      <pc:sldChg chg="add">
        <pc:chgData name="Heather Brooks" userId="3276e798-6282-47c1-a583-039c105f1097" providerId="ADAL" clId="{3B2FEACF-8438-4D93-95B4-07807EDE04F1}" dt="2025-03-24T15:07:33.196" v="1027"/>
        <pc:sldMkLst>
          <pc:docMk/>
          <pc:sldMk cId="4020270558" sldId="526"/>
        </pc:sldMkLst>
      </pc:sldChg>
      <pc:sldChg chg="add">
        <pc:chgData name="Heather Brooks" userId="3276e798-6282-47c1-a583-039c105f1097" providerId="ADAL" clId="{3B2FEACF-8438-4D93-95B4-07807EDE04F1}" dt="2025-03-24T15:07:33.196" v="1027"/>
        <pc:sldMkLst>
          <pc:docMk/>
          <pc:sldMk cId="4265668528" sldId="529"/>
        </pc:sldMkLst>
      </pc:sldChg>
      <pc:sldChg chg="add">
        <pc:chgData name="Heather Brooks" userId="3276e798-6282-47c1-a583-039c105f1097" providerId="ADAL" clId="{3B2FEACF-8438-4D93-95B4-07807EDE04F1}" dt="2025-03-24T15:07:33.196" v="1027"/>
        <pc:sldMkLst>
          <pc:docMk/>
          <pc:sldMk cId="2929166014" sldId="530"/>
        </pc:sldMkLst>
      </pc:sldChg>
      <pc:sldChg chg="add">
        <pc:chgData name="Heather Brooks" userId="3276e798-6282-47c1-a583-039c105f1097" providerId="ADAL" clId="{3B2FEACF-8438-4D93-95B4-07807EDE04F1}" dt="2025-03-24T15:19:00.216" v="1028"/>
        <pc:sldMkLst>
          <pc:docMk/>
          <pc:sldMk cId="3099472350" sldId="694"/>
        </pc:sldMkLst>
      </pc:sldChg>
      <pc:sldChg chg="add">
        <pc:chgData name="Heather Brooks" userId="3276e798-6282-47c1-a583-039c105f1097" providerId="ADAL" clId="{3B2FEACF-8438-4D93-95B4-07807EDE04F1}" dt="2025-03-24T15:19:00.216" v="1028"/>
        <pc:sldMkLst>
          <pc:docMk/>
          <pc:sldMk cId="865012642" sldId="695"/>
        </pc:sldMkLst>
      </pc:sldChg>
      <pc:sldChg chg="add">
        <pc:chgData name="Heather Brooks" userId="3276e798-6282-47c1-a583-039c105f1097" providerId="ADAL" clId="{3B2FEACF-8438-4D93-95B4-07807EDE04F1}" dt="2025-03-24T15:19:00.216" v="1028"/>
        <pc:sldMkLst>
          <pc:docMk/>
          <pc:sldMk cId="4150274959" sldId="697"/>
        </pc:sldMkLst>
      </pc:sldChg>
      <pc:sldChg chg="add">
        <pc:chgData name="Heather Brooks" userId="3276e798-6282-47c1-a583-039c105f1097" providerId="ADAL" clId="{3B2FEACF-8438-4D93-95B4-07807EDE04F1}" dt="2025-03-24T15:19:00.216" v="1028"/>
        <pc:sldMkLst>
          <pc:docMk/>
          <pc:sldMk cId="762860646" sldId="698"/>
        </pc:sldMkLst>
      </pc:sldChg>
      <pc:sldChg chg="add">
        <pc:chgData name="Heather Brooks" userId="3276e798-6282-47c1-a583-039c105f1097" providerId="ADAL" clId="{3B2FEACF-8438-4D93-95B4-07807EDE04F1}" dt="2025-03-24T15:19:00.216" v="1028"/>
        <pc:sldMkLst>
          <pc:docMk/>
          <pc:sldMk cId="417811481" sldId="699"/>
        </pc:sldMkLst>
      </pc:sldChg>
      <pc:sldChg chg="add">
        <pc:chgData name="Heather Brooks" userId="3276e798-6282-47c1-a583-039c105f1097" providerId="ADAL" clId="{3B2FEACF-8438-4D93-95B4-07807EDE04F1}" dt="2025-03-24T15:19:00.216" v="1028"/>
        <pc:sldMkLst>
          <pc:docMk/>
          <pc:sldMk cId="2424655032" sldId="701"/>
        </pc:sldMkLst>
      </pc:sldChg>
      <pc:sldChg chg="add">
        <pc:chgData name="Heather Brooks" userId="3276e798-6282-47c1-a583-039c105f1097" providerId="ADAL" clId="{3B2FEACF-8438-4D93-95B4-07807EDE04F1}" dt="2025-03-24T15:19:00.216" v="1028"/>
        <pc:sldMkLst>
          <pc:docMk/>
          <pc:sldMk cId="1601973168" sldId="702"/>
        </pc:sldMkLst>
      </pc:sldChg>
      <pc:sldChg chg="add">
        <pc:chgData name="Heather Brooks" userId="3276e798-6282-47c1-a583-039c105f1097" providerId="ADAL" clId="{3B2FEACF-8438-4D93-95B4-07807EDE04F1}" dt="2025-03-24T15:19:00.216" v="1028"/>
        <pc:sldMkLst>
          <pc:docMk/>
          <pc:sldMk cId="3108668771" sldId="703"/>
        </pc:sldMkLst>
      </pc:sldChg>
      <pc:sldChg chg="add">
        <pc:chgData name="Heather Brooks" userId="3276e798-6282-47c1-a583-039c105f1097" providerId="ADAL" clId="{3B2FEACF-8438-4D93-95B4-07807EDE04F1}" dt="2025-03-24T15:19:00.216" v="1028"/>
        <pc:sldMkLst>
          <pc:docMk/>
          <pc:sldMk cId="3375424676" sldId="704"/>
        </pc:sldMkLst>
      </pc:sldChg>
      <pc:sldChg chg="add">
        <pc:chgData name="Heather Brooks" userId="3276e798-6282-47c1-a583-039c105f1097" providerId="ADAL" clId="{3B2FEACF-8438-4D93-95B4-07807EDE04F1}" dt="2025-03-24T15:19:00.216" v="1028"/>
        <pc:sldMkLst>
          <pc:docMk/>
          <pc:sldMk cId="1777184075" sldId="705"/>
        </pc:sldMkLst>
      </pc:sldChg>
      <pc:sldChg chg="add">
        <pc:chgData name="Heather Brooks" userId="3276e798-6282-47c1-a583-039c105f1097" providerId="ADAL" clId="{3B2FEACF-8438-4D93-95B4-07807EDE04F1}" dt="2025-03-24T15:19:00.216" v="1028"/>
        <pc:sldMkLst>
          <pc:docMk/>
          <pc:sldMk cId="114228568" sldId="706"/>
        </pc:sldMkLst>
      </pc:sldChg>
      <pc:sldChg chg="add">
        <pc:chgData name="Heather Brooks" userId="3276e798-6282-47c1-a583-039c105f1097" providerId="ADAL" clId="{3B2FEACF-8438-4D93-95B4-07807EDE04F1}" dt="2025-03-24T15:19:00.216" v="1028"/>
        <pc:sldMkLst>
          <pc:docMk/>
          <pc:sldMk cId="2473095452" sldId="707"/>
        </pc:sldMkLst>
      </pc:sldChg>
      <pc:sldChg chg="add">
        <pc:chgData name="Heather Brooks" userId="3276e798-6282-47c1-a583-039c105f1097" providerId="ADAL" clId="{3B2FEACF-8438-4D93-95B4-07807EDE04F1}" dt="2025-03-24T15:19:00.216" v="1028"/>
        <pc:sldMkLst>
          <pc:docMk/>
          <pc:sldMk cId="620385246" sldId="708"/>
        </pc:sldMkLst>
      </pc:sldChg>
      <pc:sldChg chg="add">
        <pc:chgData name="Heather Brooks" userId="3276e798-6282-47c1-a583-039c105f1097" providerId="ADAL" clId="{3B2FEACF-8438-4D93-95B4-07807EDE04F1}" dt="2025-03-24T15:19:00.216" v="1028"/>
        <pc:sldMkLst>
          <pc:docMk/>
          <pc:sldMk cId="2702329393" sldId="709"/>
        </pc:sldMkLst>
      </pc:sldChg>
      <pc:sldChg chg="add">
        <pc:chgData name="Heather Brooks" userId="3276e798-6282-47c1-a583-039c105f1097" providerId="ADAL" clId="{3B2FEACF-8438-4D93-95B4-07807EDE04F1}" dt="2025-03-24T15:19:00.216" v="1028"/>
        <pc:sldMkLst>
          <pc:docMk/>
          <pc:sldMk cId="1366316531" sldId="711"/>
        </pc:sldMkLst>
      </pc:sldChg>
      <pc:sldChg chg="add">
        <pc:chgData name="Heather Brooks" userId="3276e798-6282-47c1-a583-039c105f1097" providerId="ADAL" clId="{3B2FEACF-8438-4D93-95B4-07807EDE04F1}" dt="2025-03-24T15:19:00.216" v="1028"/>
        <pc:sldMkLst>
          <pc:docMk/>
          <pc:sldMk cId="2638979749" sldId="712"/>
        </pc:sldMkLst>
      </pc:sldChg>
      <pc:sldChg chg="add">
        <pc:chgData name="Heather Brooks" userId="3276e798-6282-47c1-a583-039c105f1097" providerId="ADAL" clId="{3B2FEACF-8438-4D93-95B4-07807EDE04F1}" dt="2025-03-24T15:19:00.216" v="1028"/>
        <pc:sldMkLst>
          <pc:docMk/>
          <pc:sldMk cId="3125583185" sldId="713"/>
        </pc:sldMkLst>
      </pc:sldChg>
      <pc:sldChg chg="add">
        <pc:chgData name="Heather Brooks" userId="3276e798-6282-47c1-a583-039c105f1097" providerId="ADAL" clId="{3B2FEACF-8438-4D93-95B4-07807EDE04F1}" dt="2025-03-24T15:19:00.216" v="1028"/>
        <pc:sldMkLst>
          <pc:docMk/>
          <pc:sldMk cId="2614385245" sldId="714"/>
        </pc:sldMkLst>
      </pc:sldChg>
      <pc:sldChg chg="add">
        <pc:chgData name="Heather Brooks" userId="3276e798-6282-47c1-a583-039c105f1097" providerId="ADAL" clId="{3B2FEACF-8438-4D93-95B4-07807EDE04F1}" dt="2025-03-24T15:19:00.216" v="1028"/>
        <pc:sldMkLst>
          <pc:docMk/>
          <pc:sldMk cId="177423507" sldId="715"/>
        </pc:sldMkLst>
      </pc:sldChg>
      <pc:sldChg chg="add">
        <pc:chgData name="Heather Brooks" userId="3276e798-6282-47c1-a583-039c105f1097" providerId="ADAL" clId="{3B2FEACF-8438-4D93-95B4-07807EDE04F1}" dt="2025-03-24T15:19:00.216" v="1028"/>
        <pc:sldMkLst>
          <pc:docMk/>
          <pc:sldMk cId="1279678782" sldId="717"/>
        </pc:sldMkLst>
      </pc:sldChg>
      <pc:sldChg chg="add">
        <pc:chgData name="Heather Brooks" userId="3276e798-6282-47c1-a583-039c105f1097" providerId="ADAL" clId="{3B2FEACF-8438-4D93-95B4-07807EDE04F1}" dt="2025-03-24T15:19:00.216" v="1028"/>
        <pc:sldMkLst>
          <pc:docMk/>
          <pc:sldMk cId="1722172142" sldId="718"/>
        </pc:sldMkLst>
      </pc:sldChg>
      <pc:sldChg chg="add">
        <pc:chgData name="Heather Brooks" userId="3276e798-6282-47c1-a583-039c105f1097" providerId="ADAL" clId="{3B2FEACF-8438-4D93-95B4-07807EDE04F1}" dt="2025-03-24T15:19:00.216" v="1028"/>
        <pc:sldMkLst>
          <pc:docMk/>
          <pc:sldMk cId="2796944041" sldId="719"/>
        </pc:sldMkLst>
      </pc:sldChg>
      <pc:sldChg chg="add">
        <pc:chgData name="Heather Brooks" userId="3276e798-6282-47c1-a583-039c105f1097" providerId="ADAL" clId="{3B2FEACF-8438-4D93-95B4-07807EDE04F1}" dt="2025-03-24T15:19:00.216" v="1028"/>
        <pc:sldMkLst>
          <pc:docMk/>
          <pc:sldMk cId="553061741" sldId="724"/>
        </pc:sldMkLst>
      </pc:sldChg>
      <pc:sldChg chg="add">
        <pc:chgData name="Heather Brooks" userId="3276e798-6282-47c1-a583-039c105f1097" providerId="ADAL" clId="{3B2FEACF-8438-4D93-95B4-07807EDE04F1}" dt="2025-03-24T15:19:00.216" v="1028"/>
        <pc:sldMkLst>
          <pc:docMk/>
          <pc:sldMk cId="501632227" sldId="725"/>
        </pc:sldMkLst>
      </pc:sldChg>
      <pc:sldChg chg="add">
        <pc:chgData name="Heather Brooks" userId="3276e798-6282-47c1-a583-039c105f1097" providerId="ADAL" clId="{3B2FEACF-8438-4D93-95B4-07807EDE04F1}" dt="2025-03-24T15:19:00.216" v="1028"/>
        <pc:sldMkLst>
          <pc:docMk/>
          <pc:sldMk cId="1805773282" sldId="729"/>
        </pc:sldMkLst>
      </pc:sldChg>
      <pc:sldChg chg="add">
        <pc:chgData name="Heather Brooks" userId="3276e798-6282-47c1-a583-039c105f1097" providerId="ADAL" clId="{3B2FEACF-8438-4D93-95B4-07807EDE04F1}" dt="2025-03-24T15:19:00.216" v="1028"/>
        <pc:sldMkLst>
          <pc:docMk/>
          <pc:sldMk cId="573836655" sldId="730"/>
        </pc:sldMkLst>
      </pc:sldChg>
      <pc:sldChg chg="add">
        <pc:chgData name="Heather Brooks" userId="3276e798-6282-47c1-a583-039c105f1097" providerId="ADAL" clId="{3B2FEACF-8438-4D93-95B4-07807EDE04F1}" dt="2025-03-24T15:19:00.216" v="1028"/>
        <pc:sldMkLst>
          <pc:docMk/>
          <pc:sldMk cId="236609926" sldId="731"/>
        </pc:sldMkLst>
      </pc:sldChg>
      <pc:sldChg chg="add">
        <pc:chgData name="Heather Brooks" userId="3276e798-6282-47c1-a583-039c105f1097" providerId="ADAL" clId="{3B2FEACF-8438-4D93-95B4-07807EDE04F1}" dt="2025-03-24T15:19:00.216" v="1028"/>
        <pc:sldMkLst>
          <pc:docMk/>
          <pc:sldMk cId="421881928" sldId="733"/>
        </pc:sldMkLst>
      </pc:sldChg>
      <pc:sldChg chg="add">
        <pc:chgData name="Heather Brooks" userId="3276e798-6282-47c1-a583-039c105f1097" providerId="ADAL" clId="{3B2FEACF-8438-4D93-95B4-07807EDE04F1}" dt="2025-03-24T15:19:00.216" v="1028"/>
        <pc:sldMkLst>
          <pc:docMk/>
          <pc:sldMk cId="3743489971" sldId="734"/>
        </pc:sldMkLst>
      </pc:sldChg>
      <pc:sldChg chg="add">
        <pc:chgData name="Heather Brooks" userId="3276e798-6282-47c1-a583-039c105f1097" providerId="ADAL" clId="{3B2FEACF-8438-4D93-95B4-07807EDE04F1}" dt="2025-03-24T11:03:28.735" v="1007"/>
        <pc:sldMkLst>
          <pc:docMk/>
          <pc:sldMk cId="0" sldId="2341"/>
        </pc:sldMkLst>
      </pc:sldChg>
      <pc:sldChg chg="add">
        <pc:chgData name="Heather Brooks" userId="3276e798-6282-47c1-a583-039c105f1097" providerId="ADAL" clId="{3B2FEACF-8438-4D93-95B4-07807EDE04F1}" dt="2025-03-24T11:03:28.735" v="1007"/>
        <pc:sldMkLst>
          <pc:docMk/>
          <pc:sldMk cId="0" sldId="2345"/>
        </pc:sldMkLst>
      </pc:sldChg>
      <pc:sldChg chg="add">
        <pc:chgData name="Heather Brooks" userId="3276e798-6282-47c1-a583-039c105f1097" providerId="ADAL" clId="{3B2FEACF-8438-4D93-95B4-07807EDE04F1}" dt="2025-03-24T11:03:28.735" v="1007"/>
        <pc:sldMkLst>
          <pc:docMk/>
          <pc:sldMk cId="0" sldId="2368"/>
        </pc:sldMkLst>
      </pc:sldChg>
      <pc:sldChg chg="add">
        <pc:chgData name="Heather Brooks" userId="3276e798-6282-47c1-a583-039c105f1097" providerId="ADAL" clId="{3B2FEACF-8438-4D93-95B4-07807EDE04F1}" dt="2025-03-24T11:03:28.735" v="1007"/>
        <pc:sldMkLst>
          <pc:docMk/>
          <pc:sldMk cId="0" sldId="2369"/>
        </pc:sldMkLst>
      </pc:sldChg>
      <pc:sldChg chg="add">
        <pc:chgData name="Heather Brooks" userId="3276e798-6282-47c1-a583-039c105f1097" providerId="ADAL" clId="{3B2FEACF-8438-4D93-95B4-07807EDE04F1}" dt="2025-03-24T11:03:28.735" v="1007"/>
        <pc:sldMkLst>
          <pc:docMk/>
          <pc:sldMk cId="2668270852" sldId="2373"/>
        </pc:sldMkLst>
      </pc:sldChg>
      <pc:sldChg chg="add">
        <pc:chgData name="Heather Brooks" userId="3276e798-6282-47c1-a583-039c105f1097" providerId="ADAL" clId="{3B2FEACF-8438-4D93-95B4-07807EDE04F1}" dt="2025-03-24T11:03:28.735" v="1007"/>
        <pc:sldMkLst>
          <pc:docMk/>
          <pc:sldMk cId="1750976758" sldId="2374"/>
        </pc:sldMkLst>
      </pc:sldChg>
      <pc:sldChg chg="modSp add mod">
        <pc:chgData name="Heather Brooks" userId="3276e798-6282-47c1-a583-039c105f1097" providerId="ADAL" clId="{3B2FEACF-8438-4D93-95B4-07807EDE04F1}" dt="2025-03-24T11:05:04.334" v="1025" actId="20577"/>
        <pc:sldMkLst>
          <pc:docMk/>
          <pc:sldMk cId="2551281088" sldId="2376"/>
        </pc:sldMkLst>
      </pc:sldChg>
      <pc:sldChg chg="add">
        <pc:chgData name="Heather Brooks" userId="3276e798-6282-47c1-a583-039c105f1097" providerId="ADAL" clId="{3B2FEACF-8438-4D93-95B4-07807EDE04F1}" dt="2025-03-24T11:03:28.735" v="1007"/>
        <pc:sldMkLst>
          <pc:docMk/>
          <pc:sldMk cId="2394087598" sldId="2378"/>
        </pc:sldMkLst>
      </pc:sldChg>
      <pc:sldChg chg="add">
        <pc:chgData name="Heather Brooks" userId="3276e798-6282-47c1-a583-039c105f1097" providerId="ADAL" clId="{3B2FEACF-8438-4D93-95B4-07807EDE04F1}" dt="2025-03-24T11:03:28.735" v="1007"/>
        <pc:sldMkLst>
          <pc:docMk/>
          <pc:sldMk cId="384972541" sldId="2379"/>
        </pc:sldMkLst>
      </pc:sldChg>
      <pc:sldChg chg="add">
        <pc:chgData name="Heather Brooks" userId="3276e798-6282-47c1-a583-039c105f1097" providerId="ADAL" clId="{3B2FEACF-8438-4D93-95B4-07807EDE04F1}" dt="2025-03-24T11:03:28.735" v="1007"/>
        <pc:sldMkLst>
          <pc:docMk/>
          <pc:sldMk cId="4046994072" sldId="2380"/>
        </pc:sldMkLst>
      </pc:sldChg>
      <pc:sldChg chg="add">
        <pc:chgData name="Heather Brooks" userId="3276e798-6282-47c1-a583-039c105f1097" providerId="ADAL" clId="{3B2FEACF-8438-4D93-95B4-07807EDE04F1}" dt="2025-03-24T11:03:28.735" v="1007"/>
        <pc:sldMkLst>
          <pc:docMk/>
          <pc:sldMk cId="1995627211" sldId="2381"/>
        </pc:sldMkLst>
      </pc:sldChg>
      <pc:sldChg chg="add">
        <pc:chgData name="Heather Brooks" userId="3276e798-6282-47c1-a583-039c105f1097" providerId="ADAL" clId="{3B2FEACF-8438-4D93-95B4-07807EDE04F1}" dt="2025-03-24T11:03:28.735" v="1007"/>
        <pc:sldMkLst>
          <pc:docMk/>
          <pc:sldMk cId="2016821689" sldId="2382"/>
        </pc:sldMkLst>
      </pc:sldChg>
      <pc:sldChg chg="modSp add mod">
        <pc:chgData name="Heather Brooks" userId="3276e798-6282-47c1-a583-039c105f1097" providerId="ADAL" clId="{3B2FEACF-8438-4D93-95B4-07807EDE04F1}" dt="2025-03-24T11:06:20.461" v="1026" actId="1076"/>
        <pc:sldMkLst>
          <pc:docMk/>
          <pc:sldMk cId="3047301591" sldId="2383"/>
        </pc:sldMkLst>
      </pc:sldChg>
      <pc:sldChg chg="add">
        <pc:chgData name="Heather Brooks" userId="3276e798-6282-47c1-a583-039c105f1097" providerId="ADAL" clId="{3B2FEACF-8438-4D93-95B4-07807EDE04F1}" dt="2025-03-24T11:03:28.735" v="1007"/>
        <pc:sldMkLst>
          <pc:docMk/>
          <pc:sldMk cId="579857312" sldId="2384"/>
        </pc:sldMkLst>
      </pc:sldChg>
      <pc:sldChg chg="add">
        <pc:chgData name="Heather Brooks" userId="3276e798-6282-47c1-a583-039c105f1097" providerId="ADAL" clId="{3B2FEACF-8438-4D93-95B4-07807EDE04F1}" dt="2025-03-24T11:03:28.735" v="1007"/>
        <pc:sldMkLst>
          <pc:docMk/>
          <pc:sldMk cId="2357692558" sldId="2386"/>
        </pc:sldMkLst>
      </pc:sldChg>
      <pc:sldChg chg="add">
        <pc:chgData name="Heather Brooks" userId="3276e798-6282-47c1-a583-039c105f1097" providerId="ADAL" clId="{3B2FEACF-8438-4D93-95B4-07807EDE04F1}" dt="2025-03-24T11:03:28.735" v="1007"/>
        <pc:sldMkLst>
          <pc:docMk/>
          <pc:sldMk cId="369494729" sldId="2387"/>
        </pc:sldMkLst>
      </pc:sldChg>
      <pc:sldChg chg="add">
        <pc:chgData name="Heather Brooks" userId="3276e798-6282-47c1-a583-039c105f1097" providerId="ADAL" clId="{3B2FEACF-8438-4D93-95B4-07807EDE04F1}" dt="2025-03-24T11:03:28.735" v="1007"/>
        <pc:sldMkLst>
          <pc:docMk/>
          <pc:sldMk cId="4291246307" sldId="2388"/>
        </pc:sldMkLst>
      </pc:sldChg>
      <pc:sldChg chg="add">
        <pc:chgData name="Heather Brooks" userId="3276e798-6282-47c1-a583-039c105f1097" providerId="ADAL" clId="{3B2FEACF-8438-4D93-95B4-07807EDE04F1}" dt="2025-03-24T15:19:00.216" v="1028"/>
        <pc:sldMkLst>
          <pc:docMk/>
          <pc:sldMk cId="1053974136" sldId="2389"/>
        </pc:sldMkLst>
      </pc:sldChg>
      <pc:sldChg chg="add">
        <pc:chgData name="Heather Brooks" userId="3276e798-6282-47c1-a583-039c105f1097" providerId="ADAL" clId="{3B2FEACF-8438-4D93-95B4-07807EDE04F1}" dt="2025-03-24T15:20:39.151" v="1029"/>
        <pc:sldMkLst>
          <pc:docMk/>
          <pc:sldMk cId="0" sldId="2390"/>
        </pc:sldMkLst>
      </pc:sldChg>
      <pc:sldChg chg="add">
        <pc:chgData name="Heather Brooks" userId="3276e798-6282-47c1-a583-039c105f1097" providerId="ADAL" clId="{3B2FEACF-8438-4D93-95B4-07807EDE04F1}" dt="2025-03-24T15:20:39.151" v="1029"/>
        <pc:sldMkLst>
          <pc:docMk/>
          <pc:sldMk cId="0" sldId="2391"/>
        </pc:sldMkLst>
      </pc:sldChg>
      <pc:sldChg chg="add">
        <pc:chgData name="Heather Brooks" userId="3276e798-6282-47c1-a583-039c105f1097" providerId="ADAL" clId="{3B2FEACF-8438-4D93-95B4-07807EDE04F1}" dt="2025-03-24T15:20:39.151" v="1029"/>
        <pc:sldMkLst>
          <pc:docMk/>
          <pc:sldMk cId="0" sldId="2392"/>
        </pc:sldMkLst>
      </pc:sldChg>
    </pc:docChg>
  </pc:docChgLst>
  <pc:docChgLst>
    <pc:chgData name="Heather Brooks" userId="3276e798-6282-47c1-a583-039c105f1097" providerId="ADAL" clId="{126E9ED6-E8A9-4383-97FB-578B403630F3}"/>
    <pc:docChg chg="undo custSel addSld modSld sldOrd">
      <pc:chgData name="Heather Brooks" userId="3276e798-6282-47c1-a583-039c105f1097" providerId="ADAL" clId="{126E9ED6-E8A9-4383-97FB-578B403630F3}" dt="2025-06-12T07:53:06.002" v="3" actId="20578"/>
      <pc:docMkLst>
        <pc:docMk/>
      </pc:docMkLst>
      <pc:sldChg chg="add ord">
        <pc:chgData name="Heather Brooks" userId="3276e798-6282-47c1-a583-039c105f1097" providerId="ADAL" clId="{126E9ED6-E8A9-4383-97FB-578B403630F3}" dt="2025-06-12T07:53:06.002" v="3" actId="20578"/>
        <pc:sldMkLst>
          <pc:docMk/>
          <pc:sldMk cId="3287090941" sldId="428"/>
        </pc:sldMkLst>
      </pc:sldChg>
      <pc:sldChg chg="add ord">
        <pc:chgData name="Heather Brooks" userId="3276e798-6282-47c1-a583-039c105f1097" providerId="ADAL" clId="{126E9ED6-E8A9-4383-97FB-578B403630F3}" dt="2025-06-12T07:53:06.002" v="3" actId="20578"/>
        <pc:sldMkLst>
          <pc:docMk/>
          <pc:sldMk cId="2462081706" sldId="435"/>
        </pc:sldMkLst>
      </pc:sldChg>
      <pc:sldChg chg="add ord">
        <pc:chgData name="Heather Brooks" userId="3276e798-6282-47c1-a583-039c105f1097" providerId="ADAL" clId="{126E9ED6-E8A9-4383-97FB-578B403630F3}" dt="2025-06-12T07:53:06.002" v="3" actId="20578"/>
        <pc:sldMkLst>
          <pc:docMk/>
          <pc:sldMk cId="1771312410" sldId="518"/>
        </pc:sldMkLst>
      </pc:sldChg>
      <pc:sldChg chg="add ord">
        <pc:chgData name="Heather Brooks" userId="3276e798-6282-47c1-a583-039c105f1097" providerId="ADAL" clId="{126E9ED6-E8A9-4383-97FB-578B403630F3}" dt="2025-06-12T07:53:06.002" v="3" actId="20578"/>
        <pc:sldMkLst>
          <pc:docMk/>
          <pc:sldMk cId="2024254809" sldId="519"/>
        </pc:sldMkLst>
      </pc:sldChg>
      <pc:sldChg chg="add ord">
        <pc:chgData name="Heather Brooks" userId="3276e798-6282-47c1-a583-039c105f1097" providerId="ADAL" clId="{126E9ED6-E8A9-4383-97FB-578B403630F3}" dt="2025-06-12T07:53:06.002" v="3" actId="20578"/>
        <pc:sldMkLst>
          <pc:docMk/>
          <pc:sldMk cId="3686070180" sldId="520"/>
        </pc:sldMkLst>
      </pc:sldChg>
      <pc:sldChg chg="add ord">
        <pc:chgData name="Heather Brooks" userId="3276e798-6282-47c1-a583-039c105f1097" providerId="ADAL" clId="{126E9ED6-E8A9-4383-97FB-578B403630F3}" dt="2025-06-12T07:53:06.002" v="3" actId="20578"/>
        <pc:sldMkLst>
          <pc:docMk/>
          <pc:sldMk cId="3474718831" sldId="522"/>
        </pc:sldMkLst>
      </pc:sldChg>
      <pc:sldChg chg="add ord">
        <pc:chgData name="Heather Brooks" userId="3276e798-6282-47c1-a583-039c105f1097" providerId="ADAL" clId="{126E9ED6-E8A9-4383-97FB-578B403630F3}" dt="2025-06-12T07:53:06.002" v="3" actId="20578"/>
        <pc:sldMkLst>
          <pc:docMk/>
          <pc:sldMk cId="1307628691" sldId="524"/>
        </pc:sldMkLst>
      </pc:sldChg>
      <pc:sldChg chg="add ord">
        <pc:chgData name="Heather Brooks" userId="3276e798-6282-47c1-a583-039c105f1097" providerId="ADAL" clId="{126E9ED6-E8A9-4383-97FB-578B403630F3}" dt="2025-06-12T07:53:06.002" v="3" actId="20578"/>
        <pc:sldMkLst>
          <pc:docMk/>
          <pc:sldMk cId="4020270558" sldId="526"/>
        </pc:sldMkLst>
      </pc:sldChg>
      <pc:sldChg chg="add ord">
        <pc:chgData name="Heather Brooks" userId="3276e798-6282-47c1-a583-039c105f1097" providerId="ADAL" clId="{126E9ED6-E8A9-4383-97FB-578B403630F3}" dt="2025-06-12T07:53:06.002" v="3" actId="20578"/>
        <pc:sldMkLst>
          <pc:docMk/>
          <pc:sldMk cId="3012055554" sldId="527"/>
        </pc:sldMkLst>
      </pc:sldChg>
      <pc:sldChg chg="add ord">
        <pc:chgData name="Heather Brooks" userId="3276e798-6282-47c1-a583-039c105f1097" providerId="ADAL" clId="{126E9ED6-E8A9-4383-97FB-578B403630F3}" dt="2025-06-12T07:53:06.002" v="3" actId="20578"/>
        <pc:sldMkLst>
          <pc:docMk/>
          <pc:sldMk cId="487127141" sldId="528"/>
        </pc:sldMkLst>
      </pc:sldChg>
      <pc:sldChg chg="add ord">
        <pc:chgData name="Heather Brooks" userId="3276e798-6282-47c1-a583-039c105f1097" providerId="ADAL" clId="{126E9ED6-E8A9-4383-97FB-578B403630F3}" dt="2025-06-12T07:53:06.002" v="3" actId="20578"/>
        <pc:sldMkLst>
          <pc:docMk/>
          <pc:sldMk cId="4265668528" sldId="529"/>
        </pc:sldMkLst>
      </pc:sldChg>
      <pc:sldChg chg="add ord">
        <pc:chgData name="Heather Brooks" userId="3276e798-6282-47c1-a583-039c105f1097" providerId="ADAL" clId="{126E9ED6-E8A9-4383-97FB-578B403630F3}" dt="2025-06-12T07:53:06.002" v="3" actId="20578"/>
        <pc:sldMkLst>
          <pc:docMk/>
          <pc:sldMk cId="607942035" sldId="1760"/>
        </pc:sldMkLst>
      </pc:sldChg>
      <pc:sldChg chg="add ord">
        <pc:chgData name="Heather Brooks" userId="3276e798-6282-47c1-a583-039c105f1097" providerId="ADAL" clId="{126E9ED6-E8A9-4383-97FB-578B403630F3}" dt="2025-06-12T07:53:06.002" v="3" actId="20578"/>
        <pc:sldMkLst>
          <pc:docMk/>
          <pc:sldMk cId="1683377775" sldId="1761"/>
        </pc:sldMkLst>
      </pc:sldChg>
      <pc:sldChg chg="add ord">
        <pc:chgData name="Heather Brooks" userId="3276e798-6282-47c1-a583-039c105f1097" providerId="ADAL" clId="{126E9ED6-E8A9-4383-97FB-578B403630F3}" dt="2025-06-12T07:53:06.002" v="3" actId="20578"/>
        <pc:sldMkLst>
          <pc:docMk/>
          <pc:sldMk cId="1640912984" sldId="1762"/>
        </pc:sldMkLst>
      </pc:sldChg>
      <pc:sldChg chg="add ord">
        <pc:chgData name="Heather Brooks" userId="3276e798-6282-47c1-a583-039c105f1097" providerId="ADAL" clId="{126E9ED6-E8A9-4383-97FB-578B403630F3}" dt="2025-06-12T07:53:06.002" v="3" actId="20578"/>
        <pc:sldMkLst>
          <pc:docMk/>
          <pc:sldMk cId="1662097091" sldId="1763"/>
        </pc:sldMkLst>
      </pc:sldChg>
      <pc:sldChg chg="add ord">
        <pc:chgData name="Heather Brooks" userId="3276e798-6282-47c1-a583-039c105f1097" providerId="ADAL" clId="{126E9ED6-E8A9-4383-97FB-578B403630F3}" dt="2025-06-12T07:53:06.002" v="3" actId="20578"/>
        <pc:sldMkLst>
          <pc:docMk/>
          <pc:sldMk cId="2073066069" sldId="1764"/>
        </pc:sldMkLst>
      </pc:sldChg>
      <pc:sldChg chg="add ord">
        <pc:chgData name="Heather Brooks" userId="3276e798-6282-47c1-a583-039c105f1097" providerId="ADAL" clId="{126E9ED6-E8A9-4383-97FB-578B403630F3}" dt="2025-06-12T07:53:06.002" v="3" actId="20578"/>
        <pc:sldMkLst>
          <pc:docMk/>
          <pc:sldMk cId="948452336" sldId="1765"/>
        </pc:sldMkLst>
      </pc:sldChg>
      <pc:sldChg chg="add ord">
        <pc:chgData name="Heather Brooks" userId="3276e798-6282-47c1-a583-039c105f1097" providerId="ADAL" clId="{126E9ED6-E8A9-4383-97FB-578B403630F3}" dt="2025-06-12T07:53:06.002" v="3" actId="20578"/>
        <pc:sldMkLst>
          <pc:docMk/>
          <pc:sldMk cId="3134128087" sldId="1766"/>
        </pc:sldMkLst>
      </pc:sldChg>
      <pc:sldChg chg="add ord">
        <pc:chgData name="Heather Brooks" userId="3276e798-6282-47c1-a583-039c105f1097" providerId="ADAL" clId="{126E9ED6-E8A9-4383-97FB-578B403630F3}" dt="2025-06-12T07:53:06.002" v="3" actId="20578"/>
        <pc:sldMkLst>
          <pc:docMk/>
          <pc:sldMk cId="830094175" sldId="1767"/>
        </pc:sldMkLst>
      </pc:sldChg>
      <pc:sldChg chg="add ord">
        <pc:chgData name="Heather Brooks" userId="3276e798-6282-47c1-a583-039c105f1097" providerId="ADAL" clId="{126E9ED6-E8A9-4383-97FB-578B403630F3}" dt="2025-06-12T07:53:06.002" v="3" actId="20578"/>
        <pc:sldMkLst>
          <pc:docMk/>
          <pc:sldMk cId="109857222" sldId="2145707930"/>
        </pc:sldMkLst>
      </pc:sldChg>
    </pc:docChg>
  </pc:docChgLst>
  <pc:docChgLst>
    <pc:chgData name="Haris Biskos" userId="S::haris.biskos@urban-initiative.eu::f7d28e5a-3a1c-4cdf-abb7-08e1bb285935" providerId="AD" clId="Web-{C4E49131-80EF-0ECF-25D6-78AC2AAF8C5E}"/>
    <pc:docChg chg="modSld">
      <pc:chgData name="Haris Biskos" userId="S::haris.biskos@urban-initiative.eu::f7d28e5a-3a1c-4cdf-abb7-08e1bb285935" providerId="AD" clId="Web-{C4E49131-80EF-0ECF-25D6-78AC2AAF8C5E}" dt="2025-06-11T17:43:48.204" v="0" actId="20577"/>
      <pc:docMkLst>
        <pc:docMk/>
      </pc:docMkLst>
      <pc:sldChg chg="modSp">
        <pc:chgData name="Haris Biskos" userId="S::haris.biskos@urban-initiative.eu::f7d28e5a-3a1c-4cdf-abb7-08e1bb285935" providerId="AD" clId="Web-{C4E49131-80EF-0ECF-25D6-78AC2AAF8C5E}" dt="2025-06-11T17:43:48.204" v="0" actId="20577"/>
        <pc:sldMkLst>
          <pc:docMk/>
          <pc:sldMk cId="2421076633" sldId="2145707926"/>
        </pc:sldMkLst>
        <pc:spChg chg="mod">
          <ac:chgData name="Haris Biskos" userId="S::haris.biskos@urban-initiative.eu::f7d28e5a-3a1c-4cdf-abb7-08e1bb285935" providerId="AD" clId="Web-{C4E49131-80EF-0ECF-25D6-78AC2AAF8C5E}" dt="2025-06-11T17:43:48.204" v="0" actId="20577"/>
          <ac:spMkLst>
            <pc:docMk/>
            <pc:sldMk cId="2421076633" sldId="2145707926"/>
            <ac:spMk id="5" creationId="{57D527D3-8730-EA4B-B177-4C4834C6F90D}"/>
          </ac:spMkLst>
        </pc:spChg>
      </pc:sldChg>
    </pc:docChg>
  </pc:docChgLst>
  <pc:docChgLst>
    <pc:chgData name="Heather Brooks" userId="3276e798-6282-47c1-a583-039c105f1097" providerId="ADAL" clId="{470588B2-BB4C-4CF8-958D-E62370B2EB1F}"/>
    <pc:docChg chg="undo redo custSel addSld delSld modSld sldOrd delMainMaster modMainMaster modNotesMaster">
      <pc:chgData name="Heather Brooks" userId="3276e798-6282-47c1-a583-039c105f1097" providerId="ADAL" clId="{470588B2-BB4C-4CF8-958D-E62370B2EB1F}" dt="2025-06-11T14:34:29.188" v="1159" actId="1076"/>
      <pc:docMkLst>
        <pc:docMk/>
      </pc:docMkLst>
      <pc:sldChg chg="modSp mod">
        <pc:chgData name="Heather Brooks" userId="3276e798-6282-47c1-a583-039c105f1097" providerId="ADAL" clId="{470588B2-BB4C-4CF8-958D-E62370B2EB1F}" dt="2025-06-11T14:34:14.933" v="1153" actId="20577"/>
        <pc:sldMkLst>
          <pc:docMk/>
          <pc:sldMk cId="142850288" sldId="256"/>
        </pc:sldMkLst>
        <pc:spChg chg="mod">
          <ac:chgData name="Heather Brooks" userId="3276e798-6282-47c1-a583-039c105f1097" providerId="ADAL" clId="{470588B2-BB4C-4CF8-958D-E62370B2EB1F}" dt="2025-06-11T14:34:14.933" v="1153" actId="20577"/>
          <ac:spMkLst>
            <pc:docMk/>
            <pc:sldMk cId="142850288" sldId="256"/>
            <ac:spMk id="3" creationId="{00000000-0000-0000-0000-000000000000}"/>
          </ac:spMkLst>
        </pc:spChg>
        <pc:spChg chg="mod">
          <ac:chgData name="Heather Brooks" userId="3276e798-6282-47c1-a583-039c105f1097" providerId="ADAL" clId="{470588B2-BB4C-4CF8-958D-E62370B2EB1F}" dt="2025-05-07T11:26:02.712" v="261"/>
          <ac:spMkLst>
            <pc:docMk/>
            <pc:sldMk cId="142850288" sldId="256"/>
            <ac:spMk id="4" creationId="{75FDB215-936C-9F35-305A-6E461B9C3DB4}"/>
          </ac:spMkLst>
        </pc:spChg>
        <pc:spChg chg="mod">
          <ac:chgData name="Heather Brooks" userId="3276e798-6282-47c1-a583-039c105f1097" providerId="ADAL" clId="{470588B2-BB4C-4CF8-958D-E62370B2EB1F}" dt="2025-05-07T11:26:02.712" v="261"/>
          <ac:spMkLst>
            <pc:docMk/>
            <pc:sldMk cId="142850288" sldId="256"/>
            <ac:spMk id="5" creationId="{AD68CACE-7FB7-623B-A9C1-4ECD2822475C}"/>
          </ac:spMkLst>
        </pc:spChg>
        <pc:picChg chg="mod">
          <ac:chgData name="Heather Brooks" userId="3276e798-6282-47c1-a583-039c105f1097" providerId="ADAL" clId="{470588B2-BB4C-4CF8-958D-E62370B2EB1F}" dt="2025-05-07T11:26:02.712" v="261"/>
          <ac:picMkLst>
            <pc:docMk/>
            <pc:sldMk cId="142850288" sldId="256"/>
            <ac:picMk id="2" creationId="{BEC2416F-48AC-5532-5377-89B7AC396B90}"/>
          </ac:picMkLst>
        </pc:picChg>
        <pc:picChg chg="mod">
          <ac:chgData name="Heather Brooks" userId="3276e798-6282-47c1-a583-039c105f1097" providerId="ADAL" clId="{470588B2-BB4C-4CF8-958D-E62370B2EB1F}" dt="2025-05-07T11:26:02.712" v="261"/>
          <ac:picMkLst>
            <pc:docMk/>
            <pc:sldMk cId="142850288" sldId="256"/>
            <ac:picMk id="13" creationId="{DD488D26-6499-F7C8-78B3-79139E1D8921}"/>
          </ac:picMkLst>
        </pc:picChg>
      </pc:sldChg>
      <pc:sldChg chg="addSp delSp modSp add del setBg delDesignElem modNotes">
        <pc:chgData name="Heather Brooks" userId="3276e798-6282-47c1-a583-039c105f1097" providerId="ADAL" clId="{470588B2-BB4C-4CF8-958D-E62370B2EB1F}" dt="2025-06-11T12:49:21.229" v="264"/>
        <pc:sldMkLst>
          <pc:docMk/>
          <pc:sldMk cId="0" sldId="257"/>
        </pc:sldMkLst>
        <pc:spChg chg="mod">
          <ac:chgData name="Heather Brooks" userId="3276e798-6282-47c1-a583-039c105f1097" providerId="ADAL" clId="{470588B2-BB4C-4CF8-958D-E62370B2EB1F}" dt="2025-05-07T11:26:02.712" v="261"/>
          <ac:spMkLst>
            <pc:docMk/>
            <pc:sldMk cId="0" sldId="257"/>
            <ac:spMk id="2" creationId="{00000000-0000-0000-0000-000000000000}"/>
          </ac:spMkLst>
        </pc:spChg>
        <pc:spChg chg="add del mod">
          <ac:chgData name="Heather Brooks" userId="3276e798-6282-47c1-a583-039c105f1097" providerId="ADAL" clId="{470588B2-BB4C-4CF8-958D-E62370B2EB1F}" dt="2025-05-07T11:26:02.712" v="261"/>
          <ac:spMkLst>
            <pc:docMk/>
            <pc:sldMk cId="0" sldId="257"/>
            <ac:spMk id="16" creationId="{1D63C574-BFD2-41A1-A567-B0C3CC7FDD4F}"/>
          </ac:spMkLst>
        </pc:spChg>
        <pc:spChg chg="add del mod">
          <ac:chgData name="Heather Brooks" userId="3276e798-6282-47c1-a583-039c105f1097" providerId="ADAL" clId="{470588B2-BB4C-4CF8-958D-E62370B2EB1F}" dt="2025-05-07T11:26:02.712" v="261"/>
          <ac:spMkLst>
            <pc:docMk/>
            <pc:sldMk cId="0" sldId="257"/>
            <ac:spMk id="18" creationId="{E2A46BAB-8C31-42B2-90E8-B26DD3E81D37}"/>
          </ac:spMkLst>
        </pc:spChg>
        <pc:spChg chg="mod">
          <ac:chgData name="Heather Brooks" userId="3276e798-6282-47c1-a583-039c105f1097" providerId="ADAL" clId="{470588B2-BB4C-4CF8-958D-E62370B2EB1F}" dt="2025-05-07T11:26:02.712" v="261"/>
          <ac:spMkLst>
            <pc:docMk/>
            <pc:sldMk cId="0" sldId="257"/>
            <ac:spMk id="21" creationId="{3BE6D516-DFC6-4698-B3F1-5F591C1130C4}"/>
          </ac:spMkLst>
        </pc:spChg>
        <pc:spChg chg="mod">
          <ac:chgData name="Heather Brooks" userId="3276e798-6282-47c1-a583-039c105f1097" providerId="ADAL" clId="{470588B2-BB4C-4CF8-958D-E62370B2EB1F}" dt="2025-05-07T11:26:02.712" v="261"/>
          <ac:spMkLst>
            <pc:docMk/>
            <pc:sldMk cId="0" sldId="257"/>
            <ac:spMk id="22" creationId="{C2580FB0-D146-458C-AF1B-8E8BBF6BBA85}"/>
          </ac:spMkLst>
        </pc:spChg>
        <pc:spChg chg="mod">
          <ac:chgData name="Heather Brooks" userId="3276e798-6282-47c1-a583-039c105f1097" providerId="ADAL" clId="{470588B2-BB4C-4CF8-958D-E62370B2EB1F}" dt="2025-05-07T11:26:02.712" v="261"/>
          <ac:spMkLst>
            <pc:docMk/>
            <pc:sldMk cId="0" sldId="257"/>
            <ac:spMk id="25" creationId="{4DDB60AE-8B9C-4BA0-93DC-F8C9EBF6D8BD}"/>
          </ac:spMkLst>
        </pc:spChg>
        <pc:spChg chg="mod">
          <ac:chgData name="Heather Brooks" userId="3276e798-6282-47c1-a583-039c105f1097" providerId="ADAL" clId="{470588B2-BB4C-4CF8-958D-E62370B2EB1F}" dt="2025-05-07T11:26:02.712" v="261"/>
          <ac:spMkLst>
            <pc:docMk/>
            <pc:sldMk cId="0" sldId="257"/>
            <ac:spMk id="26" creationId="{9F247760-BE07-41A2-969E-570081E65529}"/>
          </ac:spMkLst>
        </pc:spChg>
        <pc:spChg chg="mod">
          <ac:chgData name="Heather Brooks" userId="3276e798-6282-47c1-a583-039c105f1097" providerId="ADAL" clId="{470588B2-BB4C-4CF8-958D-E62370B2EB1F}" dt="2025-05-07T11:26:02.712" v="261"/>
          <ac:spMkLst>
            <pc:docMk/>
            <pc:sldMk cId="0" sldId="257"/>
            <ac:spMk id="27" creationId="{57A70BD2-76FC-4BDD-9E64-3B93D5EF3692}"/>
          </ac:spMkLst>
        </pc:spChg>
        <pc:spChg chg="mod">
          <ac:chgData name="Heather Brooks" userId="3276e798-6282-47c1-a583-039c105f1097" providerId="ADAL" clId="{470588B2-BB4C-4CF8-958D-E62370B2EB1F}" dt="2025-05-07T11:26:02.712" v="261"/>
          <ac:spMkLst>
            <pc:docMk/>
            <pc:sldMk cId="0" sldId="257"/>
            <ac:spMk id="30" creationId="{52E5A063-571D-4461-9869-B3E93F6E69DD}"/>
          </ac:spMkLst>
        </pc:spChg>
        <pc:spChg chg="mod">
          <ac:chgData name="Heather Brooks" userId="3276e798-6282-47c1-a583-039c105f1097" providerId="ADAL" clId="{470588B2-BB4C-4CF8-958D-E62370B2EB1F}" dt="2025-05-07T11:26:02.712" v="261"/>
          <ac:spMkLst>
            <pc:docMk/>
            <pc:sldMk cId="0" sldId="257"/>
            <ac:spMk id="31" creationId="{366019AD-E33B-4DBF-BAD3-AE3611603168}"/>
          </ac:spMkLst>
        </pc:spChg>
        <pc:grpChg chg="add del">
          <ac:chgData name="Heather Brooks" userId="3276e798-6282-47c1-a583-039c105f1097" providerId="ADAL" clId="{470588B2-BB4C-4CF8-958D-E62370B2EB1F}" dt="2025-05-07T11:25:19.294" v="256"/>
          <ac:grpSpMkLst>
            <pc:docMk/>
            <pc:sldMk cId="0" sldId="257"/>
            <ac:grpSpMk id="20" creationId="{B3F7A3C7-0737-4E57-B30E-8EEFE638B401}"/>
          </ac:grpSpMkLst>
        </pc:grpChg>
        <pc:grpChg chg="add del">
          <ac:chgData name="Heather Brooks" userId="3276e798-6282-47c1-a583-039c105f1097" providerId="ADAL" clId="{470588B2-BB4C-4CF8-958D-E62370B2EB1F}" dt="2025-05-07T11:25:19.294" v="256"/>
          <ac:grpSpMkLst>
            <pc:docMk/>
            <pc:sldMk cId="0" sldId="257"/>
            <ac:grpSpMk id="24" creationId="{43F5E015-E085-4624-B431-B42414448684}"/>
          </ac:grpSpMkLst>
        </pc:grpChg>
      </pc:sldChg>
      <pc:sldChg chg="addSp delSp modSp add del setBg delDesignElem modNotes">
        <pc:chgData name="Heather Brooks" userId="3276e798-6282-47c1-a583-039c105f1097" providerId="ADAL" clId="{470588B2-BB4C-4CF8-958D-E62370B2EB1F}" dt="2025-06-11T12:49:21.229" v="264"/>
        <pc:sldMkLst>
          <pc:docMk/>
          <pc:sldMk cId="0" sldId="258"/>
        </pc:sldMkLst>
        <pc:spChg chg="mod">
          <ac:chgData name="Heather Brooks" userId="3276e798-6282-47c1-a583-039c105f1097" providerId="ADAL" clId="{470588B2-BB4C-4CF8-958D-E62370B2EB1F}" dt="2025-05-07T11:26:02.712" v="261"/>
          <ac:spMkLst>
            <pc:docMk/>
            <pc:sldMk cId="0" sldId="258"/>
            <ac:spMk id="2" creationId="{00000000-0000-0000-0000-000000000000}"/>
          </ac:spMkLst>
        </pc:spChg>
        <pc:spChg chg="add del">
          <ac:chgData name="Heather Brooks" userId="3276e798-6282-47c1-a583-039c105f1097" providerId="ADAL" clId="{470588B2-BB4C-4CF8-958D-E62370B2EB1F}" dt="2025-05-07T11:25:19.294" v="256"/>
          <ac:spMkLst>
            <pc:docMk/>
            <pc:sldMk cId="0" sldId="258"/>
            <ac:spMk id="36" creationId="{1D63C574-BFD2-41A1-A567-B0C3CC7FDD4F}"/>
          </ac:spMkLst>
        </pc:spChg>
        <pc:spChg chg="add del mod">
          <ac:chgData name="Heather Brooks" userId="3276e798-6282-47c1-a583-039c105f1097" providerId="ADAL" clId="{470588B2-BB4C-4CF8-958D-E62370B2EB1F}" dt="2025-05-07T11:26:02.712" v="261"/>
          <ac:spMkLst>
            <pc:docMk/>
            <pc:sldMk cId="0" sldId="258"/>
            <ac:spMk id="38" creationId="{E2A46BAB-8C31-42B2-90E8-B26DD3E81D37}"/>
          </ac:spMkLst>
        </pc:spChg>
        <pc:spChg chg="mod">
          <ac:chgData name="Heather Brooks" userId="3276e798-6282-47c1-a583-039c105f1097" providerId="ADAL" clId="{470588B2-BB4C-4CF8-958D-E62370B2EB1F}" dt="2025-05-07T11:26:02.712" v="261"/>
          <ac:spMkLst>
            <pc:docMk/>
            <pc:sldMk cId="0" sldId="258"/>
            <ac:spMk id="41" creationId="{3BE6D516-DFC6-4698-B3F1-5F591C1130C4}"/>
          </ac:spMkLst>
        </pc:spChg>
        <pc:spChg chg="mod">
          <ac:chgData name="Heather Brooks" userId="3276e798-6282-47c1-a583-039c105f1097" providerId="ADAL" clId="{470588B2-BB4C-4CF8-958D-E62370B2EB1F}" dt="2025-05-07T11:26:02.712" v="261"/>
          <ac:spMkLst>
            <pc:docMk/>
            <pc:sldMk cId="0" sldId="258"/>
            <ac:spMk id="45" creationId="{4DDB60AE-8B9C-4BA0-93DC-F8C9EBF6D8BD}"/>
          </ac:spMkLst>
        </pc:spChg>
        <pc:spChg chg="mod">
          <ac:chgData name="Heather Brooks" userId="3276e798-6282-47c1-a583-039c105f1097" providerId="ADAL" clId="{470588B2-BB4C-4CF8-958D-E62370B2EB1F}" dt="2025-05-07T11:26:02.712" v="261"/>
          <ac:spMkLst>
            <pc:docMk/>
            <pc:sldMk cId="0" sldId="258"/>
            <ac:spMk id="46" creationId="{9F247760-BE07-41A2-969E-570081E65529}"/>
          </ac:spMkLst>
        </pc:spChg>
        <pc:spChg chg="mod">
          <ac:chgData name="Heather Brooks" userId="3276e798-6282-47c1-a583-039c105f1097" providerId="ADAL" clId="{470588B2-BB4C-4CF8-958D-E62370B2EB1F}" dt="2025-05-07T11:26:02.712" v="261"/>
          <ac:spMkLst>
            <pc:docMk/>
            <pc:sldMk cId="0" sldId="258"/>
            <ac:spMk id="47" creationId="{57A70BD2-76FC-4BDD-9E64-3B93D5EF3692}"/>
          </ac:spMkLst>
        </pc:spChg>
        <pc:spChg chg="mod">
          <ac:chgData name="Heather Brooks" userId="3276e798-6282-47c1-a583-039c105f1097" providerId="ADAL" clId="{470588B2-BB4C-4CF8-958D-E62370B2EB1F}" dt="2025-05-07T11:26:02.712" v="261"/>
          <ac:spMkLst>
            <pc:docMk/>
            <pc:sldMk cId="0" sldId="258"/>
            <ac:spMk id="48" creationId="{AADD9643-5489-42CB-9762-FBAC2AAE9FB9}"/>
          </ac:spMkLst>
        </pc:spChg>
        <pc:spChg chg="mod">
          <ac:chgData name="Heather Brooks" userId="3276e798-6282-47c1-a583-039c105f1097" providerId="ADAL" clId="{470588B2-BB4C-4CF8-958D-E62370B2EB1F}" dt="2025-05-07T11:26:02.712" v="261"/>
          <ac:spMkLst>
            <pc:docMk/>
            <pc:sldMk cId="0" sldId="258"/>
            <ac:spMk id="49" creationId="{09A2C16E-2745-4E3D-BECC-D66755221E3B}"/>
          </ac:spMkLst>
        </pc:spChg>
        <pc:spChg chg="mod">
          <ac:chgData name="Heather Brooks" userId="3276e798-6282-47c1-a583-039c105f1097" providerId="ADAL" clId="{470588B2-BB4C-4CF8-958D-E62370B2EB1F}" dt="2025-05-07T11:26:02.712" v="261"/>
          <ac:spMkLst>
            <pc:docMk/>
            <pc:sldMk cId="0" sldId="258"/>
            <ac:spMk id="50" creationId="{52E5A063-571D-4461-9869-B3E93F6E69DD}"/>
          </ac:spMkLst>
        </pc:spChg>
        <pc:spChg chg="mod">
          <ac:chgData name="Heather Brooks" userId="3276e798-6282-47c1-a583-039c105f1097" providerId="ADAL" clId="{470588B2-BB4C-4CF8-958D-E62370B2EB1F}" dt="2025-05-07T11:26:02.712" v="261"/>
          <ac:spMkLst>
            <pc:docMk/>
            <pc:sldMk cId="0" sldId="258"/>
            <ac:spMk id="51" creationId="{366019AD-E33B-4DBF-BAD3-AE3611603168}"/>
          </ac:spMkLst>
        </pc:spChg>
        <pc:grpChg chg="add del">
          <ac:chgData name="Heather Brooks" userId="3276e798-6282-47c1-a583-039c105f1097" providerId="ADAL" clId="{470588B2-BB4C-4CF8-958D-E62370B2EB1F}" dt="2025-05-07T11:25:19.294" v="256"/>
          <ac:grpSpMkLst>
            <pc:docMk/>
            <pc:sldMk cId="0" sldId="258"/>
            <ac:grpSpMk id="40" creationId="{B3F7A3C7-0737-4E57-B30E-8EEFE638B401}"/>
          </ac:grpSpMkLst>
        </pc:grpChg>
        <pc:grpChg chg="add del">
          <ac:chgData name="Heather Brooks" userId="3276e798-6282-47c1-a583-039c105f1097" providerId="ADAL" clId="{470588B2-BB4C-4CF8-958D-E62370B2EB1F}" dt="2025-05-07T11:25:19.294" v="256"/>
          <ac:grpSpMkLst>
            <pc:docMk/>
            <pc:sldMk cId="0" sldId="258"/>
            <ac:grpSpMk id="44" creationId="{43F5E015-E085-4624-B431-B42414448684}"/>
          </ac:grpSpMkLst>
        </pc:grpChg>
      </pc:sldChg>
      <pc:sldChg chg="addSp delSp modSp add del setBg delDesignElem modNotes">
        <pc:chgData name="Heather Brooks" userId="3276e798-6282-47c1-a583-039c105f1097" providerId="ADAL" clId="{470588B2-BB4C-4CF8-958D-E62370B2EB1F}" dt="2025-06-11T12:49:21.229" v="264"/>
        <pc:sldMkLst>
          <pc:docMk/>
          <pc:sldMk cId="0" sldId="259"/>
        </pc:sldMkLst>
        <pc:spChg chg="add del mod">
          <ac:chgData name="Heather Brooks" userId="3276e798-6282-47c1-a583-039c105f1097" providerId="ADAL" clId="{470588B2-BB4C-4CF8-958D-E62370B2EB1F}" dt="2025-05-07T11:26:02.712" v="261"/>
          <ac:spMkLst>
            <pc:docMk/>
            <pc:sldMk cId="0" sldId="259"/>
            <ac:spMk id="16" creationId="{1D63C574-BFD2-41A1-A567-B0C3CC7FDD4F}"/>
          </ac:spMkLst>
        </pc:spChg>
        <pc:spChg chg="add del mod">
          <ac:chgData name="Heather Brooks" userId="3276e798-6282-47c1-a583-039c105f1097" providerId="ADAL" clId="{470588B2-BB4C-4CF8-958D-E62370B2EB1F}" dt="2025-05-07T11:26:02.712" v="261"/>
          <ac:spMkLst>
            <pc:docMk/>
            <pc:sldMk cId="0" sldId="259"/>
            <ac:spMk id="18" creationId="{E2A46BAB-8C31-42B2-90E8-B26DD3E81D37}"/>
          </ac:spMkLst>
        </pc:spChg>
        <pc:spChg chg="mod">
          <ac:chgData name="Heather Brooks" userId="3276e798-6282-47c1-a583-039c105f1097" providerId="ADAL" clId="{470588B2-BB4C-4CF8-958D-E62370B2EB1F}" dt="2025-05-07T11:26:02.712" v="261"/>
          <ac:spMkLst>
            <pc:docMk/>
            <pc:sldMk cId="0" sldId="259"/>
            <ac:spMk id="21" creationId="{3BE6D516-DFC6-4698-B3F1-5F591C1130C4}"/>
          </ac:spMkLst>
        </pc:spChg>
        <pc:spChg chg="mod">
          <ac:chgData name="Heather Brooks" userId="3276e798-6282-47c1-a583-039c105f1097" providerId="ADAL" clId="{470588B2-BB4C-4CF8-958D-E62370B2EB1F}" dt="2025-05-07T11:26:02.712" v="261"/>
          <ac:spMkLst>
            <pc:docMk/>
            <pc:sldMk cId="0" sldId="259"/>
            <ac:spMk id="22" creationId="{C2580FB0-D146-458C-AF1B-8E8BBF6BBA85}"/>
          </ac:spMkLst>
        </pc:spChg>
        <pc:spChg chg="mod">
          <ac:chgData name="Heather Brooks" userId="3276e798-6282-47c1-a583-039c105f1097" providerId="ADAL" clId="{470588B2-BB4C-4CF8-958D-E62370B2EB1F}" dt="2025-05-07T11:26:02.712" v="261"/>
          <ac:spMkLst>
            <pc:docMk/>
            <pc:sldMk cId="0" sldId="259"/>
            <ac:spMk id="25" creationId="{4DDB60AE-8B9C-4BA0-93DC-F8C9EBF6D8BD}"/>
          </ac:spMkLst>
        </pc:spChg>
        <pc:spChg chg="mod">
          <ac:chgData name="Heather Brooks" userId="3276e798-6282-47c1-a583-039c105f1097" providerId="ADAL" clId="{470588B2-BB4C-4CF8-958D-E62370B2EB1F}" dt="2025-05-07T11:26:02.712" v="261"/>
          <ac:spMkLst>
            <pc:docMk/>
            <pc:sldMk cId="0" sldId="259"/>
            <ac:spMk id="27" creationId="{57A70BD2-76FC-4BDD-9E64-3B93D5EF3692}"/>
          </ac:spMkLst>
        </pc:spChg>
        <pc:spChg chg="mod">
          <ac:chgData name="Heather Brooks" userId="3276e798-6282-47c1-a583-039c105f1097" providerId="ADAL" clId="{470588B2-BB4C-4CF8-958D-E62370B2EB1F}" dt="2025-05-07T11:26:02.712" v="261"/>
          <ac:spMkLst>
            <pc:docMk/>
            <pc:sldMk cId="0" sldId="259"/>
            <ac:spMk id="28" creationId="{AADD9643-5489-42CB-9762-FBAC2AAE9FB9}"/>
          </ac:spMkLst>
        </pc:spChg>
        <pc:spChg chg="mod">
          <ac:chgData name="Heather Brooks" userId="3276e798-6282-47c1-a583-039c105f1097" providerId="ADAL" clId="{470588B2-BB4C-4CF8-958D-E62370B2EB1F}" dt="2025-05-07T11:26:02.712" v="261"/>
          <ac:spMkLst>
            <pc:docMk/>
            <pc:sldMk cId="0" sldId="259"/>
            <ac:spMk id="29" creationId="{09A2C16E-2745-4E3D-BECC-D66755221E3B}"/>
          </ac:spMkLst>
        </pc:spChg>
        <pc:spChg chg="mod">
          <ac:chgData name="Heather Brooks" userId="3276e798-6282-47c1-a583-039c105f1097" providerId="ADAL" clId="{470588B2-BB4C-4CF8-958D-E62370B2EB1F}" dt="2025-05-07T11:26:02.712" v="261"/>
          <ac:spMkLst>
            <pc:docMk/>
            <pc:sldMk cId="0" sldId="259"/>
            <ac:spMk id="30" creationId="{52E5A063-571D-4461-9869-B3E93F6E69DD}"/>
          </ac:spMkLst>
        </pc:spChg>
        <pc:spChg chg="mod">
          <ac:chgData name="Heather Brooks" userId="3276e798-6282-47c1-a583-039c105f1097" providerId="ADAL" clId="{470588B2-BB4C-4CF8-958D-E62370B2EB1F}" dt="2025-05-07T11:26:02.712" v="261"/>
          <ac:spMkLst>
            <pc:docMk/>
            <pc:sldMk cId="0" sldId="259"/>
            <ac:spMk id="31" creationId="{366019AD-E33B-4DBF-BAD3-AE3611603168}"/>
          </ac:spMkLst>
        </pc:spChg>
        <pc:grpChg chg="add del">
          <ac:chgData name="Heather Brooks" userId="3276e798-6282-47c1-a583-039c105f1097" providerId="ADAL" clId="{470588B2-BB4C-4CF8-958D-E62370B2EB1F}" dt="2025-05-07T11:25:19.294" v="256"/>
          <ac:grpSpMkLst>
            <pc:docMk/>
            <pc:sldMk cId="0" sldId="259"/>
            <ac:grpSpMk id="20" creationId="{B3F7A3C7-0737-4E57-B30E-8EEFE638B401}"/>
          </ac:grpSpMkLst>
        </pc:grpChg>
        <pc:grpChg chg="add del">
          <ac:chgData name="Heather Brooks" userId="3276e798-6282-47c1-a583-039c105f1097" providerId="ADAL" clId="{470588B2-BB4C-4CF8-958D-E62370B2EB1F}" dt="2025-05-07T11:25:19.294" v="256"/>
          <ac:grpSpMkLst>
            <pc:docMk/>
            <pc:sldMk cId="0" sldId="259"/>
            <ac:grpSpMk id="24" creationId="{43F5E015-E085-4624-B431-B42414448684}"/>
          </ac:grpSpMkLst>
        </pc:grpChg>
      </pc:sldChg>
      <pc:sldChg chg="addSp delSp modSp add del setBg delDesignElem modNotes">
        <pc:chgData name="Heather Brooks" userId="3276e798-6282-47c1-a583-039c105f1097" providerId="ADAL" clId="{470588B2-BB4C-4CF8-958D-E62370B2EB1F}" dt="2025-06-11T12:49:21.229" v="264"/>
        <pc:sldMkLst>
          <pc:docMk/>
          <pc:sldMk cId="0" sldId="260"/>
        </pc:sldMkLst>
        <pc:spChg chg="mod">
          <ac:chgData name="Heather Brooks" userId="3276e798-6282-47c1-a583-039c105f1097" providerId="ADAL" clId="{470588B2-BB4C-4CF8-958D-E62370B2EB1F}" dt="2025-05-07T11:26:02.712" v="261"/>
          <ac:spMkLst>
            <pc:docMk/>
            <pc:sldMk cId="0" sldId="260"/>
            <ac:spMk id="2" creationId="{00000000-0000-0000-0000-000000000000}"/>
          </ac:spMkLst>
        </pc:spChg>
        <pc:spChg chg="mod">
          <ac:chgData name="Heather Brooks" userId="3276e798-6282-47c1-a583-039c105f1097" providerId="ADAL" clId="{470588B2-BB4C-4CF8-958D-E62370B2EB1F}" dt="2025-05-07T11:26:02.712" v="261"/>
          <ac:spMkLst>
            <pc:docMk/>
            <pc:sldMk cId="0" sldId="260"/>
            <ac:spMk id="3" creationId="{00000000-0000-0000-0000-000000000000}"/>
          </ac:spMkLst>
        </pc:spChg>
        <pc:spChg chg="add del">
          <ac:chgData name="Heather Brooks" userId="3276e798-6282-47c1-a583-039c105f1097" providerId="ADAL" clId="{470588B2-BB4C-4CF8-958D-E62370B2EB1F}" dt="2025-05-07T11:25:19.294" v="256"/>
          <ac:spMkLst>
            <pc:docMk/>
            <pc:sldMk cId="0" sldId="260"/>
            <ac:spMk id="8" creationId="{815925C2-A704-4D47-B1C1-3FCA52512EC1}"/>
          </ac:spMkLst>
        </pc:spChg>
        <pc:spChg chg="add del">
          <ac:chgData name="Heather Brooks" userId="3276e798-6282-47c1-a583-039c105f1097" providerId="ADAL" clId="{470588B2-BB4C-4CF8-958D-E62370B2EB1F}" dt="2025-05-07T11:25:19.294" v="256"/>
          <ac:spMkLst>
            <pc:docMk/>
            <pc:sldMk cId="0" sldId="260"/>
            <ac:spMk id="10" creationId="{01D4315C-C23C-4FD3-98DF-08C29E2292A8}"/>
          </ac:spMkLst>
        </pc:spChg>
        <pc:spChg chg="mod">
          <ac:chgData name="Heather Brooks" userId="3276e798-6282-47c1-a583-039c105f1097" providerId="ADAL" clId="{470588B2-BB4C-4CF8-958D-E62370B2EB1F}" dt="2025-05-07T11:26:02.712" v="261"/>
          <ac:spMkLst>
            <pc:docMk/>
            <pc:sldMk cId="0" sldId="260"/>
            <ac:spMk id="13" creationId="{13038185-AC3C-4595-945F-25311424C583}"/>
          </ac:spMkLst>
        </pc:spChg>
        <pc:spChg chg="mod">
          <ac:chgData name="Heather Brooks" userId="3276e798-6282-47c1-a583-039c105f1097" providerId="ADAL" clId="{470588B2-BB4C-4CF8-958D-E62370B2EB1F}" dt="2025-05-07T11:26:02.712" v="261"/>
          <ac:spMkLst>
            <pc:docMk/>
            <pc:sldMk cId="0" sldId="260"/>
            <ac:spMk id="14" creationId="{75D51AA0-C095-4650-A361-B294320BFE42}"/>
          </ac:spMkLst>
        </pc:spChg>
        <pc:spChg chg="mod">
          <ac:chgData name="Heather Brooks" userId="3276e798-6282-47c1-a583-039c105f1097" providerId="ADAL" clId="{470588B2-BB4C-4CF8-958D-E62370B2EB1F}" dt="2025-05-07T11:26:02.712" v="261"/>
          <ac:spMkLst>
            <pc:docMk/>
            <pc:sldMk cId="0" sldId="260"/>
            <ac:spMk id="17" creationId="{4DDB60AE-8B9C-4BA0-93DC-F8C9EBF6D8BD}"/>
          </ac:spMkLst>
        </pc:spChg>
        <pc:spChg chg="mod">
          <ac:chgData name="Heather Brooks" userId="3276e798-6282-47c1-a583-039c105f1097" providerId="ADAL" clId="{470588B2-BB4C-4CF8-958D-E62370B2EB1F}" dt="2025-05-07T11:26:02.712" v="261"/>
          <ac:spMkLst>
            <pc:docMk/>
            <pc:sldMk cId="0" sldId="260"/>
            <ac:spMk id="18" creationId="{9F247760-BE07-41A2-969E-570081E65529}"/>
          </ac:spMkLst>
        </pc:spChg>
        <pc:spChg chg="mod">
          <ac:chgData name="Heather Brooks" userId="3276e798-6282-47c1-a583-039c105f1097" providerId="ADAL" clId="{470588B2-BB4C-4CF8-958D-E62370B2EB1F}" dt="2025-05-07T11:26:02.712" v="261"/>
          <ac:spMkLst>
            <pc:docMk/>
            <pc:sldMk cId="0" sldId="260"/>
            <ac:spMk id="19" creationId="{57A70BD2-76FC-4BDD-9E64-3B93D5EF3692}"/>
          </ac:spMkLst>
        </pc:spChg>
        <pc:spChg chg="mod">
          <ac:chgData name="Heather Brooks" userId="3276e798-6282-47c1-a583-039c105f1097" providerId="ADAL" clId="{470588B2-BB4C-4CF8-958D-E62370B2EB1F}" dt="2025-05-07T11:26:02.712" v="261"/>
          <ac:spMkLst>
            <pc:docMk/>
            <pc:sldMk cId="0" sldId="260"/>
            <ac:spMk id="20" creationId="{AADD9643-5489-42CB-9762-FBAC2AAE9FB9}"/>
          </ac:spMkLst>
        </pc:spChg>
        <pc:spChg chg="mod">
          <ac:chgData name="Heather Brooks" userId="3276e798-6282-47c1-a583-039c105f1097" providerId="ADAL" clId="{470588B2-BB4C-4CF8-958D-E62370B2EB1F}" dt="2025-05-07T11:26:02.712" v="261"/>
          <ac:spMkLst>
            <pc:docMk/>
            <pc:sldMk cId="0" sldId="260"/>
            <ac:spMk id="21" creationId="{09A2C16E-2745-4E3D-BECC-D66755221E3B}"/>
          </ac:spMkLst>
        </pc:spChg>
        <pc:spChg chg="mod">
          <ac:chgData name="Heather Brooks" userId="3276e798-6282-47c1-a583-039c105f1097" providerId="ADAL" clId="{470588B2-BB4C-4CF8-958D-E62370B2EB1F}" dt="2025-05-07T11:26:02.712" v="261"/>
          <ac:spMkLst>
            <pc:docMk/>
            <pc:sldMk cId="0" sldId="260"/>
            <ac:spMk id="23" creationId="{366019AD-E33B-4DBF-BAD3-AE3611603168}"/>
          </ac:spMkLst>
        </pc:spChg>
        <pc:grpChg chg="add del">
          <ac:chgData name="Heather Brooks" userId="3276e798-6282-47c1-a583-039c105f1097" providerId="ADAL" clId="{470588B2-BB4C-4CF8-958D-E62370B2EB1F}" dt="2025-05-07T11:25:19.294" v="256"/>
          <ac:grpSpMkLst>
            <pc:docMk/>
            <pc:sldMk cId="0" sldId="260"/>
            <ac:grpSpMk id="12" creationId="{5E6B47BC-43FD-4C91-8BFF-B41B99A8A39E}"/>
          </ac:grpSpMkLst>
        </pc:grpChg>
        <pc:grpChg chg="add del">
          <ac:chgData name="Heather Brooks" userId="3276e798-6282-47c1-a583-039c105f1097" providerId="ADAL" clId="{470588B2-BB4C-4CF8-958D-E62370B2EB1F}" dt="2025-05-07T11:25:19.294" v="256"/>
          <ac:grpSpMkLst>
            <pc:docMk/>
            <pc:sldMk cId="0" sldId="260"/>
            <ac:grpSpMk id="16" creationId="{43F5E015-E085-4624-B431-B42414448684}"/>
          </ac:grpSpMkLst>
        </pc:grpChg>
      </pc:sldChg>
      <pc:sldChg chg="addSp delSp modSp add del setBg delDesignElem modNotes">
        <pc:chgData name="Heather Brooks" userId="3276e798-6282-47c1-a583-039c105f1097" providerId="ADAL" clId="{470588B2-BB4C-4CF8-958D-E62370B2EB1F}" dt="2025-06-11T12:49:21.229" v="264"/>
        <pc:sldMkLst>
          <pc:docMk/>
          <pc:sldMk cId="3703003711" sldId="261"/>
        </pc:sldMkLst>
        <pc:spChg chg="mod">
          <ac:chgData name="Heather Brooks" userId="3276e798-6282-47c1-a583-039c105f1097" providerId="ADAL" clId="{470588B2-BB4C-4CF8-958D-E62370B2EB1F}" dt="2025-05-07T11:26:02.712" v="261"/>
          <ac:spMkLst>
            <pc:docMk/>
            <pc:sldMk cId="3703003711" sldId="261"/>
            <ac:spMk id="3" creationId="{00DE3BD5-7009-16C0-529A-34766F442CBC}"/>
          </ac:spMkLst>
        </pc:spChg>
        <pc:spChg chg="mod">
          <ac:chgData name="Heather Brooks" userId="3276e798-6282-47c1-a583-039c105f1097" providerId="ADAL" clId="{470588B2-BB4C-4CF8-958D-E62370B2EB1F}" dt="2025-05-07T11:26:02.712" v="261"/>
          <ac:spMkLst>
            <pc:docMk/>
            <pc:sldMk cId="3703003711" sldId="261"/>
            <ac:spMk id="18" creationId="{5CE4DD6E-8CEA-45EE-B630-DBC22144D885}"/>
          </ac:spMkLst>
        </pc:spChg>
        <pc:spChg chg="add del">
          <ac:chgData name="Heather Brooks" userId="3276e798-6282-47c1-a583-039c105f1097" providerId="ADAL" clId="{470588B2-BB4C-4CF8-958D-E62370B2EB1F}" dt="2025-05-07T11:25:19.294" v="256"/>
          <ac:spMkLst>
            <pc:docMk/>
            <pc:sldMk cId="3703003711" sldId="261"/>
            <ac:spMk id="19" creationId="{913AE63C-D5B4-45D1-ACFC-648CFFCF9805}"/>
          </ac:spMkLst>
        </pc:spChg>
        <pc:spChg chg="add del mod">
          <ac:chgData name="Heather Brooks" userId="3276e798-6282-47c1-a583-039c105f1097" providerId="ADAL" clId="{470588B2-BB4C-4CF8-958D-E62370B2EB1F}" dt="2025-05-07T11:26:02.712" v="261"/>
          <ac:spMkLst>
            <pc:docMk/>
            <pc:sldMk cId="3703003711" sldId="261"/>
            <ac:spMk id="21" creationId="{34DE9D20-D6C2-4834-9EE9-EC583F3FE571}"/>
          </ac:spMkLst>
        </pc:spChg>
        <pc:spChg chg="mod">
          <ac:chgData name="Heather Brooks" userId="3276e798-6282-47c1-a583-039c105f1097" providerId="ADAL" clId="{470588B2-BB4C-4CF8-958D-E62370B2EB1F}" dt="2025-05-07T11:26:02.712" v="261"/>
          <ac:spMkLst>
            <pc:docMk/>
            <pc:sldMk cId="3703003711" sldId="261"/>
            <ac:spMk id="24" creationId="{5AE17642-D811-47CD-8BA8-18FF5FE9B9C8}"/>
          </ac:spMkLst>
        </pc:spChg>
        <pc:spChg chg="mod">
          <ac:chgData name="Heather Brooks" userId="3276e798-6282-47c1-a583-039c105f1097" providerId="ADAL" clId="{470588B2-BB4C-4CF8-958D-E62370B2EB1F}" dt="2025-05-07T11:26:02.712" v="261"/>
          <ac:spMkLst>
            <pc:docMk/>
            <pc:sldMk cId="3703003711" sldId="261"/>
            <ac:spMk id="25" creationId="{7A882BBB-2A6D-439B-B6A2-994C8A3CF35E}"/>
          </ac:spMkLst>
        </pc:spChg>
        <pc:spChg chg="mod">
          <ac:chgData name="Heather Brooks" userId="3276e798-6282-47c1-a583-039c105f1097" providerId="ADAL" clId="{470588B2-BB4C-4CF8-958D-E62370B2EB1F}" dt="2025-05-07T11:26:02.712" v="261"/>
          <ac:spMkLst>
            <pc:docMk/>
            <pc:sldMk cId="3703003711" sldId="261"/>
            <ac:spMk id="28" creationId="{BF4DB9D2-6215-420C-874C-82EADF8C6C70}"/>
          </ac:spMkLst>
        </pc:spChg>
        <pc:spChg chg="mod">
          <ac:chgData name="Heather Brooks" userId="3276e798-6282-47c1-a583-039c105f1097" providerId="ADAL" clId="{470588B2-BB4C-4CF8-958D-E62370B2EB1F}" dt="2025-05-07T11:26:02.712" v="261"/>
          <ac:spMkLst>
            <pc:docMk/>
            <pc:sldMk cId="3703003711" sldId="261"/>
            <ac:spMk id="29" creationId="{1F003139-C97C-44FA-B139-32E4DFDCE9CD}"/>
          </ac:spMkLst>
        </pc:spChg>
        <pc:spChg chg="mod">
          <ac:chgData name="Heather Brooks" userId="3276e798-6282-47c1-a583-039c105f1097" providerId="ADAL" clId="{470588B2-BB4C-4CF8-958D-E62370B2EB1F}" dt="2025-05-07T11:26:02.712" v="261"/>
          <ac:spMkLst>
            <pc:docMk/>
            <pc:sldMk cId="3703003711" sldId="261"/>
            <ac:spMk id="38" creationId="{34B605BF-D199-43DD-9328-E99F2ADFC6F5}"/>
          </ac:spMkLst>
        </pc:spChg>
        <pc:spChg chg="mod">
          <ac:chgData name="Heather Brooks" userId="3276e798-6282-47c1-a583-039c105f1097" providerId="ADAL" clId="{470588B2-BB4C-4CF8-958D-E62370B2EB1F}" dt="2025-05-07T11:26:02.712" v="261"/>
          <ac:spMkLst>
            <pc:docMk/>
            <pc:sldMk cId="3703003711" sldId="261"/>
            <ac:spMk id="39" creationId="{E5D42A77-7336-4A35-8922-8098A16AA27E}"/>
          </ac:spMkLst>
        </pc:spChg>
        <pc:spChg chg="mod">
          <ac:chgData name="Heather Brooks" userId="3276e798-6282-47c1-a583-039c105f1097" providerId="ADAL" clId="{470588B2-BB4C-4CF8-958D-E62370B2EB1F}" dt="2025-05-07T11:26:02.712" v="261"/>
          <ac:spMkLst>
            <pc:docMk/>
            <pc:sldMk cId="3703003711" sldId="261"/>
            <ac:spMk id="40" creationId="{7401EE7D-B85D-4C10-AB8C-71884EFB1121}"/>
          </ac:spMkLst>
        </pc:spChg>
        <pc:grpChg chg="add del">
          <ac:chgData name="Heather Brooks" userId="3276e798-6282-47c1-a583-039c105f1097" providerId="ADAL" clId="{470588B2-BB4C-4CF8-958D-E62370B2EB1F}" dt="2025-05-07T11:25:19.294" v="256"/>
          <ac:grpSpMkLst>
            <pc:docMk/>
            <pc:sldMk cId="3703003711" sldId="261"/>
            <ac:grpSpMk id="16" creationId="{65029CA8-B9AC-4FB9-ABD9-29D56968DFFE}"/>
          </ac:grpSpMkLst>
        </pc:grpChg>
        <pc:grpChg chg="add del">
          <ac:chgData name="Heather Brooks" userId="3276e798-6282-47c1-a583-039c105f1097" providerId="ADAL" clId="{470588B2-BB4C-4CF8-958D-E62370B2EB1F}" dt="2025-05-07T11:25:19.294" v="256"/>
          <ac:grpSpMkLst>
            <pc:docMk/>
            <pc:sldMk cId="3703003711" sldId="261"/>
            <ac:grpSpMk id="17" creationId="{E27AF472-EAE3-4572-AB69-B92BD10DBC6D}"/>
          </ac:grpSpMkLst>
        </pc:grpChg>
      </pc:sldChg>
      <pc:sldChg chg="addSp delSp modSp add del setBg delDesignElem modNotes">
        <pc:chgData name="Heather Brooks" userId="3276e798-6282-47c1-a583-039c105f1097" providerId="ADAL" clId="{470588B2-BB4C-4CF8-958D-E62370B2EB1F}" dt="2025-06-11T12:49:21.229" v="264"/>
        <pc:sldMkLst>
          <pc:docMk/>
          <pc:sldMk cId="3007630630" sldId="262"/>
        </pc:sldMkLst>
        <pc:spChg chg="mod">
          <ac:chgData name="Heather Brooks" userId="3276e798-6282-47c1-a583-039c105f1097" providerId="ADAL" clId="{470588B2-BB4C-4CF8-958D-E62370B2EB1F}" dt="2025-05-07T11:26:02.712" v="261"/>
          <ac:spMkLst>
            <pc:docMk/>
            <pc:sldMk cId="3007630630" sldId="262"/>
            <ac:spMk id="2" creationId="{46C3C083-245E-51D8-C1E3-2CDB5E59E10E}"/>
          </ac:spMkLst>
        </pc:spChg>
        <pc:spChg chg="mod">
          <ac:chgData name="Heather Brooks" userId="3276e798-6282-47c1-a583-039c105f1097" providerId="ADAL" clId="{470588B2-BB4C-4CF8-958D-E62370B2EB1F}" dt="2025-05-07T11:26:02.712" v="261"/>
          <ac:spMkLst>
            <pc:docMk/>
            <pc:sldMk cId="3007630630" sldId="262"/>
            <ac:spMk id="6" creationId="{289A5289-70BC-53FD-C2FE-63BA9696DBE4}"/>
          </ac:spMkLst>
        </pc:spChg>
        <pc:spChg chg="add del mod">
          <ac:chgData name="Heather Brooks" userId="3276e798-6282-47c1-a583-039c105f1097" providerId="ADAL" clId="{470588B2-BB4C-4CF8-958D-E62370B2EB1F}" dt="2025-05-07T11:26:02.712" v="261"/>
          <ac:spMkLst>
            <pc:docMk/>
            <pc:sldMk cId="3007630630" sldId="262"/>
            <ac:spMk id="9" creationId="{35DB3719-6FDC-4E5D-891D-FF40B7300F64}"/>
          </ac:spMkLst>
        </pc:spChg>
        <pc:spChg chg="add del mod">
          <ac:chgData name="Heather Brooks" userId="3276e798-6282-47c1-a583-039c105f1097" providerId="ADAL" clId="{470588B2-BB4C-4CF8-958D-E62370B2EB1F}" dt="2025-05-07T11:26:02.712" v="261"/>
          <ac:spMkLst>
            <pc:docMk/>
            <pc:sldMk cId="3007630630" sldId="262"/>
            <ac:spMk id="11" creationId="{E0CBAC23-2E3F-4A90-BA59-F8299F6A5439}"/>
          </ac:spMkLst>
        </pc:spChg>
        <pc:graphicFrameChg chg="mod">
          <ac:chgData name="Heather Brooks" userId="3276e798-6282-47c1-a583-039c105f1097" providerId="ADAL" clId="{470588B2-BB4C-4CF8-958D-E62370B2EB1F}" dt="2025-05-07T11:26:02.712" v="261"/>
          <ac:graphicFrameMkLst>
            <pc:docMk/>
            <pc:sldMk cId="3007630630" sldId="262"/>
            <ac:graphicFrameMk id="5" creationId="{5464FFAB-3FC6-91CF-A1EC-D806A3576DDD}"/>
          </ac:graphicFrameMkLst>
        </pc:graphicFrameChg>
      </pc:sldChg>
      <pc:sldChg chg="addSp delSp modSp add del setBg delDesignElem modNotes">
        <pc:chgData name="Heather Brooks" userId="3276e798-6282-47c1-a583-039c105f1097" providerId="ADAL" clId="{470588B2-BB4C-4CF8-958D-E62370B2EB1F}" dt="2025-06-11T12:49:21.229" v="264"/>
        <pc:sldMkLst>
          <pc:docMk/>
          <pc:sldMk cId="530877328" sldId="263"/>
        </pc:sldMkLst>
        <pc:spChg chg="mod">
          <ac:chgData name="Heather Brooks" userId="3276e798-6282-47c1-a583-039c105f1097" providerId="ADAL" clId="{470588B2-BB4C-4CF8-958D-E62370B2EB1F}" dt="2025-05-07T11:26:02.712" v="261"/>
          <ac:spMkLst>
            <pc:docMk/>
            <pc:sldMk cId="530877328" sldId="263"/>
            <ac:spMk id="2" creationId="{06E7F5D2-1D03-FAC2-48FB-20ABDBA27698}"/>
          </ac:spMkLst>
        </pc:spChg>
        <pc:spChg chg="add del mod">
          <ac:chgData name="Heather Brooks" userId="3276e798-6282-47c1-a583-039c105f1097" providerId="ADAL" clId="{470588B2-BB4C-4CF8-958D-E62370B2EB1F}" dt="2025-05-07T11:26:02.712" v="261"/>
          <ac:spMkLst>
            <pc:docMk/>
            <pc:sldMk cId="530877328" sldId="263"/>
            <ac:spMk id="23" creationId="{CB49665F-0298-4449-8D2D-209989CB9EE3}"/>
          </ac:spMkLst>
        </pc:spChg>
        <pc:spChg chg="add del mod">
          <ac:chgData name="Heather Brooks" userId="3276e798-6282-47c1-a583-039c105f1097" providerId="ADAL" clId="{470588B2-BB4C-4CF8-958D-E62370B2EB1F}" dt="2025-05-07T11:26:02.712" v="261"/>
          <ac:spMkLst>
            <pc:docMk/>
            <pc:sldMk cId="530877328" sldId="263"/>
            <ac:spMk id="25" creationId="{A71EEC14-174A-46FA-B046-474750457130}"/>
          </ac:spMkLst>
        </pc:spChg>
        <pc:spChg chg="mod">
          <ac:chgData name="Heather Brooks" userId="3276e798-6282-47c1-a583-039c105f1097" providerId="ADAL" clId="{470588B2-BB4C-4CF8-958D-E62370B2EB1F}" dt="2025-05-07T11:26:02.712" v="261"/>
          <ac:spMkLst>
            <pc:docMk/>
            <pc:sldMk cId="530877328" sldId="263"/>
            <ac:spMk id="28" creationId="{BDD3CB8E-ABA7-4F37-BB2C-64FFD198138A}"/>
          </ac:spMkLst>
        </pc:spChg>
        <pc:spChg chg="mod">
          <ac:chgData name="Heather Brooks" userId="3276e798-6282-47c1-a583-039c105f1097" providerId="ADAL" clId="{470588B2-BB4C-4CF8-958D-E62370B2EB1F}" dt="2025-05-07T11:26:02.712" v="261"/>
          <ac:spMkLst>
            <pc:docMk/>
            <pc:sldMk cId="530877328" sldId="263"/>
            <ac:spMk id="29" creationId="{C2CA788A-B2FD-494C-BED0-83E31F6DFFDD}"/>
          </ac:spMkLst>
        </pc:spChg>
        <pc:spChg chg="mod">
          <ac:chgData name="Heather Brooks" userId="3276e798-6282-47c1-a583-039c105f1097" providerId="ADAL" clId="{470588B2-BB4C-4CF8-958D-E62370B2EB1F}" dt="2025-05-07T11:26:02.712" v="261"/>
          <ac:spMkLst>
            <pc:docMk/>
            <pc:sldMk cId="530877328" sldId="263"/>
            <ac:spMk id="32" creationId="{4DDB60AE-8B9C-4BA0-93DC-F8C9EBF6D8BD}"/>
          </ac:spMkLst>
        </pc:spChg>
        <pc:spChg chg="mod">
          <ac:chgData name="Heather Brooks" userId="3276e798-6282-47c1-a583-039c105f1097" providerId="ADAL" clId="{470588B2-BB4C-4CF8-958D-E62370B2EB1F}" dt="2025-05-07T11:26:02.712" v="261"/>
          <ac:spMkLst>
            <pc:docMk/>
            <pc:sldMk cId="530877328" sldId="263"/>
            <ac:spMk id="33" creationId="{9F247760-BE07-41A2-969E-570081E65529}"/>
          </ac:spMkLst>
        </pc:spChg>
        <pc:spChg chg="mod">
          <ac:chgData name="Heather Brooks" userId="3276e798-6282-47c1-a583-039c105f1097" providerId="ADAL" clId="{470588B2-BB4C-4CF8-958D-E62370B2EB1F}" dt="2025-05-07T11:26:02.712" v="261"/>
          <ac:spMkLst>
            <pc:docMk/>
            <pc:sldMk cId="530877328" sldId="263"/>
            <ac:spMk id="34" creationId="{57A70BD2-76FC-4BDD-9E64-3B93D5EF3692}"/>
          </ac:spMkLst>
        </pc:spChg>
        <pc:spChg chg="mod">
          <ac:chgData name="Heather Brooks" userId="3276e798-6282-47c1-a583-039c105f1097" providerId="ADAL" clId="{470588B2-BB4C-4CF8-958D-E62370B2EB1F}" dt="2025-05-07T11:26:02.712" v="261"/>
          <ac:spMkLst>
            <pc:docMk/>
            <pc:sldMk cId="530877328" sldId="263"/>
            <ac:spMk id="36" creationId="{09A2C16E-2745-4E3D-BECC-D66755221E3B}"/>
          </ac:spMkLst>
        </pc:spChg>
        <pc:spChg chg="mod">
          <ac:chgData name="Heather Brooks" userId="3276e798-6282-47c1-a583-039c105f1097" providerId="ADAL" clId="{470588B2-BB4C-4CF8-958D-E62370B2EB1F}" dt="2025-05-07T11:26:02.712" v="261"/>
          <ac:spMkLst>
            <pc:docMk/>
            <pc:sldMk cId="530877328" sldId="263"/>
            <ac:spMk id="38" creationId="{366019AD-E33B-4DBF-BAD3-AE3611603168}"/>
          </ac:spMkLst>
        </pc:spChg>
        <pc:grpChg chg="add del">
          <ac:chgData name="Heather Brooks" userId="3276e798-6282-47c1-a583-039c105f1097" providerId="ADAL" clId="{470588B2-BB4C-4CF8-958D-E62370B2EB1F}" dt="2025-05-07T11:25:19.294" v="256"/>
          <ac:grpSpMkLst>
            <pc:docMk/>
            <pc:sldMk cId="530877328" sldId="263"/>
            <ac:grpSpMk id="27" creationId="{EEB6CB95-E653-4C6C-AE51-62FD848E8D5B}"/>
          </ac:grpSpMkLst>
        </pc:grpChg>
        <pc:grpChg chg="add del">
          <ac:chgData name="Heather Brooks" userId="3276e798-6282-47c1-a583-039c105f1097" providerId="ADAL" clId="{470588B2-BB4C-4CF8-958D-E62370B2EB1F}" dt="2025-05-07T11:25:19.294" v="256"/>
          <ac:grpSpMkLst>
            <pc:docMk/>
            <pc:sldMk cId="530877328" sldId="263"/>
            <ac:grpSpMk id="31" creationId="{43F5E015-E085-4624-B431-B42414448684}"/>
          </ac:grpSpMkLst>
        </pc:grpChg>
      </pc:sldChg>
      <pc:sldChg chg="addSp delSp modSp add del setBg delDesignElem modNotes">
        <pc:chgData name="Heather Brooks" userId="3276e798-6282-47c1-a583-039c105f1097" providerId="ADAL" clId="{470588B2-BB4C-4CF8-958D-E62370B2EB1F}" dt="2025-06-11T12:49:21.229" v="264"/>
        <pc:sldMkLst>
          <pc:docMk/>
          <pc:sldMk cId="3964331965" sldId="264"/>
        </pc:sldMkLst>
        <pc:spChg chg="mod">
          <ac:chgData name="Heather Brooks" userId="3276e798-6282-47c1-a583-039c105f1097" providerId="ADAL" clId="{470588B2-BB4C-4CF8-958D-E62370B2EB1F}" dt="2025-05-07T11:26:02.712" v="261"/>
          <ac:spMkLst>
            <pc:docMk/>
            <pc:sldMk cId="3964331965" sldId="264"/>
            <ac:spMk id="2" creationId="{60035E54-DD3D-F065-7F25-EBDC57E09C35}"/>
          </ac:spMkLst>
        </pc:spChg>
        <pc:spChg chg="mod">
          <ac:chgData name="Heather Brooks" userId="3276e798-6282-47c1-a583-039c105f1097" providerId="ADAL" clId="{470588B2-BB4C-4CF8-958D-E62370B2EB1F}" dt="2025-05-07T11:26:02.712" v="261"/>
          <ac:spMkLst>
            <pc:docMk/>
            <pc:sldMk cId="3964331965" sldId="264"/>
            <ac:spMk id="3" creationId="{DE6FB440-83C2-A97A-9F09-D8C7F38EC237}"/>
          </ac:spMkLst>
        </pc:spChg>
        <pc:spChg chg="add del mod">
          <ac:chgData name="Heather Brooks" userId="3276e798-6282-47c1-a583-039c105f1097" providerId="ADAL" clId="{470588B2-BB4C-4CF8-958D-E62370B2EB1F}" dt="2025-05-07T11:26:02.712" v="261"/>
          <ac:spMkLst>
            <pc:docMk/>
            <pc:sldMk cId="3964331965" sldId="264"/>
            <ac:spMk id="8" creationId="{C7D023E4-8DE1-436E-9847-ED6A4B4B04FD}"/>
          </ac:spMkLst>
        </pc:spChg>
        <pc:spChg chg="add del mod">
          <ac:chgData name="Heather Brooks" userId="3276e798-6282-47c1-a583-039c105f1097" providerId="ADAL" clId="{470588B2-BB4C-4CF8-958D-E62370B2EB1F}" dt="2025-05-07T11:26:02.712" v="261"/>
          <ac:spMkLst>
            <pc:docMk/>
            <pc:sldMk cId="3964331965" sldId="264"/>
            <ac:spMk id="10" creationId="{63C1F321-BB96-4700-B3CE-1A6156067F44}"/>
          </ac:spMkLst>
        </pc:spChg>
        <pc:spChg chg="mod">
          <ac:chgData name="Heather Brooks" userId="3276e798-6282-47c1-a583-039c105f1097" providerId="ADAL" clId="{470588B2-BB4C-4CF8-958D-E62370B2EB1F}" dt="2025-05-07T11:26:02.712" v="261"/>
          <ac:spMkLst>
            <pc:docMk/>
            <pc:sldMk cId="3964331965" sldId="264"/>
            <ac:spMk id="14" creationId="{A1A2DFA8-F321-4204-9B31-A3713BC65299}"/>
          </ac:spMkLst>
        </pc:spChg>
        <pc:spChg chg="mod">
          <ac:chgData name="Heather Brooks" userId="3276e798-6282-47c1-a583-039c105f1097" providerId="ADAL" clId="{470588B2-BB4C-4CF8-958D-E62370B2EB1F}" dt="2025-05-07T11:26:02.712" v="261"/>
          <ac:spMkLst>
            <pc:docMk/>
            <pc:sldMk cId="3964331965" sldId="264"/>
            <ac:spMk id="17" creationId="{4DDB60AE-8B9C-4BA0-93DC-F8C9EBF6D8BD}"/>
          </ac:spMkLst>
        </pc:spChg>
        <pc:spChg chg="mod">
          <ac:chgData name="Heather Brooks" userId="3276e798-6282-47c1-a583-039c105f1097" providerId="ADAL" clId="{470588B2-BB4C-4CF8-958D-E62370B2EB1F}" dt="2025-05-07T11:26:02.712" v="261"/>
          <ac:spMkLst>
            <pc:docMk/>
            <pc:sldMk cId="3964331965" sldId="264"/>
            <ac:spMk id="18" creationId="{9F247760-BE07-41A2-969E-570081E65529}"/>
          </ac:spMkLst>
        </pc:spChg>
        <pc:spChg chg="mod">
          <ac:chgData name="Heather Brooks" userId="3276e798-6282-47c1-a583-039c105f1097" providerId="ADAL" clId="{470588B2-BB4C-4CF8-958D-E62370B2EB1F}" dt="2025-05-07T11:26:02.712" v="261"/>
          <ac:spMkLst>
            <pc:docMk/>
            <pc:sldMk cId="3964331965" sldId="264"/>
            <ac:spMk id="19" creationId="{57A70BD2-76FC-4BDD-9E64-3B93D5EF3692}"/>
          </ac:spMkLst>
        </pc:spChg>
        <pc:spChg chg="mod">
          <ac:chgData name="Heather Brooks" userId="3276e798-6282-47c1-a583-039c105f1097" providerId="ADAL" clId="{470588B2-BB4C-4CF8-958D-E62370B2EB1F}" dt="2025-05-07T11:26:02.712" v="261"/>
          <ac:spMkLst>
            <pc:docMk/>
            <pc:sldMk cId="3964331965" sldId="264"/>
            <ac:spMk id="20" creationId="{AADD9643-5489-42CB-9762-FBAC2AAE9FB9}"/>
          </ac:spMkLst>
        </pc:spChg>
        <pc:spChg chg="mod">
          <ac:chgData name="Heather Brooks" userId="3276e798-6282-47c1-a583-039c105f1097" providerId="ADAL" clId="{470588B2-BB4C-4CF8-958D-E62370B2EB1F}" dt="2025-05-07T11:26:02.712" v="261"/>
          <ac:spMkLst>
            <pc:docMk/>
            <pc:sldMk cId="3964331965" sldId="264"/>
            <ac:spMk id="21" creationId="{09A2C16E-2745-4E3D-BECC-D66755221E3B}"/>
          </ac:spMkLst>
        </pc:spChg>
        <pc:grpChg chg="add del">
          <ac:chgData name="Heather Brooks" userId="3276e798-6282-47c1-a583-039c105f1097" providerId="ADAL" clId="{470588B2-BB4C-4CF8-958D-E62370B2EB1F}" dt="2025-05-07T11:25:19.294" v="256"/>
          <ac:grpSpMkLst>
            <pc:docMk/>
            <pc:sldMk cId="3964331965" sldId="264"/>
            <ac:grpSpMk id="12" creationId="{3FA1AD64-F15F-417D-956C-B2C211FC905E}"/>
          </ac:grpSpMkLst>
        </pc:grpChg>
        <pc:grpChg chg="add del">
          <ac:chgData name="Heather Brooks" userId="3276e798-6282-47c1-a583-039c105f1097" providerId="ADAL" clId="{470588B2-BB4C-4CF8-958D-E62370B2EB1F}" dt="2025-05-07T11:25:19.294" v="256"/>
          <ac:grpSpMkLst>
            <pc:docMk/>
            <pc:sldMk cId="3964331965" sldId="264"/>
            <ac:grpSpMk id="16" creationId="{43F5E015-E085-4624-B431-B42414448684}"/>
          </ac:grpSpMkLst>
        </pc:grpChg>
      </pc:sldChg>
      <pc:sldChg chg="add">
        <pc:chgData name="Heather Brooks" userId="3276e798-6282-47c1-a583-039c105f1097" providerId="ADAL" clId="{470588B2-BB4C-4CF8-958D-E62370B2EB1F}" dt="2025-06-11T12:49:21.229" v="264"/>
        <pc:sldMkLst>
          <pc:docMk/>
          <pc:sldMk cId="489861970" sldId="266"/>
        </pc:sldMkLst>
      </pc:sldChg>
      <pc:sldChg chg="add">
        <pc:chgData name="Heather Brooks" userId="3276e798-6282-47c1-a583-039c105f1097" providerId="ADAL" clId="{470588B2-BB4C-4CF8-958D-E62370B2EB1F}" dt="2025-06-11T12:53:23.806" v="270"/>
        <pc:sldMkLst>
          <pc:docMk/>
          <pc:sldMk cId="3516315385" sldId="268"/>
        </pc:sldMkLst>
      </pc:sldChg>
      <pc:sldChg chg="add">
        <pc:chgData name="Heather Brooks" userId="3276e798-6282-47c1-a583-039c105f1097" providerId="ADAL" clId="{470588B2-BB4C-4CF8-958D-E62370B2EB1F}" dt="2025-06-11T12:53:23.806" v="270"/>
        <pc:sldMkLst>
          <pc:docMk/>
          <pc:sldMk cId="776530168" sldId="269"/>
        </pc:sldMkLst>
      </pc:sldChg>
      <pc:sldChg chg="addSp delSp modSp mod">
        <pc:chgData name="Heather Brooks" userId="3276e798-6282-47c1-a583-039c105f1097" providerId="ADAL" clId="{470588B2-BB4C-4CF8-958D-E62370B2EB1F}" dt="2025-06-11T14:24:45.753" v="394" actId="207"/>
        <pc:sldMkLst>
          <pc:docMk/>
          <pc:sldMk cId="462751793" sldId="276"/>
        </pc:sldMkLst>
        <pc:spChg chg="add del mod">
          <ac:chgData name="Heather Brooks" userId="3276e798-6282-47c1-a583-039c105f1097" providerId="ADAL" clId="{470588B2-BB4C-4CF8-958D-E62370B2EB1F}" dt="2025-06-11T14:23:16.122" v="290" actId="478"/>
          <ac:spMkLst>
            <pc:docMk/>
            <pc:sldMk cId="462751793" sldId="276"/>
            <ac:spMk id="3" creationId="{419DC4EA-EB46-84C8-7BC9-82CDA9F4D173}"/>
          </ac:spMkLst>
        </pc:spChg>
        <pc:spChg chg="add mod">
          <ac:chgData name="Heather Brooks" userId="3276e798-6282-47c1-a583-039c105f1097" providerId="ADAL" clId="{470588B2-BB4C-4CF8-958D-E62370B2EB1F}" dt="2025-06-11T14:24:45.753" v="394" actId="207"/>
          <ac:spMkLst>
            <pc:docMk/>
            <pc:sldMk cId="462751793" sldId="276"/>
            <ac:spMk id="4" creationId="{63090FAF-0B6B-22CE-B3DF-ED634A481A33}"/>
          </ac:spMkLst>
        </pc:spChg>
        <pc:grpChg chg="del mod">
          <ac:chgData name="Heather Brooks" userId="3276e798-6282-47c1-a583-039c105f1097" providerId="ADAL" clId="{470588B2-BB4C-4CF8-958D-E62370B2EB1F}" dt="2025-06-11T14:22:38.593" v="272" actId="478"/>
          <ac:grpSpMkLst>
            <pc:docMk/>
            <pc:sldMk cId="462751793" sldId="276"/>
            <ac:grpSpMk id="31" creationId="{E2B29F93-EFC2-2B21-AC40-7D74B40E3A43}"/>
          </ac:grpSpMkLst>
        </pc:grpChg>
        <pc:picChg chg="del mod">
          <ac:chgData name="Heather Brooks" userId="3276e798-6282-47c1-a583-039c105f1097" providerId="ADAL" clId="{470588B2-BB4C-4CF8-958D-E62370B2EB1F}" dt="2025-06-11T14:22:40.287" v="273" actId="478"/>
          <ac:picMkLst>
            <pc:docMk/>
            <pc:sldMk cId="462751793" sldId="276"/>
            <ac:picMk id="25" creationId="{BB6E1800-C303-AF3A-3735-44E93AD9E6A3}"/>
          </ac:picMkLst>
        </pc:picChg>
      </pc:sldChg>
      <pc:sldChg chg="delSp modSp mod">
        <pc:chgData name="Heather Brooks" userId="3276e798-6282-47c1-a583-039c105f1097" providerId="ADAL" clId="{470588B2-BB4C-4CF8-958D-E62370B2EB1F}" dt="2025-06-11T14:34:29.188" v="1159" actId="1076"/>
        <pc:sldMkLst>
          <pc:docMk/>
          <pc:sldMk cId="2291766449" sldId="277"/>
        </pc:sldMkLst>
        <pc:spChg chg="mod">
          <ac:chgData name="Heather Brooks" userId="3276e798-6282-47c1-a583-039c105f1097" providerId="ADAL" clId="{470588B2-BB4C-4CF8-958D-E62370B2EB1F}" dt="2025-05-07T11:26:02.712" v="261"/>
          <ac:spMkLst>
            <pc:docMk/>
            <pc:sldMk cId="2291766449" sldId="277"/>
            <ac:spMk id="2" creationId="{2B8D78A2-A8A7-DAFE-6C8B-35207DC18E67}"/>
          </ac:spMkLst>
        </pc:spChg>
        <pc:spChg chg="del mod">
          <ac:chgData name="Heather Brooks" userId="3276e798-6282-47c1-a583-039c105f1097" providerId="ADAL" clId="{470588B2-BB4C-4CF8-958D-E62370B2EB1F}" dt="2025-06-11T14:34:22.102" v="1156" actId="478"/>
          <ac:spMkLst>
            <pc:docMk/>
            <pc:sldMk cId="2291766449" sldId="277"/>
            <ac:spMk id="5" creationId="{07122E5C-9F85-87C2-93B1-3103E9286E77}"/>
          </ac:spMkLst>
        </pc:spChg>
        <pc:picChg chg="del mod">
          <ac:chgData name="Heather Brooks" userId="3276e798-6282-47c1-a583-039c105f1097" providerId="ADAL" clId="{470588B2-BB4C-4CF8-958D-E62370B2EB1F}" dt="2025-06-11T14:34:20.943" v="1155" actId="478"/>
          <ac:picMkLst>
            <pc:docMk/>
            <pc:sldMk cId="2291766449" sldId="277"/>
            <ac:picMk id="4" creationId="{9BF03D14-673F-1B44-2E2F-2C23F78CFF5C}"/>
          </ac:picMkLst>
        </pc:picChg>
        <pc:picChg chg="del mod">
          <ac:chgData name="Heather Brooks" userId="3276e798-6282-47c1-a583-039c105f1097" providerId="ADAL" clId="{470588B2-BB4C-4CF8-958D-E62370B2EB1F}" dt="2025-06-11T14:34:19.913" v="1154" actId="478"/>
          <ac:picMkLst>
            <pc:docMk/>
            <pc:sldMk cId="2291766449" sldId="277"/>
            <ac:picMk id="9" creationId="{749969F5-F4F7-4A11-24D2-66BEA6466E0E}"/>
          </ac:picMkLst>
        </pc:picChg>
        <pc:picChg chg="mod">
          <ac:chgData name="Heather Brooks" userId="3276e798-6282-47c1-a583-039c105f1097" providerId="ADAL" clId="{470588B2-BB4C-4CF8-958D-E62370B2EB1F}" dt="2025-06-11T14:34:29.188" v="1159" actId="1076"/>
          <ac:picMkLst>
            <pc:docMk/>
            <pc:sldMk cId="2291766449" sldId="277"/>
            <ac:picMk id="1026" creationId="{50F7FD7A-CC75-F7BB-DFEC-FAE0422EDBD4}"/>
          </ac:picMkLst>
        </pc:picChg>
        <pc:picChg chg="mod">
          <ac:chgData name="Heather Brooks" userId="3276e798-6282-47c1-a583-039c105f1097" providerId="ADAL" clId="{470588B2-BB4C-4CF8-958D-E62370B2EB1F}" dt="2025-06-11T14:34:26.827" v="1158" actId="1076"/>
          <ac:picMkLst>
            <pc:docMk/>
            <pc:sldMk cId="2291766449" sldId="277"/>
            <ac:picMk id="1028" creationId="{66960272-105B-083C-BB44-AE723F5FC8EF}"/>
          </ac:picMkLst>
        </pc:picChg>
        <pc:picChg chg="mod">
          <ac:chgData name="Heather Brooks" userId="3276e798-6282-47c1-a583-039c105f1097" providerId="ADAL" clId="{470588B2-BB4C-4CF8-958D-E62370B2EB1F}" dt="2025-06-11T14:34:25.344" v="1157" actId="1076"/>
          <ac:picMkLst>
            <pc:docMk/>
            <pc:sldMk cId="2291766449" sldId="277"/>
            <ac:picMk id="1030" creationId="{7EBD296D-0414-8E7A-3F4A-C202C03FFF8E}"/>
          </ac:picMkLst>
        </pc:picChg>
      </pc:sldChg>
      <pc:sldChg chg="modSp del">
        <pc:chgData name="Heather Brooks" userId="3276e798-6282-47c1-a583-039c105f1097" providerId="ADAL" clId="{470588B2-BB4C-4CF8-958D-E62370B2EB1F}" dt="2025-06-11T14:24:21.079" v="390" actId="47"/>
        <pc:sldMkLst>
          <pc:docMk/>
          <pc:sldMk cId="89757236" sldId="278"/>
        </pc:sldMkLst>
      </pc:sldChg>
      <pc:sldChg chg="modSp">
        <pc:chgData name="Heather Brooks" userId="3276e798-6282-47c1-a583-039c105f1097" providerId="ADAL" clId="{470588B2-BB4C-4CF8-958D-E62370B2EB1F}" dt="2025-05-07T11:26:02.712" v="261"/>
        <pc:sldMkLst>
          <pc:docMk/>
          <pc:sldMk cId="3726525958" sldId="282"/>
        </pc:sldMkLst>
        <pc:picChg chg="mod">
          <ac:chgData name="Heather Brooks" userId="3276e798-6282-47c1-a583-039c105f1097" providerId="ADAL" clId="{470588B2-BB4C-4CF8-958D-E62370B2EB1F}" dt="2025-05-07T11:26:02.712" v="261"/>
          <ac:picMkLst>
            <pc:docMk/>
            <pc:sldMk cId="3726525958" sldId="282"/>
            <ac:picMk id="7180" creationId="{21957A16-466C-DBB1-7BF3-2B4CE39EA6D5}"/>
          </ac:picMkLst>
        </pc:picChg>
      </pc:sldChg>
      <pc:sldChg chg="modSp del">
        <pc:chgData name="Heather Brooks" userId="3276e798-6282-47c1-a583-039c105f1097" providerId="ADAL" clId="{470588B2-BB4C-4CF8-958D-E62370B2EB1F}" dt="2025-06-11T14:28:43.654" v="833" actId="47"/>
        <pc:sldMkLst>
          <pc:docMk/>
          <pc:sldMk cId="2400946448" sldId="283"/>
        </pc:sldMkLst>
      </pc:sldChg>
      <pc:sldChg chg="modSp mod">
        <pc:chgData name="Heather Brooks" userId="3276e798-6282-47c1-a583-039c105f1097" providerId="ADAL" clId="{470588B2-BB4C-4CF8-958D-E62370B2EB1F}" dt="2025-05-07T11:26:02.712" v="261"/>
        <pc:sldMkLst>
          <pc:docMk/>
          <pc:sldMk cId="845177407" sldId="284"/>
        </pc:sldMkLst>
        <pc:spChg chg="mod">
          <ac:chgData name="Heather Brooks" userId="3276e798-6282-47c1-a583-039c105f1097" providerId="ADAL" clId="{470588B2-BB4C-4CF8-958D-E62370B2EB1F}" dt="2025-05-07T11:26:02.712" v="261"/>
          <ac:spMkLst>
            <pc:docMk/>
            <pc:sldMk cId="845177407" sldId="284"/>
            <ac:spMk id="2" creationId="{8E6D562D-71E0-3850-ED7B-DE4572D88BFE}"/>
          </ac:spMkLst>
        </pc:spChg>
        <pc:spChg chg="mod">
          <ac:chgData name="Heather Brooks" userId="3276e798-6282-47c1-a583-039c105f1097" providerId="ADAL" clId="{470588B2-BB4C-4CF8-958D-E62370B2EB1F}" dt="2025-05-07T11:26:02.712" v="261"/>
          <ac:spMkLst>
            <pc:docMk/>
            <pc:sldMk cId="845177407" sldId="284"/>
            <ac:spMk id="3" creationId="{718234C2-9BDF-3A4C-2D2C-84E9DFC0F040}"/>
          </ac:spMkLst>
        </pc:spChg>
      </pc:sldChg>
      <pc:sldChg chg="modSp mod">
        <pc:chgData name="Heather Brooks" userId="3276e798-6282-47c1-a583-039c105f1097" providerId="ADAL" clId="{470588B2-BB4C-4CF8-958D-E62370B2EB1F}" dt="2025-05-07T11:26:02.712" v="261"/>
        <pc:sldMkLst>
          <pc:docMk/>
          <pc:sldMk cId="2189030935" sldId="286"/>
        </pc:sldMkLst>
        <pc:spChg chg="mod">
          <ac:chgData name="Heather Brooks" userId="3276e798-6282-47c1-a583-039c105f1097" providerId="ADAL" clId="{470588B2-BB4C-4CF8-958D-E62370B2EB1F}" dt="2025-05-07T11:26:02.712" v="261"/>
          <ac:spMkLst>
            <pc:docMk/>
            <pc:sldMk cId="2189030935" sldId="286"/>
            <ac:spMk id="6" creationId="{966F5337-DEF2-68CE-F69F-F09F2C409E56}"/>
          </ac:spMkLst>
        </pc:spChg>
        <pc:spChg chg="mod">
          <ac:chgData name="Heather Brooks" userId="3276e798-6282-47c1-a583-039c105f1097" providerId="ADAL" clId="{470588B2-BB4C-4CF8-958D-E62370B2EB1F}" dt="2025-05-07T11:26:02.712" v="261"/>
          <ac:spMkLst>
            <pc:docMk/>
            <pc:sldMk cId="2189030935" sldId="286"/>
            <ac:spMk id="10" creationId="{26FE49B0-7EB3-1A0E-D387-57A10FA37F8E}"/>
          </ac:spMkLst>
        </pc:spChg>
      </pc:sldChg>
      <pc:sldChg chg="modSp ord">
        <pc:chgData name="Heather Brooks" userId="3276e798-6282-47c1-a583-039c105f1097" providerId="ADAL" clId="{470588B2-BB4C-4CF8-958D-E62370B2EB1F}" dt="2025-06-11T14:28:07.688" v="828"/>
        <pc:sldMkLst>
          <pc:docMk/>
          <pc:sldMk cId="3569651620" sldId="290"/>
        </pc:sldMkLst>
        <pc:picChg chg="mod">
          <ac:chgData name="Heather Brooks" userId="3276e798-6282-47c1-a583-039c105f1097" providerId="ADAL" clId="{470588B2-BB4C-4CF8-958D-E62370B2EB1F}" dt="2025-05-07T11:26:02.712" v="261"/>
          <ac:picMkLst>
            <pc:docMk/>
            <pc:sldMk cId="3569651620" sldId="290"/>
            <ac:picMk id="4110" creationId="{DBB79D5E-6571-1AD0-EE64-9EEFE3319074}"/>
          </ac:picMkLst>
        </pc:picChg>
      </pc:sldChg>
      <pc:sldChg chg="add">
        <pc:chgData name="Heather Brooks" userId="3276e798-6282-47c1-a583-039c105f1097" providerId="ADAL" clId="{470588B2-BB4C-4CF8-958D-E62370B2EB1F}" dt="2025-06-11T12:53:23.806" v="270"/>
        <pc:sldMkLst>
          <pc:docMk/>
          <pc:sldMk cId="1770404270" sldId="352"/>
        </pc:sldMkLst>
      </pc:sldChg>
      <pc:sldChg chg="add">
        <pc:chgData name="Heather Brooks" userId="3276e798-6282-47c1-a583-039c105f1097" providerId="ADAL" clId="{470588B2-BB4C-4CF8-958D-E62370B2EB1F}" dt="2025-06-11T12:53:23.806" v="270"/>
        <pc:sldMkLst>
          <pc:docMk/>
          <pc:sldMk cId="1816637424" sldId="357"/>
        </pc:sldMkLst>
      </pc:sldChg>
      <pc:sldChg chg="add">
        <pc:chgData name="Heather Brooks" userId="3276e798-6282-47c1-a583-039c105f1097" providerId="ADAL" clId="{470588B2-BB4C-4CF8-958D-E62370B2EB1F}" dt="2025-06-11T12:53:23.806" v="270"/>
        <pc:sldMkLst>
          <pc:docMk/>
          <pc:sldMk cId="723865467" sldId="359"/>
        </pc:sldMkLst>
      </pc:sldChg>
      <pc:sldChg chg="add">
        <pc:chgData name="Heather Brooks" userId="3276e798-6282-47c1-a583-039c105f1097" providerId="ADAL" clId="{470588B2-BB4C-4CF8-958D-E62370B2EB1F}" dt="2025-06-11T12:53:23.806" v="270"/>
        <pc:sldMkLst>
          <pc:docMk/>
          <pc:sldMk cId="2759740018" sldId="363"/>
        </pc:sldMkLst>
      </pc:sldChg>
      <pc:sldChg chg="add">
        <pc:chgData name="Heather Brooks" userId="3276e798-6282-47c1-a583-039c105f1097" providerId="ADAL" clId="{470588B2-BB4C-4CF8-958D-E62370B2EB1F}" dt="2025-06-11T12:50:44.883" v="265"/>
        <pc:sldMkLst>
          <pc:docMk/>
          <pc:sldMk cId="2871653406" sldId="436"/>
        </pc:sldMkLst>
      </pc:sldChg>
      <pc:sldChg chg="add">
        <pc:chgData name="Heather Brooks" userId="3276e798-6282-47c1-a583-039c105f1097" providerId="ADAL" clId="{470588B2-BB4C-4CF8-958D-E62370B2EB1F}" dt="2025-06-11T12:50:44.883" v="265"/>
        <pc:sldMkLst>
          <pc:docMk/>
          <pc:sldMk cId="3661659181" sldId="438"/>
        </pc:sldMkLst>
      </pc:sldChg>
      <pc:sldChg chg="add">
        <pc:chgData name="Heather Brooks" userId="3276e798-6282-47c1-a583-039c105f1097" providerId="ADAL" clId="{470588B2-BB4C-4CF8-958D-E62370B2EB1F}" dt="2025-06-11T12:50:44.883" v="265"/>
        <pc:sldMkLst>
          <pc:docMk/>
          <pc:sldMk cId="2710478209" sldId="439"/>
        </pc:sldMkLst>
      </pc:sldChg>
      <pc:sldChg chg="add">
        <pc:chgData name="Heather Brooks" userId="3276e798-6282-47c1-a583-039c105f1097" providerId="ADAL" clId="{470588B2-BB4C-4CF8-958D-E62370B2EB1F}" dt="2025-06-11T12:50:44.883" v="265"/>
        <pc:sldMkLst>
          <pc:docMk/>
          <pc:sldMk cId="2657429048" sldId="443"/>
        </pc:sldMkLst>
      </pc:sldChg>
      <pc:sldChg chg="add">
        <pc:chgData name="Heather Brooks" userId="3276e798-6282-47c1-a583-039c105f1097" providerId="ADAL" clId="{470588B2-BB4C-4CF8-958D-E62370B2EB1F}" dt="2025-06-11T12:50:44.883" v="265"/>
        <pc:sldMkLst>
          <pc:docMk/>
          <pc:sldMk cId="73429340" sldId="464"/>
        </pc:sldMkLst>
      </pc:sldChg>
      <pc:sldChg chg="add">
        <pc:chgData name="Heather Brooks" userId="3276e798-6282-47c1-a583-039c105f1097" providerId="ADAL" clId="{470588B2-BB4C-4CF8-958D-E62370B2EB1F}" dt="2025-06-11T12:50:44.883" v="265"/>
        <pc:sldMkLst>
          <pc:docMk/>
          <pc:sldMk cId="132037167" sldId="471"/>
        </pc:sldMkLst>
      </pc:sldChg>
      <pc:sldChg chg="add">
        <pc:chgData name="Heather Brooks" userId="3276e798-6282-47c1-a583-039c105f1097" providerId="ADAL" clId="{470588B2-BB4C-4CF8-958D-E62370B2EB1F}" dt="2025-06-11T12:50:44.883" v="265"/>
        <pc:sldMkLst>
          <pc:docMk/>
          <pc:sldMk cId="1901844065" sldId="475"/>
        </pc:sldMkLst>
      </pc:sldChg>
      <pc:sldChg chg="add">
        <pc:chgData name="Heather Brooks" userId="3276e798-6282-47c1-a583-039c105f1097" providerId="ADAL" clId="{470588B2-BB4C-4CF8-958D-E62370B2EB1F}" dt="2025-06-11T12:50:44.883" v="265"/>
        <pc:sldMkLst>
          <pc:docMk/>
          <pc:sldMk cId="451452972" sldId="489"/>
        </pc:sldMkLst>
      </pc:sldChg>
      <pc:sldChg chg="del">
        <pc:chgData name="Heather Brooks" userId="3276e798-6282-47c1-a583-039c105f1097" providerId="ADAL" clId="{470588B2-BB4C-4CF8-958D-E62370B2EB1F}" dt="2025-05-07T11:24:33.745" v="241" actId="47"/>
        <pc:sldMkLst>
          <pc:docMk/>
          <pc:sldMk cId="2929166014" sldId="530"/>
        </pc:sldMkLst>
      </pc:sldChg>
      <pc:sldChg chg="modSp mod">
        <pc:chgData name="Heather Brooks" userId="3276e798-6282-47c1-a583-039c105f1097" providerId="ADAL" clId="{470588B2-BB4C-4CF8-958D-E62370B2EB1F}" dt="2025-06-11T12:51:37.468" v="269" actId="20577"/>
        <pc:sldMkLst>
          <pc:docMk/>
          <pc:sldMk cId="1063492531" sldId="531"/>
        </pc:sldMkLst>
        <pc:spChg chg="mod">
          <ac:chgData name="Heather Brooks" userId="3276e798-6282-47c1-a583-039c105f1097" providerId="ADAL" clId="{470588B2-BB4C-4CF8-958D-E62370B2EB1F}" dt="2025-05-07T11:26:02.712" v="261"/>
          <ac:spMkLst>
            <pc:docMk/>
            <pc:sldMk cId="1063492531" sldId="531"/>
            <ac:spMk id="6" creationId="{14E03D43-A227-CBDD-9474-06EA1C5D34B0}"/>
          </ac:spMkLst>
        </pc:spChg>
        <pc:spChg chg="mod">
          <ac:chgData name="Heather Brooks" userId="3276e798-6282-47c1-a583-039c105f1097" providerId="ADAL" clId="{470588B2-BB4C-4CF8-958D-E62370B2EB1F}" dt="2025-06-11T12:51:37.468" v="269" actId="20577"/>
          <ac:spMkLst>
            <pc:docMk/>
            <pc:sldMk cId="1063492531" sldId="531"/>
            <ac:spMk id="10" creationId="{C7DBF7B3-1526-F323-F694-4A4331A63ED1}"/>
          </ac:spMkLst>
        </pc:spChg>
      </pc:sldChg>
      <pc:sldChg chg="modSp del">
        <pc:chgData name="Heather Brooks" userId="3276e798-6282-47c1-a583-039c105f1097" providerId="ADAL" clId="{470588B2-BB4C-4CF8-958D-E62370B2EB1F}" dt="2025-06-11T14:28:44.689" v="834" actId="47"/>
        <pc:sldMkLst>
          <pc:docMk/>
          <pc:sldMk cId="4157220922" sldId="532"/>
        </pc:sldMkLst>
      </pc:sldChg>
      <pc:sldChg chg="modSp add mod">
        <pc:chgData name="Heather Brooks" userId="3276e798-6282-47c1-a583-039c105f1097" providerId="ADAL" clId="{470588B2-BB4C-4CF8-958D-E62370B2EB1F}" dt="2025-05-07T11:26:02.712" v="261"/>
        <pc:sldMkLst>
          <pc:docMk/>
          <pc:sldMk cId="2388563098" sldId="533"/>
        </pc:sldMkLst>
        <pc:spChg chg="mod">
          <ac:chgData name="Heather Brooks" userId="3276e798-6282-47c1-a583-039c105f1097" providerId="ADAL" clId="{470588B2-BB4C-4CF8-958D-E62370B2EB1F}" dt="2025-05-07T11:26:02.712" v="261"/>
          <ac:spMkLst>
            <pc:docMk/>
            <pc:sldMk cId="2388563098" sldId="533"/>
            <ac:spMk id="6" creationId="{497DF0E9-FD5C-37B3-C03B-8CF5643B5A73}"/>
          </ac:spMkLst>
        </pc:spChg>
        <pc:spChg chg="mod">
          <ac:chgData name="Heather Brooks" userId="3276e798-6282-47c1-a583-039c105f1097" providerId="ADAL" clId="{470588B2-BB4C-4CF8-958D-E62370B2EB1F}" dt="2025-05-07T11:26:02.712" v="261"/>
          <ac:spMkLst>
            <pc:docMk/>
            <pc:sldMk cId="2388563098" sldId="533"/>
            <ac:spMk id="10" creationId="{A36B62EE-4FAF-3E1E-6FD6-993B27D085F9}"/>
          </ac:spMkLst>
        </pc:spChg>
      </pc:sldChg>
      <pc:sldChg chg="addSp delSp modSp add del mod setBg delDesignElem modNotes">
        <pc:chgData name="Heather Brooks" userId="3276e798-6282-47c1-a583-039c105f1097" providerId="ADAL" clId="{470588B2-BB4C-4CF8-958D-E62370B2EB1F}" dt="2025-06-11T12:49:15.403" v="263" actId="47"/>
        <pc:sldMkLst>
          <pc:docMk/>
          <pc:sldMk cId="0" sldId="534"/>
        </pc:sldMkLst>
      </pc:sldChg>
      <pc:sldChg chg="add">
        <pc:chgData name="Heather Brooks" userId="3276e798-6282-47c1-a583-039c105f1097" providerId="ADAL" clId="{470588B2-BB4C-4CF8-958D-E62370B2EB1F}" dt="2025-06-11T12:53:23.806" v="270"/>
        <pc:sldMkLst>
          <pc:docMk/>
          <pc:sldMk cId="1598848741" sldId="10537"/>
        </pc:sldMkLst>
      </pc:sldChg>
      <pc:sldChg chg="add">
        <pc:chgData name="Heather Brooks" userId="3276e798-6282-47c1-a583-039c105f1097" providerId="ADAL" clId="{470588B2-BB4C-4CF8-958D-E62370B2EB1F}" dt="2025-06-11T12:53:23.806" v="270"/>
        <pc:sldMkLst>
          <pc:docMk/>
          <pc:sldMk cId="2895069198" sldId="10542"/>
        </pc:sldMkLst>
      </pc:sldChg>
      <pc:sldChg chg="add">
        <pc:chgData name="Heather Brooks" userId="3276e798-6282-47c1-a583-039c105f1097" providerId="ADAL" clId="{470588B2-BB4C-4CF8-958D-E62370B2EB1F}" dt="2025-05-08T10:39:59.457" v="262"/>
        <pc:sldMkLst>
          <pc:docMk/>
          <pc:sldMk cId="978878237" sldId="2145707911"/>
        </pc:sldMkLst>
      </pc:sldChg>
      <pc:sldChg chg="add del">
        <pc:chgData name="Heather Brooks" userId="3276e798-6282-47c1-a583-039c105f1097" providerId="ADAL" clId="{470588B2-BB4C-4CF8-958D-E62370B2EB1F}" dt="2025-06-11T14:21:59.209" v="271" actId="47"/>
        <pc:sldMkLst>
          <pc:docMk/>
          <pc:sldMk cId="2026118956" sldId="2145707923"/>
        </pc:sldMkLst>
      </pc:sldChg>
      <pc:sldChg chg="add">
        <pc:chgData name="Heather Brooks" userId="3276e798-6282-47c1-a583-039c105f1097" providerId="ADAL" clId="{470588B2-BB4C-4CF8-958D-E62370B2EB1F}" dt="2025-06-11T12:49:21.229" v="264"/>
        <pc:sldMkLst>
          <pc:docMk/>
          <pc:sldMk cId="0" sldId="2145707924"/>
        </pc:sldMkLst>
      </pc:sldChg>
      <pc:sldChg chg="add">
        <pc:chgData name="Heather Brooks" userId="3276e798-6282-47c1-a583-039c105f1097" providerId="ADAL" clId="{470588B2-BB4C-4CF8-958D-E62370B2EB1F}" dt="2025-06-11T14:24:59.666" v="395"/>
        <pc:sldMkLst>
          <pc:docMk/>
          <pc:sldMk cId="2737594940" sldId="2145707925"/>
        </pc:sldMkLst>
      </pc:sldChg>
      <pc:sldChg chg="addSp delSp modSp new mod">
        <pc:chgData name="Heather Brooks" userId="3276e798-6282-47c1-a583-039c105f1097" providerId="ADAL" clId="{470588B2-BB4C-4CF8-958D-E62370B2EB1F}" dt="2025-06-11T14:27:48.812" v="826" actId="1076"/>
        <pc:sldMkLst>
          <pc:docMk/>
          <pc:sldMk cId="2421076633" sldId="2145707926"/>
        </pc:sldMkLst>
        <pc:spChg chg="del">
          <ac:chgData name="Heather Brooks" userId="3276e798-6282-47c1-a583-039c105f1097" providerId="ADAL" clId="{470588B2-BB4C-4CF8-958D-E62370B2EB1F}" dt="2025-06-11T14:25:32.106" v="398" actId="478"/>
          <ac:spMkLst>
            <pc:docMk/>
            <pc:sldMk cId="2421076633" sldId="2145707926"/>
            <ac:spMk id="3" creationId="{DC579059-3FE5-023F-1D3B-7F314662F3CB}"/>
          </ac:spMkLst>
        </pc:spChg>
        <pc:spChg chg="del">
          <ac:chgData name="Heather Brooks" userId="3276e798-6282-47c1-a583-039c105f1097" providerId="ADAL" clId="{470588B2-BB4C-4CF8-958D-E62370B2EB1F}" dt="2025-06-11T14:25:29.071" v="397" actId="478"/>
          <ac:spMkLst>
            <pc:docMk/>
            <pc:sldMk cId="2421076633" sldId="2145707926"/>
            <ac:spMk id="4" creationId="{ECA9D9C5-FB0E-23E4-B044-1D4D4AB9D0C0}"/>
          </ac:spMkLst>
        </pc:spChg>
        <pc:spChg chg="add mod">
          <ac:chgData name="Heather Brooks" userId="3276e798-6282-47c1-a583-039c105f1097" providerId="ADAL" clId="{470588B2-BB4C-4CF8-958D-E62370B2EB1F}" dt="2025-06-11T14:27:48.812" v="826" actId="1076"/>
          <ac:spMkLst>
            <pc:docMk/>
            <pc:sldMk cId="2421076633" sldId="2145707926"/>
            <ac:spMk id="5" creationId="{57D527D3-8730-EA4B-B177-4C4834C6F90D}"/>
          </ac:spMkLst>
        </pc:spChg>
      </pc:sldChg>
      <pc:sldChg chg="addSp delSp modSp new mod">
        <pc:chgData name="Heather Brooks" userId="3276e798-6282-47c1-a583-039c105f1097" providerId="ADAL" clId="{470588B2-BB4C-4CF8-958D-E62370B2EB1F}" dt="2025-06-11T14:32:11.795" v="1047" actId="1076"/>
        <pc:sldMkLst>
          <pc:docMk/>
          <pc:sldMk cId="3283849909" sldId="2145707927"/>
        </pc:sldMkLst>
        <pc:spChg chg="del">
          <ac:chgData name="Heather Brooks" userId="3276e798-6282-47c1-a583-039c105f1097" providerId="ADAL" clId="{470588B2-BB4C-4CF8-958D-E62370B2EB1F}" dt="2025-06-11T14:28:16.163" v="830" actId="478"/>
          <ac:spMkLst>
            <pc:docMk/>
            <pc:sldMk cId="3283849909" sldId="2145707927"/>
            <ac:spMk id="2" creationId="{59C40EC0-7AF3-223D-C6B5-09A9412E779A}"/>
          </ac:spMkLst>
        </pc:spChg>
        <pc:spChg chg="del">
          <ac:chgData name="Heather Brooks" userId="3276e798-6282-47c1-a583-039c105f1097" providerId="ADAL" clId="{470588B2-BB4C-4CF8-958D-E62370B2EB1F}" dt="2025-06-11T14:28:17.219" v="831" actId="478"/>
          <ac:spMkLst>
            <pc:docMk/>
            <pc:sldMk cId="3283849909" sldId="2145707927"/>
            <ac:spMk id="3" creationId="{B707473B-2D7C-378E-2DF1-1B486D88F40F}"/>
          </ac:spMkLst>
        </pc:spChg>
        <pc:spChg chg="add mod">
          <ac:chgData name="Heather Brooks" userId="3276e798-6282-47c1-a583-039c105f1097" providerId="ADAL" clId="{470588B2-BB4C-4CF8-958D-E62370B2EB1F}" dt="2025-06-11T14:32:11.795" v="1047" actId="1076"/>
          <ac:spMkLst>
            <pc:docMk/>
            <pc:sldMk cId="3283849909" sldId="2145707927"/>
            <ac:spMk id="4" creationId="{30FAFB47-79F5-8386-AB06-F5D65B05CEF8}"/>
          </ac:spMkLst>
        </pc:spChg>
      </pc:sldChg>
      <pc:sldChg chg="modSp add mod ord">
        <pc:chgData name="Heather Brooks" userId="3276e798-6282-47c1-a583-039c105f1097" providerId="ADAL" clId="{470588B2-BB4C-4CF8-958D-E62370B2EB1F}" dt="2025-06-11T14:32:02.461" v="1046"/>
        <pc:sldMkLst>
          <pc:docMk/>
          <pc:sldMk cId="1945319502" sldId="2145707928"/>
        </pc:sldMkLst>
        <pc:spChg chg="mod">
          <ac:chgData name="Heather Brooks" userId="3276e798-6282-47c1-a583-039c105f1097" providerId="ADAL" clId="{470588B2-BB4C-4CF8-958D-E62370B2EB1F}" dt="2025-06-11T14:31:09.453" v="1044" actId="20577"/>
          <ac:spMkLst>
            <pc:docMk/>
            <pc:sldMk cId="1945319502" sldId="2145707928"/>
            <ac:spMk id="4" creationId="{0EC77A43-8D9E-E0B7-F3A1-01612F308742}"/>
          </ac:spMkLst>
        </pc:spChg>
      </pc:sldChg>
      <pc:sldChg chg="modSp add mod">
        <pc:chgData name="Heather Brooks" userId="3276e798-6282-47c1-a583-039c105f1097" providerId="ADAL" clId="{470588B2-BB4C-4CF8-958D-E62370B2EB1F}" dt="2025-06-11T14:33:40.788" v="1145" actId="20577"/>
        <pc:sldMkLst>
          <pc:docMk/>
          <pc:sldMk cId="3192200726" sldId="2145707929"/>
        </pc:sldMkLst>
        <pc:spChg chg="mod">
          <ac:chgData name="Heather Brooks" userId="3276e798-6282-47c1-a583-039c105f1097" providerId="ADAL" clId="{470588B2-BB4C-4CF8-958D-E62370B2EB1F}" dt="2025-06-11T14:33:40.788" v="1145" actId="20577"/>
          <ac:spMkLst>
            <pc:docMk/>
            <pc:sldMk cId="3192200726" sldId="2145707929"/>
            <ac:spMk id="4" creationId="{A94CA780-1618-E34A-1DCD-58F4DA254CD4}"/>
          </ac:spMkLst>
        </pc:spChg>
      </pc:sldChg>
      <pc:sldMasterChg chg="modSp modSldLayout">
        <pc:chgData name="Heather Brooks" userId="3276e798-6282-47c1-a583-039c105f1097" providerId="ADAL" clId="{470588B2-BB4C-4CF8-958D-E62370B2EB1F}" dt="2025-05-07T11:26:02.712" v="261"/>
        <pc:sldMasterMkLst>
          <pc:docMk/>
          <pc:sldMasterMk cId="2242410776" sldId="2147483660"/>
        </pc:sldMasterMkLst>
        <pc:spChg chg="mod">
          <ac:chgData name="Heather Brooks" userId="3276e798-6282-47c1-a583-039c105f1097" providerId="ADAL" clId="{470588B2-BB4C-4CF8-958D-E62370B2EB1F}" dt="2025-05-07T11:26:02.712" v="261"/>
          <ac:spMkLst>
            <pc:docMk/>
            <pc:sldMasterMk cId="2242410776" sldId="2147483660"/>
            <ac:spMk id="2" creationId="{6AEC39AF-AF1F-8141-A883-5EFDA7060B7B}"/>
          </ac:spMkLst>
        </pc:spChg>
        <pc:spChg chg="mod">
          <ac:chgData name="Heather Brooks" userId="3276e798-6282-47c1-a583-039c105f1097" providerId="ADAL" clId="{470588B2-BB4C-4CF8-958D-E62370B2EB1F}" dt="2025-05-07T11:26:02.712" v="261"/>
          <ac:spMkLst>
            <pc:docMk/>
            <pc:sldMasterMk cId="2242410776" sldId="2147483660"/>
            <ac:spMk id="3" creationId="{ABD99FBD-7EE6-AF46-92C9-B6FFEC1E84E8}"/>
          </ac:spMkLst>
        </pc:spChg>
        <pc:spChg chg="mod">
          <ac:chgData name="Heather Brooks" userId="3276e798-6282-47c1-a583-039c105f1097" providerId="ADAL" clId="{470588B2-BB4C-4CF8-958D-E62370B2EB1F}" dt="2025-05-07T11:26:02.712" v="261"/>
          <ac:spMkLst>
            <pc:docMk/>
            <pc:sldMasterMk cId="2242410776" sldId="2147483660"/>
            <ac:spMk id="9" creationId="{2CD79BD5-FCDE-414C-8C14-B74B02604F7F}"/>
          </ac:spMkLst>
        </pc:spChg>
        <pc:spChg chg="mod">
          <ac:chgData name="Heather Brooks" userId="3276e798-6282-47c1-a583-039c105f1097" providerId="ADAL" clId="{470588B2-BB4C-4CF8-958D-E62370B2EB1F}" dt="2025-05-07T11:26:02.712" v="261"/>
          <ac:spMkLst>
            <pc:docMk/>
            <pc:sldMasterMk cId="2242410776" sldId="2147483660"/>
            <ac:spMk id="10" creationId="{50CF0A5E-1EAA-534B-8671-C9A8632F16A2}"/>
          </ac:spMkLst>
        </pc:spChg>
        <pc:sldLayoutChg chg="modSp">
          <pc:chgData name="Heather Brooks" userId="3276e798-6282-47c1-a583-039c105f1097" providerId="ADAL" clId="{470588B2-BB4C-4CF8-958D-E62370B2EB1F}" dt="2025-05-07T11:26:02.712" v="261"/>
          <pc:sldLayoutMkLst>
            <pc:docMk/>
            <pc:sldMasterMk cId="2242410776" sldId="2147483660"/>
            <pc:sldLayoutMk cId="4145691086" sldId="2147483661"/>
          </pc:sldLayoutMkLst>
          <pc:spChg chg="mod">
            <ac:chgData name="Heather Brooks" userId="3276e798-6282-47c1-a583-039c105f1097" providerId="ADAL" clId="{470588B2-BB4C-4CF8-958D-E62370B2EB1F}" dt="2025-05-07T11:26:02.712" v="261"/>
            <ac:spMkLst>
              <pc:docMk/>
              <pc:sldMasterMk cId="2242410776" sldId="2147483660"/>
              <pc:sldLayoutMk cId="4145691086" sldId="2147483661"/>
              <ac:spMk id="2" creationId="{016F0031-BAF0-8C42-9F56-AED1E8E63825}"/>
            </ac:spMkLst>
          </pc:spChg>
          <pc:spChg chg="mod">
            <ac:chgData name="Heather Brooks" userId="3276e798-6282-47c1-a583-039c105f1097" providerId="ADAL" clId="{470588B2-BB4C-4CF8-958D-E62370B2EB1F}" dt="2025-05-07T11:26:02.712" v="261"/>
            <ac:spMkLst>
              <pc:docMk/>
              <pc:sldMasterMk cId="2242410776" sldId="2147483660"/>
              <pc:sldLayoutMk cId="4145691086" sldId="2147483661"/>
              <ac:spMk id="3" creationId="{FD5FC38B-5D09-9B47-95EB-80DCE3E90787}"/>
            </ac:spMkLst>
          </pc:spChg>
          <pc:spChg chg="mod">
            <ac:chgData name="Heather Brooks" userId="3276e798-6282-47c1-a583-039c105f1097" providerId="ADAL" clId="{470588B2-BB4C-4CF8-958D-E62370B2EB1F}" dt="2025-05-07T11:26:02.712" v="261"/>
            <ac:spMkLst>
              <pc:docMk/>
              <pc:sldMasterMk cId="2242410776" sldId="2147483660"/>
              <pc:sldLayoutMk cId="4145691086" sldId="2147483661"/>
              <ac:spMk id="5" creationId="{7B64CE87-5656-1044-B1C0-E28600584DF7}"/>
            </ac:spMkLst>
          </pc:spChg>
          <pc:spChg chg="mod">
            <ac:chgData name="Heather Brooks" userId="3276e798-6282-47c1-a583-039c105f1097" providerId="ADAL" clId="{470588B2-BB4C-4CF8-958D-E62370B2EB1F}" dt="2025-05-07T11:26:02.712" v="261"/>
            <ac:spMkLst>
              <pc:docMk/>
              <pc:sldMasterMk cId="2242410776" sldId="2147483660"/>
              <pc:sldLayoutMk cId="4145691086" sldId="2147483661"/>
              <ac:spMk id="6" creationId="{95C75332-7DF2-DA4D-92C9-A76F61344925}"/>
            </ac:spMkLst>
          </pc:spChg>
          <pc:picChg chg="mod">
            <ac:chgData name="Heather Brooks" userId="3276e798-6282-47c1-a583-039c105f1097" providerId="ADAL" clId="{470588B2-BB4C-4CF8-958D-E62370B2EB1F}" dt="2025-05-07T11:26:02.712" v="261"/>
            <ac:picMkLst>
              <pc:docMk/>
              <pc:sldMasterMk cId="2242410776" sldId="2147483660"/>
              <pc:sldLayoutMk cId="4145691086" sldId="2147483661"/>
              <ac:picMk id="7" creationId="{62FB8FAB-46E9-DB46-93B5-1BE506CF837E}"/>
            </ac:picMkLst>
          </pc:picChg>
          <pc:picChg chg="mod">
            <ac:chgData name="Heather Brooks" userId="3276e798-6282-47c1-a583-039c105f1097" providerId="ADAL" clId="{470588B2-BB4C-4CF8-958D-E62370B2EB1F}" dt="2025-05-07T11:26:02.712" v="261"/>
            <ac:picMkLst>
              <pc:docMk/>
              <pc:sldMasterMk cId="2242410776" sldId="2147483660"/>
              <pc:sldLayoutMk cId="4145691086" sldId="2147483661"/>
              <ac:picMk id="8" creationId="{EA973E5C-55C8-1842-97B8-7F254D465FDB}"/>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2637481868" sldId="2147483662"/>
          </pc:sldLayoutMkLst>
          <pc:spChg chg="mod">
            <ac:chgData name="Heather Brooks" userId="3276e798-6282-47c1-a583-039c105f1097" providerId="ADAL" clId="{470588B2-BB4C-4CF8-958D-E62370B2EB1F}" dt="2025-05-07T11:26:02.712" v="261"/>
            <ac:spMkLst>
              <pc:docMk/>
              <pc:sldMasterMk cId="2242410776" sldId="2147483660"/>
              <pc:sldLayoutMk cId="2637481868" sldId="2147483662"/>
              <ac:spMk id="2" creationId="{016F0031-BAF0-8C42-9F56-AED1E8E63825}"/>
            </ac:spMkLst>
          </pc:spChg>
          <pc:spChg chg="mod">
            <ac:chgData name="Heather Brooks" userId="3276e798-6282-47c1-a583-039c105f1097" providerId="ADAL" clId="{470588B2-BB4C-4CF8-958D-E62370B2EB1F}" dt="2025-05-07T11:26:02.712" v="261"/>
            <ac:spMkLst>
              <pc:docMk/>
              <pc:sldMasterMk cId="2242410776" sldId="2147483660"/>
              <pc:sldLayoutMk cId="2637481868" sldId="2147483662"/>
              <ac:spMk id="3" creationId="{FD5FC38B-5D09-9B47-95EB-80DCE3E90787}"/>
            </ac:spMkLst>
          </pc:spChg>
          <pc:spChg chg="mod">
            <ac:chgData name="Heather Brooks" userId="3276e798-6282-47c1-a583-039c105f1097" providerId="ADAL" clId="{470588B2-BB4C-4CF8-958D-E62370B2EB1F}" dt="2025-05-07T11:26:02.712" v="261"/>
            <ac:spMkLst>
              <pc:docMk/>
              <pc:sldMasterMk cId="2242410776" sldId="2147483660"/>
              <pc:sldLayoutMk cId="2637481868" sldId="2147483662"/>
              <ac:spMk id="16" creationId="{D790D0ED-5350-F945-889C-3C3051320ACA}"/>
            </ac:spMkLst>
          </pc:spChg>
          <pc:spChg chg="mod">
            <ac:chgData name="Heather Brooks" userId="3276e798-6282-47c1-a583-039c105f1097" providerId="ADAL" clId="{470588B2-BB4C-4CF8-958D-E62370B2EB1F}" dt="2025-05-07T11:26:02.712" v="261"/>
            <ac:spMkLst>
              <pc:docMk/>
              <pc:sldMasterMk cId="2242410776" sldId="2147483660"/>
              <pc:sldLayoutMk cId="2637481868" sldId="2147483662"/>
              <ac:spMk id="17" creationId="{B5E58CF5-CF9D-8242-AEA8-F22D910393F2}"/>
            </ac:spMkLst>
          </pc:spChg>
          <pc:spChg chg="mod">
            <ac:chgData name="Heather Brooks" userId="3276e798-6282-47c1-a583-039c105f1097" providerId="ADAL" clId="{470588B2-BB4C-4CF8-958D-E62370B2EB1F}" dt="2025-05-07T11:26:02.712" v="261"/>
            <ac:spMkLst>
              <pc:docMk/>
              <pc:sldMasterMk cId="2242410776" sldId="2147483660"/>
              <pc:sldLayoutMk cId="2637481868" sldId="2147483662"/>
              <ac:spMk id="19" creationId="{B8411B7E-94CC-CC48-BA2B-D3114C08B8AC}"/>
            </ac:spMkLst>
          </pc:spChg>
          <pc:spChg chg="mod">
            <ac:chgData name="Heather Brooks" userId="3276e798-6282-47c1-a583-039c105f1097" providerId="ADAL" clId="{470588B2-BB4C-4CF8-958D-E62370B2EB1F}" dt="2025-05-07T11:26:02.712" v="261"/>
            <ac:spMkLst>
              <pc:docMk/>
              <pc:sldMasterMk cId="2242410776" sldId="2147483660"/>
              <pc:sldLayoutMk cId="2637481868" sldId="2147483662"/>
              <ac:spMk id="21" creationId="{7BCD6CA7-B0CE-3D4F-ACEE-BD17139951F3}"/>
            </ac:spMkLst>
          </pc:spChg>
          <pc:spChg chg="mod">
            <ac:chgData name="Heather Brooks" userId="3276e798-6282-47c1-a583-039c105f1097" providerId="ADAL" clId="{470588B2-BB4C-4CF8-958D-E62370B2EB1F}" dt="2025-05-07T11:26:02.712" v="261"/>
            <ac:spMkLst>
              <pc:docMk/>
              <pc:sldMasterMk cId="2242410776" sldId="2147483660"/>
              <pc:sldLayoutMk cId="2637481868" sldId="2147483662"/>
              <ac:spMk id="22" creationId="{3497E82E-BDE2-F945-8D56-AF62730006E0}"/>
            </ac:spMkLst>
          </pc:spChg>
          <pc:spChg chg="mod">
            <ac:chgData name="Heather Brooks" userId="3276e798-6282-47c1-a583-039c105f1097" providerId="ADAL" clId="{470588B2-BB4C-4CF8-958D-E62370B2EB1F}" dt="2025-05-07T11:26:02.712" v="261"/>
            <ac:spMkLst>
              <pc:docMk/>
              <pc:sldMasterMk cId="2242410776" sldId="2147483660"/>
              <pc:sldLayoutMk cId="2637481868" sldId="2147483662"/>
              <ac:spMk id="23" creationId="{99B4F4D3-3F61-964D-9844-742456CC5239}"/>
            </ac:spMkLst>
          </pc:spChg>
          <pc:spChg chg="mod">
            <ac:chgData name="Heather Brooks" userId="3276e798-6282-47c1-a583-039c105f1097" providerId="ADAL" clId="{470588B2-BB4C-4CF8-958D-E62370B2EB1F}" dt="2025-05-07T11:26:02.712" v="261"/>
            <ac:spMkLst>
              <pc:docMk/>
              <pc:sldMasterMk cId="2242410776" sldId="2147483660"/>
              <pc:sldLayoutMk cId="2637481868" sldId="2147483662"/>
              <ac:spMk id="31" creationId="{7E1E09BD-B6F4-814C-BC01-AEA2DFE432F3}"/>
            </ac:spMkLst>
          </pc:spChg>
          <pc:spChg chg="mod">
            <ac:chgData name="Heather Brooks" userId="3276e798-6282-47c1-a583-039c105f1097" providerId="ADAL" clId="{470588B2-BB4C-4CF8-958D-E62370B2EB1F}" dt="2025-05-07T11:26:02.712" v="261"/>
            <ac:spMkLst>
              <pc:docMk/>
              <pc:sldMasterMk cId="2242410776" sldId="2147483660"/>
              <pc:sldLayoutMk cId="2637481868" sldId="2147483662"/>
              <ac:spMk id="34" creationId="{E64490AA-9841-D545-874B-3C7D0D27E4DB}"/>
            </ac:spMkLst>
          </pc:spChg>
        </pc:sldLayoutChg>
        <pc:sldLayoutChg chg="modSp">
          <pc:chgData name="Heather Brooks" userId="3276e798-6282-47c1-a583-039c105f1097" providerId="ADAL" clId="{470588B2-BB4C-4CF8-958D-E62370B2EB1F}" dt="2025-05-07T11:26:02.712" v="261"/>
          <pc:sldLayoutMkLst>
            <pc:docMk/>
            <pc:sldMasterMk cId="2242410776" sldId="2147483660"/>
            <pc:sldLayoutMk cId="458554007" sldId="2147483663"/>
          </pc:sldLayoutMkLst>
          <pc:spChg chg="mod">
            <ac:chgData name="Heather Brooks" userId="3276e798-6282-47c1-a583-039c105f1097" providerId="ADAL" clId="{470588B2-BB4C-4CF8-958D-E62370B2EB1F}" dt="2025-05-07T11:26:02.712" v="261"/>
            <ac:spMkLst>
              <pc:docMk/>
              <pc:sldMasterMk cId="2242410776" sldId="2147483660"/>
              <pc:sldLayoutMk cId="458554007" sldId="2147483663"/>
              <ac:spMk id="2" creationId="{016F0031-BAF0-8C42-9F56-AED1E8E63825}"/>
            </ac:spMkLst>
          </pc:spChg>
          <pc:spChg chg="mod">
            <ac:chgData name="Heather Brooks" userId="3276e798-6282-47c1-a583-039c105f1097" providerId="ADAL" clId="{470588B2-BB4C-4CF8-958D-E62370B2EB1F}" dt="2025-05-07T11:26:02.712" v="261"/>
            <ac:spMkLst>
              <pc:docMk/>
              <pc:sldMasterMk cId="2242410776" sldId="2147483660"/>
              <pc:sldLayoutMk cId="458554007" sldId="2147483663"/>
              <ac:spMk id="3" creationId="{FD5FC38B-5D09-9B47-95EB-80DCE3E90787}"/>
            </ac:spMkLst>
          </pc:spChg>
          <pc:spChg chg="mod">
            <ac:chgData name="Heather Brooks" userId="3276e798-6282-47c1-a583-039c105f1097" providerId="ADAL" clId="{470588B2-BB4C-4CF8-958D-E62370B2EB1F}" dt="2025-05-07T11:26:02.712" v="261"/>
            <ac:spMkLst>
              <pc:docMk/>
              <pc:sldMasterMk cId="2242410776" sldId="2147483660"/>
              <pc:sldLayoutMk cId="458554007" sldId="2147483663"/>
              <ac:spMk id="4" creationId="{352C8032-D0FC-8B41-ADE2-A1EAB261AD38}"/>
            </ac:spMkLst>
          </pc:spChg>
          <pc:spChg chg="mod">
            <ac:chgData name="Heather Brooks" userId="3276e798-6282-47c1-a583-039c105f1097" providerId="ADAL" clId="{470588B2-BB4C-4CF8-958D-E62370B2EB1F}" dt="2025-05-07T11:26:02.712" v="261"/>
            <ac:spMkLst>
              <pc:docMk/>
              <pc:sldMasterMk cId="2242410776" sldId="2147483660"/>
              <pc:sldLayoutMk cId="458554007" sldId="2147483663"/>
              <ac:spMk id="8" creationId="{B8D4CD36-1776-B04A-AE33-EEB976F99B85}"/>
            </ac:spMkLst>
          </pc:spChg>
          <pc:spChg chg="mod">
            <ac:chgData name="Heather Brooks" userId="3276e798-6282-47c1-a583-039c105f1097" providerId="ADAL" clId="{470588B2-BB4C-4CF8-958D-E62370B2EB1F}" dt="2025-05-07T11:26:02.712" v="261"/>
            <ac:spMkLst>
              <pc:docMk/>
              <pc:sldMasterMk cId="2242410776" sldId="2147483660"/>
              <pc:sldLayoutMk cId="458554007" sldId="2147483663"/>
              <ac:spMk id="9" creationId="{6E4E4FCF-94FA-B948-9128-A0D7224DEE15}"/>
            </ac:spMkLst>
          </pc:spChg>
          <pc:spChg chg="mod">
            <ac:chgData name="Heather Brooks" userId="3276e798-6282-47c1-a583-039c105f1097" providerId="ADAL" clId="{470588B2-BB4C-4CF8-958D-E62370B2EB1F}" dt="2025-05-07T11:26:02.712" v="261"/>
            <ac:spMkLst>
              <pc:docMk/>
              <pc:sldMasterMk cId="2242410776" sldId="2147483660"/>
              <pc:sldLayoutMk cId="458554007" sldId="2147483663"/>
              <ac:spMk id="10" creationId="{475BC472-0BB0-914D-8B0B-7B2ED7C433ED}"/>
            </ac:spMkLst>
          </pc:spChg>
          <pc:spChg chg="mod">
            <ac:chgData name="Heather Brooks" userId="3276e798-6282-47c1-a583-039c105f1097" providerId="ADAL" clId="{470588B2-BB4C-4CF8-958D-E62370B2EB1F}" dt="2025-05-07T11:26:02.712" v="261"/>
            <ac:spMkLst>
              <pc:docMk/>
              <pc:sldMasterMk cId="2242410776" sldId="2147483660"/>
              <pc:sldLayoutMk cId="458554007" sldId="2147483663"/>
              <ac:spMk id="12" creationId="{AA8FD635-7CE2-1D49-BBEB-86BF42FEDAB8}"/>
            </ac:spMkLst>
          </pc:spChg>
          <pc:picChg chg="mod">
            <ac:chgData name="Heather Brooks" userId="3276e798-6282-47c1-a583-039c105f1097" providerId="ADAL" clId="{470588B2-BB4C-4CF8-958D-E62370B2EB1F}" dt="2025-05-07T11:26:02.712" v="261"/>
            <ac:picMkLst>
              <pc:docMk/>
              <pc:sldMasterMk cId="2242410776" sldId="2147483660"/>
              <pc:sldLayoutMk cId="458554007" sldId="2147483663"/>
              <ac:picMk id="7" creationId="{62FB8FAB-46E9-DB46-93B5-1BE506CF837E}"/>
            </ac:picMkLst>
          </pc:picChg>
          <pc:picChg chg="mod">
            <ac:chgData name="Heather Brooks" userId="3276e798-6282-47c1-a583-039c105f1097" providerId="ADAL" clId="{470588B2-BB4C-4CF8-958D-E62370B2EB1F}" dt="2025-05-07T11:26:02.712" v="261"/>
            <ac:picMkLst>
              <pc:docMk/>
              <pc:sldMasterMk cId="2242410776" sldId="2147483660"/>
              <pc:sldLayoutMk cId="458554007" sldId="2147483663"/>
              <ac:picMk id="11" creationId="{57061E90-BDFF-FD44-9D64-67CD72ED1051}"/>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076530214" sldId="2147483664"/>
          </pc:sldLayoutMkLst>
          <pc:spChg chg="mod">
            <ac:chgData name="Heather Brooks" userId="3276e798-6282-47c1-a583-039c105f1097" providerId="ADAL" clId="{470588B2-BB4C-4CF8-958D-E62370B2EB1F}" dt="2025-05-07T11:26:02.712" v="261"/>
            <ac:spMkLst>
              <pc:docMk/>
              <pc:sldMasterMk cId="2242410776" sldId="2147483660"/>
              <pc:sldLayoutMk cId="1076530214" sldId="2147483664"/>
              <ac:spMk id="2" creationId="{016F0031-BAF0-8C42-9F56-AED1E8E63825}"/>
            </ac:spMkLst>
          </pc:spChg>
          <pc:spChg chg="mod">
            <ac:chgData name="Heather Brooks" userId="3276e798-6282-47c1-a583-039c105f1097" providerId="ADAL" clId="{470588B2-BB4C-4CF8-958D-E62370B2EB1F}" dt="2025-05-07T11:26:02.712" v="261"/>
            <ac:spMkLst>
              <pc:docMk/>
              <pc:sldMasterMk cId="2242410776" sldId="2147483660"/>
              <pc:sldLayoutMk cId="1076530214" sldId="2147483664"/>
              <ac:spMk id="3" creationId="{FD5FC38B-5D09-9B47-95EB-80DCE3E90787}"/>
            </ac:spMkLst>
          </pc:spChg>
          <pc:spChg chg="mod">
            <ac:chgData name="Heather Brooks" userId="3276e798-6282-47c1-a583-039c105f1097" providerId="ADAL" clId="{470588B2-BB4C-4CF8-958D-E62370B2EB1F}" dt="2025-05-07T11:26:02.712" v="261"/>
            <ac:spMkLst>
              <pc:docMk/>
              <pc:sldMasterMk cId="2242410776" sldId="2147483660"/>
              <pc:sldLayoutMk cId="1076530214" sldId="2147483664"/>
              <ac:spMk id="5" creationId="{2DC4BFEF-B9F9-654D-AB68-121E35ED5C87}"/>
            </ac:spMkLst>
          </pc:spChg>
          <pc:spChg chg="mod">
            <ac:chgData name="Heather Brooks" userId="3276e798-6282-47c1-a583-039c105f1097" providerId="ADAL" clId="{470588B2-BB4C-4CF8-958D-E62370B2EB1F}" dt="2025-05-07T11:26:02.712" v="261"/>
            <ac:spMkLst>
              <pc:docMk/>
              <pc:sldMasterMk cId="2242410776" sldId="2147483660"/>
              <pc:sldLayoutMk cId="1076530214" sldId="2147483664"/>
              <ac:spMk id="6" creationId="{3100E740-2818-9D49-8A2F-2B2FA08472A6}"/>
            </ac:spMkLst>
          </pc:spChg>
          <pc:picChg chg="mod">
            <ac:chgData name="Heather Brooks" userId="3276e798-6282-47c1-a583-039c105f1097" providerId="ADAL" clId="{470588B2-BB4C-4CF8-958D-E62370B2EB1F}" dt="2025-05-07T11:26:02.712" v="261"/>
            <ac:picMkLst>
              <pc:docMk/>
              <pc:sldMasterMk cId="2242410776" sldId="2147483660"/>
              <pc:sldLayoutMk cId="1076530214" sldId="2147483664"/>
              <ac:picMk id="7" creationId="{81FF9A52-0761-7E45-BE8A-2EAC7F73013B}"/>
            </ac:picMkLst>
          </pc:picChg>
          <pc:picChg chg="mod">
            <ac:chgData name="Heather Brooks" userId="3276e798-6282-47c1-a583-039c105f1097" providerId="ADAL" clId="{470588B2-BB4C-4CF8-958D-E62370B2EB1F}" dt="2025-05-07T11:26:02.712" v="261"/>
            <ac:picMkLst>
              <pc:docMk/>
              <pc:sldMasterMk cId="2242410776" sldId="2147483660"/>
              <pc:sldLayoutMk cId="1076530214" sldId="2147483664"/>
              <ac:picMk id="8" creationId="{CD399BD8-F7CE-774C-B138-D6D3BEA2A816}"/>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902662494" sldId="2147483665"/>
          </pc:sldLayoutMkLst>
          <pc:spChg chg="mod">
            <ac:chgData name="Heather Brooks" userId="3276e798-6282-47c1-a583-039c105f1097" providerId="ADAL" clId="{470588B2-BB4C-4CF8-958D-E62370B2EB1F}" dt="2025-05-07T11:26:02.712" v="261"/>
            <ac:spMkLst>
              <pc:docMk/>
              <pc:sldMasterMk cId="2242410776" sldId="2147483660"/>
              <pc:sldLayoutMk cId="1902662494" sldId="2147483665"/>
              <ac:spMk id="2" creationId="{94A35D86-1E4E-174B-8157-1B038FBF1E9C}"/>
            </ac:spMkLst>
          </pc:spChg>
          <pc:spChg chg="mod">
            <ac:chgData name="Heather Brooks" userId="3276e798-6282-47c1-a583-039c105f1097" providerId="ADAL" clId="{470588B2-BB4C-4CF8-958D-E62370B2EB1F}" dt="2025-05-07T11:26:02.712" v="261"/>
            <ac:spMkLst>
              <pc:docMk/>
              <pc:sldMasterMk cId="2242410776" sldId="2147483660"/>
              <pc:sldLayoutMk cId="1902662494" sldId="2147483665"/>
              <ac:spMk id="3" creationId="{FFF7E26A-DF9E-E44B-8BE5-1F8399257C2E}"/>
            </ac:spMkLst>
          </pc:spChg>
          <pc:spChg chg="mod">
            <ac:chgData name="Heather Brooks" userId="3276e798-6282-47c1-a583-039c105f1097" providerId="ADAL" clId="{470588B2-BB4C-4CF8-958D-E62370B2EB1F}" dt="2025-05-07T11:26:02.712" v="261"/>
            <ac:spMkLst>
              <pc:docMk/>
              <pc:sldMasterMk cId="2242410776" sldId="2147483660"/>
              <pc:sldLayoutMk cId="1902662494" sldId="2147483665"/>
              <ac:spMk id="7" creationId="{6C13A17E-014F-4745-8DDA-8D2A2D0E89AB}"/>
            </ac:spMkLst>
          </pc:spChg>
          <pc:spChg chg="mod">
            <ac:chgData name="Heather Brooks" userId="3276e798-6282-47c1-a583-039c105f1097" providerId="ADAL" clId="{470588B2-BB4C-4CF8-958D-E62370B2EB1F}" dt="2025-05-07T11:26:02.712" v="261"/>
            <ac:spMkLst>
              <pc:docMk/>
              <pc:sldMasterMk cId="2242410776" sldId="2147483660"/>
              <pc:sldLayoutMk cId="1902662494" sldId="2147483665"/>
              <ac:spMk id="8" creationId="{B64A58D7-84D9-6240-B810-B3578BDC3287}"/>
            </ac:spMkLst>
          </pc:spChg>
          <pc:spChg chg="mod">
            <ac:chgData name="Heather Brooks" userId="3276e798-6282-47c1-a583-039c105f1097" providerId="ADAL" clId="{470588B2-BB4C-4CF8-958D-E62370B2EB1F}" dt="2025-05-07T11:26:02.712" v="261"/>
            <ac:spMkLst>
              <pc:docMk/>
              <pc:sldMasterMk cId="2242410776" sldId="2147483660"/>
              <pc:sldLayoutMk cId="1902662494" sldId="2147483665"/>
              <ac:spMk id="45" creationId="{D29BE121-21FE-4D4E-9E1B-ABF15D80886F}"/>
            </ac:spMkLst>
          </pc:spChg>
          <pc:spChg chg="mod">
            <ac:chgData name="Heather Brooks" userId="3276e798-6282-47c1-a583-039c105f1097" providerId="ADAL" clId="{470588B2-BB4C-4CF8-958D-E62370B2EB1F}" dt="2025-05-07T11:26:02.712" v="261"/>
            <ac:spMkLst>
              <pc:docMk/>
              <pc:sldMasterMk cId="2242410776" sldId="2147483660"/>
              <pc:sldLayoutMk cId="1902662494" sldId="2147483665"/>
              <ac:spMk id="46" creationId="{554F078E-C2B1-0348-8AAB-9D92DCB8FFCA}"/>
            </ac:spMkLst>
          </pc:spChg>
          <pc:picChg chg="mod">
            <ac:chgData name="Heather Brooks" userId="3276e798-6282-47c1-a583-039c105f1097" providerId="ADAL" clId="{470588B2-BB4C-4CF8-958D-E62370B2EB1F}" dt="2025-05-07T11:26:02.712" v="261"/>
            <ac:picMkLst>
              <pc:docMk/>
              <pc:sldMasterMk cId="2242410776" sldId="2147483660"/>
              <pc:sldLayoutMk cId="1902662494" sldId="2147483665"/>
              <ac:picMk id="6" creationId="{BF3C9C3D-D71D-9C47-9DE1-E01E89F087D1}"/>
            </ac:picMkLst>
          </pc:picChg>
          <pc:picChg chg="mod">
            <ac:chgData name="Heather Brooks" userId="3276e798-6282-47c1-a583-039c105f1097" providerId="ADAL" clId="{470588B2-BB4C-4CF8-958D-E62370B2EB1F}" dt="2025-05-07T11:26:02.712" v="261"/>
            <ac:picMkLst>
              <pc:docMk/>
              <pc:sldMasterMk cId="2242410776" sldId="2147483660"/>
              <pc:sldLayoutMk cId="1902662494" sldId="2147483665"/>
              <ac:picMk id="9" creationId="{E8697369-3796-A144-B4C7-E16F3BC6C67F}"/>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302827460" sldId="2147483666"/>
          </pc:sldLayoutMkLst>
          <pc:spChg chg="mod">
            <ac:chgData name="Heather Brooks" userId="3276e798-6282-47c1-a583-039c105f1097" providerId="ADAL" clId="{470588B2-BB4C-4CF8-958D-E62370B2EB1F}" dt="2025-05-07T11:26:02.712" v="261"/>
            <ac:spMkLst>
              <pc:docMk/>
              <pc:sldMasterMk cId="2242410776" sldId="2147483660"/>
              <pc:sldLayoutMk cId="302827460" sldId="2147483666"/>
              <ac:spMk id="2" creationId="{94A35D86-1E4E-174B-8157-1B038FBF1E9C}"/>
            </ac:spMkLst>
          </pc:spChg>
          <pc:spChg chg="mod">
            <ac:chgData name="Heather Brooks" userId="3276e798-6282-47c1-a583-039c105f1097" providerId="ADAL" clId="{470588B2-BB4C-4CF8-958D-E62370B2EB1F}" dt="2025-05-07T11:26:02.712" v="261"/>
            <ac:spMkLst>
              <pc:docMk/>
              <pc:sldMasterMk cId="2242410776" sldId="2147483660"/>
              <pc:sldLayoutMk cId="302827460" sldId="2147483666"/>
              <ac:spMk id="3" creationId="{FFF7E26A-DF9E-E44B-8BE5-1F8399257C2E}"/>
            </ac:spMkLst>
          </pc:spChg>
          <pc:spChg chg="mod">
            <ac:chgData name="Heather Brooks" userId="3276e798-6282-47c1-a583-039c105f1097" providerId="ADAL" clId="{470588B2-BB4C-4CF8-958D-E62370B2EB1F}" dt="2025-05-07T11:26:02.712" v="261"/>
            <ac:spMkLst>
              <pc:docMk/>
              <pc:sldMasterMk cId="2242410776" sldId="2147483660"/>
              <pc:sldLayoutMk cId="302827460" sldId="2147483666"/>
              <ac:spMk id="11" creationId="{ED0941C8-5F7A-6047-957C-ED96646863EA}"/>
            </ac:spMkLst>
          </pc:spChg>
          <pc:spChg chg="mod">
            <ac:chgData name="Heather Brooks" userId="3276e798-6282-47c1-a583-039c105f1097" providerId="ADAL" clId="{470588B2-BB4C-4CF8-958D-E62370B2EB1F}" dt="2025-05-07T11:26:02.712" v="261"/>
            <ac:spMkLst>
              <pc:docMk/>
              <pc:sldMasterMk cId="2242410776" sldId="2147483660"/>
              <pc:sldLayoutMk cId="302827460" sldId="2147483666"/>
              <ac:spMk id="12" creationId="{CC806CAF-A926-2149-9E8F-C23A917A22CF}"/>
            </ac:spMkLst>
          </pc:spChg>
          <pc:spChg chg="mod">
            <ac:chgData name="Heather Brooks" userId="3276e798-6282-47c1-a583-039c105f1097" providerId="ADAL" clId="{470588B2-BB4C-4CF8-958D-E62370B2EB1F}" dt="2025-05-07T11:26:02.712" v="261"/>
            <ac:spMkLst>
              <pc:docMk/>
              <pc:sldMasterMk cId="2242410776" sldId="2147483660"/>
              <pc:sldLayoutMk cId="302827460" sldId="2147483666"/>
              <ac:spMk id="14" creationId="{CCC1D23B-0A01-2E48-9FA5-4EB9068A75A5}"/>
            </ac:spMkLst>
          </pc:spChg>
          <pc:spChg chg="mod">
            <ac:chgData name="Heather Brooks" userId="3276e798-6282-47c1-a583-039c105f1097" providerId="ADAL" clId="{470588B2-BB4C-4CF8-958D-E62370B2EB1F}" dt="2025-05-07T11:26:02.712" v="261"/>
            <ac:spMkLst>
              <pc:docMk/>
              <pc:sldMasterMk cId="2242410776" sldId="2147483660"/>
              <pc:sldLayoutMk cId="302827460" sldId="2147483666"/>
              <ac:spMk id="16" creationId="{469AE08B-126C-D148-9DB7-4B52C0E2BE56}"/>
            </ac:spMkLst>
          </pc:spChg>
          <pc:spChg chg="mod">
            <ac:chgData name="Heather Brooks" userId="3276e798-6282-47c1-a583-039c105f1097" providerId="ADAL" clId="{470588B2-BB4C-4CF8-958D-E62370B2EB1F}" dt="2025-05-07T11:26:02.712" v="261"/>
            <ac:spMkLst>
              <pc:docMk/>
              <pc:sldMasterMk cId="2242410776" sldId="2147483660"/>
              <pc:sldLayoutMk cId="302827460" sldId="2147483666"/>
              <ac:spMk id="17" creationId="{8DD4EC5D-2E1E-0E40-A05C-ACF341ABACD0}"/>
            </ac:spMkLst>
          </pc:spChg>
          <pc:spChg chg="mod">
            <ac:chgData name="Heather Brooks" userId="3276e798-6282-47c1-a583-039c105f1097" providerId="ADAL" clId="{470588B2-BB4C-4CF8-958D-E62370B2EB1F}" dt="2025-05-07T11:26:02.712" v="261"/>
            <ac:spMkLst>
              <pc:docMk/>
              <pc:sldMasterMk cId="2242410776" sldId="2147483660"/>
              <pc:sldLayoutMk cId="302827460" sldId="2147483666"/>
              <ac:spMk id="35" creationId="{68FB1342-7E03-EA4E-BFFE-3AF3462AB727}"/>
            </ac:spMkLst>
          </pc:spChg>
          <pc:spChg chg="mod">
            <ac:chgData name="Heather Brooks" userId="3276e798-6282-47c1-a583-039c105f1097" providerId="ADAL" clId="{470588B2-BB4C-4CF8-958D-E62370B2EB1F}" dt="2025-05-07T11:26:02.712" v="261"/>
            <ac:spMkLst>
              <pc:docMk/>
              <pc:sldMasterMk cId="2242410776" sldId="2147483660"/>
              <pc:sldLayoutMk cId="302827460" sldId="2147483666"/>
              <ac:spMk id="39" creationId="{13D3D48C-C9A4-F744-A2C4-BEB9CE2CC11D}"/>
            </ac:spMkLst>
          </pc:spChg>
          <pc:spChg chg="mod">
            <ac:chgData name="Heather Brooks" userId="3276e798-6282-47c1-a583-039c105f1097" providerId="ADAL" clId="{470588B2-BB4C-4CF8-958D-E62370B2EB1F}" dt="2025-05-07T11:26:02.712" v="261"/>
            <ac:spMkLst>
              <pc:docMk/>
              <pc:sldMasterMk cId="2242410776" sldId="2147483660"/>
              <pc:sldLayoutMk cId="302827460" sldId="2147483666"/>
              <ac:spMk id="45" creationId="{A33AADF8-F9E1-1540-B471-91BB92052943}"/>
            </ac:spMkLst>
          </pc:spChg>
        </pc:sldLayoutChg>
        <pc:sldLayoutChg chg="modSp">
          <pc:chgData name="Heather Brooks" userId="3276e798-6282-47c1-a583-039c105f1097" providerId="ADAL" clId="{470588B2-BB4C-4CF8-958D-E62370B2EB1F}" dt="2025-05-07T11:26:02.712" v="261"/>
          <pc:sldLayoutMkLst>
            <pc:docMk/>
            <pc:sldMasterMk cId="2242410776" sldId="2147483660"/>
            <pc:sldLayoutMk cId="1051712062" sldId="2147483667"/>
          </pc:sldLayoutMkLst>
          <pc:spChg chg="mod">
            <ac:chgData name="Heather Brooks" userId="3276e798-6282-47c1-a583-039c105f1097" providerId="ADAL" clId="{470588B2-BB4C-4CF8-958D-E62370B2EB1F}" dt="2025-05-07T11:26:02.712" v="261"/>
            <ac:spMkLst>
              <pc:docMk/>
              <pc:sldMasterMk cId="2242410776" sldId="2147483660"/>
              <pc:sldLayoutMk cId="1051712062" sldId="2147483667"/>
              <ac:spMk id="5" creationId="{7E5DB4D2-6002-D54E-8A8B-5A5D75D3DD8F}"/>
            </ac:spMkLst>
          </pc:spChg>
          <pc:spChg chg="mod">
            <ac:chgData name="Heather Brooks" userId="3276e798-6282-47c1-a583-039c105f1097" providerId="ADAL" clId="{470588B2-BB4C-4CF8-958D-E62370B2EB1F}" dt="2025-05-07T11:26:02.712" v="261"/>
            <ac:spMkLst>
              <pc:docMk/>
              <pc:sldMasterMk cId="2242410776" sldId="2147483660"/>
              <pc:sldLayoutMk cId="1051712062" sldId="2147483667"/>
              <ac:spMk id="6" creationId="{F831F71A-7A3C-4D44-9EC6-AA46CBDA29A0}"/>
            </ac:spMkLst>
          </pc:spChg>
          <pc:spChg chg="mod">
            <ac:chgData name="Heather Brooks" userId="3276e798-6282-47c1-a583-039c105f1097" providerId="ADAL" clId="{470588B2-BB4C-4CF8-958D-E62370B2EB1F}" dt="2025-05-07T11:26:02.712" v="261"/>
            <ac:spMkLst>
              <pc:docMk/>
              <pc:sldMasterMk cId="2242410776" sldId="2147483660"/>
              <pc:sldLayoutMk cId="1051712062" sldId="2147483667"/>
              <ac:spMk id="7" creationId="{3C27258D-3262-BF49-B6F6-DE6DABD8304E}"/>
            </ac:spMkLst>
          </pc:spChg>
          <pc:spChg chg="mod">
            <ac:chgData name="Heather Brooks" userId="3276e798-6282-47c1-a583-039c105f1097" providerId="ADAL" clId="{470588B2-BB4C-4CF8-958D-E62370B2EB1F}" dt="2025-05-07T11:26:02.712" v="261"/>
            <ac:spMkLst>
              <pc:docMk/>
              <pc:sldMasterMk cId="2242410776" sldId="2147483660"/>
              <pc:sldLayoutMk cId="1051712062" sldId="2147483667"/>
              <ac:spMk id="10" creationId="{91368778-90DB-A04A-8589-F1C710E212F2}"/>
            </ac:spMkLst>
          </pc:spChg>
          <pc:spChg chg="mod">
            <ac:chgData name="Heather Brooks" userId="3276e798-6282-47c1-a583-039c105f1097" providerId="ADAL" clId="{470588B2-BB4C-4CF8-958D-E62370B2EB1F}" dt="2025-05-07T11:26:02.712" v="261"/>
            <ac:spMkLst>
              <pc:docMk/>
              <pc:sldMasterMk cId="2242410776" sldId="2147483660"/>
              <pc:sldLayoutMk cId="1051712062" sldId="2147483667"/>
              <ac:spMk id="11" creationId="{3E467D2D-317E-944B-96FD-CC600F86993F}"/>
            </ac:spMkLst>
          </pc:spChg>
          <pc:spChg chg="mod">
            <ac:chgData name="Heather Brooks" userId="3276e798-6282-47c1-a583-039c105f1097" providerId="ADAL" clId="{470588B2-BB4C-4CF8-958D-E62370B2EB1F}" dt="2025-05-07T11:26:02.712" v="261"/>
            <ac:spMkLst>
              <pc:docMk/>
              <pc:sldMasterMk cId="2242410776" sldId="2147483660"/>
              <pc:sldLayoutMk cId="1051712062" sldId="2147483667"/>
              <ac:spMk id="12" creationId="{91D0B82E-EC70-0B49-9AB5-DAE3F8D5B760}"/>
            </ac:spMkLst>
          </pc:spChg>
          <pc:picChg chg="mod">
            <ac:chgData name="Heather Brooks" userId="3276e798-6282-47c1-a583-039c105f1097" providerId="ADAL" clId="{470588B2-BB4C-4CF8-958D-E62370B2EB1F}" dt="2025-05-07T11:26:02.712" v="261"/>
            <ac:picMkLst>
              <pc:docMk/>
              <pc:sldMasterMk cId="2242410776" sldId="2147483660"/>
              <pc:sldLayoutMk cId="1051712062" sldId="2147483667"/>
              <ac:picMk id="4" creationId="{0A9C0D5F-B79D-EE45-9AB9-2E1E66C1C9D8}"/>
            </ac:picMkLst>
          </pc:picChg>
          <pc:picChg chg="mod">
            <ac:chgData name="Heather Brooks" userId="3276e798-6282-47c1-a583-039c105f1097" providerId="ADAL" clId="{470588B2-BB4C-4CF8-958D-E62370B2EB1F}" dt="2025-05-07T11:26:02.712" v="261"/>
            <ac:picMkLst>
              <pc:docMk/>
              <pc:sldMasterMk cId="2242410776" sldId="2147483660"/>
              <pc:sldLayoutMk cId="1051712062" sldId="2147483667"/>
              <ac:picMk id="8" creationId="{408223A4-2FF7-4449-8417-93DBA0A8F207}"/>
            </ac:picMkLst>
          </pc:picChg>
          <pc:picChg chg="mod">
            <ac:chgData name="Heather Brooks" userId="3276e798-6282-47c1-a583-039c105f1097" providerId="ADAL" clId="{470588B2-BB4C-4CF8-958D-E62370B2EB1F}" dt="2025-05-07T11:26:02.712" v="261"/>
            <ac:picMkLst>
              <pc:docMk/>
              <pc:sldMasterMk cId="2242410776" sldId="2147483660"/>
              <pc:sldLayoutMk cId="1051712062" sldId="2147483667"/>
              <ac:picMk id="9" creationId="{63E2FCFD-C23B-D149-939B-9A403461F43A}"/>
            </ac:picMkLst>
          </pc:picChg>
          <pc:picChg chg="mod">
            <ac:chgData name="Heather Brooks" userId="3276e798-6282-47c1-a583-039c105f1097" providerId="ADAL" clId="{470588B2-BB4C-4CF8-958D-E62370B2EB1F}" dt="2025-05-07T11:26:02.712" v="261"/>
            <ac:picMkLst>
              <pc:docMk/>
              <pc:sldMasterMk cId="2242410776" sldId="2147483660"/>
              <pc:sldLayoutMk cId="1051712062" sldId="2147483667"/>
              <ac:picMk id="13" creationId="{FD1C68C0-A8B5-3245-B751-B456AA6984CF}"/>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59050744" sldId="2147483668"/>
          </pc:sldLayoutMkLst>
          <pc:picChg chg="mod">
            <ac:chgData name="Heather Brooks" userId="3276e798-6282-47c1-a583-039c105f1097" providerId="ADAL" clId="{470588B2-BB4C-4CF8-958D-E62370B2EB1F}" dt="2025-05-07T11:26:02.712" v="261"/>
            <ac:picMkLst>
              <pc:docMk/>
              <pc:sldMasterMk cId="2242410776" sldId="2147483660"/>
              <pc:sldLayoutMk cId="159050744" sldId="2147483668"/>
              <ac:picMk id="4" creationId="{94C40E2C-94B7-EE46-B85D-2DB693207589}"/>
            </ac:picMkLst>
          </pc:picChg>
          <pc:picChg chg="mod">
            <ac:chgData name="Heather Brooks" userId="3276e798-6282-47c1-a583-039c105f1097" providerId="ADAL" clId="{470588B2-BB4C-4CF8-958D-E62370B2EB1F}" dt="2025-05-07T11:26:02.712" v="261"/>
            <ac:picMkLst>
              <pc:docMk/>
              <pc:sldMasterMk cId="2242410776" sldId="2147483660"/>
              <pc:sldLayoutMk cId="159050744" sldId="2147483668"/>
              <ac:picMk id="5" creationId="{A9F0F36E-CCE8-F64E-B73E-8CCC9C1C9660}"/>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720663623" sldId="2147483669"/>
          </pc:sldLayoutMkLst>
          <pc:spChg chg="mod">
            <ac:chgData name="Heather Brooks" userId="3276e798-6282-47c1-a583-039c105f1097" providerId="ADAL" clId="{470588B2-BB4C-4CF8-958D-E62370B2EB1F}" dt="2025-05-07T11:26:02.712" v="261"/>
            <ac:spMkLst>
              <pc:docMk/>
              <pc:sldMasterMk cId="2242410776" sldId="2147483660"/>
              <pc:sldLayoutMk cId="1720663623" sldId="2147483669"/>
              <ac:spMk id="2" creationId="{94A35D86-1E4E-174B-8157-1B038FBF1E9C}"/>
            </ac:spMkLst>
          </pc:spChg>
          <pc:spChg chg="mod">
            <ac:chgData name="Heather Brooks" userId="3276e798-6282-47c1-a583-039c105f1097" providerId="ADAL" clId="{470588B2-BB4C-4CF8-958D-E62370B2EB1F}" dt="2025-05-07T11:26:02.712" v="261"/>
            <ac:spMkLst>
              <pc:docMk/>
              <pc:sldMasterMk cId="2242410776" sldId="2147483660"/>
              <pc:sldLayoutMk cId="1720663623" sldId="2147483669"/>
              <ac:spMk id="3" creationId="{FFF7E26A-DF9E-E44B-8BE5-1F8399257C2E}"/>
            </ac:spMkLst>
          </pc:spChg>
          <pc:spChg chg="mod">
            <ac:chgData name="Heather Brooks" userId="3276e798-6282-47c1-a583-039c105f1097" providerId="ADAL" clId="{470588B2-BB4C-4CF8-958D-E62370B2EB1F}" dt="2025-05-07T11:26:02.712" v="261"/>
            <ac:spMkLst>
              <pc:docMk/>
              <pc:sldMasterMk cId="2242410776" sldId="2147483660"/>
              <pc:sldLayoutMk cId="1720663623" sldId="2147483669"/>
              <ac:spMk id="11" creationId="{ED0941C8-5F7A-6047-957C-ED96646863EA}"/>
            </ac:spMkLst>
          </pc:spChg>
          <pc:spChg chg="mod">
            <ac:chgData name="Heather Brooks" userId="3276e798-6282-47c1-a583-039c105f1097" providerId="ADAL" clId="{470588B2-BB4C-4CF8-958D-E62370B2EB1F}" dt="2025-05-07T11:26:02.712" v="261"/>
            <ac:spMkLst>
              <pc:docMk/>
              <pc:sldMasterMk cId="2242410776" sldId="2147483660"/>
              <pc:sldLayoutMk cId="1720663623" sldId="2147483669"/>
              <ac:spMk id="12" creationId="{CC806CAF-A926-2149-9E8F-C23A917A22CF}"/>
            </ac:spMkLst>
          </pc:spChg>
          <pc:spChg chg="mod">
            <ac:chgData name="Heather Brooks" userId="3276e798-6282-47c1-a583-039c105f1097" providerId="ADAL" clId="{470588B2-BB4C-4CF8-958D-E62370B2EB1F}" dt="2025-05-07T11:26:02.712" v="261"/>
            <ac:spMkLst>
              <pc:docMk/>
              <pc:sldMasterMk cId="2242410776" sldId="2147483660"/>
              <pc:sldLayoutMk cId="1720663623" sldId="2147483669"/>
              <ac:spMk id="15" creationId="{2D60764A-0AF3-AE4E-AD7B-B779668E5D78}"/>
            </ac:spMkLst>
          </pc:spChg>
          <pc:spChg chg="mod">
            <ac:chgData name="Heather Brooks" userId="3276e798-6282-47c1-a583-039c105f1097" providerId="ADAL" clId="{470588B2-BB4C-4CF8-958D-E62370B2EB1F}" dt="2025-05-07T11:26:02.712" v="261"/>
            <ac:spMkLst>
              <pc:docMk/>
              <pc:sldMasterMk cId="2242410776" sldId="2147483660"/>
              <pc:sldLayoutMk cId="1720663623" sldId="2147483669"/>
              <ac:spMk id="16" creationId="{469AE08B-126C-D148-9DB7-4B52C0E2BE56}"/>
            </ac:spMkLst>
          </pc:spChg>
          <pc:spChg chg="mod">
            <ac:chgData name="Heather Brooks" userId="3276e798-6282-47c1-a583-039c105f1097" providerId="ADAL" clId="{470588B2-BB4C-4CF8-958D-E62370B2EB1F}" dt="2025-05-07T11:26:02.712" v="261"/>
            <ac:spMkLst>
              <pc:docMk/>
              <pc:sldMasterMk cId="2242410776" sldId="2147483660"/>
              <pc:sldLayoutMk cId="1720663623" sldId="2147483669"/>
              <ac:spMk id="17" creationId="{8DD4EC5D-2E1E-0E40-A05C-ACF341ABACD0}"/>
            </ac:spMkLst>
          </pc:spChg>
          <pc:spChg chg="mod">
            <ac:chgData name="Heather Brooks" userId="3276e798-6282-47c1-a583-039c105f1097" providerId="ADAL" clId="{470588B2-BB4C-4CF8-958D-E62370B2EB1F}" dt="2025-05-07T11:26:02.712" v="261"/>
            <ac:spMkLst>
              <pc:docMk/>
              <pc:sldMasterMk cId="2242410776" sldId="2147483660"/>
              <pc:sldLayoutMk cId="1720663623" sldId="2147483669"/>
              <ac:spMk id="35" creationId="{68FB1342-7E03-EA4E-BFFE-3AF3462AB727}"/>
            </ac:spMkLst>
          </pc:spChg>
          <pc:spChg chg="mod">
            <ac:chgData name="Heather Brooks" userId="3276e798-6282-47c1-a583-039c105f1097" providerId="ADAL" clId="{470588B2-BB4C-4CF8-958D-E62370B2EB1F}" dt="2025-05-07T11:26:02.712" v="261"/>
            <ac:spMkLst>
              <pc:docMk/>
              <pc:sldMasterMk cId="2242410776" sldId="2147483660"/>
              <pc:sldLayoutMk cId="1720663623" sldId="2147483669"/>
              <ac:spMk id="39" creationId="{13D3D48C-C9A4-F744-A2C4-BEB9CE2CC11D}"/>
            </ac:spMkLst>
          </pc:spChg>
          <pc:spChg chg="mod">
            <ac:chgData name="Heather Brooks" userId="3276e798-6282-47c1-a583-039c105f1097" providerId="ADAL" clId="{470588B2-BB4C-4CF8-958D-E62370B2EB1F}" dt="2025-05-07T11:26:02.712" v="261"/>
            <ac:spMkLst>
              <pc:docMk/>
              <pc:sldMasterMk cId="2242410776" sldId="2147483660"/>
              <pc:sldLayoutMk cId="1720663623" sldId="2147483669"/>
              <ac:spMk id="40" creationId="{2812DC42-BE16-AB45-BA4A-19EC9487ABD5}"/>
            </ac:spMkLst>
          </pc:spChg>
        </pc:sldLayoutChg>
        <pc:sldLayoutChg chg="modSp">
          <pc:chgData name="Heather Brooks" userId="3276e798-6282-47c1-a583-039c105f1097" providerId="ADAL" clId="{470588B2-BB4C-4CF8-958D-E62370B2EB1F}" dt="2025-05-07T11:26:02.712" v="261"/>
          <pc:sldLayoutMkLst>
            <pc:docMk/>
            <pc:sldMasterMk cId="2242410776" sldId="2147483660"/>
            <pc:sldLayoutMk cId="3001067002" sldId="2147483670"/>
          </pc:sldLayoutMkLst>
          <pc:picChg chg="mod">
            <ac:chgData name="Heather Brooks" userId="3276e798-6282-47c1-a583-039c105f1097" providerId="ADAL" clId="{470588B2-BB4C-4CF8-958D-E62370B2EB1F}" dt="2025-05-07T11:26:02.712" v="261"/>
            <ac:picMkLst>
              <pc:docMk/>
              <pc:sldMasterMk cId="2242410776" sldId="2147483660"/>
              <pc:sldLayoutMk cId="3001067002" sldId="2147483670"/>
              <ac:picMk id="4" creationId="{E856E11C-0B84-304D-855C-32937F9F8868}"/>
            </ac:picMkLst>
          </pc:picChg>
          <pc:picChg chg="mod">
            <ac:chgData name="Heather Brooks" userId="3276e798-6282-47c1-a583-039c105f1097" providerId="ADAL" clId="{470588B2-BB4C-4CF8-958D-E62370B2EB1F}" dt="2025-05-07T11:26:02.712" v="261"/>
            <ac:picMkLst>
              <pc:docMk/>
              <pc:sldMasterMk cId="2242410776" sldId="2147483660"/>
              <pc:sldLayoutMk cId="3001067002" sldId="2147483670"/>
              <ac:picMk id="5" creationId="{A97C05BC-7802-974F-B4B1-CAE6481BDE63}"/>
            </ac:picMkLst>
          </pc:picChg>
          <pc:picChg chg="mod">
            <ac:chgData name="Heather Brooks" userId="3276e798-6282-47c1-a583-039c105f1097" providerId="ADAL" clId="{470588B2-BB4C-4CF8-958D-E62370B2EB1F}" dt="2025-05-07T11:26:02.712" v="261"/>
            <ac:picMkLst>
              <pc:docMk/>
              <pc:sldMasterMk cId="2242410776" sldId="2147483660"/>
              <pc:sldLayoutMk cId="3001067002" sldId="2147483670"/>
              <ac:picMk id="6" creationId="{E0C472F7-5C21-D64A-B14C-978C4627E2AD}"/>
            </ac:picMkLst>
          </pc:picChg>
          <pc:picChg chg="mod">
            <ac:chgData name="Heather Brooks" userId="3276e798-6282-47c1-a583-039c105f1097" providerId="ADAL" clId="{470588B2-BB4C-4CF8-958D-E62370B2EB1F}" dt="2025-05-07T11:26:02.712" v="261"/>
            <ac:picMkLst>
              <pc:docMk/>
              <pc:sldMasterMk cId="2242410776" sldId="2147483660"/>
              <pc:sldLayoutMk cId="3001067002" sldId="2147483670"/>
              <ac:picMk id="7" creationId="{7D4E7363-0E33-8242-B8D5-C27E8D01612C}"/>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216758348" sldId="2147483671"/>
          </pc:sldLayoutMkLst>
          <pc:picChg chg="mod">
            <ac:chgData name="Heather Brooks" userId="3276e798-6282-47c1-a583-039c105f1097" providerId="ADAL" clId="{470588B2-BB4C-4CF8-958D-E62370B2EB1F}" dt="2025-05-07T11:26:02.712" v="261"/>
            <ac:picMkLst>
              <pc:docMk/>
              <pc:sldMasterMk cId="2242410776" sldId="2147483660"/>
              <pc:sldLayoutMk cId="216758348" sldId="2147483671"/>
              <ac:picMk id="4" creationId="{C2D3AD9D-34E8-7741-91CE-2C778ADF6695}"/>
            </ac:picMkLst>
          </pc:picChg>
          <pc:picChg chg="mod">
            <ac:chgData name="Heather Brooks" userId="3276e798-6282-47c1-a583-039c105f1097" providerId="ADAL" clId="{470588B2-BB4C-4CF8-958D-E62370B2EB1F}" dt="2025-05-07T11:26:02.712" v="261"/>
            <ac:picMkLst>
              <pc:docMk/>
              <pc:sldMasterMk cId="2242410776" sldId="2147483660"/>
              <pc:sldLayoutMk cId="216758348" sldId="2147483671"/>
              <ac:picMk id="5" creationId="{CFDC402D-61DF-D64D-828A-6B9BDABA0341}"/>
            </ac:picMkLst>
          </pc:picChg>
          <pc:picChg chg="mod">
            <ac:chgData name="Heather Brooks" userId="3276e798-6282-47c1-a583-039c105f1097" providerId="ADAL" clId="{470588B2-BB4C-4CF8-958D-E62370B2EB1F}" dt="2025-05-07T11:26:02.712" v="261"/>
            <ac:picMkLst>
              <pc:docMk/>
              <pc:sldMasterMk cId="2242410776" sldId="2147483660"/>
              <pc:sldLayoutMk cId="216758348" sldId="2147483671"/>
              <ac:picMk id="6" creationId="{528542E8-826E-BC4E-B871-99F777DF96E9}"/>
            </ac:picMkLst>
          </pc:picChg>
          <pc:picChg chg="mod">
            <ac:chgData name="Heather Brooks" userId="3276e798-6282-47c1-a583-039c105f1097" providerId="ADAL" clId="{470588B2-BB4C-4CF8-958D-E62370B2EB1F}" dt="2025-05-07T11:26:02.712" v="261"/>
            <ac:picMkLst>
              <pc:docMk/>
              <pc:sldMasterMk cId="2242410776" sldId="2147483660"/>
              <pc:sldLayoutMk cId="216758348" sldId="2147483671"/>
              <ac:picMk id="7" creationId="{377F31D5-B853-CE4A-A8C5-A2E112E2364E}"/>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3026313719" sldId="2147483672"/>
          </pc:sldLayoutMkLst>
          <pc:spChg chg="mod">
            <ac:chgData name="Heather Brooks" userId="3276e798-6282-47c1-a583-039c105f1097" providerId="ADAL" clId="{470588B2-BB4C-4CF8-958D-E62370B2EB1F}" dt="2025-05-07T11:26:02.712" v="261"/>
            <ac:spMkLst>
              <pc:docMk/>
              <pc:sldMasterMk cId="2242410776" sldId="2147483660"/>
              <pc:sldLayoutMk cId="3026313719" sldId="2147483672"/>
              <ac:spMk id="5" creationId="{7E5DB4D2-6002-D54E-8A8B-5A5D75D3DD8F}"/>
            </ac:spMkLst>
          </pc:spChg>
          <pc:spChg chg="mod">
            <ac:chgData name="Heather Brooks" userId="3276e798-6282-47c1-a583-039c105f1097" providerId="ADAL" clId="{470588B2-BB4C-4CF8-958D-E62370B2EB1F}" dt="2025-05-07T11:26:02.712" v="261"/>
            <ac:spMkLst>
              <pc:docMk/>
              <pc:sldMasterMk cId="2242410776" sldId="2147483660"/>
              <pc:sldLayoutMk cId="3026313719" sldId="2147483672"/>
              <ac:spMk id="6" creationId="{F831F71A-7A3C-4D44-9EC6-AA46CBDA29A0}"/>
            </ac:spMkLst>
          </pc:spChg>
          <pc:spChg chg="mod">
            <ac:chgData name="Heather Brooks" userId="3276e798-6282-47c1-a583-039c105f1097" providerId="ADAL" clId="{470588B2-BB4C-4CF8-958D-E62370B2EB1F}" dt="2025-05-07T11:26:02.712" v="261"/>
            <ac:spMkLst>
              <pc:docMk/>
              <pc:sldMasterMk cId="2242410776" sldId="2147483660"/>
              <pc:sldLayoutMk cId="3026313719" sldId="2147483672"/>
              <ac:spMk id="7" creationId="{3C27258D-3262-BF49-B6F6-DE6DABD8304E}"/>
            </ac:spMkLst>
          </pc:spChg>
          <pc:spChg chg="mod">
            <ac:chgData name="Heather Brooks" userId="3276e798-6282-47c1-a583-039c105f1097" providerId="ADAL" clId="{470588B2-BB4C-4CF8-958D-E62370B2EB1F}" dt="2025-05-07T11:26:02.712" v="261"/>
            <ac:spMkLst>
              <pc:docMk/>
              <pc:sldMasterMk cId="2242410776" sldId="2147483660"/>
              <pc:sldLayoutMk cId="3026313719" sldId="2147483672"/>
              <ac:spMk id="10" creationId="{91368778-90DB-A04A-8589-F1C710E212F2}"/>
            </ac:spMkLst>
          </pc:spChg>
          <pc:spChg chg="mod">
            <ac:chgData name="Heather Brooks" userId="3276e798-6282-47c1-a583-039c105f1097" providerId="ADAL" clId="{470588B2-BB4C-4CF8-958D-E62370B2EB1F}" dt="2025-05-07T11:26:02.712" v="261"/>
            <ac:spMkLst>
              <pc:docMk/>
              <pc:sldMasterMk cId="2242410776" sldId="2147483660"/>
              <pc:sldLayoutMk cId="3026313719" sldId="2147483672"/>
              <ac:spMk id="11" creationId="{3E467D2D-317E-944B-96FD-CC600F86993F}"/>
            </ac:spMkLst>
          </pc:spChg>
          <pc:spChg chg="mod">
            <ac:chgData name="Heather Brooks" userId="3276e798-6282-47c1-a583-039c105f1097" providerId="ADAL" clId="{470588B2-BB4C-4CF8-958D-E62370B2EB1F}" dt="2025-05-07T11:26:02.712" v="261"/>
            <ac:spMkLst>
              <pc:docMk/>
              <pc:sldMasterMk cId="2242410776" sldId="2147483660"/>
              <pc:sldLayoutMk cId="3026313719" sldId="2147483672"/>
              <ac:spMk id="12" creationId="{91D0B82E-EC70-0B49-9AB5-DAE3F8D5B760}"/>
            </ac:spMkLst>
          </pc:spChg>
          <pc:picChg chg="mod">
            <ac:chgData name="Heather Brooks" userId="3276e798-6282-47c1-a583-039c105f1097" providerId="ADAL" clId="{470588B2-BB4C-4CF8-958D-E62370B2EB1F}" dt="2025-05-07T11:26:02.712" v="261"/>
            <ac:picMkLst>
              <pc:docMk/>
              <pc:sldMasterMk cId="2242410776" sldId="2147483660"/>
              <pc:sldLayoutMk cId="3026313719" sldId="2147483672"/>
              <ac:picMk id="4" creationId="{0A9C0D5F-B79D-EE45-9AB9-2E1E66C1C9D8}"/>
            </ac:picMkLst>
          </pc:picChg>
          <pc:picChg chg="mod">
            <ac:chgData name="Heather Brooks" userId="3276e798-6282-47c1-a583-039c105f1097" providerId="ADAL" clId="{470588B2-BB4C-4CF8-958D-E62370B2EB1F}" dt="2025-05-07T11:26:02.712" v="261"/>
            <ac:picMkLst>
              <pc:docMk/>
              <pc:sldMasterMk cId="2242410776" sldId="2147483660"/>
              <pc:sldLayoutMk cId="3026313719" sldId="2147483672"/>
              <ac:picMk id="8" creationId="{408223A4-2FF7-4449-8417-93DBA0A8F207}"/>
            </ac:picMkLst>
          </pc:picChg>
          <pc:picChg chg="mod">
            <ac:chgData name="Heather Brooks" userId="3276e798-6282-47c1-a583-039c105f1097" providerId="ADAL" clId="{470588B2-BB4C-4CF8-958D-E62370B2EB1F}" dt="2025-05-07T11:26:02.712" v="261"/>
            <ac:picMkLst>
              <pc:docMk/>
              <pc:sldMasterMk cId="2242410776" sldId="2147483660"/>
              <pc:sldLayoutMk cId="3026313719" sldId="2147483672"/>
              <ac:picMk id="9" creationId="{63E2FCFD-C23B-D149-939B-9A403461F43A}"/>
            </ac:picMkLst>
          </pc:picChg>
          <pc:picChg chg="mod">
            <ac:chgData name="Heather Brooks" userId="3276e798-6282-47c1-a583-039c105f1097" providerId="ADAL" clId="{470588B2-BB4C-4CF8-958D-E62370B2EB1F}" dt="2025-05-07T11:26:02.712" v="261"/>
            <ac:picMkLst>
              <pc:docMk/>
              <pc:sldMasterMk cId="2242410776" sldId="2147483660"/>
              <pc:sldLayoutMk cId="3026313719" sldId="2147483672"/>
              <ac:picMk id="13" creationId="{FD1C68C0-A8B5-3245-B751-B456AA6984CF}"/>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561799357" sldId="2147483673"/>
          </pc:sldLayoutMkLst>
          <pc:picChg chg="mod">
            <ac:chgData name="Heather Brooks" userId="3276e798-6282-47c1-a583-039c105f1097" providerId="ADAL" clId="{470588B2-BB4C-4CF8-958D-E62370B2EB1F}" dt="2025-05-07T11:26:02.712" v="261"/>
            <ac:picMkLst>
              <pc:docMk/>
              <pc:sldMasterMk cId="2242410776" sldId="2147483660"/>
              <pc:sldLayoutMk cId="561799357" sldId="2147483673"/>
              <ac:picMk id="4" creationId="{F4ECDACC-4C54-8E40-A5D2-B8EA9000326E}"/>
            </ac:picMkLst>
          </pc:picChg>
          <pc:picChg chg="mod">
            <ac:chgData name="Heather Brooks" userId="3276e798-6282-47c1-a583-039c105f1097" providerId="ADAL" clId="{470588B2-BB4C-4CF8-958D-E62370B2EB1F}" dt="2025-05-07T11:26:02.712" v="261"/>
            <ac:picMkLst>
              <pc:docMk/>
              <pc:sldMasterMk cId="2242410776" sldId="2147483660"/>
              <pc:sldLayoutMk cId="561799357" sldId="2147483673"/>
              <ac:picMk id="5" creationId="{1BF3A7A3-0BD4-CA4D-BDD9-AA05BBB9CD47}"/>
            </ac:picMkLst>
          </pc:picChg>
          <pc:picChg chg="mod">
            <ac:chgData name="Heather Brooks" userId="3276e798-6282-47c1-a583-039c105f1097" providerId="ADAL" clId="{470588B2-BB4C-4CF8-958D-E62370B2EB1F}" dt="2025-05-07T11:26:02.712" v="261"/>
            <ac:picMkLst>
              <pc:docMk/>
              <pc:sldMasterMk cId="2242410776" sldId="2147483660"/>
              <pc:sldLayoutMk cId="561799357" sldId="2147483673"/>
              <ac:picMk id="6" creationId="{8BADC812-4C44-E542-8293-6F596F2119D6}"/>
            </ac:picMkLst>
          </pc:picChg>
          <pc:picChg chg="mod">
            <ac:chgData name="Heather Brooks" userId="3276e798-6282-47c1-a583-039c105f1097" providerId="ADAL" clId="{470588B2-BB4C-4CF8-958D-E62370B2EB1F}" dt="2025-05-07T11:26:02.712" v="261"/>
            <ac:picMkLst>
              <pc:docMk/>
              <pc:sldMasterMk cId="2242410776" sldId="2147483660"/>
              <pc:sldLayoutMk cId="561799357" sldId="2147483673"/>
              <ac:picMk id="7" creationId="{52F3327B-7AA3-F947-B71A-EBF066D844F2}"/>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843472422" sldId="2147483674"/>
          </pc:sldLayoutMkLst>
          <pc:spChg chg="mod">
            <ac:chgData name="Heather Brooks" userId="3276e798-6282-47c1-a583-039c105f1097" providerId="ADAL" clId="{470588B2-BB4C-4CF8-958D-E62370B2EB1F}" dt="2025-05-07T11:26:02.712" v="261"/>
            <ac:spMkLst>
              <pc:docMk/>
              <pc:sldMasterMk cId="2242410776" sldId="2147483660"/>
              <pc:sldLayoutMk cId="1843472422" sldId="2147483674"/>
              <ac:spMk id="4" creationId="{E011AF45-BEB5-0847-A57D-CA9C3A48D514}"/>
            </ac:spMkLst>
          </pc:spChg>
          <pc:spChg chg="mod">
            <ac:chgData name="Heather Brooks" userId="3276e798-6282-47c1-a583-039c105f1097" providerId="ADAL" clId="{470588B2-BB4C-4CF8-958D-E62370B2EB1F}" dt="2025-05-07T11:26:02.712" v="261"/>
            <ac:spMkLst>
              <pc:docMk/>
              <pc:sldMasterMk cId="2242410776" sldId="2147483660"/>
              <pc:sldLayoutMk cId="1843472422" sldId="2147483674"/>
              <ac:spMk id="5" creationId="{23317966-B32A-1F4A-A6EC-C485CB1E6256}"/>
            </ac:spMkLst>
          </pc:spChg>
          <pc:spChg chg="mod">
            <ac:chgData name="Heather Brooks" userId="3276e798-6282-47c1-a583-039c105f1097" providerId="ADAL" clId="{470588B2-BB4C-4CF8-958D-E62370B2EB1F}" dt="2025-05-07T11:26:02.712" v="261"/>
            <ac:spMkLst>
              <pc:docMk/>
              <pc:sldMasterMk cId="2242410776" sldId="2147483660"/>
              <pc:sldLayoutMk cId="1843472422" sldId="2147483674"/>
              <ac:spMk id="6" creationId="{88DC8E48-87E5-E446-9A40-A8BDAA0CF357}"/>
            </ac:spMkLst>
          </pc:spChg>
          <pc:spChg chg="mod">
            <ac:chgData name="Heather Brooks" userId="3276e798-6282-47c1-a583-039c105f1097" providerId="ADAL" clId="{470588B2-BB4C-4CF8-958D-E62370B2EB1F}" dt="2025-05-07T11:26:02.712" v="261"/>
            <ac:spMkLst>
              <pc:docMk/>
              <pc:sldMasterMk cId="2242410776" sldId="2147483660"/>
              <pc:sldLayoutMk cId="1843472422" sldId="2147483674"/>
              <ac:spMk id="8" creationId="{97C6D4DF-3020-864B-A291-ADCE7C96CC89}"/>
            </ac:spMkLst>
          </pc:spChg>
          <pc:spChg chg="mod">
            <ac:chgData name="Heather Brooks" userId="3276e798-6282-47c1-a583-039c105f1097" providerId="ADAL" clId="{470588B2-BB4C-4CF8-958D-E62370B2EB1F}" dt="2025-05-07T11:26:02.712" v="261"/>
            <ac:spMkLst>
              <pc:docMk/>
              <pc:sldMasterMk cId="2242410776" sldId="2147483660"/>
              <pc:sldLayoutMk cId="1843472422" sldId="2147483674"/>
              <ac:spMk id="9" creationId="{73884970-2634-C844-B9D6-91B0983BCE9E}"/>
            </ac:spMkLst>
          </pc:spChg>
          <pc:spChg chg="mod">
            <ac:chgData name="Heather Brooks" userId="3276e798-6282-47c1-a583-039c105f1097" providerId="ADAL" clId="{470588B2-BB4C-4CF8-958D-E62370B2EB1F}" dt="2025-05-07T11:26:02.712" v="261"/>
            <ac:spMkLst>
              <pc:docMk/>
              <pc:sldMasterMk cId="2242410776" sldId="2147483660"/>
              <pc:sldLayoutMk cId="1843472422" sldId="2147483674"/>
              <ac:spMk id="10" creationId="{0E28F238-99D3-114A-A83D-75B6CEACC8F9}"/>
            </ac:spMkLst>
          </pc:spChg>
          <pc:picChg chg="mod">
            <ac:chgData name="Heather Brooks" userId="3276e798-6282-47c1-a583-039c105f1097" providerId="ADAL" clId="{470588B2-BB4C-4CF8-958D-E62370B2EB1F}" dt="2025-05-07T11:26:02.712" v="261"/>
            <ac:picMkLst>
              <pc:docMk/>
              <pc:sldMasterMk cId="2242410776" sldId="2147483660"/>
              <pc:sldLayoutMk cId="1843472422" sldId="2147483674"/>
              <ac:picMk id="7" creationId="{34EB9AB4-8C31-134E-BD8B-F7100AEAC68E}"/>
            </ac:picMkLst>
          </pc:picChg>
          <pc:picChg chg="mod">
            <ac:chgData name="Heather Brooks" userId="3276e798-6282-47c1-a583-039c105f1097" providerId="ADAL" clId="{470588B2-BB4C-4CF8-958D-E62370B2EB1F}" dt="2025-05-07T11:26:02.712" v="261"/>
            <ac:picMkLst>
              <pc:docMk/>
              <pc:sldMasterMk cId="2242410776" sldId="2147483660"/>
              <pc:sldLayoutMk cId="1843472422" sldId="2147483674"/>
              <ac:picMk id="11" creationId="{168D1AB9-E21B-124C-815E-212D57AA0894}"/>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424855161" sldId="2147483675"/>
          </pc:sldLayoutMkLst>
          <pc:spChg chg="mod">
            <ac:chgData name="Heather Brooks" userId="3276e798-6282-47c1-a583-039c105f1097" providerId="ADAL" clId="{470588B2-BB4C-4CF8-958D-E62370B2EB1F}" dt="2025-05-07T11:26:02.712" v="261"/>
            <ac:spMkLst>
              <pc:docMk/>
              <pc:sldMasterMk cId="2242410776" sldId="2147483660"/>
              <pc:sldLayoutMk cId="1424855161" sldId="2147483675"/>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1424855161" sldId="2147483675"/>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1424855161" sldId="2147483675"/>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1424855161" sldId="2147483675"/>
              <ac:spMk id="10" creationId="{D109F3E3-2749-F04B-9BF1-FCCB76AE3190}"/>
            </ac:spMkLst>
          </pc:spChg>
          <pc:spChg chg="mod">
            <ac:chgData name="Heather Brooks" userId="3276e798-6282-47c1-a583-039c105f1097" providerId="ADAL" clId="{470588B2-BB4C-4CF8-958D-E62370B2EB1F}" dt="2025-05-07T11:26:02.712" v="261"/>
            <ac:spMkLst>
              <pc:docMk/>
              <pc:sldMasterMk cId="2242410776" sldId="2147483660"/>
              <pc:sldLayoutMk cId="1424855161" sldId="2147483675"/>
              <ac:spMk id="11" creationId="{4EDE0D5B-B5E6-0846-A61B-5F324513B0DD}"/>
            </ac:spMkLst>
          </pc:spChg>
          <pc:spChg chg="mod">
            <ac:chgData name="Heather Brooks" userId="3276e798-6282-47c1-a583-039c105f1097" providerId="ADAL" clId="{470588B2-BB4C-4CF8-958D-E62370B2EB1F}" dt="2025-05-07T11:26:02.712" v="261"/>
            <ac:spMkLst>
              <pc:docMk/>
              <pc:sldMasterMk cId="2242410776" sldId="2147483660"/>
              <pc:sldLayoutMk cId="1424855161" sldId="2147483675"/>
              <ac:spMk id="12" creationId="{F4FCBC23-E480-C745-B917-19C765486473}"/>
            </ac:spMkLst>
          </pc:spChg>
          <pc:spChg chg="mod">
            <ac:chgData name="Heather Brooks" userId="3276e798-6282-47c1-a583-039c105f1097" providerId="ADAL" clId="{470588B2-BB4C-4CF8-958D-E62370B2EB1F}" dt="2025-05-07T11:26:02.712" v="261"/>
            <ac:spMkLst>
              <pc:docMk/>
              <pc:sldMasterMk cId="2242410776" sldId="2147483660"/>
              <pc:sldLayoutMk cId="1424855161" sldId="2147483675"/>
              <ac:spMk id="23" creationId="{77B010FC-6548-7445-B99F-3807DF588D7C}"/>
            </ac:spMkLst>
          </pc:spChg>
          <pc:picChg chg="mod">
            <ac:chgData name="Heather Brooks" userId="3276e798-6282-47c1-a583-039c105f1097" providerId="ADAL" clId="{470588B2-BB4C-4CF8-958D-E62370B2EB1F}" dt="2025-05-07T11:26:02.712" v="261"/>
            <ac:picMkLst>
              <pc:docMk/>
              <pc:sldMasterMk cId="2242410776" sldId="2147483660"/>
              <pc:sldLayoutMk cId="1424855161" sldId="2147483675"/>
              <ac:picMk id="7" creationId="{2F51DD2C-A913-9140-BFEE-144BFC46F341}"/>
            </ac:picMkLst>
          </pc:picChg>
          <pc:picChg chg="mod">
            <ac:chgData name="Heather Brooks" userId="3276e798-6282-47c1-a583-039c105f1097" providerId="ADAL" clId="{470588B2-BB4C-4CF8-958D-E62370B2EB1F}" dt="2025-05-07T11:26:02.712" v="261"/>
            <ac:picMkLst>
              <pc:docMk/>
              <pc:sldMasterMk cId="2242410776" sldId="2147483660"/>
              <pc:sldLayoutMk cId="1424855161" sldId="2147483675"/>
              <ac:picMk id="9" creationId="{EECF4E31-F8EB-DA4F-B7A9-86BE4CE3509D}"/>
            </ac:picMkLst>
          </pc:picChg>
          <pc:picChg chg="mod">
            <ac:chgData name="Heather Brooks" userId="3276e798-6282-47c1-a583-039c105f1097" providerId="ADAL" clId="{470588B2-BB4C-4CF8-958D-E62370B2EB1F}" dt="2025-05-07T11:26:02.712" v="261"/>
            <ac:picMkLst>
              <pc:docMk/>
              <pc:sldMasterMk cId="2242410776" sldId="2147483660"/>
              <pc:sldLayoutMk cId="1424855161" sldId="2147483675"/>
              <ac:picMk id="14" creationId="{3ADBD6A3-16CF-004A-A013-B6900D64630B}"/>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2978739853" sldId="2147483676"/>
          </pc:sldLayoutMkLst>
          <pc:spChg chg="mod">
            <ac:chgData name="Heather Brooks" userId="3276e798-6282-47c1-a583-039c105f1097" providerId="ADAL" clId="{470588B2-BB4C-4CF8-958D-E62370B2EB1F}" dt="2025-05-07T11:26:02.712" v="261"/>
            <ac:spMkLst>
              <pc:docMk/>
              <pc:sldMasterMk cId="2242410776" sldId="2147483660"/>
              <pc:sldLayoutMk cId="2978739853" sldId="2147483676"/>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2978739853" sldId="2147483676"/>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2978739853" sldId="2147483676"/>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2978739853" sldId="2147483676"/>
              <ac:spMk id="9" creationId="{5BED3ABC-A68E-6940-87ED-457F1E7758A5}"/>
            </ac:spMkLst>
          </pc:spChg>
          <pc:spChg chg="mod">
            <ac:chgData name="Heather Brooks" userId="3276e798-6282-47c1-a583-039c105f1097" providerId="ADAL" clId="{470588B2-BB4C-4CF8-958D-E62370B2EB1F}" dt="2025-05-07T11:26:02.712" v="261"/>
            <ac:spMkLst>
              <pc:docMk/>
              <pc:sldMasterMk cId="2242410776" sldId="2147483660"/>
              <pc:sldLayoutMk cId="2978739853" sldId="2147483676"/>
              <ac:spMk id="12" creationId="{F4FCBC23-E480-C745-B917-19C765486473}"/>
            </ac:spMkLst>
          </pc:spChg>
          <pc:picChg chg="mod">
            <ac:chgData name="Heather Brooks" userId="3276e798-6282-47c1-a583-039c105f1097" providerId="ADAL" clId="{470588B2-BB4C-4CF8-958D-E62370B2EB1F}" dt="2025-05-07T11:26:02.712" v="261"/>
            <ac:picMkLst>
              <pc:docMk/>
              <pc:sldMasterMk cId="2242410776" sldId="2147483660"/>
              <pc:sldLayoutMk cId="2978739853" sldId="2147483676"/>
              <ac:picMk id="7" creationId="{954A1803-67A5-E547-A254-BF9CB18A1086}"/>
            </ac:picMkLst>
          </pc:picChg>
          <pc:picChg chg="mod">
            <ac:chgData name="Heather Brooks" userId="3276e798-6282-47c1-a583-039c105f1097" providerId="ADAL" clId="{470588B2-BB4C-4CF8-958D-E62370B2EB1F}" dt="2025-05-07T11:26:02.712" v="261"/>
            <ac:picMkLst>
              <pc:docMk/>
              <pc:sldMasterMk cId="2242410776" sldId="2147483660"/>
              <pc:sldLayoutMk cId="2978739853" sldId="2147483676"/>
              <ac:picMk id="10" creationId="{EE70C8E2-75D5-034B-AD13-640DCC2D6849}"/>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266894853" sldId="2147483677"/>
          </pc:sldLayoutMkLst>
          <pc:spChg chg="mod">
            <ac:chgData name="Heather Brooks" userId="3276e798-6282-47c1-a583-039c105f1097" providerId="ADAL" clId="{470588B2-BB4C-4CF8-958D-E62370B2EB1F}" dt="2025-05-07T11:26:02.712" v="261"/>
            <ac:spMkLst>
              <pc:docMk/>
              <pc:sldMasterMk cId="2242410776" sldId="2147483660"/>
              <pc:sldLayoutMk cId="266894853" sldId="2147483677"/>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266894853" sldId="2147483677"/>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266894853" sldId="2147483677"/>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266894853" sldId="2147483677"/>
              <ac:spMk id="9" creationId="{B4FFD7C5-6E61-AF45-A5F6-92778ACB7058}"/>
            </ac:spMkLst>
          </pc:spChg>
          <pc:spChg chg="mod">
            <ac:chgData name="Heather Brooks" userId="3276e798-6282-47c1-a583-039c105f1097" providerId="ADAL" clId="{470588B2-BB4C-4CF8-958D-E62370B2EB1F}" dt="2025-05-07T11:26:02.712" v="261"/>
            <ac:spMkLst>
              <pc:docMk/>
              <pc:sldMasterMk cId="2242410776" sldId="2147483660"/>
              <pc:sldLayoutMk cId="266894853" sldId="2147483677"/>
              <ac:spMk id="12" creationId="{F4FCBC23-E480-C745-B917-19C765486473}"/>
            </ac:spMkLst>
          </pc:spChg>
          <pc:picChg chg="mod">
            <ac:chgData name="Heather Brooks" userId="3276e798-6282-47c1-a583-039c105f1097" providerId="ADAL" clId="{470588B2-BB4C-4CF8-958D-E62370B2EB1F}" dt="2025-05-07T11:26:02.712" v="261"/>
            <ac:picMkLst>
              <pc:docMk/>
              <pc:sldMasterMk cId="2242410776" sldId="2147483660"/>
              <pc:sldLayoutMk cId="266894853" sldId="2147483677"/>
              <ac:picMk id="7" creationId="{E98ED1F4-24EA-8D42-B0D1-6B66D856F875}"/>
            </ac:picMkLst>
          </pc:picChg>
          <pc:picChg chg="mod">
            <ac:chgData name="Heather Brooks" userId="3276e798-6282-47c1-a583-039c105f1097" providerId="ADAL" clId="{470588B2-BB4C-4CF8-958D-E62370B2EB1F}" dt="2025-05-07T11:26:02.712" v="261"/>
            <ac:picMkLst>
              <pc:docMk/>
              <pc:sldMasterMk cId="2242410776" sldId="2147483660"/>
              <pc:sldLayoutMk cId="266894853" sldId="2147483677"/>
              <ac:picMk id="10" creationId="{D4892866-0E7A-344F-A079-EB6B2A3E84A2}"/>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898916352" sldId="2147483678"/>
          </pc:sldLayoutMkLst>
          <pc:spChg chg="mod">
            <ac:chgData name="Heather Brooks" userId="3276e798-6282-47c1-a583-039c105f1097" providerId="ADAL" clId="{470588B2-BB4C-4CF8-958D-E62370B2EB1F}" dt="2025-05-07T11:26:02.712" v="261"/>
            <ac:spMkLst>
              <pc:docMk/>
              <pc:sldMasterMk cId="2242410776" sldId="2147483660"/>
              <pc:sldLayoutMk cId="1898916352" sldId="2147483678"/>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1898916352" sldId="2147483678"/>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1898916352" sldId="2147483678"/>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1898916352" sldId="2147483678"/>
              <ac:spMk id="10" creationId="{31962ECA-93C7-2D40-B0C4-B9B37914C5CF}"/>
            </ac:spMkLst>
          </pc:spChg>
          <pc:spChg chg="mod">
            <ac:chgData name="Heather Brooks" userId="3276e798-6282-47c1-a583-039c105f1097" providerId="ADAL" clId="{470588B2-BB4C-4CF8-958D-E62370B2EB1F}" dt="2025-05-07T11:26:02.712" v="261"/>
            <ac:spMkLst>
              <pc:docMk/>
              <pc:sldMasterMk cId="2242410776" sldId="2147483660"/>
              <pc:sldLayoutMk cId="1898916352" sldId="2147483678"/>
              <ac:spMk id="11" creationId="{360ABE1E-4ED2-FF4B-A476-51C4788165B7}"/>
            </ac:spMkLst>
          </pc:spChg>
          <pc:spChg chg="mod">
            <ac:chgData name="Heather Brooks" userId="3276e798-6282-47c1-a583-039c105f1097" providerId="ADAL" clId="{470588B2-BB4C-4CF8-958D-E62370B2EB1F}" dt="2025-05-07T11:26:02.712" v="261"/>
            <ac:spMkLst>
              <pc:docMk/>
              <pc:sldMasterMk cId="2242410776" sldId="2147483660"/>
              <pc:sldLayoutMk cId="1898916352" sldId="2147483678"/>
              <ac:spMk id="12" creationId="{F4FCBC23-E480-C745-B917-19C765486473}"/>
            </ac:spMkLst>
          </pc:spChg>
          <pc:spChg chg="mod">
            <ac:chgData name="Heather Brooks" userId="3276e798-6282-47c1-a583-039c105f1097" providerId="ADAL" clId="{470588B2-BB4C-4CF8-958D-E62370B2EB1F}" dt="2025-05-07T11:26:02.712" v="261"/>
            <ac:spMkLst>
              <pc:docMk/>
              <pc:sldMasterMk cId="2242410776" sldId="2147483660"/>
              <pc:sldLayoutMk cId="1898916352" sldId="2147483678"/>
              <ac:spMk id="13" creationId="{B41970A7-49F9-ED4F-8565-B8A98AE1A251}"/>
            </ac:spMkLst>
          </pc:spChg>
          <pc:spChg chg="mod">
            <ac:chgData name="Heather Brooks" userId="3276e798-6282-47c1-a583-039c105f1097" providerId="ADAL" clId="{470588B2-BB4C-4CF8-958D-E62370B2EB1F}" dt="2025-05-07T11:26:02.712" v="261"/>
            <ac:spMkLst>
              <pc:docMk/>
              <pc:sldMasterMk cId="2242410776" sldId="2147483660"/>
              <pc:sldLayoutMk cId="1898916352" sldId="2147483678"/>
              <ac:spMk id="19" creationId="{47CA924D-43A6-E14C-97B1-E7C87858669B}"/>
            </ac:spMkLst>
          </pc:spChg>
          <pc:spChg chg="mod">
            <ac:chgData name="Heather Brooks" userId="3276e798-6282-47c1-a583-039c105f1097" providerId="ADAL" clId="{470588B2-BB4C-4CF8-958D-E62370B2EB1F}" dt="2025-05-07T11:26:02.712" v="261"/>
            <ac:spMkLst>
              <pc:docMk/>
              <pc:sldMasterMk cId="2242410776" sldId="2147483660"/>
              <pc:sldLayoutMk cId="1898916352" sldId="2147483678"/>
              <ac:spMk id="23" creationId="{C2492986-C948-F544-8914-BBCC9BEEDE48}"/>
            </ac:spMkLst>
          </pc:spChg>
          <pc:picChg chg="mod">
            <ac:chgData name="Heather Brooks" userId="3276e798-6282-47c1-a583-039c105f1097" providerId="ADAL" clId="{470588B2-BB4C-4CF8-958D-E62370B2EB1F}" dt="2025-05-07T11:26:02.712" v="261"/>
            <ac:picMkLst>
              <pc:docMk/>
              <pc:sldMasterMk cId="2242410776" sldId="2147483660"/>
              <pc:sldLayoutMk cId="1898916352" sldId="2147483678"/>
              <ac:picMk id="14" creationId="{A6BBFFE4-06D8-2F4F-A483-F2D35B0C7800}"/>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2263325732" sldId="2147483679"/>
          </pc:sldLayoutMkLst>
          <pc:spChg chg="mod">
            <ac:chgData name="Heather Brooks" userId="3276e798-6282-47c1-a583-039c105f1097" providerId="ADAL" clId="{470588B2-BB4C-4CF8-958D-E62370B2EB1F}" dt="2025-05-07T11:26:02.712" v="261"/>
            <ac:spMkLst>
              <pc:docMk/>
              <pc:sldMasterMk cId="2242410776" sldId="2147483660"/>
              <pc:sldLayoutMk cId="2263325732" sldId="2147483679"/>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2263325732" sldId="2147483679"/>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2263325732" sldId="2147483679"/>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2263325732" sldId="2147483679"/>
              <ac:spMk id="9" creationId="{81497500-66F0-6442-BCE4-D80D0F9B1201}"/>
            </ac:spMkLst>
          </pc:spChg>
          <pc:spChg chg="mod">
            <ac:chgData name="Heather Brooks" userId="3276e798-6282-47c1-a583-039c105f1097" providerId="ADAL" clId="{470588B2-BB4C-4CF8-958D-E62370B2EB1F}" dt="2025-05-07T11:26:02.712" v="261"/>
            <ac:spMkLst>
              <pc:docMk/>
              <pc:sldMasterMk cId="2242410776" sldId="2147483660"/>
              <pc:sldLayoutMk cId="2263325732" sldId="2147483679"/>
              <ac:spMk id="10" creationId="{AEFEB2C6-E429-4C4B-91AE-07E4D0A2DE1B}"/>
            </ac:spMkLst>
          </pc:spChg>
          <pc:spChg chg="mod">
            <ac:chgData name="Heather Brooks" userId="3276e798-6282-47c1-a583-039c105f1097" providerId="ADAL" clId="{470588B2-BB4C-4CF8-958D-E62370B2EB1F}" dt="2025-05-07T11:26:02.712" v="261"/>
            <ac:spMkLst>
              <pc:docMk/>
              <pc:sldMasterMk cId="2242410776" sldId="2147483660"/>
              <pc:sldLayoutMk cId="2263325732" sldId="2147483679"/>
              <ac:spMk id="12" creationId="{F4FCBC23-E480-C745-B917-19C765486473}"/>
            </ac:spMkLst>
          </pc:spChg>
          <pc:spChg chg="mod">
            <ac:chgData name="Heather Brooks" userId="3276e798-6282-47c1-a583-039c105f1097" providerId="ADAL" clId="{470588B2-BB4C-4CF8-958D-E62370B2EB1F}" dt="2025-05-07T11:26:02.712" v="261"/>
            <ac:spMkLst>
              <pc:docMk/>
              <pc:sldMasterMk cId="2242410776" sldId="2147483660"/>
              <pc:sldLayoutMk cId="2263325732" sldId="2147483679"/>
              <ac:spMk id="23" creationId="{041B0FCE-7212-644D-8CA6-6B225EBD9E54}"/>
            </ac:spMkLst>
          </pc:spChg>
          <pc:picChg chg="mod">
            <ac:chgData name="Heather Brooks" userId="3276e798-6282-47c1-a583-039c105f1097" providerId="ADAL" clId="{470588B2-BB4C-4CF8-958D-E62370B2EB1F}" dt="2025-05-07T11:26:02.712" v="261"/>
            <ac:picMkLst>
              <pc:docMk/>
              <pc:sldMasterMk cId="2242410776" sldId="2147483660"/>
              <pc:sldLayoutMk cId="2263325732" sldId="2147483679"/>
              <ac:picMk id="7" creationId="{CE515AC6-4915-1142-970E-15986B15FBD6}"/>
            </ac:picMkLst>
          </pc:picChg>
          <pc:picChg chg="mod">
            <ac:chgData name="Heather Brooks" userId="3276e798-6282-47c1-a583-039c105f1097" providerId="ADAL" clId="{470588B2-BB4C-4CF8-958D-E62370B2EB1F}" dt="2025-05-07T11:26:02.712" v="261"/>
            <ac:picMkLst>
              <pc:docMk/>
              <pc:sldMasterMk cId="2242410776" sldId="2147483660"/>
              <pc:sldLayoutMk cId="2263325732" sldId="2147483679"/>
              <ac:picMk id="11" creationId="{B7F1D096-A739-2A47-B163-F50E91765A91}"/>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3543048759" sldId="2147483680"/>
          </pc:sldLayoutMkLst>
          <pc:spChg chg="mod">
            <ac:chgData name="Heather Brooks" userId="3276e798-6282-47c1-a583-039c105f1097" providerId="ADAL" clId="{470588B2-BB4C-4CF8-958D-E62370B2EB1F}" dt="2025-05-07T11:26:02.712" v="261"/>
            <ac:spMkLst>
              <pc:docMk/>
              <pc:sldMasterMk cId="2242410776" sldId="2147483660"/>
              <pc:sldLayoutMk cId="3543048759" sldId="2147483680"/>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3543048759" sldId="2147483680"/>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3543048759" sldId="2147483680"/>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3543048759" sldId="2147483680"/>
              <ac:spMk id="9" creationId="{88CFCBEE-C7E7-C94D-AA49-E5506B615642}"/>
            </ac:spMkLst>
          </pc:spChg>
          <pc:spChg chg="mod">
            <ac:chgData name="Heather Brooks" userId="3276e798-6282-47c1-a583-039c105f1097" providerId="ADAL" clId="{470588B2-BB4C-4CF8-958D-E62370B2EB1F}" dt="2025-05-07T11:26:02.712" v="261"/>
            <ac:spMkLst>
              <pc:docMk/>
              <pc:sldMasterMk cId="2242410776" sldId="2147483660"/>
              <pc:sldLayoutMk cId="3543048759" sldId="2147483680"/>
              <ac:spMk id="10" creationId="{47535C98-B1D1-C349-90CF-C9CD92860D29}"/>
            </ac:spMkLst>
          </pc:spChg>
          <pc:spChg chg="mod">
            <ac:chgData name="Heather Brooks" userId="3276e798-6282-47c1-a583-039c105f1097" providerId="ADAL" clId="{470588B2-BB4C-4CF8-958D-E62370B2EB1F}" dt="2025-05-07T11:26:02.712" v="261"/>
            <ac:spMkLst>
              <pc:docMk/>
              <pc:sldMasterMk cId="2242410776" sldId="2147483660"/>
              <pc:sldLayoutMk cId="3543048759" sldId="2147483680"/>
              <ac:spMk id="11" creationId="{182547EA-9B46-A548-B348-54959C0B92A7}"/>
            </ac:spMkLst>
          </pc:spChg>
          <pc:spChg chg="mod">
            <ac:chgData name="Heather Brooks" userId="3276e798-6282-47c1-a583-039c105f1097" providerId="ADAL" clId="{470588B2-BB4C-4CF8-958D-E62370B2EB1F}" dt="2025-05-07T11:26:02.712" v="261"/>
            <ac:spMkLst>
              <pc:docMk/>
              <pc:sldMasterMk cId="2242410776" sldId="2147483660"/>
              <pc:sldLayoutMk cId="3543048759" sldId="2147483680"/>
              <ac:spMk id="12" creationId="{F4FCBC23-E480-C745-B917-19C765486473}"/>
            </ac:spMkLst>
          </pc:spChg>
          <pc:picChg chg="mod">
            <ac:chgData name="Heather Brooks" userId="3276e798-6282-47c1-a583-039c105f1097" providerId="ADAL" clId="{470588B2-BB4C-4CF8-958D-E62370B2EB1F}" dt="2025-05-07T11:26:02.712" v="261"/>
            <ac:picMkLst>
              <pc:docMk/>
              <pc:sldMasterMk cId="2242410776" sldId="2147483660"/>
              <pc:sldLayoutMk cId="3543048759" sldId="2147483680"/>
              <ac:picMk id="7" creationId="{87EDD505-B4D8-E649-9F90-0CE703D023C6}"/>
            </ac:picMkLst>
          </pc:picChg>
          <pc:picChg chg="mod">
            <ac:chgData name="Heather Brooks" userId="3276e798-6282-47c1-a583-039c105f1097" providerId="ADAL" clId="{470588B2-BB4C-4CF8-958D-E62370B2EB1F}" dt="2025-05-07T11:26:02.712" v="261"/>
            <ac:picMkLst>
              <pc:docMk/>
              <pc:sldMasterMk cId="2242410776" sldId="2147483660"/>
              <pc:sldLayoutMk cId="3543048759" sldId="2147483680"/>
              <ac:picMk id="13" creationId="{F15C13E8-9232-E44E-9BD6-DA2DB29D1278}"/>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367993250" sldId="2147483681"/>
          </pc:sldLayoutMkLst>
          <pc:spChg chg="mod">
            <ac:chgData name="Heather Brooks" userId="3276e798-6282-47c1-a583-039c105f1097" providerId="ADAL" clId="{470588B2-BB4C-4CF8-958D-E62370B2EB1F}" dt="2025-05-07T11:26:02.712" v="261"/>
            <ac:spMkLst>
              <pc:docMk/>
              <pc:sldMasterMk cId="2242410776" sldId="2147483660"/>
              <pc:sldLayoutMk cId="367993250" sldId="2147483681"/>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367993250" sldId="2147483681"/>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367993250" sldId="2147483681"/>
              <ac:spMk id="7" creationId="{22826FB5-B72F-534E-BA76-2519AE69E560}"/>
            </ac:spMkLst>
          </pc:spChg>
          <pc:spChg chg="mod">
            <ac:chgData name="Heather Brooks" userId="3276e798-6282-47c1-a583-039c105f1097" providerId="ADAL" clId="{470588B2-BB4C-4CF8-958D-E62370B2EB1F}" dt="2025-05-07T11:26:02.712" v="261"/>
            <ac:spMkLst>
              <pc:docMk/>
              <pc:sldMasterMk cId="2242410776" sldId="2147483660"/>
              <pc:sldLayoutMk cId="367993250" sldId="2147483681"/>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367993250" sldId="2147483681"/>
              <ac:spMk id="10" creationId="{4EB3BB9D-0AC8-1C43-9B28-7B8CBBBC0F5B}"/>
            </ac:spMkLst>
          </pc:spChg>
          <pc:spChg chg="mod">
            <ac:chgData name="Heather Brooks" userId="3276e798-6282-47c1-a583-039c105f1097" providerId="ADAL" clId="{470588B2-BB4C-4CF8-958D-E62370B2EB1F}" dt="2025-05-07T11:26:02.712" v="261"/>
            <ac:spMkLst>
              <pc:docMk/>
              <pc:sldMasterMk cId="2242410776" sldId="2147483660"/>
              <pc:sldLayoutMk cId="367993250" sldId="2147483681"/>
              <ac:spMk id="11" creationId="{5A3539BE-B2AB-DA49-B206-43A49D5B3F99}"/>
            </ac:spMkLst>
          </pc:spChg>
          <pc:spChg chg="mod">
            <ac:chgData name="Heather Brooks" userId="3276e798-6282-47c1-a583-039c105f1097" providerId="ADAL" clId="{470588B2-BB4C-4CF8-958D-E62370B2EB1F}" dt="2025-05-07T11:26:02.712" v="261"/>
            <ac:spMkLst>
              <pc:docMk/>
              <pc:sldMasterMk cId="2242410776" sldId="2147483660"/>
              <pc:sldLayoutMk cId="367993250" sldId="2147483681"/>
              <ac:spMk id="12" creationId="{F4FCBC23-E480-C745-B917-19C765486473}"/>
            </ac:spMkLst>
          </pc:spChg>
          <pc:picChg chg="mod">
            <ac:chgData name="Heather Brooks" userId="3276e798-6282-47c1-a583-039c105f1097" providerId="ADAL" clId="{470588B2-BB4C-4CF8-958D-E62370B2EB1F}" dt="2025-05-07T11:26:02.712" v="261"/>
            <ac:picMkLst>
              <pc:docMk/>
              <pc:sldMasterMk cId="2242410776" sldId="2147483660"/>
              <pc:sldLayoutMk cId="367993250" sldId="2147483681"/>
              <ac:picMk id="9" creationId="{DF442004-1946-B347-959E-2D8E7CA661E0}"/>
            </ac:picMkLst>
          </pc:picChg>
          <pc:picChg chg="mod">
            <ac:chgData name="Heather Brooks" userId="3276e798-6282-47c1-a583-039c105f1097" providerId="ADAL" clId="{470588B2-BB4C-4CF8-958D-E62370B2EB1F}" dt="2025-05-07T11:26:02.712" v="261"/>
            <ac:picMkLst>
              <pc:docMk/>
              <pc:sldMasterMk cId="2242410776" sldId="2147483660"/>
              <pc:sldLayoutMk cId="367993250" sldId="2147483681"/>
              <ac:picMk id="13" creationId="{CF701C02-1C42-6449-895E-D0BE53502ED1}"/>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2427427020" sldId="2147483682"/>
          </pc:sldLayoutMkLst>
          <pc:spChg chg="mod">
            <ac:chgData name="Heather Brooks" userId="3276e798-6282-47c1-a583-039c105f1097" providerId="ADAL" clId="{470588B2-BB4C-4CF8-958D-E62370B2EB1F}" dt="2025-05-07T11:26:02.712" v="261"/>
            <ac:spMkLst>
              <pc:docMk/>
              <pc:sldMasterMk cId="2242410776" sldId="2147483660"/>
              <pc:sldLayoutMk cId="2427427020" sldId="2147483682"/>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2427427020" sldId="2147483682"/>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2427427020" sldId="2147483682"/>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2427427020" sldId="2147483682"/>
              <ac:spMk id="9" creationId="{5294ACB0-8FAA-D841-A1BF-879D90D6C124}"/>
            </ac:spMkLst>
          </pc:spChg>
          <pc:spChg chg="mod">
            <ac:chgData name="Heather Brooks" userId="3276e798-6282-47c1-a583-039c105f1097" providerId="ADAL" clId="{470588B2-BB4C-4CF8-958D-E62370B2EB1F}" dt="2025-05-07T11:26:02.712" v="261"/>
            <ac:spMkLst>
              <pc:docMk/>
              <pc:sldMasterMk cId="2242410776" sldId="2147483660"/>
              <pc:sldLayoutMk cId="2427427020" sldId="2147483682"/>
              <ac:spMk id="10" creationId="{1FB05D90-9548-D642-833F-85A7B1F20960}"/>
            </ac:spMkLst>
          </pc:spChg>
          <pc:spChg chg="mod">
            <ac:chgData name="Heather Brooks" userId="3276e798-6282-47c1-a583-039c105f1097" providerId="ADAL" clId="{470588B2-BB4C-4CF8-958D-E62370B2EB1F}" dt="2025-05-07T11:26:02.712" v="261"/>
            <ac:spMkLst>
              <pc:docMk/>
              <pc:sldMasterMk cId="2242410776" sldId="2147483660"/>
              <pc:sldLayoutMk cId="2427427020" sldId="2147483682"/>
              <ac:spMk id="11" creationId="{20E032BC-1945-DB42-8E93-5C973B2F5DE2}"/>
            </ac:spMkLst>
          </pc:spChg>
          <pc:spChg chg="mod">
            <ac:chgData name="Heather Brooks" userId="3276e798-6282-47c1-a583-039c105f1097" providerId="ADAL" clId="{470588B2-BB4C-4CF8-958D-E62370B2EB1F}" dt="2025-05-07T11:26:02.712" v="261"/>
            <ac:spMkLst>
              <pc:docMk/>
              <pc:sldMasterMk cId="2242410776" sldId="2147483660"/>
              <pc:sldLayoutMk cId="2427427020" sldId="2147483682"/>
              <ac:spMk id="12" creationId="{F4FCBC23-E480-C745-B917-19C765486473}"/>
            </ac:spMkLst>
          </pc:spChg>
          <pc:picChg chg="mod">
            <ac:chgData name="Heather Brooks" userId="3276e798-6282-47c1-a583-039c105f1097" providerId="ADAL" clId="{470588B2-BB4C-4CF8-958D-E62370B2EB1F}" dt="2025-05-07T11:26:02.712" v="261"/>
            <ac:picMkLst>
              <pc:docMk/>
              <pc:sldMasterMk cId="2242410776" sldId="2147483660"/>
              <pc:sldLayoutMk cId="2427427020" sldId="2147483682"/>
              <ac:picMk id="7" creationId="{DA6704E9-F82F-284D-96FD-DACBE5A4B496}"/>
            </ac:picMkLst>
          </pc:picChg>
          <pc:picChg chg="mod">
            <ac:chgData name="Heather Brooks" userId="3276e798-6282-47c1-a583-039c105f1097" providerId="ADAL" clId="{470588B2-BB4C-4CF8-958D-E62370B2EB1F}" dt="2025-05-07T11:26:02.712" v="261"/>
            <ac:picMkLst>
              <pc:docMk/>
              <pc:sldMasterMk cId="2242410776" sldId="2147483660"/>
              <pc:sldLayoutMk cId="2427427020" sldId="2147483682"/>
              <ac:picMk id="13" creationId="{2F73396B-1609-5441-99E2-0637B42F266F}"/>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044109197" sldId="2147483683"/>
          </pc:sldLayoutMkLst>
          <pc:spChg chg="mod">
            <ac:chgData name="Heather Brooks" userId="3276e798-6282-47c1-a583-039c105f1097" providerId="ADAL" clId="{470588B2-BB4C-4CF8-958D-E62370B2EB1F}" dt="2025-05-07T11:26:02.712" v="261"/>
            <ac:spMkLst>
              <pc:docMk/>
              <pc:sldMasterMk cId="2242410776" sldId="2147483660"/>
              <pc:sldLayoutMk cId="1044109197" sldId="2147483683"/>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1044109197" sldId="2147483683"/>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1044109197" sldId="2147483683"/>
              <ac:spMk id="7" creationId="{24F3CFBB-E951-104D-81F8-C9E7E15E5534}"/>
            </ac:spMkLst>
          </pc:spChg>
          <pc:spChg chg="mod">
            <ac:chgData name="Heather Brooks" userId="3276e798-6282-47c1-a583-039c105f1097" providerId="ADAL" clId="{470588B2-BB4C-4CF8-958D-E62370B2EB1F}" dt="2025-05-07T11:26:02.712" v="261"/>
            <ac:spMkLst>
              <pc:docMk/>
              <pc:sldMasterMk cId="2242410776" sldId="2147483660"/>
              <pc:sldLayoutMk cId="1044109197" sldId="2147483683"/>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1044109197" sldId="2147483683"/>
              <ac:spMk id="10" creationId="{54654C6B-254F-F348-9C32-A28BD12BF679}"/>
            </ac:spMkLst>
          </pc:spChg>
          <pc:picChg chg="mod">
            <ac:chgData name="Heather Brooks" userId="3276e798-6282-47c1-a583-039c105f1097" providerId="ADAL" clId="{470588B2-BB4C-4CF8-958D-E62370B2EB1F}" dt="2025-05-07T11:26:02.712" v="261"/>
            <ac:picMkLst>
              <pc:docMk/>
              <pc:sldMasterMk cId="2242410776" sldId="2147483660"/>
              <pc:sldLayoutMk cId="1044109197" sldId="2147483683"/>
              <ac:picMk id="9" creationId="{72380A7D-6BD5-D247-A888-83E9BEAFB7C6}"/>
            </ac:picMkLst>
          </pc:picChg>
          <pc:picChg chg="mod">
            <ac:chgData name="Heather Brooks" userId="3276e798-6282-47c1-a583-039c105f1097" providerId="ADAL" clId="{470588B2-BB4C-4CF8-958D-E62370B2EB1F}" dt="2025-05-07T11:26:02.712" v="261"/>
            <ac:picMkLst>
              <pc:docMk/>
              <pc:sldMasterMk cId="2242410776" sldId="2147483660"/>
              <pc:sldLayoutMk cId="1044109197" sldId="2147483683"/>
              <ac:picMk id="11" creationId="{0EFD9B33-48E3-694E-A93D-C402988969A9}"/>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4038880723" sldId="2147483684"/>
          </pc:sldLayoutMkLst>
          <pc:spChg chg="mod">
            <ac:chgData name="Heather Brooks" userId="3276e798-6282-47c1-a583-039c105f1097" providerId="ADAL" clId="{470588B2-BB4C-4CF8-958D-E62370B2EB1F}" dt="2025-05-07T11:26:02.712" v="261"/>
            <ac:spMkLst>
              <pc:docMk/>
              <pc:sldMasterMk cId="2242410776" sldId="2147483660"/>
              <pc:sldLayoutMk cId="4038880723" sldId="2147483684"/>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4038880723" sldId="2147483684"/>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4038880723" sldId="2147483684"/>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4038880723" sldId="2147483684"/>
              <ac:spMk id="9" creationId="{D31C63A4-7202-A340-80EA-C65054D0EAAB}"/>
            </ac:spMkLst>
          </pc:spChg>
          <pc:spChg chg="mod">
            <ac:chgData name="Heather Brooks" userId="3276e798-6282-47c1-a583-039c105f1097" providerId="ADAL" clId="{470588B2-BB4C-4CF8-958D-E62370B2EB1F}" dt="2025-05-07T11:26:02.712" v="261"/>
            <ac:spMkLst>
              <pc:docMk/>
              <pc:sldMasterMk cId="2242410776" sldId="2147483660"/>
              <pc:sldLayoutMk cId="4038880723" sldId="2147483684"/>
              <ac:spMk id="10" creationId="{FE5C1225-9E1A-9949-B2C9-7D39B216B87A}"/>
            </ac:spMkLst>
          </pc:spChg>
          <pc:picChg chg="mod">
            <ac:chgData name="Heather Brooks" userId="3276e798-6282-47c1-a583-039c105f1097" providerId="ADAL" clId="{470588B2-BB4C-4CF8-958D-E62370B2EB1F}" dt="2025-05-07T11:26:02.712" v="261"/>
            <ac:picMkLst>
              <pc:docMk/>
              <pc:sldMasterMk cId="2242410776" sldId="2147483660"/>
              <pc:sldLayoutMk cId="4038880723" sldId="2147483684"/>
              <ac:picMk id="7" creationId="{D0F7DFA3-8CD1-F743-AE6A-F1E39AFF0942}"/>
            </ac:picMkLst>
          </pc:picChg>
          <pc:picChg chg="mod">
            <ac:chgData name="Heather Brooks" userId="3276e798-6282-47c1-a583-039c105f1097" providerId="ADAL" clId="{470588B2-BB4C-4CF8-958D-E62370B2EB1F}" dt="2025-05-07T11:26:02.712" v="261"/>
            <ac:picMkLst>
              <pc:docMk/>
              <pc:sldMasterMk cId="2242410776" sldId="2147483660"/>
              <pc:sldLayoutMk cId="4038880723" sldId="2147483684"/>
              <ac:picMk id="11" creationId="{E0837A36-A374-9D4A-98C2-B311F09711DC}"/>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238654984" sldId="2147483685"/>
          </pc:sldLayoutMkLst>
          <pc:spChg chg="mod">
            <ac:chgData name="Heather Brooks" userId="3276e798-6282-47c1-a583-039c105f1097" providerId="ADAL" clId="{470588B2-BB4C-4CF8-958D-E62370B2EB1F}" dt="2025-05-07T11:26:02.712" v="261"/>
            <ac:spMkLst>
              <pc:docMk/>
              <pc:sldMasterMk cId="2242410776" sldId="2147483660"/>
              <pc:sldLayoutMk cId="1238654984" sldId="2147483685"/>
              <ac:spMk id="2" creationId="{137E88AD-105E-344A-9F93-201A2E27365B}"/>
            </ac:spMkLst>
          </pc:spChg>
          <pc:spChg chg="mod">
            <ac:chgData name="Heather Brooks" userId="3276e798-6282-47c1-a583-039c105f1097" providerId="ADAL" clId="{470588B2-BB4C-4CF8-958D-E62370B2EB1F}" dt="2025-05-07T11:26:02.712" v="261"/>
            <ac:spMkLst>
              <pc:docMk/>
              <pc:sldMasterMk cId="2242410776" sldId="2147483660"/>
              <pc:sldLayoutMk cId="1238654984" sldId="2147483685"/>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1238654984" sldId="2147483685"/>
              <ac:spMk id="7" creationId="{24F3CFBB-E951-104D-81F8-C9E7E15E5534}"/>
            </ac:spMkLst>
          </pc:spChg>
          <pc:spChg chg="mod">
            <ac:chgData name="Heather Brooks" userId="3276e798-6282-47c1-a583-039c105f1097" providerId="ADAL" clId="{470588B2-BB4C-4CF8-958D-E62370B2EB1F}" dt="2025-05-07T11:26:02.712" v="261"/>
            <ac:spMkLst>
              <pc:docMk/>
              <pc:sldMasterMk cId="2242410776" sldId="2147483660"/>
              <pc:sldLayoutMk cId="1238654984" sldId="2147483685"/>
              <ac:spMk id="8" creationId="{E35B405E-EBBC-C94E-90F9-FA5B04A8EFA0}"/>
            </ac:spMkLst>
          </pc:spChg>
          <pc:spChg chg="mod">
            <ac:chgData name="Heather Brooks" userId="3276e798-6282-47c1-a583-039c105f1097" providerId="ADAL" clId="{470588B2-BB4C-4CF8-958D-E62370B2EB1F}" dt="2025-05-07T11:26:02.712" v="261"/>
            <ac:spMkLst>
              <pc:docMk/>
              <pc:sldMasterMk cId="2242410776" sldId="2147483660"/>
              <pc:sldLayoutMk cId="1238654984" sldId="2147483685"/>
              <ac:spMk id="10" creationId="{5BCFBC99-8753-9644-BE82-F3482D15A1D7}"/>
            </ac:spMkLst>
          </pc:spChg>
          <pc:picChg chg="mod">
            <ac:chgData name="Heather Brooks" userId="3276e798-6282-47c1-a583-039c105f1097" providerId="ADAL" clId="{470588B2-BB4C-4CF8-958D-E62370B2EB1F}" dt="2025-05-07T11:26:02.712" v="261"/>
            <ac:picMkLst>
              <pc:docMk/>
              <pc:sldMasterMk cId="2242410776" sldId="2147483660"/>
              <pc:sldLayoutMk cId="1238654984" sldId="2147483685"/>
              <ac:picMk id="9" creationId="{F2FD5E92-B3B8-9244-9C57-3D9898A44C2C}"/>
            </ac:picMkLst>
          </pc:picChg>
          <pc:picChg chg="mod">
            <ac:chgData name="Heather Brooks" userId="3276e798-6282-47c1-a583-039c105f1097" providerId="ADAL" clId="{470588B2-BB4C-4CF8-958D-E62370B2EB1F}" dt="2025-05-07T11:26:02.712" v="261"/>
            <ac:picMkLst>
              <pc:docMk/>
              <pc:sldMasterMk cId="2242410776" sldId="2147483660"/>
              <pc:sldLayoutMk cId="1238654984" sldId="2147483685"/>
              <ac:picMk id="11" creationId="{1C61EBC2-741F-5F4F-A3CF-418835FC8842}"/>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527268411" sldId="2147483686"/>
          </pc:sldLayoutMkLst>
          <pc:spChg chg="mod">
            <ac:chgData name="Heather Brooks" userId="3276e798-6282-47c1-a583-039c105f1097" providerId="ADAL" clId="{470588B2-BB4C-4CF8-958D-E62370B2EB1F}" dt="2025-05-07T11:26:02.712" v="261"/>
            <ac:spMkLst>
              <pc:docMk/>
              <pc:sldMasterMk cId="2242410776" sldId="2147483660"/>
              <pc:sldLayoutMk cId="1527268411" sldId="2147483686"/>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1527268411" sldId="2147483686"/>
              <ac:spMk id="8" creationId="{50E1CB9E-8F9C-5B47-AEBC-DAC9DF16A1EC}"/>
            </ac:spMkLst>
          </pc:spChg>
          <pc:spChg chg="mod">
            <ac:chgData name="Heather Brooks" userId="3276e798-6282-47c1-a583-039c105f1097" providerId="ADAL" clId="{470588B2-BB4C-4CF8-958D-E62370B2EB1F}" dt="2025-05-07T11:26:02.712" v="261"/>
            <ac:spMkLst>
              <pc:docMk/>
              <pc:sldMasterMk cId="2242410776" sldId="2147483660"/>
              <pc:sldLayoutMk cId="1527268411" sldId="2147483686"/>
              <ac:spMk id="9" creationId="{E6AF7B70-1F2D-5A44-9935-496786A8619B}"/>
            </ac:spMkLst>
          </pc:spChg>
          <pc:spChg chg="mod">
            <ac:chgData name="Heather Brooks" userId="3276e798-6282-47c1-a583-039c105f1097" providerId="ADAL" clId="{470588B2-BB4C-4CF8-958D-E62370B2EB1F}" dt="2025-05-07T11:26:02.712" v="261"/>
            <ac:spMkLst>
              <pc:docMk/>
              <pc:sldMasterMk cId="2242410776" sldId="2147483660"/>
              <pc:sldLayoutMk cId="1527268411" sldId="2147483686"/>
              <ac:spMk id="10" creationId="{B1BC0AFC-2292-EA40-B63E-031C4B5A3CF4}"/>
            </ac:spMkLst>
          </pc:spChg>
          <pc:spChg chg="mod">
            <ac:chgData name="Heather Brooks" userId="3276e798-6282-47c1-a583-039c105f1097" providerId="ADAL" clId="{470588B2-BB4C-4CF8-958D-E62370B2EB1F}" dt="2025-05-07T11:26:02.712" v="261"/>
            <ac:spMkLst>
              <pc:docMk/>
              <pc:sldMasterMk cId="2242410776" sldId="2147483660"/>
              <pc:sldLayoutMk cId="1527268411" sldId="2147483686"/>
              <ac:spMk id="11" creationId="{918DA33E-8200-2543-90F0-9E505694E193}"/>
            </ac:spMkLst>
          </pc:spChg>
          <pc:picChg chg="mod">
            <ac:chgData name="Heather Brooks" userId="3276e798-6282-47c1-a583-039c105f1097" providerId="ADAL" clId="{470588B2-BB4C-4CF8-958D-E62370B2EB1F}" dt="2025-05-07T11:26:02.712" v="261"/>
            <ac:picMkLst>
              <pc:docMk/>
              <pc:sldMasterMk cId="2242410776" sldId="2147483660"/>
              <pc:sldLayoutMk cId="1527268411" sldId="2147483686"/>
              <ac:picMk id="7" creationId="{8ED9140B-A347-D849-8D8F-43031EF90DA2}"/>
            </ac:picMkLst>
          </pc:picChg>
          <pc:picChg chg="mod">
            <ac:chgData name="Heather Brooks" userId="3276e798-6282-47c1-a583-039c105f1097" providerId="ADAL" clId="{470588B2-BB4C-4CF8-958D-E62370B2EB1F}" dt="2025-05-07T11:26:02.712" v="261"/>
            <ac:picMkLst>
              <pc:docMk/>
              <pc:sldMasterMk cId="2242410776" sldId="2147483660"/>
              <pc:sldLayoutMk cId="1527268411" sldId="2147483686"/>
              <ac:picMk id="12" creationId="{636F0CA9-BADC-3645-862A-DA56EAB6A9FA}"/>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578754931" sldId="2147483687"/>
          </pc:sldLayoutMkLst>
          <pc:spChg chg="mod">
            <ac:chgData name="Heather Brooks" userId="3276e798-6282-47c1-a583-039c105f1097" providerId="ADAL" clId="{470588B2-BB4C-4CF8-958D-E62370B2EB1F}" dt="2025-05-07T11:26:02.712" v="261"/>
            <ac:spMkLst>
              <pc:docMk/>
              <pc:sldMasterMk cId="2242410776" sldId="2147483660"/>
              <pc:sldLayoutMk cId="578754931" sldId="2147483687"/>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578754931" sldId="2147483687"/>
              <ac:spMk id="7" creationId="{67B4E614-60C0-2541-AF3B-A6D427E99C3D}"/>
            </ac:spMkLst>
          </pc:spChg>
          <pc:spChg chg="mod">
            <ac:chgData name="Heather Brooks" userId="3276e798-6282-47c1-a583-039c105f1097" providerId="ADAL" clId="{470588B2-BB4C-4CF8-958D-E62370B2EB1F}" dt="2025-05-07T11:26:02.712" v="261"/>
            <ac:spMkLst>
              <pc:docMk/>
              <pc:sldMasterMk cId="2242410776" sldId="2147483660"/>
              <pc:sldLayoutMk cId="578754931" sldId="2147483687"/>
              <ac:spMk id="9" creationId="{7BF38A6B-CE6A-8249-9A95-55FECA3EE966}"/>
            </ac:spMkLst>
          </pc:spChg>
          <pc:spChg chg="mod">
            <ac:chgData name="Heather Brooks" userId="3276e798-6282-47c1-a583-039c105f1097" providerId="ADAL" clId="{470588B2-BB4C-4CF8-958D-E62370B2EB1F}" dt="2025-05-07T11:26:02.712" v="261"/>
            <ac:spMkLst>
              <pc:docMk/>
              <pc:sldMasterMk cId="2242410776" sldId="2147483660"/>
              <pc:sldLayoutMk cId="578754931" sldId="2147483687"/>
              <ac:spMk id="10" creationId="{9D774090-9B1E-2D4A-AA9B-F54F81A4F15B}"/>
            </ac:spMkLst>
          </pc:spChg>
          <pc:spChg chg="mod">
            <ac:chgData name="Heather Brooks" userId="3276e798-6282-47c1-a583-039c105f1097" providerId="ADAL" clId="{470588B2-BB4C-4CF8-958D-E62370B2EB1F}" dt="2025-05-07T11:26:02.712" v="261"/>
            <ac:spMkLst>
              <pc:docMk/>
              <pc:sldMasterMk cId="2242410776" sldId="2147483660"/>
              <pc:sldLayoutMk cId="578754931" sldId="2147483687"/>
              <ac:spMk id="11" creationId="{0E3D210B-7C4D-5D4F-AB79-661C47810FCE}"/>
            </ac:spMkLst>
          </pc:spChg>
          <pc:picChg chg="mod">
            <ac:chgData name="Heather Brooks" userId="3276e798-6282-47c1-a583-039c105f1097" providerId="ADAL" clId="{470588B2-BB4C-4CF8-958D-E62370B2EB1F}" dt="2025-05-07T11:26:02.712" v="261"/>
            <ac:picMkLst>
              <pc:docMk/>
              <pc:sldMasterMk cId="2242410776" sldId="2147483660"/>
              <pc:sldLayoutMk cId="578754931" sldId="2147483687"/>
              <ac:picMk id="8" creationId="{4427F79C-3A50-5D45-8786-7ECFD8A59B7B}"/>
            </ac:picMkLst>
          </pc:picChg>
          <pc:picChg chg="mod">
            <ac:chgData name="Heather Brooks" userId="3276e798-6282-47c1-a583-039c105f1097" providerId="ADAL" clId="{470588B2-BB4C-4CF8-958D-E62370B2EB1F}" dt="2025-05-07T11:26:02.712" v="261"/>
            <ac:picMkLst>
              <pc:docMk/>
              <pc:sldMasterMk cId="2242410776" sldId="2147483660"/>
              <pc:sldLayoutMk cId="578754931" sldId="2147483687"/>
              <ac:picMk id="12" creationId="{CB431FC7-7BEF-AF45-B8F6-E3ADFCCD5068}"/>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3826018917" sldId="2147483688"/>
          </pc:sldLayoutMkLst>
          <pc:spChg chg="mod">
            <ac:chgData name="Heather Brooks" userId="3276e798-6282-47c1-a583-039c105f1097" providerId="ADAL" clId="{470588B2-BB4C-4CF8-958D-E62370B2EB1F}" dt="2025-05-07T11:26:02.712" v="261"/>
            <ac:spMkLst>
              <pc:docMk/>
              <pc:sldMasterMk cId="2242410776" sldId="2147483660"/>
              <pc:sldLayoutMk cId="3826018917" sldId="2147483688"/>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3826018917" sldId="2147483688"/>
              <ac:spMk id="8" creationId="{7B4E862F-3474-3545-8F51-54340B2EA2B9}"/>
            </ac:spMkLst>
          </pc:spChg>
          <pc:spChg chg="mod">
            <ac:chgData name="Heather Brooks" userId="3276e798-6282-47c1-a583-039c105f1097" providerId="ADAL" clId="{470588B2-BB4C-4CF8-958D-E62370B2EB1F}" dt="2025-05-07T11:26:02.712" v="261"/>
            <ac:spMkLst>
              <pc:docMk/>
              <pc:sldMasterMk cId="2242410776" sldId="2147483660"/>
              <pc:sldLayoutMk cId="3826018917" sldId="2147483688"/>
              <ac:spMk id="11" creationId="{899DDB98-647D-D54A-AE7F-5F7A0412A6BD}"/>
            </ac:spMkLst>
          </pc:spChg>
          <pc:spChg chg="mod">
            <ac:chgData name="Heather Brooks" userId="3276e798-6282-47c1-a583-039c105f1097" providerId="ADAL" clId="{470588B2-BB4C-4CF8-958D-E62370B2EB1F}" dt="2025-05-07T11:26:02.712" v="261"/>
            <ac:spMkLst>
              <pc:docMk/>
              <pc:sldMasterMk cId="2242410776" sldId="2147483660"/>
              <pc:sldLayoutMk cId="3826018917" sldId="2147483688"/>
              <ac:spMk id="13" creationId="{521579F8-6D06-9641-879B-531330F93D8F}"/>
            </ac:spMkLst>
          </pc:spChg>
          <pc:spChg chg="mod">
            <ac:chgData name="Heather Brooks" userId="3276e798-6282-47c1-a583-039c105f1097" providerId="ADAL" clId="{470588B2-BB4C-4CF8-958D-E62370B2EB1F}" dt="2025-05-07T11:26:02.712" v="261"/>
            <ac:spMkLst>
              <pc:docMk/>
              <pc:sldMasterMk cId="2242410776" sldId="2147483660"/>
              <pc:sldLayoutMk cId="3826018917" sldId="2147483688"/>
              <ac:spMk id="14" creationId="{C2BC463E-66DF-DD4E-949C-3D3BE4A376F6}"/>
            </ac:spMkLst>
          </pc:spChg>
          <pc:picChg chg="mod">
            <ac:chgData name="Heather Brooks" userId="3276e798-6282-47c1-a583-039c105f1097" providerId="ADAL" clId="{470588B2-BB4C-4CF8-958D-E62370B2EB1F}" dt="2025-05-07T11:26:02.712" v="261"/>
            <ac:picMkLst>
              <pc:docMk/>
              <pc:sldMasterMk cId="2242410776" sldId="2147483660"/>
              <pc:sldLayoutMk cId="3826018917" sldId="2147483688"/>
              <ac:picMk id="7" creationId="{1559C193-0771-4140-85F4-F9D1A323C1B9}"/>
            </ac:picMkLst>
          </pc:picChg>
          <pc:picChg chg="mod">
            <ac:chgData name="Heather Brooks" userId="3276e798-6282-47c1-a583-039c105f1097" providerId="ADAL" clId="{470588B2-BB4C-4CF8-958D-E62370B2EB1F}" dt="2025-05-07T11:26:02.712" v="261"/>
            <ac:picMkLst>
              <pc:docMk/>
              <pc:sldMasterMk cId="2242410776" sldId="2147483660"/>
              <pc:sldLayoutMk cId="3826018917" sldId="2147483688"/>
              <ac:picMk id="9" creationId="{378BBF56-9F7A-C044-A40E-409D72F6439B}"/>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589136243" sldId="2147483689"/>
          </pc:sldLayoutMkLst>
          <pc:spChg chg="mod">
            <ac:chgData name="Heather Brooks" userId="3276e798-6282-47c1-a583-039c105f1097" providerId="ADAL" clId="{470588B2-BB4C-4CF8-958D-E62370B2EB1F}" dt="2025-05-07T11:26:02.712" v="261"/>
            <ac:spMkLst>
              <pc:docMk/>
              <pc:sldMasterMk cId="2242410776" sldId="2147483660"/>
              <pc:sldLayoutMk cId="1589136243" sldId="2147483689"/>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1589136243" sldId="2147483689"/>
              <ac:spMk id="7" creationId="{0C6F2F3E-D44E-214C-9D2D-757734C83312}"/>
            </ac:spMkLst>
          </pc:spChg>
          <pc:spChg chg="mod">
            <ac:chgData name="Heather Brooks" userId="3276e798-6282-47c1-a583-039c105f1097" providerId="ADAL" clId="{470588B2-BB4C-4CF8-958D-E62370B2EB1F}" dt="2025-05-07T11:26:02.712" v="261"/>
            <ac:spMkLst>
              <pc:docMk/>
              <pc:sldMasterMk cId="2242410776" sldId="2147483660"/>
              <pc:sldLayoutMk cId="1589136243" sldId="2147483689"/>
              <ac:spMk id="10" creationId="{A17686E2-1ECE-9B45-9954-9460DACDDDA8}"/>
            </ac:spMkLst>
          </pc:spChg>
          <pc:spChg chg="mod">
            <ac:chgData name="Heather Brooks" userId="3276e798-6282-47c1-a583-039c105f1097" providerId="ADAL" clId="{470588B2-BB4C-4CF8-958D-E62370B2EB1F}" dt="2025-05-07T11:26:02.712" v="261"/>
            <ac:spMkLst>
              <pc:docMk/>
              <pc:sldMasterMk cId="2242410776" sldId="2147483660"/>
              <pc:sldLayoutMk cId="1589136243" sldId="2147483689"/>
              <ac:spMk id="11" creationId="{E1392734-9B8C-6240-927E-14221E5F1540}"/>
            </ac:spMkLst>
          </pc:spChg>
          <pc:picChg chg="mod">
            <ac:chgData name="Heather Brooks" userId="3276e798-6282-47c1-a583-039c105f1097" providerId="ADAL" clId="{470588B2-BB4C-4CF8-958D-E62370B2EB1F}" dt="2025-05-07T11:26:02.712" v="261"/>
            <ac:picMkLst>
              <pc:docMk/>
              <pc:sldMasterMk cId="2242410776" sldId="2147483660"/>
              <pc:sldLayoutMk cId="1589136243" sldId="2147483689"/>
              <ac:picMk id="8" creationId="{369A0CA5-DD86-FD40-B3E6-886441032353}"/>
            </ac:picMkLst>
          </pc:picChg>
          <pc:picChg chg="mod">
            <ac:chgData name="Heather Brooks" userId="3276e798-6282-47c1-a583-039c105f1097" providerId="ADAL" clId="{470588B2-BB4C-4CF8-958D-E62370B2EB1F}" dt="2025-05-07T11:26:02.712" v="261"/>
            <ac:picMkLst>
              <pc:docMk/>
              <pc:sldMasterMk cId="2242410776" sldId="2147483660"/>
              <pc:sldLayoutMk cId="1589136243" sldId="2147483689"/>
              <ac:picMk id="12" creationId="{F001760C-19C5-A541-A0B0-82314838859E}"/>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1231805465" sldId="2147483690"/>
          </pc:sldLayoutMkLst>
          <pc:spChg chg="mod">
            <ac:chgData name="Heather Brooks" userId="3276e798-6282-47c1-a583-039c105f1097" providerId="ADAL" clId="{470588B2-BB4C-4CF8-958D-E62370B2EB1F}" dt="2025-05-07T11:26:02.712" v="261"/>
            <ac:spMkLst>
              <pc:docMk/>
              <pc:sldMasterMk cId="2242410776" sldId="2147483660"/>
              <pc:sldLayoutMk cId="1231805465" sldId="2147483690"/>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1231805465" sldId="2147483690"/>
              <ac:spMk id="7" creationId="{118DA9CF-9C4F-8C4B-8C3A-89D1C1A4BE3D}"/>
            </ac:spMkLst>
          </pc:spChg>
          <pc:spChg chg="mod">
            <ac:chgData name="Heather Brooks" userId="3276e798-6282-47c1-a583-039c105f1097" providerId="ADAL" clId="{470588B2-BB4C-4CF8-958D-E62370B2EB1F}" dt="2025-05-07T11:26:02.712" v="261"/>
            <ac:spMkLst>
              <pc:docMk/>
              <pc:sldMasterMk cId="2242410776" sldId="2147483660"/>
              <pc:sldLayoutMk cId="1231805465" sldId="2147483690"/>
              <ac:spMk id="9" creationId="{B97E95D8-F9B2-1A47-BFFF-154CF647F7A4}"/>
            </ac:spMkLst>
          </pc:spChg>
          <pc:spChg chg="mod">
            <ac:chgData name="Heather Brooks" userId="3276e798-6282-47c1-a583-039c105f1097" providerId="ADAL" clId="{470588B2-BB4C-4CF8-958D-E62370B2EB1F}" dt="2025-05-07T11:26:02.712" v="261"/>
            <ac:spMkLst>
              <pc:docMk/>
              <pc:sldMasterMk cId="2242410776" sldId="2147483660"/>
              <pc:sldLayoutMk cId="1231805465" sldId="2147483690"/>
              <ac:spMk id="10" creationId="{4670AC3B-0900-5045-8501-E6C3A8BC33C3}"/>
            </ac:spMkLst>
          </pc:spChg>
          <pc:spChg chg="mod">
            <ac:chgData name="Heather Brooks" userId="3276e798-6282-47c1-a583-039c105f1097" providerId="ADAL" clId="{470588B2-BB4C-4CF8-958D-E62370B2EB1F}" dt="2025-05-07T11:26:02.712" v="261"/>
            <ac:spMkLst>
              <pc:docMk/>
              <pc:sldMasterMk cId="2242410776" sldId="2147483660"/>
              <pc:sldLayoutMk cId="1231805465" sldId="2147483690"/>
              <ac:spMk id="11" creationId="{A0D196C3-C9FD-B64B-B93F-2C300672C848}"/>
            </ac:spMkLst>
          </pc:spChg>
          <pc:picChg chg="mod">
            <ac:chgData name="Heather Brooks" userId="3276e798-6282-47c1-a583-039c105f1097" providerId="ADAL" clId="{470588B2-BB4C-4CF8-958D-E62370B2EB1F}" dt="2025-05-07T11:26:02.712" v="261"/>
            <ac:picMkLst>
              <pc:docMk/>
              <pc:sldMasterMk cId="2242410776" sldId="2147483660"/>
              <pc:sldLayoutMk cId="1231805465" sldId="2147483690"/>
              <ac:picMk id="8" creationId="{7E762FC7-AD59-D942-96C5-1A887C8895AC}"/>
            </ac:picMkLst>
          </pc:picChg>
          <pc:picChg chg="mod">
            <ac:chgData name="Heather Brooks" userId="3276e798-6282-47c1-a583-039c105f1097" providerId="ADAL" clId="{470588B2-BB4C-4CF8-958D-E62370B2EB1F}" dt="2025-05-07T11:26:02.712" v="261"/>
            <ac:picMkLst>
              <pc:docMk/>
              <pc:sldMasterMk cId="2242410776" sldId="2147483660"/>
              <pc:sldLayoutMk cId="1231805465" sldId="2147483690"/>
              <ac:picMk id="12" creationId="{720D3B16-BFCE-984A-A9CF-F65719A396A5}"/>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3087577751" sldId="2147483691"/>
          </pc:sldLayoutMkLst>
          <pc:spChg chg="mod">
            <ac:chgData name="Heather Brooks" userId="3276e798-6282-47c1-a583-039c105f1097" providerId="ADAL" clId="{470588B2-BB4C-4CF8-958D-E62370B2EB1F}" dt="2025-05-07T11:26:02.712" v="261"/>
            <ac:spMkLst>
              <pc:docMk/>
              <pc:sldMasterMk cId="2242410776" sldId="2147483660"/>
              <pc:sldLayoutMk cId="3087577751" sldId="2147483691"/>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3087577751" sldId="2147483691"/>
              <ac:spMk id="7" creationId="{0C6F2F3E-D44E-214C-9D2D-757734C83312}"/>
            </ac:spMkLst>
          </pc:spChg>
          <pc:spChg chg="mod">
            <ac:chgData name="Heather Brooks" userId="3276e798-6282-47c1-a583-039c105f1097" providerId="ADAL" clId="{470588B2-BB4C-4CF8-958D-E62370B2EB1F}" dt="2025-05-07T11:26:02.712" v="261"/>
            <ac:spMkLst>
              <pc:docMk/>
              <pc:sldMasterMk cId="2242410776" sldId="2147483660"/>
              <pc:sldLayoutMk cId="3087577751" sldId="2147483691"/>
              <ac:spMk id="9" creationId="{AA991499-5308-1249-B539-8B2EBBE68CF4}"/>
            </ac:spMkLst>
          </pc:spChg>
          <pc:spChg chg="mod">
            <ac:chgData name="Heather Brooks" userId="3276e798-6282-47c1-a583-039c105f1097" providerId="ADAL" clId="{470588B2-BB4C-4CF8-958D-E62370B2EB1F}" dt="2025-05-07T11:26:02.712" v="261"/>
            <ac:spMkLst>
              <pc:docMk/>
              <pc:sldMasterMk cId="2242410776" sldId="2147483660"/>
              <pc:sldLayoutMk cId="3087577751" sldId="2147483691"/>
              <ac:spMk id="10" creationId="{A17686E2-1ECE-9B45-9954-9460DACDDDA8}"/>
            </ac:spMkLst>
          </pc:spChg>
          <pc:spChg chg="mod">
            <ac:chgData name="Heather Brooks" userId="3276e798-6282-47c1-a583-039c105f1097" providerId="ADAL" clId="{470588B2-BB4C-4CF8-958D-E62370B2EB1F}" dt="2025-05-07T11:26:02.712" v="261"/>
            <ac:spMkLst>
              <pc:docMk/>
              <pc:sldMasterMk cId="2242410776" sldId="2147483660"/>
              <pc:sldLayoutMk cId="3087577751" sldId="2147483691"/>
              <ac:spMk id="11" creationId="{860CE52C-C37E-2D4D-BFCF-7DEAF8E2AA91}"/>
            </ac:spMkLst>
          </pc:spChg>
          <pc:picChg chg="mod">
            <ac:chgData name="Heather Brooks" userId="3276e798-6282-47c1-a583-039c105f1097" providerId="ADAL" clId="{470588B2-BB4C-4CF8-958D-E62370B2EB1F}" dt="2025-05-07T11:26:02.712" v="261"/>
            <ac:picMkLst>
              <pc:docMk/>
              <pc:sldMasterMk cId="2242410776" sldId="2147483660"/>
              <pc:sldLayoutMk cId="3087577751" sldId="2147483691"/>
              <ac:picMk id="8" creationId="{B75CF73B-9CC2-2345-8C8C-CA247488D0E4}"/>
            </ac:picMkLst>
          </pc:picChg>
          <pc:picChg chg="mod">
            <ac:chgData name="Heather Brooks" userId="3276e798-6282-47c1-a583-039c105f1097" providerId="ADAL" clId="{470588B2-BB4C-4CF8-958D-E62370B2EB1F}" dt="2025-05-07T11:26:02.712" v="261"/>
            <ac:picMkLst>
              <pc:docMk/>
              <pc:sldMasterMk cId="2242410776" sldId="2147483660"/>
              <pc:sldLayoutMk cId="3087577751" sldId="2147483691"/>
              <ac:picMk id="12" creationId="{E0E5480D-9CD4-494E-AB22-B4D19E60AEB1}"/>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3616131971" sldId="2147483692"/>
          </pc:sldLayoutMkLst>
          <pc:spChg chg="mod">
            <ac:chgData name="Heather Brooks" userId="3276e798-6282-47c1-a583-039c105f1097" providerId="ADAL" clId="{470588B2-BB4C-4CF8-958D-E62370B2EB1F}" dt="2025-05-07T11:26:02.712" v="261"/>
            <ac:spMkLst>
              <pc:docMk/>
              <pc:sldMasterMk cId="2242410776" sldId="2147483660"/>
              <pc:sldLayoutMk cId="3616131971" sldId="2147483692"/>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3616131971" sldId="2147483692"/>
              <ac:spMk id="7" creationId="{0C6F2F3E-D44E-214C-9D2D-757734C83312}"/>
            </ac:spMkLst>
          </pc:spChg>
          <pc:spChg chg="mod">
            <ac:chgData name="Heather Brooks" userId="3276e798-6282-47c1-a583-039c105f1097" providerId="ADAL" clId="{470588B2-BB4C-4CF8-958D-E62370B2EB1F}" dt="2025-05-07T11:26:02.712" v="261"/>
            <ac:spMkLst>
              <pc:docMk/>
              <pc:sldMasterMk cId="2242410776" sldId="2147483660"/>
              <pc:sldLayoutMk cId="3616131971" sldId="2147483692"/>
              <ac:spMk id="10" creationId="{A17686E2-1ECE-9B45-9954-9460DACDDDA8}"/>
            </ac:spMkLst>
          </pc:spChg>
          <pc:spChg chg="mod">
            <ac:chgData name="Heather Brooks" userId="3276e798-6282-47c1-a583-039c105f1097" providerId="ADAL" clId="{470588B2-BB4C-4CF8-958D-E62370B2EB1F}" dt="2025-05-07T11:26:02.712" v="261"/>
            <ac:spMkLst>
              <pc:docMk/>
              <pc:sldMasterMk cId="2242410776" sldId="2147483660"/>
              <pc:sldLayoutMk cId="3616131971" sldId="2147483692"/>
              <ac:spMk id="11" creationId="{E1392734-9B8C-6240-927E-14221E5F1540}"/>
            </ac:spMkLst>
          </pc:spChg>
          <pc:picChg chg="mod">
            <ac:chgData name="Heather Brooks" userId="3276e798-6282-47c1-a583-039c105f1097" providerId="ADAL" clId="{470588B2-BB4C-4CF8-958D-E62370B2EB1F}" dt="2025-05-07T11:26:02.712" v="261"/>
            <ac:picMkLst>
              <pc:docMk/>
              <pc:sldMasterMk cId="2242410776" sldId="2147483660"/>
              <pc:sldLayoutMk cId="3616131971" sldId="2147483692"/>
              <ac:picMk id="8" creationId="{369A0CA5-DD86-FD40-B3E6-886441032353}"/>
            </ac:picMkLst>
          </pc:picChg>
          <pc:picChg chg="mod">
            <ac:chgData name="Heather Brooks" userId="3276e798-6282-47c1-a583-039c105f1097" providerId="ADAL" clId="{470588B2-BB4C-4CF8-958D-E62370B2EB1F}" dt="2025-05-07T11:26:02.712" v="261"/>
            <ac:picMkLst>
              <pc:docMk/>
              <pc:sldMasterMk cId="2242410776" sldId="2147483660"/>
              <pc:sldLayoutMk cId="3616131971" sldId="2147483692"/>
              <ac:picMk id="12" creationId="{F001760C-19C5-A541-A0B0-82314838859E}"/>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3776452816" sldId="2147483693"/>
          </pc:sldLayoutMkLst>
          <pc:spChg chg="mod">
            <ac:chgData name="Heather Brooks" userId="3276e798-6282-47c1-a583-039c105f1097" providerId="ADAL" clId="{470588B2-BB4C-4CF8-958D-E62370B2EB1F}" dt="2025-05-07T11:26:02.712" v="261"/>
            <ac:spMkLst>
              <pc:docMk/>
              <pc:sldMasterMk cId="2242410776" sldId="2147483660"/>
              <pc:sldLayoutMk cId="3776452816" sldId="2147483693"/>
              <ac:spMk id="6" creationId="{4AC504E5-45F1-6648-BFAC-1A11B92F5EE4}"/>
            </ac:spMkLst>
          </pc:spChg>
          <pc:spChg chg="mod">
            <ac:chgData name="Heather Brooks" userId="3276e798-6282-47c1-a583-039c105f1097" providerId="ADAL" clId="{470588B2-BB4C-4CF8-958D-E62370B2EB1F}" dt="2025-05-07T11:26:02.712" v="261"/>
            <ac:spMkLst>
              <pc:docMk/>
              <pc:sldMasterMk cId="2242410776" sldId="2147483660"/>
              <pc:sldLayoutMk cId="3776452816" sldId="2147483693"/>
              <ac:spMk id="7" creationId="{0C6F2F3E-D44E-214C-9D2D-757734C83312}"/>
            </ac:spMkLst>
          </pc:spChg>
          <pc:spChg chg="mod">
            <ac:chgData name="Heather Brooks" userId="3276e798-6282-47c1-a583-039c105f1097" providerId="ADAL" clId="{470588B2-BB4C-4CF8-958D-E62370B2EB1F}" dt="2025-05-07T11:26:02.712" v="261"/>
            <ac:spMkLst>
              <pc:docMk/>
              <pc:sldMasterMk cId="2242410776" sldId="2147483660"/>
              <pc:sldLayoutMk cId="3776452816" sldId="2147483693"/>
              <ac:spMk id="9" creationId="{AA991499-5308-1249-B539-8B2EBBE68CF4}"/>
            </ac:spMkLst>
          </pc:spChg>
          <pc:spChg chg="mod">
            <ac:chgData name="Heather Brooks" userId="3276e798-6282-47c1-a583-039c105f1097" providerId="ADAL" clId="{470588B2-BB4C-4CF8-958D-E62370B2EB1F}" dt="2025-05-07T11:26:02.712" v="261"/>
            <ac:spMkLst>
              <pc:docMk/>
              <pc:sldMasterMk cId="2242410776" sldId="2147483660"/>
              <pc:sldLayoutMk cId="3776452816" sldId="2147483693"/>
              <ac:spMk id="10" creationId="{A17686E2-1ECE-9B45-9954-9460DACDDDA8}"/>
            </ac:spMkLst>
          </pc:spChg>
          <pc:spChg chg="mod">
            <ac:chgData name="Heather Brooks" userId="3276e798-6282-47c1-a583-039c105f1097" providerId="ADAL" clId="{470588B2-BB4C-4CF8-958D-E62370B2EB1F}" dt="2025-05-07T11:26:02.712" v="261"/>
            <ac:spMkLst>
              <pc:docMk/>
              <pc:sldMasterMk cId="2242410776" sldId="2147483660"/>
              <pc:sldLayoutMk cId="3776452816" sldId="2147483693"/>
              <ac:spMk id="11" creationId="{5E821BCA-F3D0-8549-840C-C0315F7F1203}"/>
            </ac:spMkLst>
          </pc:spChg>
          <pc:picChg chg="mod">
            <ac:chgData name="Heather Brooks" userId="3276e798-6282-47c1-a583-039c105f1097" providerId="ADAL" clId="{470588B2-BB4C-4CF8-958D-E62370B2EB1F}" dt="2025-05-07T11:26:02.712" v="261"/>
            <ac:picMkLst>
              <pc:docMk/>
              <pc:sldMasterMk cId="2242410776" sldId="2147483660"/>
              <pc:sldLayoutMk cId="3776452816" sldId="2147483693"/>
              <ac:picMk id="8" creationId="{18128D9B-15E5-7D47-A066-91B2332F9C2D}"/>
            </ac:picMkLst>
          </pc:picChg>
          <pc:picChg chg="mod">
            <ac:chgData name="Heather Brooks" userId="3276e798-6282-47c1-a583-039c105f1097" providerId="ADAL" clId="{470588B2-BB4C-4CF8-958D-E62370B2EB1F}" dt="2025-05-07T11:26:02.712" v="261"/>
            <ac:picMkLst>
              <pc:docMk/>
              <pc:sldMasterMk cId="2242410776" sldId="2147483660"/>
              <pc:sldLayoutMk cId="3776452816" sldId="2147483693"/>
              <ac:picMk id="12" creationId="{C93345AB-0985-F843-8A0F-FD923D01BDD7}"/>
            </ac:picMkLst>
          </pc:picChg>
        </pc:sldLayoutChg>
        <pc:sldLayoutChg chg="modSp">
          <pc:chgData name="Heather Brooks" userId="3276e798-6282-47c1-a583-039c105f1097" providerId="ADAL" clId="{470588B2-BB4C-4CF8-958D-E62370B2EB1F}" dt="2025-05-07T11:26:02.712" v="261"/>
          <pc:sldLayoutMkLst>
            <pc:docMk/>
            <pc:sldMasterMk cId="2242410776" sldId="2147483660"/>
            <pc:sldLayoutMk cId="743626965" sldId="2147483694"/>
          </pc:sldLayoutMkLst>
          <pc:spChg chg="mod">
            <ac:chgData name="Heather Brooks" userId="3276e798-6282-47c1-a583-039c105f1097" providerId="ADAL" clId="{470588B2-BB4C-4CF8-958D-E62370B2EB1F}" dt="2025-05-07T11:26:02.712" v="261"/>
            <ac:spMkLst>
              <pc:docMk/>
              <pc:sldMasterMk cId="2242410776" sldId="2147483660"/>
              <pc:sldLayoutMk cId="743626965" sldId="2147483694"/>
              <ac:spMk id="4" creationId="{1BA47285-FD8D-8A6F-8D7D-55744906912D}"/>
            </ac:spMkLst>
          </pc:spChg>
          <pc:spChg chg="mod">
            <ac:chgData name="Heather Brooks" userId="3276e798-6282-47c1-a583-039c105f1097" providerId="ADAL" clId="{470588B2-BB4C-4CF8-958D-E62370B2EB1F}" dt="2025-05-07T11:26:02.712" v="261"/>
            <ac:spMkLst>
              <pc:docMk/>
              <pc:sldMasterMk cId="2242410776" sldId="2147483660"/>
              <pc:sldLayoutMk cId="743626965" sldId="2147483694"/>
              <ac:spMk id="5" creationId="{166966B8-752A-B82C-5B9E-18B094B27854}"/>
            </ac:spMkLst>
          </pc:spChg>
          <pc:spChg chg="mod">
            <ac:chgData name="Heather Brooks" userId="3276e798-6282-47c1-a583-039c105f1097" providerId="ADAL" clId="{470588B2-BB4C-4CF8-958D-E62370B2EB1F}" dt="2025-05-07T11:26:02.712" v="261"/>
            <ac:spMkLst>
              <pc:docMk/>
              <pc:sldMasterMk cId="2242410776" sldId="2147483660"/>
              <pc:sldLayoutMk cId="743626965" sldId="2147483694"/>
              <ac:spMk id="7" creationId="{E11403F7-1143-7935-CEFC-155C8A89AF43}"/>
            </ac:spMkLst>
          </pc:spChg>
          <pc:spChg chg="mod">
            <ac:chgData name="Heather Brooks" userId="3276e798-6282-47c1-a583-039c105f1097" providerId="ADAL" clId="{470588B2-BB4C-4CF8-958D-E62370B2EB1F}" dt="2025-05-07T11:26:02.712" v="261"/>
            <ac:spMkLst>
              <pc:docMk/>
              <pc:sldMasterMk cId="2242410776" sldId="2147483660"/>
              <pc:sldLayoutMk cId="743626965" sldId="2147483694"/>
              <ac:spMk id="8" creationId="{272CDDF4-72B9-DEF7-0899-75ED6FFF9270}"/>
            </ac:spMkLst>
          </pc:spChg>
          <pc:spChg chg="mod">
            <ac:chgData name="Heather Brooks" userId="3276e798-6282-47c1-a583-039c105f1097" providerId="ADAL" clId="{470588B2-BB4C-4CF8-958D-E62370B2EB1F}" dt="2025-05-07T11:26:02.712" v="261"/>
            <ac:spMkLst>
              <pc:docMk/>
              <pc:sldMasterMk cId="2242410776" sldId="2147483660"/>
              <pc:sldLayoutMk cId="743626965" sldId="2147483694"/>
              <ac:spMk id="10" creationId="{54576027-2913-E867-7D15-1DFE277B3DE7}"/>
            </ac:spMkLst>
          </pc:spChg>
          <pc:spChg chg="mod">
            <ac:chgData name="Heather Brooks" userId="3276e798-6282-47c1-a583-039c105f1097" providerId="ADAL" clId="{470588B2-BB4C-4CF8-958D-E62370B2EB1F}" dt="2025-05-07T11:26:02.712" v="261"/>
            <ac:spMkLst>
              <pc:docMk/>
              <pc:sldMasterMk cId="2242410776" sldId="2147483660"/>
              <pc:sldLayoutMk cId="743626965" sldId="2147483694"/>
              <ac:spMk id="11" creationId="{104CC37F-06D1-D502-8BC0-A9C98D76F495}"/>
            </ac:spMkLst>
          </pc:spChg>
          <pc:spChg chg="mod">
            <ac:chgData name="Heather Brooks" userId="3276e798-6282-47c1-a583-039c105f1097" providerId="ADAL" clId="{470588B2-BB4C-4CF8-958D-E62370B2EB1F}" dt="2025-05-07T11:26:02.712" v="261"/>
            <ac:spMkLst>
              <pc:docMk/>
              <pc:sldMasterMk cId="2242410776" sldId="2147483660"/>
              <pc:sldLayoutMk cId="743626965" sldId="2147483694"/>
              <ac:spMk id="15" creationId="{BCE3EFFE-8F76-ECD9-8CB6-EAA40DB8DB11}"/>
            </ac:spMkLst>
          </pc:spChg>
          <pc:grpChg chg="mod">
            <ac:chgData name="Heather Brooks" userId="3276e798-6282-47c1-a583-039c105f1097" providerId="ADAL" clId="{470588B2-BB4C-4CF8-958D-E62370B2EB1F}" dt="2025-05-07T11:26:02.712" v="261"/>
            <ac:grpSpMkLst>
              <pc:docMk/>
              <pc:sldMasterMk cId="2242410776" sldId="2147483660"/>
              <pc:sldLayoutMk cId="743626965" sldId="2147483694"/>
              <ac:grpSpMk id="3" creationId="{7026E00C-6100-CF92-D4D5-6E8A2304132E}"/>
            </ac:grpSpMkLst>
          </pc:grpChg>
          <pc:grpChg chg="mod">
            <ac:chgData name="Heather Brooks" userId="3276e798-6282-47c1-a583-039c105f1097" providerId="ADAL" clId="{470588B2-BB4C-4CF8-958D-E62370B2EB1F}" dt="2025-05-07T11:26:02.712" v="261"/>
            <ac:grpSpMkLst>
              <pc:docMk/>
              <pc:sldMasterMk cId="2242410776" sldId="2147483660"/>
              <pc:sldLayoutMk cId="743626965" sldId="2147483694"/>
              <ac:grpSpMk id="6" creationId="{B89174F4-8AFE-7311-D3B7-A726094F2EFA}"/>
            </ac:grpSpMkLst>
          </pc:grpChg>
          <pc:grpChg chg="mod">
            <ac:chgData name="Heather Brooks" userId="3276e798-6282-47c1-a583-039c105f1097" providerId="ADAL" clId="{470588B2-BB4C-4CF8-958D-E62370B2EB1F}" dt="2025-05-07T11:26:02.712" v="261"/>
            <ac:grpSpMkLst>
              <pc:docMk/>
              <pc:sldMasterMk cId="2242410776" sldId="2147483660"/>
              <pc:sldLayoutMk cId="743626965" sldId="2147483694"/>
              <ac:grpSpMk id="9" creationId="{AB5CAA8A-5CF6-747F-0CEB-C5DDAD3624E5}"/>
            </ac:grpSpMkLst>
          </pc:grpChg>
        </pc:sldLayoutChg>
      </pc:sldMasterChg>
      <pc:sldMasterChg chg="modSp modSldLayout">
        <pc:chgData name="Heather Brooks" userId="3276e798-6282-47c1-a583-039c105f1097" providerId="ADAL" clId="{470588B2-BB4C-4CF8-958D-E62370B2EB1F}" dt="2025-05-07T11:26:02.712" v="261"/>
        <pc:sldMasterMkLst>
          <pc:docMk/>
          <pc:sldMasterMk cId="2031823777" sldId="2147483696"/>
        </pc:sldMasterMkLst>
        <pc:spChg chg="mod">
          <ac:chgData name="Heather Brooks" userId="3276e798-6282-47c1-a583-039c105f1097" providerId="ADAL" clId="{470588B2-BB4C-4CF8-958D-E62370B2EB1F}" dt="2025-05-07T11:26:02.712" v="261"/>
          <ac:spMkLst>
            <pc:docMk/>
            <pc:sldMasterMk cId="2031823777" sldId="2147483696"/>
            <ac:spMk id="6" creationId="{00000000-0000-0000-0000-000000000000}"/>
          </ac:spMkLst>
        </pc:spChg>
        <pc:sldLayoutChg chg="modSp">
          <pc:chgData name="Heather Brooks" userId="3276e798-6282-47c1-a583-039c105f1097" providerId="ADAL" clId="{470588B2-BB4C-4CF8-958D-E62370B2EB1F}" dt="2025-05-07T11:26:02.712" v="261"/>
          <pc:sldLayoutMkLst>
            <pc:docMk/>
            <pc:sldMasterMk cId="2031823777" sldId="2147483696"/>
            <pc:sldLayoutMk cId="2866961048" sldId="2147483697"/>
          </pc:sldLayoutMkLst>
          <pc:spChg chg="mod">
            <ac:chgData name="Heather Brooks" userId="3276e798-6282-47c1-a583-039c105f1097" providerId="ADAL" clId="{470588B2-BB4C-4CF8-958D-E62370B2EB1F}" dt="2025-05-07T11:26:02.712" v="261"/>
            <ac:spMkLst>
              <pc:docMk/>
              <pc:sldMasterMk cId="2031823777" sldId="2147483696"/>
              <pc:sldLayoutMk cId="2866961048" sldId="2147483697"/>
              <ac:spMk id="7"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2866961048" sldId="2147483697"/>
              <ac:spMk id="8" creationId="{00000000-0000-0000-0000-000000000000}"/>
            </ac:spMkLst>
          </pc:spChg>
        </pc:sldLayoutChg>
        <pc:sldLayoutChg chg="modSp">
          <pc:chgData name="Heather Brooks" userId="3276e798-6282-47c1-a583-039c105f1097" providerId="ADAL" clId="{470588B2-BB4C-4CF8-958D-E62370B2EB1F}" dt="2025-05-07T11:26:02.712" v="261"/>
          <pc:sldLayoutMkLst>
            <pc:docMk/>
            <pc:sldMasterMk cId="2031823777" sldId="2147483696"/>
            <pc:sldLayoutMk cId="700883365" sldId="2147483698"/>
          </pc:sldLayoutMkLst>
          <pc:spChg chg="mod">
            <ac:chgData name="Heather Brooks" userId="3276e798-6282-47c1-a583-039c105f1097" providerId="ADAL" clId="{470588B2-BB4C-4CF8-958D-E62370B2EB1F}" dt="2025-05-07T11:26:02.712" v="261"/>
            <ac:spMkLst>
              <pc:docMk/>
              <pc:sldMasterMk cId="2031823777" sldId="2147483696"/>
              <pc:sldLayoutMk cId="700883365" sldId="2147483698"/>
              <ac:spMk id="2"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700883365" sldId="2147483698"/>
              <ac:spMk id="5"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700883365" sldId="2147483698"/>
              <ac:picMk id="3" creationId="{65AF704E-95F5-B85F-5D00-01D473DCC7F3}"/>
            </ac:picMkLst>
          </pc:picChg>
          <pc:picChg chg="mod">
            <ac:chgData name="Heather Brooks" userId="3276e798-6282-47c1-a583-039c105f1097" providerId="ADAL" clId="{470588B2-BB4C-4CF8-958D-E62370B2EB1F}" dt="2025-05-07T11:26:02.712" v="261"/>
            <ac:picMkLst>
              <pc:docMk/>
              <pc:sldMasterMk cId="2031823777" sldId="2147483696"/>
              <pc:sldLayoutMk cId="700883365" sldId="2147483698"/>
              <ac:picMk id="4" creationId="{62AA6236-3AB5-82F9-4A73-76ED4A5B14F2}"/>
            </ac:picMkLst>
          </pc:picChg>
          <pc:picChg chg="mod">
            <ac:chgData name="Heather Brooks" userId="3276e798-6282-47c1-a583-039c105f1097" providerId="ADAL" clId="{470588B2-BB4C-4CF8-958D-E62370B2EB1F}" dt="2025-05-07T11:26:02.712" v="261"/>
            <ac:picMkLst>
              <pc:docMk/>
              <pc:sldMasterMk cId="2031823777" sldId="2147483696"/>
              <pc:sldLayoutMk cId="700883365" sldId="2147483698"/>
              <ac:picMk id="7" creationId="{00000000-0000-0000-0000-000000000000}"/>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2862355025" sldId="2147483699"/>
          </pc:sldLayoutMkLst>
          <pc:spChg chg="mod">
            <ac:chgData name="Heather Brooks" userId="3276e798-6282-47c1-a583-039c105f1097" providerId="ADAL" clId="{470588B2-BB4C-4CF8-958D-E62370B2EB1F}" dt="2025-05-07T11:26:02.712" v="261"/>
            <ac:spMkLst>
              <pc:docMk/>
              <pc:sldMasterMk cId="2031823777" sldId="2147483696"/>
              <pc:sldLayoutMk cId="2862355025" sldId="2147483699"/>
              <ac:spMk id="2"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2862355025" sldId="2147483699"/>
              <ac:spMk id="9"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2862355025" sldId="2147483699"/>
              <ac:picMk id="3" creationId="{BB729FFF-27BF-98C0-ABCB-2FEE2009D34B}"/>
            </ac:picMkLst>
          </pc:picChg>
          <pc:picChg chg="mod">
            <ac:chgData name="Heather Brooks" userId="3276e798-6282-47c1-a583-039c105f1097" providerId="ADAL" clId="{470588B2-BB4C-4CF8-958D-E62370B2EB1F}" dt="2025-05-07T11:26:02.712" v="261"/>
            <ac:picMkLst>
              <pc:docMk/>
              <pc:sldMasterMk cId="2031823777" sldId="2147483696"/>
              <pc:sldLayoutMk cId="2862355025" sldId="2147483699"/>
              <ac:picMk id="4" creationId="{D2966558-B908-8A69-DBC8-39FA2207A027}"/>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583080547" sldId="2147483700"/>
          </pc:sldLayoutMkLst>
          <pc:spChg chg="mod">
            <ac:chgData name="Heather Brooks" userId="3276e798-6282-47c1-a583-039c105f1097" providerId="ADAL" clId="{470588B2-BB4C-4CF8-958D-E62370B2EB1F}" dt="2025-05-07T11:26:02.712" v="261"/>
            <ac:spMkLst>
              <pc:docMk/>
              <pc:sldMasterMk cId="2031823777" sldId="2147483696"/>
              <pc:sldLayoutMk cId="583080547" sldId="2147483700"/>
              <ac:spMk id="2"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583080547" sldId="2147483700"/>
              <ac:spMk id="3"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583080547" sldId="2147483700"/>
              <ac:picMk id="4" creationId="{95E7A69F-6832-F24A-A36F-05390CB65B07}"/>
            </ac:picMkLst>
          </pc:picChg>
          <pc:picChg chg="mod">
            <ac:chgData name="Heather Brooks" userId="3276e798-6282-47c1-a583-039c105f1097" providerId="ADAL" clId="{470588B2-BB4C-4CF8-958D-E62370B2EB1F}" dt="2025-05-07T11:26:02.712" v="261"/>
            <ac:picMkLst>
              <pc:docMk/>
              <pc:sldMasterMk cId="2031823777" sldId="2147483696"/>
              <pc:sldLayoutMk cId="583080547" sldId="2147483700"/>
              <ac:picMk id="5" creationId="{000D8F2A-9481-C9EB-62F5-89E2EF2757F2}"/>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3372356446" sldId="2147483701"/>
          </pc:sldLayoutMkLst>
          <pc:spChg chg="mod">
            <ac:chgData name="Heather Brooks" userId="3276e798-6282-47c1-a583-039c105f1097" providerId="ADAL" clId="{470588B2-BB4C-4CF8-958D-E62370B2EB1F}" dt="2025-05-07T11:26:02.712" v="261"/>
            <ac:spMkLst>
              <pc:docMk/>
              <pc:sldMasterMk cId="2031823777" sldId="2147483696"/>
              <pc:sldLayoutMk cId="3372356446" sldId="2147483701"/>
              <ac:spMk id="8"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3372356446" sldId="2147483701"/>
              <ac:spMk id="9"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3372356446" sldId="2147483701"/>
              <ac:picMk id="2" creationId="{AD0964D7-DB1B-46FD-8D44-C68E127BE37B}"/>
            </ac:picMkLst>
          </pc:picChg>
          <pc:picChg chg="mod">
            <ac:chgData name="Heather Brooks" userId="3276e798-6282-47c1-a583-039c105f1097" providerId="ADAL" clId="{470588B2-BB4C-4CF8-958D-E62370B2EB1F}" dt="2025-05-07T11:26:02.712" v="261"/>
            <ac:picMkLst>
              <pc:docMk/>
              <pc:sldMasterMk cId="2031823777" sldId="2147483696"/>
              <pc:sldLayoutMk cId="3372356446" sldId="2147483701"/>
              <ac:picMk id="3" creationId="{B93154A9-63AF-EB1E-5268-063EA89AB568}"/>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3281705338" sldId="2147483702"/>
          </pc:sldLayoutMkLst>
          <pc:spChg chg="mod">
            <ac:chgData name="Heather Brooks" userId="3276e798-6282-47c1-a583-039c105f1097" providerId="ADAL" clId="{470588B2-BB4C-4CF8-958D-E62370B2EB1F}" dt="2025-05-07T11:26:02.712" v="261"/>
            <ac:spMkLst>
              <pc:docMk/>
              <pc:sldMasterMk cId="2031823777" sldId="2147483696"/>
              <pc:sldLayoutMk cId="3281705338" sldId="2147483702"/>
              <ac:spMk id="6"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3281705338" sldId="2147483702"/>
              <ac:spMk id="8"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3281705338" sldId="2147483702"/>
              <ac:spMk id="10"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3281705338" sldId="2147483702"/>
              <ac:picMk id="2" creationId="{8EAB9CEA-4E7F-E328-0A17-7E65AEFC20D7}"/>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3521272394" sldId="2147483703"/>
          </pc:sldLayoutMkLst>
          <pc:spChg chg="mod">
            <ac:chgData name="Heather Brooks" userId="3276e798-6282-47c1-a583-039c105f1097" providerId="ADAL" clId="{470588B2-BB4C-4CF8-958D-E62370B2EB1F}" dt="2025-05-07T11:26:02.712" v="261"/>
            <ac:spMkLst>
              <pc:docMk/>
              <pc:sldMasterMk cId="2031823777" sldId="2147483696"/>
              <pc:sldLayoutMk cId="3521272394" sldId="2147483703"/>
              <ac:spMk id="19"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3521272394" sldId="2147483703"/>
              <ac:spMk id="21"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3521272394" sldId="2147483703"/>
              <ac:spMk id="26"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3521272394" sldId="2147483703"/>
              <ac:spMk id="27"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3521272394" sldId="2147483703"/>
              <ac:picMk id="2" creationId="{CC097ACD-CF35-C99C-9C55-C9FA2B4FB208}"/>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1079404782" sldId="2147483704"/>
          </pc:sldLayoutMkLst>
          <pc:spChg chg="mod">
            <ac:chgData name="Heather Brooks" userId="3276e798-6282-47c1-a583-039c105f1097" providerId="ADAL" clId="{470588B2-BB4C-4CF8-958D-E62370B2EB1F}" dt="2025-05-07T11:26:02.712" v="261"/>
            <ac:spMkLst>
              <pc:docMk/>
              <pc:sldMasterMk cId="2031823777" sldId="2147483696"/>
              <pc:sldLayoutMk cId="1079404782" sldId="2147483704"/>
              <ac:spMk id="4"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1079404782" sldId="2147483704"/>
              <ac:spMk id="5"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1079404782" sldId="2147483704"/>
              <ac:spMk id="7"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1079404782" sldId="2147483704"/>
              <ac:picMk id="2" creationId="{88F29F7B-3A85-7F53-F70D-421598063E1B}"/>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159724005" sldId="2147483705"/>
          </pc:sldLayoutMkLst>
          <pc:spChg chg="mod">
            <ac:chgData name="Heather Brooks" userId="3276e798-6282-47c1-a583-039c105f1097" providerId="ADAL" clId="{470588B2-BB4C-4CF8-958D-E62370B2EB1F}" dt="2025-05-07T11:26:02.712" v="261"/>
            <ac:spMkLst>
              <pc:docMk/>
              <pc:sldMasterMk cId="2031823777" sldId="2147483696"/>
              <pc:sldLayoutMk cId="159724005" sldId="2147483705"/>
              <ac:spMk id="4"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159724005" sldId="2147483705"/>
              <ac:spMk id="5"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159724005" sldId="2147483705"/>
              <ac:spMk id="7"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159724005" sldId="2147483705"/>
              <ac:picMk id="2" creationId="{B876D0F8-1082-3E5F-55BC-D04F94DB4246}"/>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4148325090" sldId="2147483706"/>
          </pc:sldLayoutMkLst>
          <pc:spChg chg="mod">
            <ac:chgData name="Heather Brooks" userId="3276e798-6282-47c1-a583-039c105f1097" providerId="ADAL" clId="{470588B2-BB4C-4CF8-958D-E62370B2EB1F}" dt="2025-05-07T11:26:02.712" v="261"/>
            <ac:spMkLst>
              <pc:docMk/>
              <pc:sldMasterMk cId="2031823777" sldId="2147483696"/>
              <pc:sldLayoutMk cId="4148325090" sldId="2147483706"/>
              <ac:spMk id="5"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4148325090" sldId="2147483706"/>
              <ac:spMk id="7"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4148325090" sldId="2147483706"/>
              <ac:picMk id="2" creationId="{6B7418F8-DA38-5620-4AED-9ED94F02D974}"/>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3870775736" sldId="2147483707"/>
          </pc:sldLayoutMkLst>
          <pc:spChg chg="mod">
            <ac:chgData name="Heather Brooks" userId="3276e798-6282-47c1-a583-039c105f1097" providerId="ADAL" clId="{470588B2-BB4C-4CF8-958D-E62370B2EB1F}" dt="2025-05-07T11:26:02.712" v="261"/>
            <ac:spMkLst>
              <pc:docMk/>
              <pc:sldMasterMk cId="2031823777" sldId="2147483696"/>
              <pc:sldLayoutMk cId="3870775736" sldId="2147483707"/>
              <ac:spMk id="5"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3870775736" sldId="2147483707"/>
              <ac:picMk id="2" creationId="{5DA11DBA-0A88-38A1-D8EF-EDAA185F0EF3}"/>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825294724" sldId="2147483708"/>
          </pc:sldLayoutMkLst>
          <pc:spChg chg="mod">
            <ac:chgData name="Heather Brooks" userId="3276e798-6282-47c1-a583-039c105f1097" providerId="ADAL" clId="{470588B2-BB4C-4CF8-958D-E62370B2EB1F}" dt="2025-05-07T11:26:02.712" v="261"/>
            <ac:spMkLst>
              <pc:docMk/>
              <pc:sldMasterMk cId="2031823777" sldId="2147483696"/>
              <pc:sldLayoutMk cId="825294724" sldId="2147483708"/>
              <ac:spMk id="5"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825294724" sldId="2147483708"/>
              <ac:spMk id="7"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825294724" sldId="2147483708"/>
              <ac:picMk id="2" creationId="{9F505336-B960-1955-FA99-AC9AA33CBDD5}"/>
            </ac:picMkLst>
          </pc:picChg>
        </pc:sldLayoutChg>
        <pc:sldLayoutChg chg="modSp">
          <pc:chgData name="Heather Brooks" userId="3276e798-6282-47c1-a583-039c105f1097" providerId="ADAL" clId="{470588B2-BB4C-4CF8-958D-E62370B2EB1F}" dt="2025-05-07T11:26:02.712" v="261"/>
          <pc:sldLayoutMkLst>
            <pc:docMk/>
            <pc:sldMasterMk cId="2031823777" sldId="2147483696"/>
            <pc:sldLayoutMk cId="2293564290" sldId="2147483709"/>
          </pc:sldLayoutMkLst>
          <pc:spChg chg="mod">
            <ac:chgData name="Heather Brooks" userId="3276e798-6282-47c1-a583-039c105f1097" providerId="ADAL" clId="{470588B2-BB4C-4CF8-958D-E62370B2EB1F}" dt="2025-05-07T11:26:02.712" v="261"/>
            <ac:spMkLst>
              <pc:docMk/>
              <pc:sldMasterMk cId="2031823777" sldId="2147483696"/>
              <pc:sldLayoutMk cId="2293564290" sldId="2147483709"/>
              <ac:spMk id="5" creationId="{00000000-0000-0000-0000-000000000000}"/>
            </ac:spMkLst>
          </pc:spChg>
          <pc:spChg chg="mod">
            <ac:chgData name="Heather Brooks" userId="3276e798-6282-47c1-a583-039c105f1097" providerId="ADAL" clId="{470588B2-BB4C-4CF8-958D-E62370B2EB1F}" dt="2025-05-07T11:26:02.712" v="261"/>
            <ac:spMkLst>
              <pc:docMk/>
              <pc:sldMasterMk cId="2031823777" sldId="2147483696"/>
              <pc:sldLayoutMk cId="2293564290" sldId="2147483709"/>
              <ac:spMk id="7" creationId="{00000000-0000-0000-0000-000000000000}"/>
            </ac:spMkLst>
          </pc:spChg>
          <pc:picChg chg="mod">
            <ac:chgData name="Heather Brooks" userId="3276e798-6282-47c1-a583-039c105f1097" providerId="ADAL" clId="{470588B2-BB4C-4CF8-958D-E62370B2EB1F}" dt="2025-05-07T11:26:02.712" v="261"/>
            <ac:picMkLst>
              <pc:docMk/>
              <pc:sldMasterMk cId="2031823777" sldId="2147483696"/>
              <pc:sldLayoutMk cId="2293564290" sldId="2147483709"/>
              <ac:picMk id="2" creationId="{9B1DE45B-F14E-D0F6-365E-2EB86CD365E6}"/>
            </ac:picMkLst>
          </pc:picChg>
        </pc:sldLayoutChg>
      </pc:sldMasterChg>
      <pc:sldMasterChg chg="del delSldLayout">
        <pc:chgData name="Heather Brooks" userId="3276e798-6282-47c1-a583-039c105f1097" providerId="ADAL" clId="{470588B2-BB4C-4CF8-958D-E62370B2EB1F}" dt="2025-05-07T11:24:33.745" v="241" actId="47"/>
        <pc:sldMasterMkLst>
          <pc:docMk/>
          <pc:sldMasterMk cId="414490454" sldId="2147483735"/>
        </pc:sldMasterMkLst>
        <pc:sldLayoutChg chg="del">
          <pc:chgData name="Heather Brooks" userId="3276e798-6282-47c1-a583-039c105f1097" providerId="ADAL" clId="{470588B2-BB4C-4CF8-958D-E62370B2EB1F}" dt="2025-05-07T11:24:33.745" v="241" actId="47"/>
          <pc:sldLayoutMkLst>
            <pc:docMk/>
            <pc:sldMasterMk cId="414490454" sldId="2147483735"/>
            <pc:sldLayoutMk cId="3359067539" sldId="2147483736"/>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147490070" sldId="2147483737"/>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252616111" sldId="2147483738"/>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1862624748" sldId="2147483739"/>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1034169176" sldId="2147483740"/>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2991181115" sldId="2147483741"/>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1791386385" sldId="2147483742"/>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388825320" sldId="2147483743"/>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1197170590" sldId="2147483744"/>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87332187" sldId="2147483745"/>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927444411" sldId="2147483746"/>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1292416598" sldId="2147483747"/>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03379946" sldId="2147483748"/>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2704866328" sldId="2147483749"/>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571363904" sldId="2147483750"/>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585889263" sldId="2147483751"/>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406451356" sldId="2147483752"/>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57901689" sldId="2147483753"/>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764491271" sldId="2147483754"/>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2670344922" sldId="2147483755"/>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140187379" sldId="2147483756"/>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1750939885" sldId="2147483757"/>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2765607771" sldId="2147483758"/>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772963261" sldId="2147483759"/>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655615491" sldId="2147483760"/>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1127011724" sldId="2147483761"/>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3810400468" sldId="2147483762"/>
          </pc:sldLayoutMkLst>
        </pc:sldLayoutChg>
        <pc:sldLayoutChg chg="del">
          <pc:chgData name="Heather Brooks" userId="3276e798-6282-47c1-a583-039c105f1097" providerId="ADAL" clId="{470588B2-BB4C-4CF8-958D-E62370B2EB1F}" dt="2025-05-07T11:24:33.745" v="241" actId="47"/>
          <pc:sldLayoutMkLst>
            <pc:docMk/>
            <pc:sldMasterMk cId="414490454" sldId="2147483735"/>
            <pc:sldLayoutMk cId="2059140199" sldId="2147483763"/>
          </pc:sldLayoutMkLst>
        </pc:sldLayoutChg>
      </pc:sldMasterChg>
      <pc:sldMasterChg chg="modSp modSldLayout">
        <pc:chgData name="Heather Brooks" userId="3276e798-6282-47c1-a583-039c105f1097" providerId="ADAL" clId="{470588B2-BB4C-4CF8-958D-E62370B2EB1F}" dt="2025-05-07T11:26:02.712" v="261"/>
        <pc:sldMasterMkLst>
          <pc:docMk/>
          <pc:sldMasterMk cId="3550151089" sldId="2147483777"/>
        </pc:sldMasterMkLst>
        <pc:spChg chg="mod">
          <ac:chgData name="Heather Brooks" userId="3276e798-6282-47c1-a583-039c105f1097" providerId="ADAL" clId="{470588B2-BB4C-4CF8-958D-E62370B2EB1F}" dt="2025-05-07T11:26:02.712" v="261"/>
          <ac:spMkLst>
            <pc:docMk/>
            <pc:sldMasterMk cId="3550151089" sldId="2147483777"/>
            <ac:spMk id="13" creationId="{9A0C3A91-72DA-0896-9981-C769F2874084}"/>
          </ac:spMkLst>
        </pc:spChg>
        <pc:spChg chg="mod">
          <ac:chgData name="Heather Brooks" userId="3276e798-6282-47c1-a583-039c105f1097" providerId="ADAL" clId="{470588B2-BB4C-4CF8-958D-E62370B2EB1F}" dt="2025-05-07T11:26:02.712" v="261"/>
          <ac:spMkLst>
            <pc:docMk/>
            <pc:sldMasterMk cId="3550151089" sldId="2147483777"/>
            <ac:spMk id="16" creationId="{674C027E-1892-670D-24FD-B508B940AC7D}"/>
          </ac:spMkLst>
        </pc:spChg>
        <pc:spChg chg="mod">
          <ac:chgData name="Heather Brooks" userId="3276e798-6282-47c1-a583-039c105f1097" providerId="ADAL" clId="{470588B2-BB4C-4CF8-958D-E62370B2EB1F}" dt="2025-05-07T11:26:02.712" v="261"/>
          <ac:spMkLst>
            <pc:docMk/>
            <pc:sldMasterMk cId="3550151089" sldId="2147483777"/>
            <ac:spMk id="25" creationId="{5C4A5EAF-A1E0-7312-DB10-BA189DADFA3D}"/>
          </ac:spMkLst>
        </pc:spChg>
        <pc:spChg chg="mod">
          <ac:chgData name="Heather Brooks" userId="3276e798-6282-47c1-a583-039c105f1097" providerId="ADAL" clId="{470588B2-BB4C-4CF8-958D-E62370B2EB1F}" dt="2025-05-07T11:26:02.712" v="261"/>
          <ac:spMkLst>
            <pc:docMk/>
            <pc:sldMasterMk cId="3550151089" sldId="2147483777"/>
            <ac:spMk id="31" creationId="{5C8AB954-0B01-1DA4-D6A5-378A5CFB3A1D}"/>
          </ac:spMkLst>
        </pc:spChg>
        <pc:spChg chg="mod">
          <ac:chgData name="Heather Brooks" userId="3276e798-6282-47c1-a583-039c105f1097" providerId="ADAL" clId="{470588B2-BB4C-4CF8-958D-E62370B2EB1F}" dt="2025-05-07T11:26:02.712" v="261"/>
          <ac:spMkLst>
            <pc:docMk/>
            <pc:sldMasterMk cId="3550151089" sldId="2147483777"/>
            <ac:spMk id="34" creationId="{A85F6FBA-0EC7-4764-188A-27D08166DC1B}"/>
          </ac:spMkLst>
        </pc:spChg>
        <pc:spChg chg="mod">
          <ac:chgData name="Heather Brooks" userId="3276e798-6282-47c1-a583-039c105f1097" providerId="ADAL" clId="{470588B2-BB4C-4CF8-958D-E62370B2EB1F}" dt="2025-05-07T11:26:02.712" v="261"/>
          <ac:spMkLst>
            <pc:docMk/>
            <pc:sldMasterMk cId="3550151089" sldId="2147483777"/>
            <ac:spMk id="36" creationId="{2A295A29-10A9-1CC3-5BC7-9C03139FBBED}"/>
          </ac:spMkLst>
        </pc:spChg>
        <pc:spChg chg="mod">
          <ac:chgData name="Heather Brooks" userId="3276e798-6282-47c1-a583-039c105f1097" providerId="ADAL" clId="{470588B2-BB4C-4CF8-958D-E62370B2EB1F}" dt="2025-05-07T11:26:02.712" v="261"/>
          <ac:spMkLst>
            <pc:docMk/>
            <pc:sldMasterMk cId="3550151089" sldId="2147483777"/>
            <ac:spMk id="46" creationId="{3549A754-02C8-3A03-8006-98067E450A46}"/>
          </ac:spMkLst>
        </pc:spChg>
        <pc:spChg chg="mod">
          <ac:chgData name="Heather Brooks" userId="3276e798-6282-47c1-a583-039c105f1097" providerId="ADAL" clId="{470588B2-BB4C-4CF8-958D-E62370B2EB1F}" dt="2025-05-07T11:26:02.712" v="261"/>
          <ac:spMkLst>
            <pc:docMk/>
            <pc:sldMasterMk cId="3550151089" sldId="2147483777"/>
            <ac:spMk id="63" creationId="{18D2C9A9-D8AE-03DD-6071-8CD31AB722F3}"/>
          </ac:spMkLst>
        </pc:spChg>
        <pc:spChg chg="mod">
          <ac:chgData name="Heather Brooks" userId="3276e798-6282-47c1-a583-039c105f1097" providerId="ADAL" clId="{470588B2-BB4C-4CF8-958D-E62370B2EB1F}" dt="2025-05-07T11:26:02.712" v="261"/>
          <ac:spMkLst>
            <pc:docMk/>
            <pc:sldMasterMk cId="3550151089" sldId="2147483777"/>
            <ac:spMk id="82" creationId="{100EAFFE-2239-695D-1CE5-07418A2BC666}"/>
          </ac:spMkLst>
        </pc:spChg>
        <pc:spChg chg="mod">
          <ac:chgData name="Heather Brooks" userId="3276e798-6282-47c1-a583-039c105f1097" providerId="ADAL" clId="{470588B2-BB4C-4CF8-958D-E62370B2EB1F}" dt="2025-05-07T11:26:02.712" v="261"/>
          <ac:spMkLst>
            <pc:docMk/>
            <pc:sldMasterMk cId="3550151089" sldId="2147483777"/>
            <ac:spMk id="86" creationId="{07D1590E-A4B1-03D0-D75B-A1E3AD085AAC}"/>
          </ac:spMkLst>
        </pc:spChg>
        <pc:sldLayoutChg chg="modSp">
          <pc:chgData name="Heather Brooks" userId="3276e798-6282-47c1-a583-039c105f1097" providerId="ADAL" clId="{470588B2-BB4C-4CF8-958D-E62370B2EB1F}" dt="2025-05-07T11:26:02.712" v="261"/>
          <pc:sldLayoutMkLst>
            <pc:docMk/>
            <pc:sldMasterMk cId="3550151089" sldId="2147483777"/>
            <pc:sldLayoutMk cId="2999396331" sldId="2147483778"/>
          </pc:sldLayoutMkLst>
          <pc:spChg chg="mod">
            <ac:chgData name="Heather Brooks" userId="3276e798-6282-47c1-a583-039c105f1097" providerId="ADAL" clId="{470588B2-BB4C-4CF8-958D-E62370B2EB1F}" dt="2025-05-07T11:26:02.712" v="261"/>
            <ac:spMkLst>
              <pc:docMk/>
              <pc:sldMasterMk cId="3550151089" sldId="2147483777"/>
              <pc:sldLayoutMk cId="2999396331" sldId="2147483778"/>
              <ac:spMk id="2" creationId="{F241E7B1-BF1C-01B7-C531-FDF07B0CB7D4}"/>
            </ac:spMkLst>
          </pc:spChg>
          <pc:spChg chg="mod">
            <ac:chgData name="Heather Brooks" userId="3276e798-6282-47c1-a583-039c105f1097" providerId="ADAL" clId="{470588B2-BB4C-4CF8-958D-E62370B2EB1F}" dt="2025-05-07T11:26:02.712" v="261"/>
            <ac:spMkLst>
              <pc:docMk/>
              <pc:sldMasterMk cId="3550151089" sldId="2147483777"/>
              <pc:sldLayoutMk cId="2999396331" sldId="2147483778"/>
              <ac:spMk id="8" creationId="{3AC6C258-5312-41C4-E97A-91C966A8AC49}"/>
            </ac:spMkLst>
          </pc:spChg>
          <pc:spChg chg="mod">
            <ac:chgData name="Heather Brooks" userId="3276e798-6282-47c1-a583-039c105f1097" providerId="ADAL" clId="{470588B2-BB4C-4CF8-958D-E62370B2EB1F}" dt="2025-05-07T11:26:02.712" v="261"/>
            <ac:spMkLst>
              <pc:docMk/>
              <pc:sldMasterMk cId="3550151089" sldId="2147483777"/>
              <pc:sldLayoutMk cId="2999396331" sldId="2147483778"/>
              <ac:spMk id="9" creationId="{BCE6F3CD-BCBE-1FCD-7662-A8A5AA1295A3}"/>
            </ac:spMkLst>
          </pc:spChg>
          <pc:spChg chg="mod">
            <ac:chgData name="Heather Brooks" userId="3276e798-6282-47c1-a583-039c105f1097" providerId="ADAL" clId="{470588B2-BB4C-4CF8-958D-E62370B2EB1F}" dt="2025-05-07T11:26:02.712" v="261"/>
            <ac:spMkLst>
              <pc:docMk/>
              <pc:sldMasterMk cId="3550151089" sldId="2147483777"/>
              <pc:sldLayoutMk cId="2999396331" sldId="2147483778"/>
              <ac:spMk id="23" creationId="{666E2AF0-013D-F8F5-1532-EFC0B0E4F7DD}"/>
            </ac:spMkLst>
          </pc:spChg>
          <pc:spChg chg="mod">
            <ac:chgData name="Heather Brooks" userId="3276e798-6282-47c1-a583-039c105f1097" providerId="ADAL" clId="{470588B2-BB4C-4CF8-958D-E62370B2EB1F}" dt="2025-05-07T11:26:02.712" v="261"/>
            <ac:spMkLst>
              <pc:docMk/>
              <pc:sldMasterMk cId="3550151089" sldId="2147483777"/>
              <pc:sldLayoutMk cId="2999396331" sldId="2147483778"/>
              <ac:spMk id="43" creationId="{C759CDF0-B809-66F0-6A4D-2861734C951F}"/>
            </ac:spMkLst>
          </pc:spChg>
          <pc:spChg chg="mod">
            <ac:chgData name="Heather Brooks" userId="3276e798-6282-47c1-a583-039c105f1097" providerId="ADAL" clId="{470588B2-BB4C-4CF8-958D-E62370B2EB1F}" dt="2025-05-07T11:26:02.712" v="261"/>
            <ac:spMkLst>
              <pc:docMk/>
              <pc:sldMasterMk cId="3550151089" sldId="2147483777"/>
              <pc:sldLayoutMk cId="2999396331" sldId="2147483778"/>
              <ac:spMk id="47" creationId="{811DC758-767C-AE94-4174-ADF2AAF2065F}"/>
            </ac:spMkLst>
          </pc:spChg>
          <pc:spChg chg="mod">
            <ac:chgData name="Heather Brooks" userId="3276e798-6282-47c1-a583-039c105f1097" providerId="ADAL" clId="{470588B2-BB4C-4CF8-958D-E62370B2EB1F}" dt="2025-05-07T11:26:02.712" v="261"/>
            <ac:spMkLst>
              <pc:docMk/>
              <pc:sldMasterMk cId="3550151089" sldId="2147483777"/>
              <pc:sldLayoutMk cId="2999396331" sldId="2147483778"/>
              <ac:spMk id="48" creationId="{6252D941-8191-DE13-2A07-9C3FFAA42972}"/>
            </ac:spMkLst>
          </pc:spChg>
          <pc:spChg chg="mod">
            <ac:chgData name="Heather Brooks" userId="3276e798-6282-47c1-a583-039c105f1097" providerId="ADAL" clId="{470588B2-BB4C-4CF8-958D-E62370B2EB1F}" dt="2025-05-07T11:26:02.712" v="261"/>
            <ac:spMkLst>
              <pc:docMk/>
              <pc:sldMasterMk cId="3550151089" sldId="2147483777"/>
              <pc:sldLayoutMk cId="2999396331" sldId="2147483778"/>
              <ac:spMk id="49" creationId="{8F6DBF5F-C621-C1A8-17E0-FCBA3DB99809}"/>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101729338" sldId="2147483779"/>
          </pc:sldLayoutMkLst>
          <pc:spChg chg="mod">
            <ac:chgData name="Heather Brooks" userId="3276e798-6282-47c1-a583-039c105f1097" providerId="ADAL" clId="{470588B2-BB4C-4CF8-958D-E62370B2EB1F}" dt="2025-05-07T11:26:02.712" v="261"/>
            <ac:spMkLst>
              <pc:docMk/>
              <pc:sldMasterMk cId="3550151089" sldId="2147483777"/>
              <pc:sldLayoutMk cId="1101729338" sldId="2147483779"/>
              <ac:spMk id="2" creationId="{F241E7B1-BF1C-01B7-C531-FDF07B0CB7D4}"/>
            </ac:spMkLst>
          </pc:spChg>
          <pc:spChg chg="mod">
            <ac:chgData name="Heather Brooks" userId="3276e798-6282-47c1-a583-039c105f1097" providerId="ADAL" clId="{470588B2-BB4C-4CF8-958D-E62370B2EB1F}" dt="2025-05-07T11:26:02.712" v="261"/>
            <ac:spMkLst>
              <pc:docMk/>
              <pc:sldMasterMk cId="3550151089" sldId="2147483777"/>
              <pc:sldLayoutMk cId="1101729338" sldId="2147483779"/>
              <ac:spMk id="3" creationId="{EE7F1C25-3608-8F5D-269F-D68A424C6B6E}"/>
            </ac:spMkLst>
          </pc:spChg>
          <pc:spChg chg="mod">
            <ac:chgData name="Heather Brooks" userId="3276e798-6282-47c1-a583-039c105f1097" providerId="ADAL" clId="{470588B2-BB4C-4CF8-958D-E62370B2EB1F}" dt="2025-05-07T11:26:02.712" v="261"/>
            <ac:spMkLst>
              <pc:docMk/>
              <pc:sldMasterMk cId="3550151089" sldId="2147483777"/>
              <pc:sldLayoutMk cId="1101729338" sldId="2147483779"/>
              <ac:spMk id="5" creationId="{1E1B8979-154B-1280-A63D-99D24FBDB632}"/>
            </ac:spMkLst>
          </pc:spChg>
          <pc:spChg chg="mod">
            <ac:chgData name="Heather Brooks" userId="3276e798-6282-47c1-a583-039c105f1097" providerId="ADAL" clId="{470588B2-BB4C-4CF8-958D-E62370B2EB1F}" dt="2025-05-07T11:26:02.712" v="261"/>
            <ac:spMkLst>
              <pc:docMk/>
              <pc:sldMasterMk cId="3550151089" sldId="2147483777"/>
              <pc:sldLayoutMk cId="1101729338" sldId="2147483779"/>
              <ac:spMk id="6" creationId="{069CC046-6573-A324-6915-103BD83F53D2}"/>
            </ac:spMkLst>
          </pc:spChg>
          <pc:spChg chg="mod">
            <ac:chgData name="Heather Brooks" userId="3276e798-6282-47c1-a583-039c105f1097" providerId="ADAL" clId="{470588B2-BB4C-4CF8-958D-E62370B2EB1F}" dt="2025-05-07T11:26:02.712" v="261"/>
            <ac:spMkLst>
              <pc:docMk/>
              <pc:sldMasterMk cId="3550151089" sldId="2147483777"/>
              <pc:sldLayoutMk cId="1101729338" sldId="2147483779"/>
              <ac:spMk id="8" creationId="{22306396-52FB-E4DE-30F7-DF80B6EADAD1}"/>
            </ac:spMkLst>
          </pc:spChg>
          <pc:spChg chg="mod">
            <ac:chgData name="Heather Brooks" userId="3276e798-6282-47c1-a583-039c105f1097" providerId="ADAL" clId="{470588B2-BB4C-4CF8-958D-E62370B2EB1F}" dt="2025-05-07T11:26:02.712" v="261"/>
            <ac:spMkLst>
              <pc:docMk/>
              <pc:sldMasterMk cId="3550151089" sldId="2147483777"/>
              <pc:sldLayoutMk cId="1101729338" sldId="2147483779"/>
              <ac:spMk id="43" creationId="{C759CDF0-B809-66F0-6A4D-2861734C951F}"/>
            </ac:spMkLst>
          </pc:spChg>
          <pc:spChg chg="mod">
            <ac:chgData name="Heather Brooks" userId="3276e798-6282-47c1-a583-039c105f1097" providerId="ADAL" clId="{470588B2-BB4C-4CF8-958D-E62370B2EB1F}" dt="2025-05-07T11:26:02.712" v="261"/>
            <ac:spMkLst>
              <pc:docMk/>
              <pc:sldMasterMk cId="3550151089" sldId="2147483777"/>
              <pc:sldLayoutMk cId="1101729338" sldId="2147483779"/>
              <ac:spMk id="47" creationId="{811DC758-767C-AE94-4174-ADF2AAF2065F}"/>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208179895" sldId="2147483780"/>
          </pc:sldLayoutMkLst>
          <pc:spChg chg="mod">
            <ac:chgData name="Heather Brooks" userId="3276e798-6282-47c1-a583-039c105f1097" providerId="ADAL" clId="{470588B2-BB4C-4CF8-958D-E62370B2EB1F}" dt="2025-05-07T11:26:02.712" v="261"/>
            <ac:spMkLst>
              <pc:docMk/>
              <pc:sldMasterMk cId="3550151089" sldId="2147483777"/>
              <pc:sldLayoutMk cId="3208179895" sldId="2147483780"/>
              <ac:spMk id="2" creationId="{BC3F4FB3-DAD6-AABE-FDAF-D8251E5EC450}"/>
            </ac:spMkLst>
          </pc:spChg>
          <pc:spChg chg="mod">
            <ac:chgData name="Heather Brooks" userId="3276e798-6282-47c1-a583-039c105f1097" providerId="ADAL" clId="{470588B2-BB4C-4CF8-958D-E62370B2EB1F}" dt="2025-05-07T11:26:02.712" v="261"/>
            <ac:spMkLst>
              <pc:docMk/>
              <pc:sldMasterMk cId="3550151089" sldId="2147483777"/>
              <pc:sldLayoutMk cId="3208179895" sldId="2147483780"/>
              <ac:spMk id="3" creationId="{81CB55B8-E5BA-5893-89A0-C382A413160D}"/>
            </ac:spMkLst>
          </pc:spChg>
          <pc:spChg chg="mod">
            <ac:chgData name="Heather Brooks" userId="3276e798-6282-47c1-a583-039c105f1097" providerId="ADAL" clId="{470588B2-BB4C-4CF8-958D-E62370B2EB1F}" dt="2025-05-07T11:26:02.712" v="261"/>
            <ac:spMkLst>
              <pc:docMk/>
              <pc:sldMasterMk cId="3550151089" sldId="2147483777"/>
              <pc:sldLayoutMk cId="3208179895" sldId="2147483780"/>
              <ac:spMk id="4" creationId="{0B1DDE32-07D5-AF1E-F9D9-155321C5D90A}"/>
            </ac:spMkLst>
          </pc:spChg>
          <pc:spChg chg="mod">
            <ac:chgData name="Heather Brooks" userId="3276e798-6282-47c1-a583-039c105f1097" providerId="ADAL" clId="{470588B2-BB4C-4CF8-958D-E62370B2EB1F}" dt="2025-05-07T11:26:02.712" v="261"/>
            <ac:spMkLst>
              <pc:docMk/>
              <pc:sldMasterMk cId="3550151089" sldId="2147483777"/>
              <pc:sldLayoutMk cId="3208179895" sldId="2147483780"/>
              <ac:spMk id="6" creationId="{E6BD06EE-175D-8B2B-6C7B-C09F671B1A96}"/>
            </ac:spMkLst>
          </pc:spChg>
          <pc:spChg chg="mod">
            <ac:chgData name="Heather Brooks" userId="3276e798-6282-47c1-a583-039c105f1097" providerId="ADAL" clId="{470588B2-BB4C-4CF8-958D-E62370B2EB1F}" dt="2025-05-07T11:26:02.712" v="261"/>
            <ac:spMkLst>
              <pc:docMk/>
              <pc:sldMasterMk cId="3550151089" sldId="2147483777"/>
              <pc:sldLayoutMk cId="3208179895" sldId="2147483780"/>
              <ac:spMk id="43" creationId="{C759CDF0-B809-66F0-6A4D-2861734C951F}"/>
            </ac:spMkLst>
          </pc:spChg>
          <pc:spChg chg="mod">
            <ac:chgData name="Heather Brooks" userId="3276e798-6282-47c1-a583-039c105f1097" providerId="ADAL" clId="{470588B2-BB4C-4CF8-958D-E62370B2EB1F}" dt="2025-05-07T11:26:02.712" v="261"/>
            <ac:spMkLst>
              <pc:docMk/>
              <pc:sldMasterMk cId="3550151089" sldId="2147483777"/>
              <pc:sldLayoutMk cId="3208179895" sldId="2147483780"/>
              <ac:spMk id="47" creationId="{811DC758-767C-AE94-4174-ADF2AAF2065F}"/>
            </ac:spMkLst>
          </pc:spChg>
          <pc:spChg chg="mod">
            <ac:chgData name="Heather Brooks" userId="3276e798-6282-47c1-a583-039c105f1097" providerId="ADAL" clId="{470588B2-BB4C-4CF8-958D-E62370B2EB1F}" dt="2025-05-07T11:26:02.712" v="261"/>
            <ac:spMkLst>
              <pc:docMk/>
              <pc:sldMasterMk cId="3550151089" sldId="2147483777"/>
              <pc:sldLayoutMk cId="3208179895" sldId="2147483780"/>
              <ac:spMk id="48" creationId="{6252D941-8191-DE13-2A07-9C3FFAA42972}"/>
            </ac:spMkLst>
          </pc:spChg>
          <pc:spChg chg="mod">
            <ac:chgData name="Heather Brooks" userId="3276e798-6282-47c1-a583-039c105f1097" providerId="ADAL" clId="{470588B2-BB4C-4CF8-958D-E62370B2EB1F}" dt="2025-05-07T11:26:02.712" v="261"/>
            <ac:spMkLst>
              <pc:docMk/>
              <pc:sldMasterMk cId="3550151089" sldId="2147483777"/>
              <pc:sldLayoutMk cId="3208179895" sldId="2147483780"/>
              <ac:spMk id="49" creationId="{8F6DBF5F-C621-C1A8-17E0-FCBA3DB99809}"/>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4196420222" sldId="2147483781"/>
          </pc:sldLayoutMkLst>
          <pc:spChg chg="mod">
            <ac:chgData name="Heather Brooks" userId="3276e798-6282-47c1-a583-039c105f1097" providerId="ADAL" clId="{470588B2-BB4C-4CF8-958D-E62370B2EB1F}" dt="2025-05-07T11:26:02.712" v="261"/>
            <ac:spMkLst>
              <pc:docMk/>
              <pc:sldMasterMk cId="3550151089" sldId="2147483777"/>
              <pc:sldLayoutMk cId="4196420222" sldId="2147483781"/>
              <ac:spMk id="16" creationId="{6E350818-3CDA-984B-0BF0-35DABC9F1468}"/>
            </ac:spMkLst>
          </pc:spChg>
          <pc:spChg chg="mod">
            <ac:chgData name="Heather Brooks" userId="3276e798-6282-47c1-a583-039c105f1097" providerId="ADAL" clId="{470588B2-BB4C-4CF8-958D-E62370B2EB1F}" dt="2025-05-07T11:26:02.712" v="261"/>
            <ac:spMkLst>
              <pc:docMk/>
              <pc:sldMasterMk cId="3550151089" sldId="2147483777"/>
              <pc:sldLayoutMk cId="4196420222" sldId="2147483781"/>
              <ac:spMk id="28" creationId="{70AA782A-633A-C85C-22AB-1B23D38478B5}"/>
            </ac:spMkLst>
          </pc:spChg>
          <pc:spChg chg="mod">
            <ac:chgData name="Heather Brooks" userId="3276e798-6282-47c1-a583-039c105f1097" providerId="ADAL" clId="{470588B2-BB4C-4CF8-958D-E62370B2EB1F}" dt="2025-05-07T11:26:02.712" v="261"/>
            <ac:spMkLst>
              <pc:docMk/>
              <pc:sldMasterMk cId="3550151089" sldId="2147483777"/>
              <pc:sldLayoutMk cId="4196420222" sldId="2147483781"/>
              <ac:spMk id="29" creationId="{479037D6-24DD-3D5D-F5C1-D9ACC2F48D1C}"/>
            </ac:spMkLst>
          </pc:spChg>
          <pc:spChg chg="mod">
            <ac:chgData name="Heather Brooks" userId="3276e798-6282-47c1-a583-039c105f1097" providerId="ADAL" clId="{470588B2-BB4C-4CF8-958D-E62370B2EB1F}" dt="2025-05-07T11:26:02.712" v="261"/>
            <ac:spMkLst>
              <pc:docMk/>
              <pc:sldMasterMk cId="3550151089" sldId="2147483777"/>
              <pc:sldLayoutMk cId="4196420222" sldId="2147483781"/>
              <ac:spMk id="116" creationId="{FC6FF146-E141-3A41-05AC-CBB9AD12DAF9}"/>
            </ac:spMkLst>
          </pc:spChg>
          <pc:spChg chg="mod">
            <ac:chgData name="Heather Brooks" userId="3276e798-6282-47c1-a583-039c105f1097" providerId="ADAL" clId="{470588B2-BB4C-4CF8-958D-E62370B2EB1F}" dt="2025-05-07T11:26:02.712" v="261"/>
            <ac:spMkLst>
              <pc:docMk/>
              <pc:sldMasterMk cId="3550151089" sldId="2147483777"/>
              <pc:sldLayoutMk cId="4196420222" sldId="2147483781"/>
              <ac:spMk id="118" creationId="{3A59E49F-7C15-C9FF-FB93-9FF155ABB024}"/>
            </ac:spMkLst>
          </pc:spChg>
          <pc:spChg chg="mod">
            <ac:chgData name="Heather Brooks" userId="3276e798-6282-47c1-a583-039c105f1097" providerId="ADAL" clId="{470588B2-BB4C-4CF8-958D-E62370B2EB1F}" dt="2025-05-07T11:26:02.712" v="261"/>
            <ac:spMkLst>
              <pc:docMk/>
              <pc:sldMasterMk cId="3550151089" sldId="2147483777"/>
              <pc:sldLayoutMk cId="4196420222" sldId="2147483781"/>
              <ac:spMk id="126" creationId="{CB0DDAF1-356B-DF40-4E68-0F90328A98AB}"/>
            </ac:spMkLst>
          </pc:spChg>
          <pc:spChg chg="mod">
            <ac:chgData name="Heather Brooks" userId="3276e798-6282-47c1-a583-039c105f1097" providerId="ADAL" clId="{470588B2-BB4C-4CF8-958D-E62370B2EB1F}" dt="2025-05-07T11:26:02.712" v="261"/>
            <ac:spMkLst>
              <pc:docMk/>
              <pc:sldMasterMk cId="3550151089" sldId="2147483777"/>
              <pc:sldLayoutMk cId="4196420222" sldId="2147483781"/>
              <ac:spMk id="129" creationId="{B41E5A89-DD8B-69F1-C168-61DE543B4B19}"/>
            </ac:spMkLst>
          </pc:spChg>
          <pc:spChg chg="mod">
            <ac:chgData name="Heather Brooks" userId="3276e798-6282-47c1-a583-039c105f1097" providerId="ADAL" clId="{470588B2-BB4C-4CF8-958D-E62370B2EB1F}" dt="2025-05-07T11:26:02.712" v="261"/>
            <ac:spMkLst>
              <pc:docMk/>
              <pc:sldMasterMk cId="3550151089" sldId="2147483777"/>
              <pc:sldLayoutMk cId="4196420222" sldId="2147483781"/>
              <ac:spMk id="134" creationId="{AEE69A78-D78C-DD97-3FAE-92D0767CF50E}"/>
            </ac:spMkLst>
          </pc:spChg>
          <pc:spChg chg="mod">
            <ac:chgData name="Heather Brooks" userId="3276e798-6282-47c1-a583-039c105f1097" providerId="ADAL" clId="{470588B2-BB4C-4CF8-958D-E62370B2EB1F}" dt="2025-05-07T11:26:02.712" v="261"/>
            <ac:spMkLst>
              <pc:docMk/>
              <pc:sldMasterMk cId="3550151089" sldId="2147483777"/>
              <pc:sldLayoutMk cId="4196420222" sldId="2147483781"/>
              <ac:spMk id="164" creationId="{1D66ED2C-3FE3-1DB7-0848-801516DC92F6}"/>
            </ac:spMkLst>
          </pc:spChg>
          <pc:spChg chg="mod">
            <ac:chgData name="Heather Brooks" userId="3276e798-6282-47c1-a583-039c105f1097" providerId="ADAL" clId="{470588B2-BB4C-4CF8-958D-E62370B2EB1F}" dt="2025-05-07T11:26:02.712" v="261"/>
            <ac:spMkLst>
              <pc:docMk/>
              <pc:sldMasterMk cId="3550151089" sldId="2147483777"/>
              <pc:sldLayoutMk cId="4196420222" sldId="2147483781"/>
              <ac:spMk id="168" creationId="{CE3CAABD-735A-7E04-7F21-29C4115D780D}"/>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97368426" sldId="2147483782"/>
          </pc:sldLayoutMkLst>
          <pc:spChg chg="mod">
            <ac:chgData name="Heather Brooks" userId="3276e798-6282-47c1-a583-039c105f1097" providerId="ADAL" clId="{470588B2-BB4C-4CF8-958D-E62370B2EB1F}" dt="2025-05-07T11:26:02.712" v="261"/>
            <ac:spMkLst>
              <pc:docMk/>
              <pc:sldMasterMk cId="3550151089" sldId="2147483777"/>
              <pc:sldLayoutMk cId="197368426" sldId="2147483782"/>
              <ac:spMk id="2" creationId="{9B323BA2-537E-113A-499A-C63296F07186}"/>
            </ac:spMkLst>
          </pc:spChg>
          <pc:spChg chg="mod">
            <ac:chgData name="Heather Brooks" userId="3276e798-6282-47c1-a583-039c105f1097" providerId="ADAL" clId="{470588B2-BB4C-4CF8-958D-E62370B2EB1F}" dt="2025-05-07T11:26:02.712" v="261"/>
            <ac:spMkLst>
              <pc:docMk/>
              <pc:sldMasterMk cId="3550151089" sldId="2147483777"/>
              <pc:sldLayoutMk cId="197368426" sldId="2147483782"/>
              <ac:spMk id="5" creationId="{F0D449D0-FA17-82B2-7500-972334E6781B}"/>
            </ac:spMkLst>
          </pc:spChg>
          <pc:spChg chg="mod">
            <ac:chgData name="Heather Brooks" userId="3276e798-6282-47c1-a583-039c105f1097" providerId="ADAL" clId="{470588B2-BB4C-4CF8-958D-E62370B2EB1F}" dt="2025-05-07T11:26:02.712" v="261"/>
            <ac:spMkLst>
              <pc:docMk/>
              <pc:sldMasterMk cId="3550151089" sldId="2147483777"/>
              <pc:sldLayoutMk cId="197368426" sldId="2147483782"/>
              <ac:spMk id="43" creationId="{C759CDF0-B809-66F0-6A4D-2861734C951F}"/>
            </ac:spMkLst>
          </pc:spChg>
          <pc:spChg chg="mod">
            <ac:chgData name="Heather Brooks" userId="3276e798-6282-47c1-a583-039c105f1097" providerId="ADAL" clId="{470588B2-BB4C-4CF8-958D-E62370B2EB1F}" dt="2025-05-07T11:26:02.712" v="261"/>
            <ac:spMkLst>
              <pc:docMk/>
              <pc:sldMasterMk cId="3550151089" sldId="2147483777"/>
              <pc:sldLayoutMk cId="197368426" sldId="2147483782"/>
              <ac:spMk id="47" creationId="{811DC758-767C-AE94-4174-ADF2AAF2065F}"/>
            </ac:spMkLst>
          </pc:spChg>
          <pc:spChg chg="mod">
            <ac:chgData name="Heather Brooks" userId="3276e798-6282-47c1-a583-039c105f1097" providerId="ADAL" clId="{470588B2-BB4C-4CF8-958D-E62370B2EB1F}" dt="2025-05-07T11:26:02.712" v="261"/>
            <ac:spMkLst>
              <pc:docMk/>
              <pc:sldMasterMk cId="3550151089" sldId="2147483777"/>
              <pc:sldLayoutMk cId="197368426" sldId="2147483782"/>
              <ac:spMk id="48" creationId="{6252D941-8191-DE13-2A07-9C3FFAA42972}"/>
            </ac:spMkLst>
          </pc:spChg>
          <pc:spChg chg="mod">
            <ac:chgData name="Heather Brooks" userId="3276e798-6282-47c1-a583-039c105f1097" providerId="ADAL" clId="{470588B2-BB4C-4CF8-958D-E62370B2EB1F}" dt="2025-05-07T11:26:02.712" v="261"/>
            <ac:spMkLst>
              <pc:docMk/>
              <pc:sldMasterMk cId="3550151089" sldId="2147483777"/>
              <pc:sldLayoutMk cId="197368426" sldId="2147483782"/>
              <ac:spMk id="49" creationId="{8F6DBF5F-C621-C1A8-17E0-FCBA3DB99809}"/>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336252009" sldId="2147483783"/>
          </pc:sldLayoutMkLst>
          <pc:spChg chg="mod">
            <ac:chgData name="Heather Brooks" userId="3276e798-6282-47c1-a583-039c105f1097" providerId="ADAL" clId="{470588B2-BB4C-4CF8-958D-E62370B2EB1F}" dt="2025-05-07T11:26:02.712" v="261"/>
            <ac:spMkLst>
              <pc:docMk/>
              <pc:sldMasterMk cId="3550151089" sldId="2147483777"/>
              <pc:sldLayoutMk cId="3336252009" sldId="2147483783"/>
              <ac:spMk id="7" creationId="{FF78A796-F4FE-3CB1-8A53-30A7B950653E}"/>
            </ac:spMkLst>
          </pc:spChg>
          <pc:spChg chg="mod">
            <ac:chgData name="Heather Brooks" userId="3276e798-6282-47c1-a583-039c105f1097" providerId="ADAL" clId="{470588B2-BB4C-4CF8-958D-E62370B2EB1F}" dt="2025-05-07T11:26:02.712" v="261"/>
            <ac:spMkLst>
              <pc:docMk/>
              <pc:sldMasterMk cId="3550151089" sldId="2147483777"/>
              <pc:sldLayoutMk cId="3336252009" sldId="2147483783"/>
              <ac:spMk id="66" creationId="{6573102C-D6F2-E85C-01CF-CDBBBE0C3F03}"/>
            </ac:spMkLst>
          </pc:spChg>
          <pc:spChg chg="mod">
            <ac:chgData name="Heather Brooks" userId="3276e798-6282-47c1-a583-039c105f1097" providerId="ADAL" clId="{470588B2-BB4C-4CF8-958D-E62370B2EB1F}" dt="2025-05-07T11:26:02.712" v="261"/>
            <ac:spMkLst>
              <pc:docMk/>
              <pc:sldMasterMk cId="3550151089" sldId="2147483777"/>
              <pc:sldLayoutMk cId="3336252009" sldId="2147483783"/>
              <ac:spMk id="69" creationId="{AD7AA4E2-5E77-DA91-02AB-82BF5DCF1B44}"/>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120357080" sldId="2147483784"/>
          </pc:sldLayoutMkLst>
          <pc:spChg chg="mod">
            <ac:chgData name="Heather Brooks" userId="3276e798-6282-47c1-a583-039c105f1097" providerId="ADAL" clId="{470588B2-BB4C-4CF8-958D-E62370B2EB1F}" dt="2025-05-07T11:26:02.712" v="261"/>
            <ac:spMkLst>
              <pc:docMk/>
              <pc:sldMasterMk cId="3550151089" sldId="2147483777"/>
              <pc:sldLayoutMk cId="2120357080" sldId="2147483784"/>
              <ac:spMk id="6" creationId="{B9A9F3E6-BA20-7F6D-563E-EEFE5BCF7485}"/>
            </ac:spMkLst>
          </pc:spChg>
          <pc:spChg chg="mod">
            <ac:chgData name="Heather Brooks" userId="3276e798-6282-47c1-a583-039c105f1097" providerId="ADAL" clId="{470588B2-BB4C-4CF8-958D-E62370B2EB1F}" dt="2025-05-07T11:26:02.712" v="261"/>
            <ac:spMkLst>
              <pc:docMk/>
              <pc:sldMasterMk cId="3550151089" sldId="2147483777"/>
              <pc:sldLayoutMk cId="2120357080" sldId="2147483784"/>
              <ac:spMk id="7" creationId="{D3B88AF8-A96E-5752-4A31-722D186BDB75}"/>
            </ac:spMkLst>
          </pc:spChg>
          <pc:spChg chg="mod">
            <ac:chgData name="Heather Brooks" userId="3276e798-6282-47c1-a583-039c105f1097" providerId="ADAL" clId="{470588B2-BB4C-4CF8-958D-E62370B2EB1F}" dt="2025-05-07T11:26:02.712" v="261"/>
            <ac:spMkLst>
              <pc:docMk/>
              <pc:sldMasterMk cId="3550151089" sldId="2147483777"/>
              <pc:sldLayoutMk cId="2120357080" sldId="2147483784"/>
              <ac:spMk id="66" creationId="{6573102C-D6F2-E85C-01CF-CDBBBE0C3F03}"/>
            </ac:spMkLst>
          </pc:spChg>
          <pc:spChg chg="mod">
            <ac:chgData name="Heather Brooks" userId="3276e798-6282-47c1-a583-039c105f1097" providerId="ADAL" clId="{470588B2-BB4C-4CF8-958D-E62370B2EB1F}" dt="2025-05-07T11:26:02.712" v="261"/>
            <ac:spMkLst>
              <pc:docMk/>
              <pc:sldMasterMk cId="3550151089" sldId="2147483777"/>
              <pc:sldLayoutMk cId="2120357080" sldId="2147483784"/>
              <ac:spMk id="67" creationId="{0AAACB3D-909C-374A-F95F-585F4C231ED9}"/>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333036526" sldId="2147483785"/>
          </pc:sldLayoutMkLst>
          <pc:spChg chg="mod">
            <ac:chgData name="Heather Brooks" userId="3276e798-6282-47c1-a583-039c105f1097" providerId="ADAL" clId="{470588B2-BB4C-4CF8-958D-E62370B2EB1F}" dt="2025-05-07T11:26:02.712" v="261"/>
            <ac:spMkLst>
              <pc:docMk/>
              <pc:sldMasterMk cId="3550151089" sldId="2147483777"/>
              <pc:sldLayoutMk cId="3333036526" sldId="2147483785"/>
              <ac:spMk id="8" creationId="{011A0241-4B05-1D43-45C9-D7B20586AAB2}"/>
            </ac:spMkLst>
          </pc:spChg>
          <pc:spChg chg="mod">
            <ac:chgData name="Heather Brooks" userId="3276e798-6282-47c1-a583-039c105f1097" providerId="ADAL" clId="{470588B2-BB4C-4CF8-958D-E62370B2EB1F}" dt="2025-05-07T11:26:02.712" v="261"/>
            <ac:spMkLst>
              <pc:docMk/>
              <pc:sldMasterMk cId="3550151089" sldId="2147483777"/>
              <pc:sldLayoutMk cId="3333036526" sldId="2147483785"/>
              <ac:spMk id="15" creationId="{706B67F5-8F87-BACB-99F6-E92B4E455283}"/>
            </ac:spMkLst>
          </pc:spChg>
          <pc:spChg chg="mod">
            <ac:chgData name="Heather Brooks" userId="3276e798-6282-47c1-a583-039c105f1097" providerId="ADAL" clId="{470588B2-BB4C-4CF8-958D-E62370B2EB1F}" dt="2025-05-07T11:26:02.712" v="261"/>
            <ac:spMkLst>
              <pc:docMk/>
              <pc:sldMasterMk cId="3550151089" sldId="2147483777"/>
              <pc:sldLayoutMk cId="3333036526" sldId="2147483785"/>
              <ac:spMk id="16" creationId="{AA32095A-6248-FD1C-47CE-1354D0E9960B}"/>
            </ac:spMkLst>
          </pc:spChg>
          <pc:spChg chg="mod">
            <ac:chgData name="Heather Brooks" userId="3276e798-6282-47c1-a583-039c105f1097" providerId="ADAL" clId="{470588B2-BB4C-4CF8-958D-E62370B2EB1F}" dt="2025-05-07T11:26:02.712" v="261"/>
            <ac:spMkLst>
              <pc:docMk/>
              <pc:sldMasterMk cId="3550151089" sldId="2147483777"/>
              <pc:sldLayoutMk cId="3333036526" sldId="2147483785"/>
              <ac:spMk id="25" creationId="{72ED00ED-B678-EFE3-106E-7ABDB9DD75AC}"/>
            </ac:spMkLst>
          </pc:spChg>
          <pc:spChg chg="mod">
            <ac:chgData name="Heather Brooks" userId="3276e798-6282-47c1-a583-039c105f1097" providerId="ADAL" clId="{470588B2-BB4C-4CF8-958D-E62370B2EB1F}" dt="2025-05-07T11:26:02.712" v="261"/>
            <ac:spMkLst>
              <pc:docMk/>
              <pc:sldMasterMk cId="3550151089" sldId="2147483777"/>
              <pc:sldLayoutMk cId="3333036526" sldId="2147483785"/>
              <ac:spMk id="26" creationId="{E5D85517-BA20-A46A-513D-68E18B7C351D}"/>
            </ac:spMkLst>
          </pc:spChg>
          <pc:spChg chg="mod">
            <ac:chgData name="Heather Brooks" userId="3276e798-6282-47c1-a583-039c105f1097" providerId="ADAL" clId="{470588B2-BB4C-4CF8-958D-E62370B2EB1F}" dt="2025-05-07T11:26:02.712" v="261"/>
            <ac:spMkLst>
              <pc:docMk/>
              <pc:sldMasterMk cId="3550151089" sldId="2147483777"/>
              <pc:sldLayoutMk cId="3333036526" sldId="2147483785"/>
              <ac:spMk id="42" creationId="{644DC415-BF07-1E6C-0B7B-BE20C07C1D26}"/>
            </ac:spMkLst>
          </pc:spChg>
          <pc:spChg chg="mod">
            <ac:chgData name="Heather Brooks" userId="3276e798-6282-47c1-a583-039c105f1097" providerId="ADAL" clId="{470588B2-BB4C-4CF8-958D-E62370B2EB1F}" dt="2025-05-07T11:26:02.712" v="261"/>
            <ac:spMkLst>
              <pc:docMk/>
              <pc:sldMasterMk cId="3550151089" sldId="2147483777"/>
              <pc:sldLayoutMk cId="3333036526" sldId="2147483785"/>
              <ac:spMk id="78" creationId="{D2BB5C39-EF5A-DF80-6BE3-735C570444E1}"/>
            </ac:spMkLst>
          </pc:spChg>
          <pc:spChg chg="mod">
            <ac:chgData name="Heather Brooks" userId="3276e798-6282-47c1-a583-039c105f1097" providerId="ADAL" clId="{470588B2-BB4C-4CF8-958D-E62370B2EB1F}" dt="2025-05-07T11:26:02.712" v="261"/>
            <ac:spMkLst>
              <pc:docMk/>
              <pc:sldMasterMk cId="3550151089" sldId="2147483777"/>
              <pc:sldLayoutMk cId="3333036526" sldId="2147483785"/>
              <ac:spMk id="81" creationId="{950825B3-F28B-C645-D801-21D978748031}"/>
            </ac:spMkLst>
          </pc:spChg>
          <pc:spChg chg="mod">
            <ac:chgData name="Heather Brooks" userId="3276e798-6282-47c1-a583-039c105f1097" providerId="ADAL" clId="{470588B2-BB4C-4CF8-958D-E62370B2EB1F}" dt="2025-05-07T11:26:02.712" v="261"/>
            <ac:spMkLst>
              <pc:docMk/>
              <pc:sldMasterMk cId="3550151089" sldId="2147483777"/>
              <pc:sldLayoutMk cId="3333036526" sldId="2147483785"/>
              <ac:spMk id="88" creationId="{7975E267-E72B-6A25-7890-9C86DABD0860}"/>
            </ac:spMkLst>
          </pc:spChg>
          <pc:spChg chg="mod">
            <ac:chgData name="Heather Brooks" userId="3276e798-6282-47c1-a583-039c105f1097" providerId="ADAL" clId="{470588B2-BB4C-4CF8-958D-E62370B2EB1F}" dt="2025-05-07T11:26:02.712" v="261"/>
            <ac:spMkLst>
              <pc:docMk/>
              <pc:sldMasterMk cId="3550151089" sldId="2147483777"/>
              <pc:sldLayoutMk cId="3333036526" sldId="2147483785"/>
              <ac:spMk id="102" creationId="{C9F9C08C-C23A-4487-76C4-047DFBCDA5B4}"/>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784490667" sldId="2147483786"/>
          </pc:sldLayoutMkLst>
          <pc:spChg chg="mod">
            <ac:chgData name="Heather Brooks" userId="3276e798-6282-47c1-a583-039c105f1097" providerId="ADAL" clId="{470588B2-BB4C-4CF8-958D-E62370B2EB1F}" dt="2025-05-07T11:26:02.712" v="261"/>
            <ac:spMkLst>
              <pc:docMk/>
              <pc:sldMasterMk cId="3550151089" sldId="2147483777"/>
              <pc:sldLayoutMk cId="1784490667" sldId="2147483786"/>
              <ac:spMk id="13" creationId="{E8DC1512-8111-4892-003D-4B85C86993C9}"/>
            </ac:spMkLst>
          </pc:spChg>
          <pc:spChg chg="mod">
            <ac:chgData name="Heather Brooks" userId="3276e798-6282-47c1-a583-039c105f1097" providerId="ADAL" clId="{470588B2-BB4C-4CF8-958D-E62370B2EB1F}" dt="2025-05-07T11:26:02.712" v="261"/>
            <ac:spMkLst>
              <pc:docMk/>
              <pc:sldMasterMk cId="3550151089" sldId="2147483777"/>
              <pc:sldLayoutMk cId="1784490667" sldId="2147483786"/>
              <ac:spMk id="38" creationId="{1E6239E2-B1FC-DD7D-CE11-BA8E6FA33712}"/>
            </ac:spMkLst>
          </pc:spChg>
          <pc:spChg chg="mod">
            <ac:chgData name="Heather Brooks" userId="3276e798-6282-47c1-a583-039c105f1097" providerId="ADAL" clId="{470588B2-BB4C-4CF8-958D-E62370B2EB1F}" dt="2025-05-07T11:26:02.712" v="261"/>
            <ac:spMkLst>
              <pc:docMk/>
              <pc:sldMasterMk cId="3550151089" sldId="2147483777"/>
              <pc:sldLayoutMk cId="1784490667" sldId="2147483786"/>
              <ac:spMk id="40" creationId="{DAEF376E-5C40-78F3-8115-32ECB17B9F2F}"/>
            </ac:spMkLst>
          </pc:spChg>
          <pc:spChg chg="mod">
            <ac:chgData name="Heather Brooks" userId="3276e798-6282-47c1-a583-039c105f1097" providerId="ADAL" clId="{470588B2-BB4C-4CF8-958D-E62370B2EB1F}" dt="2025-05-07T11:26:02.712" v="261"/>
            <ac:spMkLst>
              <pc:docMk/>
              <pc:sldMasterMk cId="3550151089" sldId="2147483777"/>
              <pc:sldLayoutMk cId="1784490667" sldId="2147483786"/>
              <ac:spMk id="56" creationId="{3640506D-ADA7-9CF7-4F79-CE98F9D96B12}"/>
            </ac:spMkLst>
          </pc:spChg>
          <pc:spChg chg="mod">
            <ac:chgData name="Heather Brooks" userId="3276e798-6282-47c1-a583-039c105f1097" providerId="ADAL" clId="{470588B2-BB4C-4CF8-958D-E62370B2EB1F}" dt="2025-05-07T11:26:02.712" v="261"/>
            <ac:spMkLst>
              <pc:docMk/>
              <pc:sldMasterMk cId="3550151089" sldId="2147483777"/>
              <pc:sldLayoutMk cId="1784490667" sldId="2147483786"/>
              <ac:spMk id="62" creationId="{03EC1AB0-34E1-FECA-FDF3-D5AD80344AAF}"/>
            </ac:spMkLst>
          </pc:spChg>
          <pc:spChg chg="mod">
            <ac:chgData name="Heather Brooks" userId="3276e798-6282-47c1-a583-039c105f1097" providerId="ADAL" clId="{470588B2-BB4C-4CF8-958D-E62370B2EB1F}" dt="2025-05-07T11:26:02.712" v="261"/>
            <ac:spMkLst>
              <pc:docMk/>
              <pc:sldMasterMk cId="3550151089" sldId="2147483777"/>
              <pc:sldLayoutMk cId="1784490667" sldId="2147483786"/>
              <ac:spMk id="66" creationId="{659E9EBE-7282-CDFD-220A-03B6A9A72489}"/>
            </ac:spMkLst>
          </pc:spChg>
          <pc:spChg chg="mod">
            <ac:chgData name="Heather Brooks" userId="3276e798-6282-47c1-a583-039c105f1097" providerId="ADAL" clId="{470588B2-BB4C-4CF8-958D-E62370B2EB1F}" dt="2025-05-07T11:26:02.712" v="261"/>
            <ac:spMkLst>
              <pc:docMk/>
              <pc:sldMasterMk cId="3550151089" sldId="2147483777"/>
              <pc:sldLayoutMk cId="1784490667" sldId="2147483786"/>
              <ac:spMk id="77" creationId="{7CB91F8C-E39A-4231-BF5F-36863EEBA77A}"/>
            </ac:spMkLst>
          </pc:spChg>
          <pc:spChg chg="mod">
            <ac:chgData name="Heather Brooks" userId="3276e798-6282-47c1-a583-039c105f1097" providerId="ADAL" clId="{470588B2-BB4C-4CF8-958D-E62370B2EB1F}" dt="2025-05-07T11:26:02.712" v="261"/>
            <ac:spMkLst>
              <pc:docMk/>
              <pc:sldMasterMk cId="3550151089" sldId="2147483777"/>
              <pc:sldLayoutMk cId="1784490667" sldId="2147483786"/>
              <ac:spMk id="79" creationId="{2D7A771B-56A6-5F28-1ED3-F1593D2CD45C}"/>
            </ac:spMkLst>
          </pc:spChg>
          <pc:spChg chg="mod">
            <ac:chgData name="Heather Brooks" userId="3276e798-6282-47c1-a583-039c105f1097" providerId="ADAL" clId="{470588B2-BB4C-4CF8-958D-E62370B2EB1F}" dt="2025-05-07T11:26:02.712" v="261"/>
            <ac:spMkLst>
              <pc:docMk/>
              <pc:sldMasterMk cId="3550151089" sldId="2147483777"/>
              <pc:sldLayoutMk cId="1784490667" sldId="2147483786"/>
              <ac:spMk id="81" creationId="{B18E3B42-9DF6-6697-9F73-433DA4E9FB26}"/>
            </ac:spMkLst>
          </pc:spChg>
          <pc:spChg chg="mod">
            <ac:chgData name="Heather Brooks" userId="3276e798-6282-47c1-a583-039c105f1097" providerId="ADAL" clId="{470588B2-BB4C-4CF8-958D-E62370B2EB1F}" dt="2025-05-07T11:26:02.712" v="261"/>
            <ac:spMkLst>
              <pc:docMk/>
              <pc:sldMasterMk cId="3550151089" sldId="2147483777"/>
              <pc:sldLayoutMk cId="1784490667" sldId="2147483786"/>
              <ac:spMk id="103" creationId="{082B289D-AF52-DEB5-4EC6-740266B9248F}"/>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76575609" sldId="2147483787"/>
          </pc:sldLayoutMkLst>
          <pc:spChg chg="mod">
            <ac:chgData name="Heather Brooks" userId="3276e798-6282-47c1-a583-039c105f1097" providerId="ADAL" clId="{470588B2-BB4C-4CF8-958D-E62370B2EB1F}" dt="2025-05-07T11:26:02.712" v="261"/>
            <ac:spMkLst>
              <pc:docMk/>
              <pc:sldMasterMk cId="3550151089" sldId="2147483777"/>
              <pc:sldLayoutMk cId="76575609" sldId="2147483787"/>
              <ac:spMk id="2" creationId="{ECE9488B-729E-AC58-17C6-59C41BB12487}"/>
            </ac:spMkLst>
          </pc:spChg>
          <pc:spChg chg="mod">
            <ac:chgData name="Heather Brooks" userId="3276e798-6282-47c1-a583-039c105f1097" providerId="ADAL" clId="{470588B2-BB4C-4CF8-958D-E62370B2EB1F}" dt="2025-05-07T11:26:02.712" v="261"/>
            <ac:spMkLst>
              <pc:docMk/>
              <pc:sldMasterMk cId="3550151089" sldId="2147483777"/>
              <pc:sldLayoutMk cId="76575609" sldId="2147483787"/>
              <ac:spMk id="30" creationId="{E33803FF-C9AB-8285-EDB0-891E93AB820F}"/>
            </ac:spMkLst>
          </pc:spChg>
          <pc:spChg chg="mod">
            <ac:chgData name="Heather Brooks" userId="3276e798-6282-47c1-a583-039c105f1097" providerId="ADAL" clId="{470588B2-BB4C-4CF8-958D-E62370B2EB1F}" dt="2025-05-07T11:26:02.712" v="261"/>
            <ac:spMkLst>
              <pc:docMk/>
              <pc:sldMasterMk cId="3550151089" sldId="2147483777"/>
              <pc:sldLayoutMk cId="76575609" sldId="2147483787"/>
              <ac:spMk id="31" creationId="{69DD86D7-A24C-EEAC-237E-3E2653838B03}"/>
            </ac:spMkLst>
          </pc:spChg>
          <pc:spChg chg="mod">
            <ac:chgData name="Heather Brooks" userId="3276e798-6282-47c1-a583-039c105f1097" providerId="ADAL" clId="{470588B2-BB4C-4CF8-958D-E62370B2EB1F}" dt="2025-05-07T11:26:02.712" v="261"/>
            <ac:spMkLst>
              <pc:docMk/>
              <pc:sldMasterMk cId="3550151089" sldId="2147483777"/>
              <pc:sldLayoutMk cId="76575609" sldId="2147483787"/>
              <ac:spMk id="44" creationId="{582C2A9C-FF56-A767-F33C-003AFF0E00EE}"/>
            </ac:spMkLst>
          </pc:spChg>
          <pc:spChg chg="mod">
            <ac:chgData name="Heather Brooks" userId="3276e798-6282-47c1-a583-039c105f1097" providerId="ADAL" clId="{470588B2-BB4C-4CF8-958D-E62370B2EB1F}" dt="2025-05-07T11:26:02.712" v="261"/>
            <ac:spMkLst>
              <pc:docMk/>
              <pc:sldMasterMk cId="3550151089" sldId="2147483777"/>
              <pc:sldLayoutMk cId="76575609" sldId="2147483787"/>
              <ac:spMk id="48" creationId="{6252D941-8191-DE13-2A07-9C3FFAA42972}"/>
            </ac:spMkLst>
          </pc:spChg>
          <pc:spChg chg="mod">
            <ac:chgData name="Heather Brooks" userId="3276e798-6282-47c1-a583-039c105f1097" providerId="ADAL" clId="{470588B2-BB4C-4CF8-958D-E62370B2EB1F}" dt="2025-05-07T11:26:02.712" v="261"/>
            <ac:spMkLst>
              <pc:docMk/>
              <pc:sldMasterMk cId="3550151089" sldId="2147483777"/>
              <pc:sldLayoutMk cId="76575609" sldId="2147483787"/>
              <ac:spMk id="49" creationId="{8F6DBF5F-C621-C1A8-17E0-FCBA3DB99809}"/>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46402788" sldId="2147483788"/>
          </pc:sldLayoutMkLst>
          <pc:spChg chg="mod">
            <ac:chgData name="Heather Brooks" userId="3276e798-6282-47c1-a583-039c105f1097" providerId="ADAL" clId="{470588B2-BB4C-4CF8-958D-E62370B2EB1F}" dt="2025-05-07T11:26:02.712" v="261"/>
            <ac:spMkLst>
              <pc:docMk/>
              <pc:sldMasterMk cId="3550151089" sldId="2147483777"/>
              <pc:sldLayoutMk cId="346402788" sldId="2147483788"/>
              <ac:spMk id="14" creationId="{2D08D642-7298-9CC8-3C75-B91F7EBC7959}"/>
            </ac:spMkLst>
          </pc:spChg>
          <pc:spChg chg="mod">
            <ac:chgData name="Heather Brooks" userId="3276e798-6282-47c1-a583-039c105f1097" providerId="ADAL" clId="{470588B2-BB4C-4CF8-958D-E62370B2EB1F}" dt="2025-05-07T11:26:02.712" v="261"/>
            <ac:spMkLst>
              <pc:docMk/>
              <pc:sldMasterMk cId="3550151089" sldId="2147483777"/>
              <pc:sldLayoutMk cId="346402788" sldId="2147483788"/>
              <ac:spMk id="27" creationId="{EAD719F0-94C2-4575-31C7-D17B0C71743D}"/>
            </ac:spMkLst>
          </pc:spChg>
          <pc:spChg chg="mod">
            <ac:chgData name="Heather Brooks" userId="3276e798-6282-47c1-a583-039c105f1097" providerId="ADAL" clId="{470588B2-BB4C-4CF8-958D-E62370B2EB1F}" dt="2025-05-07T11:26:02.712" v="261"/>
            <ac:spMkLst>
              <pc:docMk/>
              <pc:sldMasterMk cId="3550151089" sldId="2147483777"/>
              <pc:sldLayoutMk cId="346402788" sldId="2147483788"/>
              <ac:spMk id="29" creationId="{CB2B01C9-D258-9D90-05E0-0EF4105BEBBF}"/>
            </ac:spMkLst>
          </pc:spChg>
          <pc:spChg chg="mod">
            <ac:chgData name="Heather Brooks" userId="3276e798-6282-47c1-a583-039c105f1097" providerId="ADAL" clId="{470588B2-BB4C-4CF8-958D-E62370B2EB1F}" dt="2025-05-07T11:26:02.712" v="261"/>
            <ac:spMkLst>
              <pc:docMk/>
              <pc:sldMasterMk cId="3550151089" sldId="2147483777"/>
              <pc:sldLayoutMk cId="346402788" sldId="2147483788"/>
              <ac:spMk id="32" creationId="{9865132D-E3D9-5BB8-169D-8DE5C25754AF}"/>
            </ac:spMkLst>
          </pc:spChg>
          <pc:spChg chg="mod">
            <ac:chgData name="Heather Brooks" userId="3276e798-6282-47c1-a583-039c105f1097" providerId="ADAL" clId="{470588B2-BB4C-4CF8-958D-E62370B2EB1F}" dt="2025-05-07T11:26:02.712" v="261"/>
            <ac:spMkLst>
              <pc:docMk/>
              <pc:sldMasterMk cId="3550151089" sldId="2147483777"/>
              <pc:sldLayoutMk cId="346402788" sldId="2147483788"/>
              <ac:spMk id="61" creationId="{0079841F-8CE9-36B8-FFD0-BB6576C8DAE2}"/>
            </ac:spMkLst>
          </pc:spChg>
          <pc:spChg chg="mod">
            <ac:chgData name="Heather Brooks" userId="3276e798-6282-47c1-a583-039c105f1097" providerId="ADAL" clId="{470588B2-BB4C-4CF8-958D-E62370B2EB1F}" dt="2025-05-07T11:26:02.712" v="261"/>
            <ac:spMkLst>
              <pc:docMk/>
              <pc:sldMasterMk cId="3550151089" sldId="2147483777"/>
              <pc:sldLayoutMk cId="346402788" sldId="2147483788"/>
              <ac:spMk id="66" creationId="{16039165-068D-B8F0-483B-4F33435AB42F}"/>
            </ac:spMkLst>
          </pc:spChg>
          <pc:spChg chg="mod">
            <ac:chgData name="Heather Brooks" userId="3276e798-6282-47c1-a583-039c105f1097" providerId="ADAL" clId="{470588B2-BB4C-4CF8-958D-E62370B2EB1F}" dt="2025-05-07T11:26:02.712" v="261"/>
            <ac:spMkLst>
              <pc:docMk/>
              <pc:sldMasterMk cId="3550151089" sldId="2147483777"/>
              <pc:sldLayoutMk cId="346402788" sldId="2147483788"/>
              <ac:spMk id="77" creationId="{1F20A5B2-241D-6CFB-BC62-A42CD3FC30B0}"/>
            </ac:spMkLst>
          </pc:spChg>
          <pc:spChg chg="mod">
            <ac:chgData name="Heather Brooks" userId="3276e798-6282-47c1-a583-039c105f1097" providerId="ADAL" clId="{470588B2-BB4C-4CF8-958D-E62370B2EB1F}" dt="2025-05-07T11:26:02.712" v="261"/>
            <ac:spMkLst>
              <pc:docMk/>
              <pc:sldMasterMk cId="3550151089" sldId="2147483777"/>
              <pc:sldLayoutMk cId="346402788" sldId="2147483788"/>
              <ac:spMk id="83" creationId="{32802468-F02D-CF44-EB7A-B00D94099C6E}"/>
            </ac:spMkLst>
          </pc:spChg>
          <pc:spChg chg="mod">
            <ac:chgData name="Heather Brooks" userId="3276e798-6282-47c1-a583-039c105f1097" providerId="ADAL" clId="{470588B2-BB4C-4CF8-958D-E62370B2EB1F}" dt="2025-05-07T11:26:02.712" v="261"/>
            <ac:spMkLst>
              <pc:docMk/>
              <pc:sldMasterMk cId="3550151089" sldId="2147483777"/>
              <pc:sldLayoutMk cId="346402788" sldId="2147483788"/>
              <ac:spMk id="86" creationId="{FC2147D2-0BE4-375C-A788-0E201C9DAB51}"/>
            </ac:spMkLst>
          </pc:spChg>
          <pc:spChg chg="mod">
            <ac:chgData name="Heather Brooks" userId="3276e798-6282-47c1-a583-039c105f1097" providerId="ADAL" clId="{470588B2-BB4C-4CF8-958D-E62370B2EB1F}" dt="2025-05-07T11:26:02.712" v="261"/>
            <ac:spMkLst>
              <pc:docMk/>
              <pc:sldMasterMk cId="3550151089" sldId="2147483777"/>
              <pc:sldLayoutMk cId="346402788" sldId="2147483788"/>
              <ac:spMk id="88" creationId="{B34767AF-8134-9B4C-023B-49CD99AC99DB}"/>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94898268" sldId="2147483789"/>
          </pc:sldLayoutMkLst>
          <pc:spChg chg="mod">
            <ac:chgData name="Heather Brooks" userId="3276e798-6282-47c1-a583-039c105f1097" providerId="ADAL" clId="{470588B2-BB4C-4CF8-958D-E62370B2EB1F}" dt="2025-05-07T11:26:02.712" v="261"/>
            <ac:spMkLst>
              <pc:docMk/>
              <pc:sldMasterMk cId="3550151089" sldId="2147483777"/>
              <pc:sldLayoutMk cId="194898268" sldId="2147483789"/>
              <ac:spMk id="23" creationId="{5F7D798A-1EC1-4DC5-43E3-7CE9CEE6FB6C}"/>
            </ac:spMkLst>
          </pc:spChg>
          <pc:spChg chg="mod">
            <ac:chgData name="Heather Brooks" userId="3276e798-6282-47c1-a583-039c105f1097" providerId="ADAL" clId="{470588B2-BB4C-4CF8-958D-E62370B2EB1F}" dt="2025-05-07T11:26:02.712" v="261"/>
            <ac:spMkLst>
              <pc:docMk/>
              <pc:sldMasterMk cId="3550151089" sldId="2147483777"/>
              <pc:sldLayoutMk cId="194898268" sldId="2147483789"/>
              <ac:spMk id="27" creationId="{39F365B9-81B5-6C63-3445-A0D3529B86A4}"/>
            </ac:spMkLst>
          </pc:spChg>
          <pc:spChg chg="mod">
            <ac:chgData name="Heather Brooks" userId="3276e798-6282-47c1-a583-039c105f1097" providerId="ADAL" clId="{470588B2-BB4C-4CF8-958D-E62370B2EB1F}" dt="2025-05-07T11:26:02.712" v="261"/>
            <ac:spMkLst>
              <pc:docMk/>
              <pc:sldMasterMk cId="3550151089" sldId="2147483777"/>
              <pc:sldLayoutMk cId="194898268" sldId="2147483789"/>
              <ac:spMk id="33" creationId="{23A41EDD-C76A-19C4-0FBA-3E1ADA73F026}"/>
            </ac:spMkLst>
          </pc:spChg>
          <pc:spChg chg="mod">
            <ac:chgData name="Heather Brooks" userId="3276e798-6282-47c1-a583-039c105f1097" providerId="ADAL" clId="{470588B2-BB4C-4CF8-958D-E62370B2EB1F}" dt="2025-05-07T11:26:02.712" v="261"/>
            <ac:spMkLst>
              <pc:docMk/>
              <pc:sldMasterMk cId="3550151089" sldId="2147483777"/>
              <pc:sldLayoutMk cId="194898268" sldId="2147483789"/>
              <ac:spMk id="35" creationId="{D80521B5-9064-9163-8787-809BCE9A87E5}"/>
            </ac:spMkLst>
          </pc:spChg>
          <pc:spChg chg="mod">
            <ac:chgData name="Heather Brooks" userId="3276e798-6282-47c1-a583-039c105f1097" providerId="ADAL" clId="{470588B2-BB4C-4CF8-958D-E62370B2EB1F}" dt="2025-05-07T11:26:02.712" v="261"/>
            <ac:spMkLst>
              <pc:docMk/>
              <pc:sldMasterMk cId="3550151089" sldId="2147483777"/>
              <pc:sldLayoutMk cId="194898268" sldId="2147483789"/>
              <ac:spMk id="37" creationId="{E0604D6A-4E8F-3C09-5B80-FE253001B6D0}"/>
            </ac:spMkLst>
          </pc:spChg>
          <pc:spChg chg="mod">
            <ac:chgData name="Heather Brooks" userId="3276e798-6282-47c1-a583-039c105f1097" providerId="ADAL" clId="{470588B2-BB4C-4CF8-958D-E62370B2EB1F}" dt="2025-05-07T11:26:02.712" v="261"/>
            <ac:spMkLst>
              <pc:docMk/>
              <pc:sldMasterMk cId="3550151089" sldId="2147483777"/>
              <pc:sldLayoutMk cId="194898268" sldId="2147483789"/>
              <ac:spMk id="52" creationId="{8C41A86A-430D-A7D2-03BF-9ACF07DCA8EF}"/>
            </ac:spMkLst>
          </pc:spChg>
          <pc:spChg chg="mod">
            <ac:chgData name="Heather Brooks" userId="3276e798-6282-47c1-a583-039c105f1097" providerId="ADAL" clId="{470588B2-BB4C-4CF8-958D-E62370B2EB1F}" dt="2025-05-07T11:26:02.712" v="261"/>
            <ac:spMkLst>
              <pc:docMk/>
              <pc:sldMasterMk cId="3550151089" sldId="2147483777"/>
              <pc:sldLayoutMk cId="194898268" sldId="2147483789"/>
              <ac:spMk id="61" creationId="{9E488ED6-1EDF-F0B9-A4F6-9D7612E2D77E}"/>
            </ac:spMkLst>
          </pc:spChg>
          <pc:spChg chg="mod">
            <ac:chgData name="Heather Brooks" userId="3276e798-6282-47c1-a583-039c105f1097" providerId="ADAL" clId="{470588B2-BB4C-4CF8-958D-E62370B2EB1F}" dt="2025-05-07T11:26:02.712" v="261"/>
            <ac:spMkLst>
              <pc:docMk/>
              <pc:sldMasterMk cId="3550151089" sldId="2147483777"/>
              <pc:sldLayoutMk cId="194898268" sldId="2147483789"/>
              <ac:spMk id="72" creationId="{5C2534AA-A9B3-CCD9-1248-69101443B64D}"/>
            </ac:spMkLst>
          </pc:spChg>
          <pc:spChg chg="mod">
            <ac:chgData name="Heather Brooks" userId="3276e798-6282-47c1-a583-039c105f1097" providerId="ADAL" clId="{470588B2-BB4C-4CF8-958D-E62370B2EB1F}" dt="2025-05-07T11:26:02.712" v="261"/>
            <ac:spMkLst>
              <pc:docMk/>
              <pc:sldMasterMk cId="3550151089" sldId="2147483777"/>
              <pc:sldLayoutMk cId="194898268" sldId="2147483789"/>
              <ac:spMk id="76" creationId="{455C4170-3A15-FC87-7CB4-D19C6F009CDB}"/>
            </ac:spMkLst>
          </pc:spChg>
          <pc:spChg chg="mod">
            <ac:chgData name="Heather Brooks" userId="3276e798-6282-47c1-a583-039c105f1097" providerId="ADAL" clId="{470588B2-BB4C-4CF8-958D-E62370B2EB1F}" dt="2025-05-07T11:26:02.712" v="261"/>
            <ac:spMkLst>
              <pc:docMk/>
              <pc:sldMasterMk cId="3550151089" sldId="2147483777"/>
              <pc:sldLayoutMk cId="194898268" sldId="2147483789"/>
              <ac:spMk id="85" creationId="{DCEA205E-306A-115A-86F6-20CB1E711C28}"/>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660341594" sldId="2147483790"/>
          </pc:sldLayoutMkLst>
          <pc:spChg chg="mod">
            <ac:chgData name="Heather Brooks" userId="3276e798-6282-47c1-a583-039c105f1097" providerId="ADAL" clId="{470588B2-BB4C-4CF8-958D-E62370B2EB1F}" dt="2025-05-07T11:26:02.712" v="261"/>
            <ac:spMkLst>
              <pc:docMk/>
              <pc:sldMasterMk cId="3550151089" sldId="2147483777"/>
              <pc:sldLayoutMk cId="660341594" sldId="2147483790"/>
              <ac:spMk id="2" creationId="{E6B09A3C-E408-656A-35EC-59F39EE72C95}"/>
            </ac:spMkLst>
          </pc:spChg>
          <pc:spChg chg="mod">
            <ac:chgData name="Heather Brooks" userId="3276e798-6282-47c1-a583-039c105f1097" providerId="ADAL" clId="{470588B2-BB4C-4CF8-958D-E62370B2EB1F}" dt="2025-05-07T11:26:02.712" v="261"/>
            <ac:spMkLst>
              <pc:docMk/>
              <pc:sldMasterMk cId="3550151089" sldId="2147483777"/>
              <pc:sldLayoutMk cId="660341594" sldId="2147483790"/>
              <ac:spMk id="3" creationId="{3C9D4887-272A-C394-AF01-7749D2C59AD9}"/>
            </ac:spMkLst>
          </pc:spChg>
          <pc:spChg chg="mod">
            <ac:chgData name="Heather Brooks" userId="3276e798-6282-47c1-a583-039c105f1097" providerId="ADAL" clId="{470588B2-BB4C-4CF8-958D-E62370B2EB1F}" dt="2025-05-07T11:26:02.712" v="261"/>
            <ac:spMkLst>
              <pc:docMk/>
              <pc:sldMasterMk cId="3550151089" sldId="2147483777"/>
              <pc:sldLayoutMk cId="660341594" sldId="2147483790"/>
              <ac:spMk id="4" creationId="{68E5B910-7869-13C1-5B51-8AE40F1AFB03}"/>
            </ac:spMkLst>
          </pc:spChg>
          <pc:spChg chg="mod">
            <ac:chgData name="Heather Brooks" userId="3276e798-6282-47c1-a583-039c105f1097" providerId="ADAL" clId="{470588B2-BB4C-4CF8-958D-E62370B2EB1F}" dt="2025-05-07T11:26:02.712" v="261"/>
            <ac:spMkLst>
              <pc:docMk/>
              <pc:sldMasterMk cId="3550151089" sldId="2147483777"/>
              <pc:sldLayoutMk cId="660341594" sldId="2147483790"/>
              <ac:spMk id="5" creationId="{BCFD66CF-EFB7-7CCB-CF64-967CC1F5E5CE}"/>
            </ac:spMkLst>
          </pc:spChg>
          <pc:spChg chg="mod">
            <ac:chgData name="Heather Brooks" userId="3276e798-6282-47c1-a583-039c105f1097" providerId="ADAL" clId="{470588B2-BB4C-4CF8-958D-E62370B2EB1F}" dt="2025-05-07T11:26:02.712" v="261"/>
            <ac:spMkLst>
              <pc:docMk/>
              <pc:sldMasterMk cId="3550151089" sldId="2147483777"/>
              <pc:sldLayoutMk cId="660341594" sldId="2147483790"/>
              <ac:spMk id="6" creationId="{308CCEF0-F3B2-EB46-359D-51201BC5093B}"/>
            </ac:spMkLst>
          </pc:spChg>
          <pc:spChg chg="mod">
            <ac:chgData name="Heather Brooks" userId="3276e798-6282-47c1-a583-039c105f1097" providerId="ADAL" clId="{470588B2-BB4C-4CF8-958D-E62370B2EB1F}" dt="2025-05-07T11:26:02.712" v="261"/>
            <ac:spMkLst>
              <pc:docMk/>
              <pc:sldMasterMk cId="3550151089" sldId="2147483777"/>
              <pc:sldLayoutMk cId="660341594" sldId="2147483790"/>
              <ac:spMk id="7" creationId="{8FF7D208-B982-9EFB-F9D7-4FCBD7FF6682}"/>
            </ac:spMkLst>
          </pc:spChg>
          <pc:spChg chg="mod">
            <ac:chgData name="Heather Brooks" userId="3276e798-6282-47c1-a583-039c105f1097" providerId="ADAL" clId="{470588B2-BB4C-4CF8-958D-E62370B2EB1F}" dt="2025-05-07T11:26:02.712" v="261"/>
            <ac:spMkLst>
              <pc:docMk/>
              <pc:sldMasterMk cId="3550151089" sldId="2147483777"/>
              <pc:sldLayoutMk cId="660341594" sldId="2147483790"/>
              <ac:spMk id="30" creationId="{E33803FF-C9AB-8285-EDB0-891E93AB820F}"/>
            </ac:spMkLst>
          </pc:spChg>
          <pc:spChg chg="mod">
            <ac:chgData name="Heather Brooks" userId="3276e798-6282-47c1-a583-039c105f1097" providerId="ADAL" clId="{470588B2-BB4C-4CF8-958D-E62370B2EB1F}" dt="2025-05-07T11:26:02.712" v="261"/>
            <ac:spMkLst>
              <pc:docMk/>
              <pc:sldMasterMk cId="3550151089" sldId="2147483777"/>
              <pc:sldLayoutMk cId="660341594" sldId="2147483790"/>
              <ac:spMk id="48" creationId="{6252D941-8191-DE13-2A07-9C3FFAA42972}"/>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597023935" sldId="2147483791"/>
          </pc:sldLayoutMkLst>
          <pc:spChg chg="mod">
            <ac:chgData name="Heather Brooks" userId="3276e798-6282-47c1-a583-039c105f1097" providerId="ADAL" clId="{470588B2-BB4C-4CF8-958D-E62370B2EB1F}" dt="2025-05-07T11:26:02.712" v="261"/>
            <ac:spMkLst>
              <pc:docMk/>
              <pc:sldMasterMk cId="3550151089" sldId="2147483777"/>
              <pc:sldLayoutMk cId="2597023935" sldId="2147483791"/>
              <ac:spMk id="6" creationId="{2C858841-3505-3385-67B7-83AFE193689A}"/>
            </ac:spMkLst>
          </pc:spChg>
          <pc:spChg chg="mod">
            <ac:chgData name="Heather Brooks" userId="3276e798-6282-47c1-a583-039c105f1097" providerId="ADAL" clId="{470588B2-BB4C-4CF8-958D-E62370B2EB1F}" dt="2025-05-07T11:26:02.712" v="261"/>
            <ac:spMkLst>
              <pc:docMk/>
              <pc:sldMasterMk cId="3550151089" sldId="2147483777"/>
              <pc:sldLayoutMk cId="2597023935" sldId="2147483791"/>
              <ac:spMk id="8" creationId="{10F8CD30-7D0D-F6FE-8314-5099466056DC}"/>
            </ac:spMkLst>
          </pc:spChg>
          <pc:spChg chg="mod">
            <ac:chgData name="Heather Brooks" userId="3276e798-6282-47c1-a583-039c105f1097" providerId="ADAL" clId="{470588B2-BB4C-4CF8-958D-E62370B2EB1F}" dt="2025-05-07T11:26:02.712" v="261"/>
            <ac:spMkLst>
              <pc:docMk/>
              <pc:sldMasterMk cId="3550151089" sldId="2147483777"/>
              <pc:sldLayoutMk cId="2597023935" sldId="2147483791"/>
              <ac:spMk id="11" creationId="{B57812D3-3BA1-A5FC-E8BD-75D0A68F4077}"/>
            </ac:spMkLst>
          </pc:spChg>
          <pc:spChg chg="mod">
            <ac:chgData name="Heather Brooks" userId="3276e798-6282-47c1-a583-039c105f1097" providerId="ADAL" clId="{470588B2-BB4C-4CF8-958D-E62370B2EB1F}" dt="2025-05-07T11:26:02.712" v="261"/>
            <ac:spMkLst>
              <pc:docMk/>
              <pc:sldMasterMk cId="3550151089" sldId="2147483777"/>
              <pc:sldLayoutMk cId="2597023935" sldId="2147483791"/>
              <ac:spMk id="14" creationId="{7890957A-3CC9-7D9A-2D76-9DB6FDEE4CE8}"/>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443412519" sldId="2147483792"/>
          </pc:sldLayoutMkLst>
          <pc:spChg chg="mod">
            <ac:chgData name="Heather Brooks" userId="3276e798-6282-47c1-a583-039c105f1097" providerId="ADAL" clId="{470588B2-BB4C-4CF8-958D-E62370B2EB1F}" dt="2025-05-07T11:26:02.712" v="261"/>
            <ac:spMkLst>
              <pc:docMk/>
              <pc:sldMasterMk cId="3550151089" sldId="2147483777"/>
              <pc:sldLayoutMk cId="2443412519" sldId="2147483792"/>
              <ac:spMk id="2" creationId="{6AC42B5E-BFB8-FD31-E1F9-993D4ACAEAD9}"/>
            </ac:spMkLst>
          </pc:spChg>
          <pc:spChg chg="mod">
            <ac:chgData name="Heather Brooks" userId="3276e798-6282-47c1-a583-039c105f1097" providerId="ADAL" clId="{470588B2-BB4C-4CF8-958D-E62370B2EB1F}" dt="2025-05-07T11:26:02.712" v="261"/>
            <ac:spMkLst>
              <pc:docMk/>
              <pc:sldMasterMk cId="3550151089" sldId="2147483777"/>
              <pc:sldLayoutMk cId="2443412519" sldId="2147483792"/>
              <ac:spMk id="6" creationId="{2C858841-3505-3385-67B7-83AFE193689A}"/>
            </ac:spMkLst>
          </pc:spChg>
          <pc:spChg chg="mod">
            <ac:chgData name="Heather Brooks" userId="3276e798-6282-47c1-a583-039c105f1097" providerId="ADAL" clId="{470588B2-BB4C-4CF8-958D-E62370B2EB1F}" dt="2025-05-07T11:26:02.712" v="261"/>
            <ac:spMkLst>
              <pc:docMk/>
              <pc:sldMasterMk cId="3550151089" sldId="2147483777"/>
              <pc:sldLayoutMk cId="2443412519" sldId="2147483792"/>
              <ac:spMk id="7" creationId="{35123F66-4DC5-ABD0-E01C-13A0E0C9F024}"/>
            </ac:spMkLst>
          </pc:spChg>
          <pc:spChg chg="mod">
            <ac:chgData name="Heather Brooks" userId="3276e798-6282-47c1-a583-039c105f1097" providerId="ADAL" clId="{470588B2-BB4C-4CF8-958D-E62370B2EB1F}" dt="2025-05-07T11:26:02.712" v="261"/>
            <ac:spMkLst>
              <pc:docMk/>
              <pc:sldMasterMk cId="3550151089" sldId="2147483777"/>
              <pc:sldLayoutMk cId="2443412519" sldId="2147483792"/>
              <ac:spMk id="8" creationId="{10F8CD30-7D0D-F6FE-8314-5099466056DC}"/>
            </ac:spMkLst>
          </pc:spChg>
          <pc:spChg chg="mod">
            <ac:chgData name="Heather Brooks" userId="3276e798-6282-47c1-a583-039c105f1097" providerId="ADAL" clId="{470588B2-BB4C-4CF8-958D-E62370B2EB1F}" dt="2025-05-07T11:26:02.712" v="261"/>
            <ac:spMkLst>
              <pc:docMk/>
              <pc:sldMasterMk cId="3550151089" sldId="2147483777"/>
              <pc:sldLayoutMk cId="2443412519" sldId="2147483792"/>
              <ac:spMk id="9" creationId="{37E6E396-FA27-04D3-8DC7-22D56291FACC}"/>
            </ac:spMkLst>
          </pc:spChg>
          <pc:spChg chg="mod">
            <ac:chgData name="Heather Brooks" userId="3276e798-6282-47c1-a583-039c105f1097" providerId="ADAL" clId="{470588B2-BB4C-4CF8-958D-E62370B2EB1F}" dt="2025-05-07T11:26:02.712" v="261"/>
            <ac:spMkLst>
              <pc:docMk/>
              <pc:sldMasterMk cId="3550151089" sldId="2147483777"/>
              <pc:sldLayoutMk cId="2443412519" sldId="2147483792"/>
              <ac:spMk id="11" creationId="{E53C69CA-A1FE-34BA-FB4A-3A8578D973E3}"/>
            </ac:spMkLst>
          </pc:spChg>
          <pc:spChg chg="mod">
            <ac:chgData name="Heather Brooks" userId="3276e798-6282-47c1-a583-039c105f1097" providerId="ADAL" clId="{470588B2-BB4C-4CF8-958D-E62370B2EB1F}" dt="2025-05-07T11:26:02.712" v="261"/>
            <ac:spMkLst>
              <pc:docMk/>
              <pc:sldMasterMk cId="3550151089" sldId="2147483777"/>
              <pc:sldLayoutMk cId="2443412519" sldId="2147483792"/>
              <ac:spMk id="14" creationId="{C6EACCD5-8183-E3C2-D683-D2CAFBEC159D}"/>
            </ac:spMkLst>
          </pc:spChg>
          <pc:spChg chg="mod">
            <ac:chgData name="Heather Brooks" userId="3276e798-6282-47c1-a583-039c105f1097" providerId="ADAL" clId="{470588B2-BB4C-4CF8-958D-E62370B2EB1F}" dt="2025-05-07T11:26:02.712" v="261"/>
            <ac:spMkLst>
              <pc:docMk/>
              <pc:sldMasterMk cId="3550151089" sldId="2147483777"/>
              <pc:sldLayoutMk cId="2443412519" sldId="2147483792"/>
              <ac:spMk id="17" creationId="{0000CCBE-3ACE-3B3C-CE33-85CD4F33DDC2}"/>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4261072427" sldId="2147483793"/>
          </pc:sldLayoutMkLst>
          <pc:spChg chg="mod">
            <ac:chgData name="Heather Brooks" userId="3276e798-6282-47c1-a583-039c105f1097" providerId="ADAL" clId="{470588B2-BB4C-4CF8-958D-E62370B2EB1F}" dt="2025-05-07T11:26:02.712" v="261"/>
            <ac:spMkLst>
              <pc:docMk/>
              <pc:sldMasterMk cId="3550151089" sldId="2147483777"/>
              <pc:sldLayoutMk cId="4261072427" sldId="2147483793"/>
              <ac:spMk id="7" creationId="{7F147ACE-A66D-8261-1F2A-B22F308B02F9}"/>
            </ac:spMkLst>
          </pc:spChg>
          <pc:spChg chg="mod">
            <ac:chgData name="Heather Brooks" userId="3276e798-6282-47c1-a583-039c105f1097" providerId="ADAL" clId="{470588B2-BB4C-4CF8-958D-E62370B2EB1F}" dt="2025-05-07T11:26:02.712" v="261"/>
            <ac:spMkLst>
              <pc:docMk/>
              <pc:sldMasterMk cId="3550151089" sldId="2147483777"/>
              <pc:sldLayoutMk cId="4261072427" sldId="2147483793"/>
              <ac:spMk id="8" creationId="{0DA0BA98-0BE8-B6E5-6298-9C50042E1AAF}"/>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75134953" sldId="2147483794"/>
          </pc:sldLayoutMkLst>
          <pc:spChg chg="mod">
            <ac:chgData name="Heather Brooks" userId="3276e798-6282-47c1-a583-039c105f1097" providerId="ADAL" clId="{470588B2-BB4C-4CF8-958D-E62370B2EB1F}" dt="2025-05-07T11:26:02.712" v="261"/>
            <ac:spMkLst>
              <pc:docMk/>
              <pc:sldMasterMk cId="3550151089" sldId="2147483777"/>
              <pc:sldLayoutMk cId="375134953" sldId="2147483794"/>
              <ac:spMk id="7" creationId="{45B41112-09C9-27A5-4BB5-81250271E66D}"/>
            </ac:spMkLst>
          </pc:spChg>
          <pc:spChg chg="mod">
            <ac:chgData name="Heather Brooks" userId="3276e798-6282-47c1-a583-039c105f1097" providerId="ADAL" clId="{470588B2-BB4C-4CF8-958D-E62370B2EB1F}" dt="2025-05-07T11:26:02.712" v="261"/>
            <ac:spMkLst>
              <pc:docMk/>
              <pc:sldMasterMk cId="3550151089" sldId="2147483777"/>
              <pc:sldLayoutMk cId="375134953" sldId="2147483794"/>
              <ac:spMk id="9" creationId="{9B50C1AC-E855-7FCA-5F24-709358A2ED3C}"/>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226739204" sldId="2147483795"/>
          </pc:sldLayoutMkLst>
          <pc:spChg chg="mod">
            <ac:chgData name="Heather Brooks" userId="3276e798-6282-47c1-a583-039c105f1097" providerId="ADAL" clId="{470588B2-BB4C-4CF8-958D-E62370B2EB1F}" dt="2025-05-07T11:26:02.712" v="261"/>
            <ac:spMkLst>
              <pc:docMk/>
              <pc:sldMasterMk cId="3550151089" sldId="2147483777"/>
              <pc:sldLayoutMk cId="1226739204" sldId="2147483795"/>
              <ac:spMk id="2" creationId="{2D4C4A5B-6565-95AD-B017-1EE7D2402288}"/>
            </ac:spMkLst>
          </pc:spChg>
          <pc:spChg chg="mod">
            <ac:chgData name="Heather Brooks" userId="3276e798-6282-47c1-a583-039c105f1097" providerId="ADAL" clId="{470588B2-BB4C-4CF8-958D-E62370B2EB1F}" dt="2025-05-07T11:26:02.712" v="261"/>
            <ac:spMkLst>
              <pc:docMk/>
              <pc:sldMasterMk cId="3550151089" sldId="2147483777"/>
              <pc:sldLayoutMk cId="1226739204" sldId="2147483795"/>
              <ac:spMk id="7" creationId="{9674AB40-514A-6C58-1556-8353538831B0}"/>
            </ac:spMkLst>
          </pc:spChg>
          <pc:spChg chg="mod">
            <ac:chgData name="Heather Brooks" userId="3276e798-6282-47c1-a583-039c105f1097" providerId="ADAL" clId="{470588B2-BB4C-4CF8-958D-E62370B2EB1F}" dt="2025-05-07T11:26:02.712" v="261"/>
            <ac:spMkLst>
              <pc:docMk/>
              <pc:sldMasterMk cId="3550151089" sldId="2147483777"/>
              <pc:sldLayoutMk cId="1226739204" sldId="2147483795"/>
              <ac:spMk id="8" creationId="{9E2D0C78-4431-28E7-B6D6-C2569F94EE12}"/>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795361019" sldId="2147483796"/>
          </pc:sldLayoutMkLst>
          <pc:spChg chg="mod">
            <ac:chgData name="Heather Brooks" userId="3276e798-6282-47c1-a583-039c105f1097" providerId="ADAL" clId="{470588B2-BB4C-4CF8-958D-E62370B2EB1F}" dt="2025-05-07T11:26:02.712" v="261"/>
            <ac:spMkLst>
              <pc:docMk/>
              <pc:sldMasterMk cId="3550151089" sldId="2147483777"/>
              <pc:sldLayoutMk cId="2795361019" sldId="2147483796"/>
              <ac:spMk id="6" creationId="{FBB1FB2B-B2A7-0862-64A0-843E4BD366DA}"/>
            </ac:spMkLst>
          </pc:spChg>
          <pc:spChg chg="mod">
            <ac:chgData name="Heather Brooks" userId="3276e798-6282-47c1-a583-039c105f1097" providerId="ADAL" clId="{470588B2-BB4C-4CF8-958D-E62370B2EB1F}" dt="2025-05-07T11:26:02.712" v="261"/>
            <ac:spMkLst>
              <pc:docMk/>
              <pc:sldMasterMk cId="3550151089" sldId="2147483777"/>
              <pc:sldLayoutMk cId="2795361019" sldId="2147483796"/>
              <ac:spMk id="8" creationId="{10F8CD30-7D0D-F6FE-8314-5099466056DC}"/>
            </ac:spMkLst>
          </pc:spChg>
          <pc:spChg chg="mod">
            <ac:chgData name="Heather Brooks" userId="3276e798-6282-47c1-a583-039c105f1097" providerId="ADAL" clId="{470588B2-BB4C-4CF8-958D-E62370B2EB1F}" dt="2025-05-07T11:26:02.712" v="261"/>
            <ac:spMkLst>
              <pc:docMk/>
              <pc:sldMasterMk cId="3550151089" sldId="2147483777"/>
              <pc:sldLayoutMk cId="2795361019" sldId="2147483796"/>
              <ac:spMk id="9" creationId="{560EDF0E-D756-8B79-B22D-BA070AB21110}"/>
            </ac:spMkLst>
          </pc:spChg>
          <pc:spChg chg="mod">
            <ac:chgData name="Heather Brooks" userId="3276e798-6282-47c1-a583-039c105f1097" providerId="ADAL" clId="{470588B2-BB4C-4CF8-958D-E62370B2EB1F}" dt="2025-05-07T11:26:02.712" v="261"/>
            <ac:spMkLst>
              <pc:docMk/>
              <pc:sldMasterMk cId="3550151089" sldId="2147483777"/>
              <pc:sldLayoutMk cId="2795361019" sldId="2147483796"/>
              <ac:spMk id="10" creationId="{27B6E054-C7CB-704D-AB85-D49C86185BB2}"/>
            </ac:spMkLst>
          </pc:spChg>
          <pc:spChg chg="mod">
            <ac:chgData name="Heather Brooks" userId="3276e798-6282-47c1-a583-039c105f1097" providerId="ADAL" clId="{470588B2-BB4C-4CF8-958D-E62370B2EB1F}" dt="2025-05-07T11:26:02.712" v="261"/>
            <ac:spMkLst>
              <pc:docMk/>
              <pc:sldMasterMk cId="3550151089" sldId="2147483777"/>
              <pc:sldLayoutMk cId="2795361019" sldId="2147483796"/>
              <ac:spMk id="12" creationId="{F15D633E-0AF2-E4A2-E907-1BF7E4F7CD9F}"/>
            </ac:spMkLst>
          </pc:spChg>
          <pc:spChg chg="mod">
            <ac:chgData name="Heather Brooks" userId="3276e798-6282-47c1-a583-039c105f1097" providerId="ADAL" clId="{470588B2-BB4C-4CF8-958D-E62370B2EB1F}" dt="2025-05-07T11:26:02.712" v="261"/>
            <ac:spMkLst>
              <pc:docMk/>
              <pc:sldMasterMk cId="3550151089" sldId="2147483777"/>
              <pc:sldLayoutMk cId="2795361019" sldId="2147483796"/>
              <ac:spMk id="13" creationId="{64E76BFB-5E0C-6E71-2C14-FD7054E92A5B}"/>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134873655" sldId="2147483797"/>
          </pc:sldLayoutMkLst>
          <pc:spChg chg="mod">
            <ac:chgData name="Heather Brooks" userId="3276e798-6282-47c1-a583-039c105f1097" providerId="ADAL" clId="{470588B2-BB4C-4CF8-958D-E62370B2EB1F}" dt="2025-05-07T11:26:02.712" v="261"/>
            <ac:spMkLst>
              <pc:docMk/>
              <pc:sldMasterMk cId="3550151089" sldId="2147483777"/>
              <pc:sldLayoutMk cId="2134873655" sldId="2147483797"/>
              <ac:spMk id="8" creationId="{770A0918-C889-D672-8714-4A369DB8AB01}"/>
            </ac:spMkLst>
          </pc:spChg>
          <pc:spChg chg="mod">
            <ac:chgData name="Heather Brooks" userId="3276e798-6282-47c1-a583-039c105f1097" providerId="ADAL" clId="{470588B2-BB4C-4CF8-958D-E62370B2EB1F}" dt="2025-05-07T11:26:02.712" v="261"/>
            <ac:spMkLst>
              <pc:docMk/>
              <pc:sldMasterMk cId="3550151089" sldId="2147483777"/>
              <pc:sldLayoutMk cId="2134873655" sldId="2147483797"/>
              <ac:spMk id="9" creationId="{195284BA-A506-3FEF-F7DF-224689372B67}"/>
            </ac:spMkLst>
          </pc:spChg>
          <pc:spChg chg="mod">
            <ac:chgData name="Heather Brooks" userId="3276e798-6282-47c1-a583-039c105f1097" providerId="ADAL" clId="{470588B2-BB4C-4CF8-958D-E62370B2EB1F}" dt="2025-05-07T11:26:02.712" v="261"/>
            <ac:spMkLst>
              <pc:docMk/>
              <pc:sldMasterMk cId="3550151089" sldId="2147483777"/>
              <pc:sldLayoutMk cId="2134873655" sldId="2147483797"/>
              <ac:spMk id="10" creationId="{9E23496B-1317-61B7-0258-A202AF4C4E8D}"/>
            </ac:spMkLst>
          </pc:spChg>
          <pc:spChg chg="mod">
            <ac:chgData name="Heather Brooks" userId="3276e798-6282-47c1-a583-039c105f1097" providerId="ADAL" clId="{470588B2-BB4C-4CF8-958D-E62370B2EB1F}" dt="2025-05-07T11:26:02.712" v="261"/>
            <ac:spMkLst>
              <pc:docMk/>
              <pc:sldMasterMk cId="3550151089" sldId="2147483777"/>
              <pc:sldLayoutMk cId="2134873655" sldId="2147483797"/>
              <ac:spMk id="12" creationId="{C2508647-9A34-2202-9C25-7787FE13337A}"/>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4962726" sldId="2147483798"/>
          </pc:sldLayoutMkLst>
          <pc:spChg chg="mod">
            <ac:chgData name="Heather Brooks" userId="3276e798-6282-47c1-a583-039c105f1097" providerId="ADAL" clId="{470588B2-BB4C-4CF8-958D-E62370B2EB1F}" dt="2025-05-07T11:26:02.712" v="261"/>
            <ac:spMkLst>
              <pc:docMk/>
              <pc:sldMasterMk cId="3550151089" sldId="2147483777"/>
              <pc:sldLayoutMk cId="4962726" sldId="2147483798"/>
              <ac:spMk id="8" creationId="{7626BD6D-874A-1842-32ED-E3942DC7F1E6}"/>
            </ac:spMkLst>
          </pc:spChg>
          <pc:spChg chg="mod">
            <ac:chgData name="Heather Brooks" userId="3276e798-6282-47c1-a583-039c105f1097" providerId="ADAL" clId="{470588B2-BB4C-4CF8-958D-E62370B2EB1F}" dt="2025-05-07T11:26:02.712" v="261"/>
            <ac:spMkLst>
              <pc:docMk/>
              <pc:sldMasterMk cId="3550151089" sldId="2147483777"/>
              <pc:sldLayoutMk cId="4962726" sldId="2147483798"/>
              <ac:spMk id="9" creationId="{CEA5690B-976B-B17F-4A6D-3C3BCA9865CF}"/>
            </ac:spMkLst>
          </pc:spChg>
          <pc:spChg chg="mod">
            <ac:chgData name="Heather Brooks" userId="3276e798-6282-47c1-a583-039c105f1097" providerId="ADAL" clId="{470588B2-BB4C-4CF8-958D-E62370B2EB1F}" dt="2025-05-07T11:26:02.712" v="261"/>
            <ac:spMkLst>
              <pc:docMk/>
              <pc:sldMasterMk cId="3550151089" sldId="2147483777"/>
              <pc:sldLayoutMk cId="4962726" sldId="2147483798"/>
              <ac:spMk id="10" creationId="{03FDEE53-2851-5530-3887-B089BD9A6B24}"/>
            </ac:spMkLst>
          </pc:spChg>
          <pc:spChg chg="mod">
            <ac:chgData name="Heather Brooks" userId="3276e798-6282-47c1-a583-039c105f1097" providerId="ADAL" clId="{470588B2-BB4C-4CF8-958D-E62370B2EB1F}" dt="2025-05-07T11:26:02.712" v="261"/>
            <ac:spMkLst>
              <pc:docMk/>
              <pc:sldMasterMk cId="3550151089" sldId="2147483777"/>
              <pc:sldLayoutMk cId="4962726" sldId="2147483798"/>
              <ac:spMk id="11" creationId="{790D70B6-E5FB-8ACC-DFB6-1F6EBDC1A17C}"/>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71399518" sldId="2147483799"/>
          </pc:sldLayoutMkLst>
          <pc:spChg chg="mod">
            <ac:chgData name="Heather Brooks" userId="3276e798-6282-47c1-a583-039c105f1097" providerId="ADAL" clId="{470588B2-BB4C-4CF8-958D-E62370B2EB1F}" dt="2025-05-07T11:26:02.712" v="261"/>
            <ac:spMkLst>
              <pc:docMk/>
              <pc:sldMasterMk cId="3550151089" sldId="2147483777"/>
              <pc:sldLayoutMk cId="71399518" sldId="2147483799"/>
              <ac:spMk id="8" creationId="{7626BD6D-874A-1842-32ED-E3942DC7F1E6}"/>
            </ac:spMkLst>
          </pc:spChg>
          <pc:spChg chg="mod">
            <ac:chgData name="Heather Brooks" userId="3276e798-6282-47c1-a583-039c105f1097" providerId="ADAL" clId="{470588B2-BB4C-4CF8-958D-E62370B2EB1F}" dt="2025-05-07T11:26:02.712" v="261"/>
            <ac:spMkLst>
              <pc:docMk/>
              <pc:sldMasterMk cId="3550151089" sldId="2147483777"/>
              <pc:sldLayoutMk cId="71399518" sldId="2147483799"/>
              <ac:spMk id="9" creationId="{CEA5690B-976B-B17F-4A6D-3C3BCA9865CF}"/>
            </ac:spMkLst>
          </pc:spChg>
          <pc:spChg chg="mod">
            <ac:chgData name="Heather Brooks" userId="3276e798-6282-47c1-a583-039c105f1097" providerId="ADAL" clId="{470588B2-BB4C-4CF8-958D-E62370B2EB1F}" dt="2025-05-07T11:26:02.712" v="261"/>
            <ac:spMkLst>
              <pc:docMk/>
              <pc:sldMasterMk cId="3550151089" sldId="2147483777"/>
              <pc:sldLayoutMk cId="71399518" sldId="2147483799"/>
              <ac:spMk id="10" creationId="{EA595873-10D5-1FF1-C7AB-9E4A82261ACE}"/>
            </ac:spMkLst>
          </pc:spChg>
          <pc:spChg chg="mod">
            <ac:chgData name="Heather Brooks" userId="3276e798-6282-47c1-a583-039c105f1097" providerId="ADAL" clId="{470588B2-BB4C-4CF8-958D-E62370B2EB1F}" dt="2025-05-07T11:26:02.712" v="261"/>
            <ac:spMkLst>
              <pc:docMk/>
              <pc:sldMasterMk cId="3550151089" sldId="2147483777"/>
              <pc:sldLayoutMk cId="71399518" sldId="2147483799"/>
              <ac:spMk id="11" creationId="{CC2B4A22-EA80-A11B-91BF-E4874615BBC9}"/>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544090343" sldId="2147483800"/>
          </pc:sldLayoutMkLst>
          <pc:spChg chg="mod">
            <ac:chgData name="Heather Brooks" userId="3276e798-6282-47c1-a583-039c105f1097" providerId="ADAL" clId="{470588B2-BB4C-4CF8-958D-E62370B2EB1F}" dt="2025-05-07T11:26:02.712" v="261"/>
            <ac:spMkLst>
              <pc:docMk/>
              <pc:sldMasterMk cId="3550151089" sldId="2147483777"/>
              <pc:sldLayoutMk cId="544090343" sldId="2147483800"/>
              <ac:spMk id="8" creationId="{A8CA35A3-B7D0-A1AE-BA39-A420C7777933}"/>
            </ac:spMkLst>
          </pc:spChg>
          <pc:spChg chg="mod">
            <ac:chgData name="Heather Brooks" userId="3276e798-6282-47c1-a583-039c105f1097" providerId="ADAL" clId="{470588B2-BB4C-4CF8-958D-E62370B2EB1F}" dt="2025-05-07T11:26:02.712" v="261"/>
            <ac:spMkLst>
              <pc:docMk/>
              <pc:sldMasterMk cId="3550151089" sldId="2147483777"/>
              <pc:sldLayoutMk cId="544090343" sldId="2147483800"/>
              <ac:spMk id="9" creationId="{AB01F576-6890-A979-AF6F-46438440B088}"/>
            </ac:spMkLst>
          </pc:spChg>
          <pc:spChg chg="mod">
            <ac:chgData name="Heather Brooks" userId="3276e798-6282-47c1-a583-039c105f1097" providerId="ADAL" clId="{470588B2-BB4C-4CF8-958D-E62370B2EB1F}" dt="2025-05-07T11:26:02.712" v="261"/>
            <ac:spMkLst>
              <pc:docMk/>
              <pc:sldMasterMk cId="3550151089" sldId="2147483777"/>
              <pc:sldLayoutMk cId="544090343" sldId="2147483800"/>
              <ac:spMk id="10" creationId="{D432ED40-25B9-C6CD-C495-0F78B1143E87}"/>
            </ac:spMkLst>
          </pc:spChg>
          <pc:spChg chg="mod">
            <ac:chgData name="Heather Brooks" userId="3276e798-6282-47c1-a583-039c105f1097" providerId="ADAL" clId="{470588B2-BB4C-4CF8-958D-E62370B2EB1F}" dt="2025-05-07T11:26:02.712" v="261"/>
            <ac:spMkLst>
              <pc:docMk/>
              <pc:sldMasterMk cId="3550151089" sldId="2147483777"/>
              <pc:sldLayoutMk cId="544090343" sldId="2147483800"/>
              <ac:spMk id="11" creationId="{0B02BEFD-9762-0AAE-B788-A310551A2BD7}"/>
            </ac:spMkLst>
          </pc:spChg>
          <pc:spChg chg="mod">
            <ac:chgData name="Heather Brooks" userId="3276e798-6282-47c1-a583-039c105f1097" providerId="ADAL" clId="{470588B2-BB4C-4CF8-958D-E62370B2EB1F}" dt="2025-05-07T11:26:02.712" v="261"/>
            <ac:spMkLst>
              <pc:docMk/>
              <pc:sldMasterMk cId="3550151089" sldId="2147483777"/>
              <pc:sldLayoutMk cId="544090343" sldId="2147483800"/>
              <ac:spMk id="12" creationId="{3D18CA45-3FB5-314C-4FD5-2C3ABCCDECD2}"/>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029078827" sldId="2147483801"/>
          </pc:sldLayoutMkLst>
          <pc:spChg chg="mod">
            <ac:chgData name="Heather Brooks" userId="3276e798-6282-47c1-a583-039c105f1097" providerId="ADAL" clId="{470588B2-BB4C-4CF8-958D-E62370B2EB1F}" dt="2025-05-07T11:26:02.712" v="261"/>
            <ac:spMkLst>
              <pc:docMk/>
              <pc:sldMasterMk cId="3550151089" sldId="2147483777"/>
              <pc:sldLayoutMk cId="3029078827" sldId="2147483801"/>
              <ac:spMk id="8" creationId="{F10BF27B-C8DB-FD2B-47E0-DA86E93D79F4}"/>
            </ac:spMkLst>
          </pc:spChg>
          <pc:spChg chg="mod">
            <ac:chgData name="Heather Brooks" userId="3276e798-6282-47c1-a583-039c105f1097" providerId="ADAL" clId="{470588B2-BB4C-4CF8-958D-E62370B2EB1F}" dt="2025-05-07T11:26:02.712" v="261"/>
            <ac:spMkLst>
              <pc:docMk/>
              <pc:sldMasterMk cId="3550151089" sldId="2147483777"/>
              <pc:sldLayoutMk cId="3029078827" sldId="2147483801"/>
              <ac:spMk id="10" creationId="{721998F1-CD97-C56D-73E0-1E59258755CA}"/>
            </ac:spMkLst>
          </pc:spChg>
          <pc:spChg chg="mod">
            <ac:chgData name="Heather Brooks" userId="3276e798-6282-47c1-a583-039c105f1097" providerId="ADAL" clId="{470588B2-BB4C-4CF8-958D-E62370B2EB1F}" dt="2025-05-07T11:26:02.712" v="261"/>
            <ac:spMkLst>
              <pc:docMk/>
              <pc:sldMasterMk cId="3550151089" sldId="2147483777"/>
              <pc:sldLayoutMk cId="3029078827" sldId="2147483801"/>
              <ac:spMk id="11" creationId="{C57ACE21-58C7-25B7-4F33-DC812E626147}"/>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54820779" sldId="2147483802"/>
          </pc:sldLayoutMkLst>
          <pc:spChg chg="mod">
            <ac:chgData name="Heather Brooks" userId="3276e798-6282-47c1-a583-039c105f1097" providerId="ADAL" clId="{470588B2-BB4C-4CF8-958D-E62370B2EB1F}" dt="2025-05-07T11:26:02.712" v="261"/>
            <ac:spMkLst>
              <pc:docMk/>
              <pc:sldMasterMk cId="3550151089" sldId="2147483777"/>
              <pc:sldLayoutMk cId="154820779" sldId="2147483802"/>
              <ac:spMk id="8" creationId="{F10BF27B-C8DB-FD2B-47E0-DA86E93D79F4}"/>
            </ac:spMkLst>
          </pc:spChg>
          <pc:spChg chg="mod">
            <ac:chgData name="Heather Brooks" userId="3276e798-6282-47c1-a583-039c105f1097" providerId="ADAL" clId="{470588B2-BB4C-4CF8-958D-E62370B2EB1F}" dt="2025-05-07T11:26:02.712" v="261"/>
            <ac:spMkLst>
              <pc:docMk/>
              <pc:sldMasterMk cId="3550151089" sldId="2147483777"/>
              <pc:sldLayoutMk cId="154820779" sldId="2147483802"/>
              <ac:spMk id="10" creationId="{4F20FC9A-9E40-5BF2-1CA6-3D199B8F5C36}"/>
            </ac:spMkLst>
          </pc:spChg>
          <pc:spChg chg="mod">
            <ac:chgData name="Heather Brooks" userId="3276e798-6282-47c1-a583-039c105f1097" providerId="ADAL" clId="{470588B2-BB4C-4CF8-958D-E62370B2EB1F}" dt="2025-05-07T11:26:02.712" v="261"/>
            <ac:spMkLst>
              <pc:docMk/>
              <pc:sldMasterMk cId="3550151089" sldId="2147483777"/>
              <pc:sldLayoutMk cId="154820779" sldId="2147483802"/>
              <ac:spMk id="11" creationId="{9578D728-9F35-26A7-9B71-BCD263451561}"/>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628208144" sldId="2147483803"/>
          </pc:sldLayoutMkLst>
          <pc:spChg chg="mod">
            <ac:chgData name="Heather Brooks" userId="3276e798-6282-47c1-a583-039c105f1097" providerId="ADAL" clId="{470588B2-BB4C-4CF8-958D-E62370B2EB1F}" dt="2025-05-07T11:26:02.712" v="261"/>
            <ac:spMkLst>
              <pc:docMk/>
              <pc:sldMasterMk cId="3550151089" sldId="2147483777"/>
              <pc:sldLayoutMk cId="1628208144" sldId="2147483803"/>
              <ac:spMk id="6" creationId="{E8A09D76-079B-E3B6-AC3B-2C8C1474827E}"/>
            </ac:spMkLst>
          </pc:spChg>
          <pc:spChg chg="mod">
            <ac:chgData name="Heather Brooks" userId="3276e798-6282-47c1-a583-039c105f1097" providerId="ADAL" clId="{470588B2-BB4C-4CF8-958D-E62370B2EB1F}" dt="2025-05-07T11:26:02.712" v="261"/>
            <ac:spMkLst>
              <pc:docMk/>
              <pc:sldMasterMk cId="3550151089" sldId="2147483777"/>
              <pc:sldLayoutMk cId="1628208144" sldId="2147483803"/>
              <ac:spMk id="8" creationId="{F10BF27B-C8DB-FD2B-47E0-DA86E93D79F4}"/>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818354313" sldId="2147483804"/>
          </pc:sldLayoutMkLst>
          <pc:spChg chg="mod">
            <ac:chgData name="Heather Brooks" userId="3276e798-6282-47c1-a583-039c105f1097" providerId="ADAL" clId="{470588B2-BB4C-4CF8-958D-E62370B2EB1F}" dt="2025-05-07T11:26:02.712" v="261"/>
            <ac:spMkLst>
              <pc:docMk/>
              <pc:sldMasterMk cId="3550151089" sldId="2147483777"/>
              <pc:sldLayoutMk cId="2818354313" sldId="2147483804"/>
              <ac:spMk id="6" creationId="{2D2F9191-5CB7-3F0D-EA0E-CD312737BAC1}"/>
            </ac:spMkLst>
          </pc:spChg>
          <pc:spChg chg="mod">
            <ac:chgData name="Heather Brooks" userId="3276e798-6282-47c1-a583-039c105f1097" providerId="ADAL" clId="{470588B2-BB4C-4CF8-958D-E62370B2EB1F}" dt="2025-05-07T11:26:02.712" v="261"/>
            <ac:spMkLst>
              <pc:docMk/>
              <pc:sldMasterMk cId="3550151089" sldId="2147483777"/>
              <pc:sldLayoutMk cId="2818354313" sldId="2147483804"/>
              <ac:spMk id="8" creationId="{F10BF27B-C8DB-FD2B-47E0-DA86E93D79F4}"/>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373589277" sldId="2147483805"/>
          </pc:sldLayoutMkLst>
          <pc:spChg chg="mod">
            <ac:chgData name="Heather Brooks" userId="3276e798-6282-47c1-a583-039c105f1097" providerId="ADAL" clId="{470588B2-BB4C-4CF8-958D-E62370B2EB1F}" dt="2025-05-07T11:26:02.712" v="261"/>
            <ac:spMkLst>
              <pc:docMk/>
              <pc:sldMasterMk cId="3550151089" sldId="2147483777"/>
              <pc:sldLayoutMk cId="3373589277" sldId="2147483805"/>
              <ac:spMk id="6" creationId="{B4763343-572B-F501-A209-B47A5828B6B0}"/>
            </ac:spMkLst>
          </pc:spChg>
          <pc:spChg chg="mod">
            <ac:chgData name="Heather Brooks" userId="3276e798-6282-47c1-a583-039c105f1097" providerId="ADAL" clId="{470588B2-BB4C-4CF8-958D-E62370B2EB1F}" dt="2025-05-07T11:26:02.712" v="261"/>
            <ac:spMkLst>
              <pc:docMk/>
              <pc:sldMasterMk cId="3550151089" sldId="2147483777"/>
              <pc:sldLayoutMk cId="3373589277" sldId="2147483805"/>
              <ac:spMk id="7" creationId="{DC80FB57-D6A0-5AA1-94E1-C45AA9FD7FB9}"/>
            </ac:spMkLst>
          </pc:spChg>
          <pc:spChg chg="mod">
            <ac:chgData name="Heather Brooks" userId="3276e798-6282-47c1-a583-039c105f1097" providerId="ADAL" clId="{470588B2-BB4C-4CF8-958D-E62370B2EB1F}" dt="2025-05-07T11:26:02.712" v="261"/>
            <ac:spMkLst>
              <pc:docMk/>
              <pc:sldMasterMk cId="3550151089" sldId="2147483777"/>
              <pc:sldLayoutMk cId="3373589277" sldId="2147483805"/>
              <ac:spMk id="8" creationId="{F10BF27B-C8DB-FD2B-47E0-DA86E93D79F4}"/>
            </ac:spMkLst>
          </pc:spChg>
          <pc:spChg chg="mod">
            <ac:chgData name="Heather Brooks" userId="3276e798-6282-47c1-a583-039c105f1097" providerId="ADAL" clId="{470588B2-BB4C-4CF8-958D-E62370B2EB1F}" dt="2025-05-07T11:26:02.712" v="261"/>
            <ac:spMkLst>
              <pc:docMk/>
              <pc:sldMasterMk cId="3550151089" sldId="2147483777"/>
              <pc:sldLayoutMk cId="3373589277" sldId="2147483805"/>
              <ac:spMk id="9" creationId="{7A6F85E1-9E12-72DF-D886-052169169C60}"/>
            </ac:spMkLst>
          </pc:spChg>
          <pc:spChg chg="mod">
            <ac:chgData name="Heather Brooks" userId="3276e798-6282-47c1-a583-039c105f1097" providerId="ADAL" clId="{470588B2-BB4C-4CF8-958D-E62370B2EB1F}" dt="2025-05-07T11:26:02.712" v="261"/>
            <ac:spMkLst>
              <pc:docMk/>
              <pc:sldMasterMk cId="3550151089" sldId="2147483777"/>
              <pc:sldLayoutMk cId="3373589277" sldId="2147483805"/>
              <ac:spMk id="10" creationId="{4B764F6F-1849-C580-C823-7205AD0CA886}"/>
            </ac:spMkLst>
          </pc:spChg>
          <pc:spChg chg="mod">
            <ac:chgData name="Heather Brooks" userId="3276e798-6282-47c1-a583-039c105f1097" providerId="ADAL" clId="{470588B2-BB4C-4CF8-958D-E62370B2EB1F}" dt="2025-05-07T11:26:02.712" v="261"/>
            <ac:spMkLst>
              <pc:docMk/>
              <pc:sldMasterMk cId="3550151089" sldId="2147483777"/>
              <pc:sldLayoutMk cId="3373589277" sldId="2147483805"/>
              <ac:spMk id="11" creationId="{B3593CA4-18D2-5240-C8BF-9DFF0D68F46F}"/>
            </ac:spMkLst>
          </pc:spChg>
          <pc:spChg chg="mod">
            <ac:chgData name="Heather Brooks" userId="3276e798-6282-47c1-a583-039c105f1097" providerId="ADAL" clId="{470588B2-BB4C-4CF8-958D-E62370B2EB1F}" dt="2025-05-07T11:26:02.712" v="261"/>
            <ac:spMkLst>
              <pc:docMk/>
              <pc:sldMasterMk cId="3550151089" sldId="2147483777"/>
              <pc:sldLayoutMk cId="3373589277" sldId="2147483805"/>
              <ac:spMk id="12" creationId="{B53C566F-34F8-B79B-DADE-229A8099AA35}"/>
            </ac:spMkLst>
          </pc:spChg>
          <pc:spChg chg="mod">
            <ac:chgData name="Heather Brooks" userId="3276e798-6282-47c1-a583-039c105f1097" providerId="ADAL" clId="{470588B2-BB4C-4CF8-958D-E62370B2EB1F}" dt="2025-05-07T11:26:02.712" v="261"/>
            <ac:spMkLst>
              <pc:docMk/>
              <pc:sldMasterMk cId="3550151089" sldId="2147483777"/>
              <pc:sldLayoutMk cId="3373589277" sldId="2147483805"/>
              <ac:spMk id="17" creationId="{5E865D3D-F8EF-C6F1-2EEE-F08FA5EF9145}"/>
            </ac:spMkLst>
          </pc:spChg>
          <pc:spChg chg="mod">
            <ac:chgData name="Heather Brooks" userId="3276e798-6282-47c1-a583-039c105f1097" providerId="ADAL" clId="{470588B2-BB4C-4CF8-958D-E62370B2EB1F}" dt="2025-05-07T11:26:02.712" v="261"/>
            <ac:spMkLst>
              <pc:docMk/>
              <pc:sldMasterMk cId="3550151089" sldId="2147483777"/>
              <pc:sldLayoutMk cId="3373589277" sldId="2147483805"/>
              <ac:spMk id="19" creationId="{407AA0A7-D273-F692-F7F1-C0C35CE42575}"/>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887931782" sldId="2147483806"/>
          </pc:sldLayoutMkLst>
          <pc:spChg chg="mod">
            <ac:chgData name="Heather Brooks" userId="3276e798-6282-47c1-a583-039c105f1097" providerId="ADAL" clId="{470588B2-BB4C-4CF8-958D-E62370B2EB1F}" dt="2025-05-07T11:26:02.712" v="261"/>
            <ac:spMkLst>
              <pc:docMk/>
              <pc:sldMasterMk cId="3550151089" sldId="2147483777"/>
              <pc:sldLayoutMk cId="887931782" sldId="2147483806"/>
              <ac:spMk id="6" creationId="{349F3E4E-F068-D82D-62DA-8F44031DF037}"/>
            </ac:spMkLst>
          </pc:spChg>
          <pc:spChg chg="mod">
            <ac:chgData name="Heather Brooks" userId="3276e798-6282-47c1-a583-039c105f1097" providerId="ADAL" clId="{470588B2-BB4C-4CF8-958D-E62370B2EB1F}" dt="2025-05-07T11:26:02.712" v="261"/>
            <ac:spMkLst>
              <pc:docMk/>
              <pc:sldMasterMk cId="3550151089" sldId="2147483777"/>
              <pc:sldLayoutMk cId="887931782" sldId="2147483806"/>
              <ac:spMk id="7" creationId="{2B688CB1-FDF7-CC6C-D40A-509335EDD0DF}"/>
            </ac:spMkLst>
          </pc:spChg>
          <pc:spChg chg="mod">
            <ac:chgData name="Heather Brooks" userId="3276e798-6282-47c1-a583-039c105f1097" providerId="ADAL" clId="{470588B2-BB4C-4CF8-958D-E62370B2EB1F}" dt="2025-05-07T11:26:02.712" v="261"/>
            <ac:spMkLst>
              <pc:docMk/>
              <pc:sldMasterMk cId="3550151089" sldId="2147483777"/>
              <pc:sldLayoutMk cId="887931782" sldId="2147483806"/>
              <ac:spMk id="11" creationId="{D5988CD4-7326-3028-6A86-D13FBFC9B8E2}"/>
            </ac:spMkLst>
          </pc:spChg>
          <pc:spChg chg="mod">
            <ac:chgData name="Heather Brooks" userId="3276e798-6282-47c1-a583-039c105f1097" providerId="ADAL" clId="{470588B2-BB4C-4CF8-958D-E62370B2EB1F}" dt="2025-05-07T11:26:02.712" v="261"/>
            <ac:spMkLst>
              <pc:docMk/>
              <pc:sldMasterMk cId="3550151089" sldId="2147483777"/>
              <pc:sldLayoutMk cId="887931782" sldId="2147483806"/>
              <ac:spMk id="23" creationId="{478DAB9A-33AD-E0C3-ACC5-65B36E9CD7F2}"/>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203244277" sldId="2147483807"/>
          </pc:sldLayoutMkLst>
          <pc:spChg chg="mod">
            <ac:chgData name="Heather Brooks" userId="3276e798-6282-47c1-a583-039c105f1097" providerId="ADAL" clId="{470588B2-BB4C-4CF8-958D-E62370B2EB1F}" dt="2025-05-07T11:26:02.712" v="261"/>
            <ac:spMkLst>
              <pc:docMk/>
              <pc:sldMasterMk cId="3550151089" sldId="2147483777"/>
              <pc:sldLayoutMk cId="3203244277" sldId="2147483807"/>
              <ac:spMk id="6" creationId="{3EC9022C-6F1D-7803-420D-77CCDFC0E5BD}"/>
            </ac:spMkLst>
          </pc:spChg>
          <pc:spChg chg="mod">
            <ac:chgData name="Heather Brooks" userId="3276e798-6282-47c1-a583-039c105f1097" providerId="ADAL" clId="{470588B2-BB4C-4CF8-958D-E62370B2EB1F}" dt="2025-05-07T11:26:02.712" v="261"/>
            <ac:spMkLst>
              <pc:docMk/>
              <pc:sldMasterMk cId="3550151089" sldId="2147483777"/>
              <pc:sldLayoutMk cId="3203244277" sldId="2147483807"/>
              <ac:spMk id="8" creationId="{783891A0-2F3C-9679-C924-2A7A997AF6C2}"/>
            </ac:spMkLst>
          </pc:spChg>
          <pc:spChg chg="mod">
            <ac:chgData name="Heather Brooks" userId="3276e798-6282-47c1-a583-039c105f1097" providerId="ADAL" clId="{470588B2-BB4C-4CF8-958D-E62370B2EB1F}" dt="2025-05-07T11:26:02.712" v="261"/>
            <ac:spMkLst>
              <pc:docMk/>
              <pc:sldMasterMk cId="3550151089" sldId="2147483777"/>
              <pc:sldLayoutMk cId="3203244277" sldId="2147483807"/>
              <ac:spMk id="11" creationId="{D5988CD4-7326-3028-6A86-D13FBFC9B8E2}"/>
            </ac:spMkLst>
          </pc:spChg>
          <pc:spChg chg="mod">
            <ac:chgData name="Heather Brooks" userId="3276e798-6282-47c1-a583-039c105f1097" providerId="ADAL" clId="{470588B2-BB4C-4CF8-958D-E62370B2EB1F}" dt="2025-05-07T11:26:02.712" v="261"/>
            <ac:spMkLst>
              <pc:docMk/>
              <pc:sldMasterMk cId="3550151089" sldId="2147483777"/>
              <pc:sldLayoutMk cId="3203244277" sldId="2147483807"/>
              <ac:spMk id="23" creationId="{478DAB9A-33AD-E0C3-ACC5-65B36E9CD7F2}"/>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43328243" sldId="2147483808"/>
          </pc:sldLayoutMkLst>
          <pc:spChg chg="mod">
            <ac:chgData name="Heather Brooks" userId="3276e798-6282-47c1-a583-039c105f1097" providerId="ADAL" clId="{470588B2-BB4C-4CF8-958D-E62370B2EB1F}" dt="2025-05-07T11:26:02.712" v="261"/>
            <ac:spMkLst>
              <pc:docMk/>
              <pc:sldMasterMk cId="3550151089" sldId="2147483777"/>
              <pc:sldLayoutMk cId="243328243" sldId="2147483808"/>
              <ac:spMk id="6" creationId="{C285E2EF-FAE3-BE27-B2DD-555ECE6A3FD0}"/>
            </ac:spMkLst>
          </pc:spChg>
          <pc:spChg chg="mod">
            <ac:chgData name="Heather Brooks" userId="3276e798-6282-47c1-a583-039c105f1097" providerId="ADAL" clId="{470588B2-BB4C-4CF8-958D-E62370B2EB1F}" dt="2025-05-07T11:26:02.712" v="261"/>
            <ac:spMkLst>
              <pc:docMk/>
              <pc:sldMasterMk cId="3550151089" sldId="2147483777"/>
              <pc:sldLayoutMk cId="243328243" sldId="2147483808"/>
              <ac:spMk id="8" creationId="{A245C10E-CEF8-E62A-A686-41610E0E0700}"/>
            </ac:spMkLst>
          </pc:spChg>
          <pc:spChg chg="mod">
            <ac:chgData name="Heather Brooks" userId="3276e798-6282-47c1-a583-039c105f1097" providerId="ADAL" clId="{470588B2-BB4C-4CF8-958D-E62370B2EB1F}" dt="2025-05-07T11:26:02.712" v="261"/>
            <ac:spMkLst>
              <pc:docMk/>
              <pc:sldMasterMk cId="3550151089" sldId="2147483777"/>
              <pc:sldLayoutMk cId="243328243" sldId="2147483808"/>
              <ac:spMk id="11" creationId="{D5988CD4-7326-3028-6A86-D13FBFC9B8E2}"/>
            </ac:spMkLst>
          </pc:spChg>
          <pc:spChg chg="mod">
            <ac:chgData name="Heather Brooks" userId="3276e798-6282-47c1-a583-039c105f1097" providerId="ADAL" clId="{470588B2-BB4C-4CF8-958D-E62370B2EB1F}" dt="2025-05-07T11:26:02.712" v="261"/>
            <ac:spMkLst>
              <pc:docMk/>
              <pc:sldMasterMk cId="3550151089" sldId="2147483777"/>
              <pc:sldLayoutMk cId="243328243" sldId="2147483808"/>
              <ac:spMk id="23" creationId="{478DAB9A-33AD-E0C3-ACC5-65B36E9CD7F2}"/>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205773873" sldId="2147483809"/>
          </pc:sldLayoutMkLst>
          <pc:spChg chg="mod">
            <ac:chgData name="Heather Brooks" userId="3276e798-6282-47c1-a583-039c105f1097" providerId="ADAL" clId="{470588B2-BB4C-4CF8-958D-E62370B2EB1F}" dt="2025-05-07T11:26:02.712" v="261"/>
            <ac:spMkLst>
              <pc:docMk/>
              <pc:sldMasterMk cId="3550151089" sldId="2147483777"/>
              <pc:sldLayoutMk cId="2205773873" sldId="2147483809"/>
              <ac:spMk id="6" creationId="{4E6AE01A-AC12-86D5-64B3-80AB5BFB5ECD}"/>
            </ac:spMkLst>
          </pc:spChg>
          <pc:spChg chg="mod">
            <ac:chgData name="Heather Brooks" userId="3276e798-6282-47c1-a583-039c105f1097" providerId="ADAL" clId="{470588B2-BB4C-4CF8-958D-E62370B2EB1F}" dt="2025-05-07T11:26:02.712" v="261"/>
            <ac:spMkLst>
              <pc:docMk/>
              <pc:sldMasterMk cId="3550151089" sldId="2147483777"/>
              <pc:sldLayoutMk cId="2205773873" sldId="2147483809"/>
              <ac:spMk id="7" creationId="{68234570-9C52-3827-FC96-2D0FDC2F4EEB}"/>
            </ac:spMkLst>
          </pc:spChg>
          <pc:spChg chg="mod">
            <ac:chgData name="Heather Brooks" userId="3276e798-6282-47c1-a583-039c105f1097" providerId="ADAL" clId="{470588B2-BB4C-4CF8-958D-E62370B2EB1F}" dt="2025-05-07T11:26:02.712" v="261"/>
            <ac:spMkLst>
              <pc:docMk/>
              <pc:sldMasterMk cId="3550151089" sldId="2147483777"/>
              <pc:sldLayoutMk cId="2205773873" sldId="2147483809"/>
              <ac:spMk id="9" creationId="{6F5BE03B-9022-E22C-5187-640D91B90732}"/>
            </ac:spMkLst>
          </pc:spChg>
          <pc:spChg chg="mod">
            <ac:chgData name="Heather Brooks" userId="3276e798-6282-47c1-a583-039c105f1097" providerId="ADAL" clId="{470588B2-BB4C-4CF8-958D-E62370B2EB1F}" dt="2025-05-07T11:26:02.712" v="261"/>
            <ac:spMkLst>
              <pc:docMk/>
              <pc:sldMasterMk cId="3550151089" sldId="2147483777"/>
              <pc:sldLayoutMk cId="2205773873" sldId="2147483809"/>
              <ac:spMk id="11" creationId="{D5988CD4-7326-3028-6A86-D13FBFC9B8E2}"/>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413124511" sldId="2147483810"/>
          </pc:sldLayoutMkLst>
          <pc:spChg chg="mod">
            <ac:chgData name="Heather Brooks" userId="3276e798-6282-47c1-a583-039c105f1097" providerId="ADAL" clId="{470588B2-BB4C-4CF8-958D-E62370B2EB1F}" dt="2025-05-07T11:26:02.712" v="261"/>
            <ac:spMkLst>
              <pc:docMk/>
              <pc:sldMasterMk cId="3550151089" sldId="2147483777"/>
              <pc:sldLayoutMk cId="1413124511" sldId="2147483810"/>
              <ac:spMk id="2" creationId="{6C54D097-DFDE-8AC4-1638-FED45765AEA6}"/>
            </ac:spMkLst>
          </pc:spChg>
          <pc:spChg chg="mod">
            <ac:chgData name="Heather Brooks" userId="3276e798-6282-47c1-a583-039c105f1097" providerId="ADAL" clId="{470588B2-BB4C-4CF8-958D-E62370B2EB1F}" dt="2025-05-07T11:26:02.712" v="261"/>
            <ac:spMkLst>
              <pc:docMk/>
              <pc:sldMasterMk cId="3550151089" sldId="2147483777"/>
              <pc:sldLayoutMk cId="1413124511" sldId="2147483810"/>
              <ac:spMk id="3" creationId="{E47E97BB-F5CE-6478-13C8-06B855B25AD3}"/>
            </ac:spMkLst>
          </pc:spChg>
          <pc:spChg chg="mod">
            <ac:chgData name="Heather Brooks" userId="3276e798-6282-47c1-a583-039c105f1097" providerId="ADAL" clId="{470588B2-BB4C-4CF8-958D-E62370B2EB1F}" dt="2025-05-07T11:26:02.712" v="261"/>
            <ac:spMkLst>
              <pc:docMk/>
              <pc:sldMasterMk cId="3550151089" sldId="2147483777"/>
              <pc:sldLayoutMk cId="1413124511" sldId="2147483810"/>
              <ac:spMk id="5" creationId="{8AFD1F4E-30AF-3DF7-FA15-B4CCB14331F1}"/>
            </ac:spMkLst>
          </pc:spChg>
          <pc:spChg chg="mod">
            <ac:chgData name="Heather Brooks" userId="3276e798-6282-47c1-a583-039c105f1097" providerId="ADAL" clId="{470588B2-BB4C-4CF8-958D-E62370B2EB1F}" dt="2025-05-07T11:26:02.712" v="261"/>
            <ac:spMkLst>
              <pc:docMk/>
              <pc:sldMasterMk cId="3550151089" sldId="2147483777"/>
              <pc:sldLayoutMk cId="1413124511" sldId="2147483810"/>
              <ac:spMk id="6" creationId="{33335111-EF92-9868-4DD5-B2E6A5A42598}"/>
            </ac:spMkLst>
          </pc:spChg>
          <pc:spChg chg="mod">
            <ac:chgData name="Heather Brooks" userId="3276e798-6282-47c1-a583-039c105f1097" providerId="ADAL" clId="{470588B2-BB4C-4CF8-958D-E62370B2EB1F}" dt="2025-05-07T11:26:02.712" v="261"/>
            <ac:spMkLst>
              <pc:docMk/>
              <pc:sldMasterMk cId="3550151089" sldId="2147483777"/>
              <pc:sldLayoutMk cId="1413124511" sldId="2147483810"/>
              <ac:spMk id="8" creationId="{7EDD15D6-51A7-118C-3B25-1E4B63CC40B6}"/>
            </ac:spMkLst>
          </pc:spChg>
          <pc:spChg chg="mod">
            <ac:chgData name="Heather Brooks" userId="3276e798-6282-47c1-a583-039c105f1097" providerId="ADAL" clId="{470588B2-BB4C-4CF8-958D-E62370B2EB1F}" dt="2025-05-07T11:26:02.712" v="261"/>
            <ac:spMkLst>
              <pc:docMk/>
              <pc:sldMasterMk cId="3550151089" sldId="2147483777"/>
              <pc:sldLayoutMk cId="1413124511" sldId="2147483810"/>
              <ac:spMk id="9" creationId="{303ACDCE-699F-37F4-6A9F-8D1AD52B20E4}"/>
            </ac:spMkLst>
          </pc:spChg>
          <pc:spChg chg="mod">
            <ac:chgData name="Heather Brooks" userId="3276e798-6282-47c1-a583-039c105f1097" providerId="ADAL" clId="{470588B2-BB4C-4CF8-958D-E62370B2EB1F}" dt="2025-05-07T11:26:02.712" v="261"/>
            <ac:spMkLst>
              <pc:docMk/>
              <pc:sldMasterMk cId="3550151089" sldId="2147483777"/>
              <pc:sldLayoutMk cId="1413124511" sldId="2147483810"/>
              <ac:spMk id="48" creationId="{6252D941-8191-DE13-2A07-9C3FFAA42972}"/>
            </ac:spMkLst>
          </pc:spChg>
          <pc:spChg chg="mod">
            <ac:chgData name="Heather Brooks" userId="3276e798-6282-47c1-a583-039c105f1097" providerId="ADAL" clId="{470588B2-BB4C-4CF8-958D-E62370B2EB1F}" dt="2025-05-07T11:26:02.712" v="261"/>
            <ac:spMkLst>
              <pc:docMk/>
              <pc:sldMasterMk cId="3550151089" sldId="2147483777"/>
              <pc:sldLayoutMk cId="1413124511" sldId="2147483810"/>
              <ac:spMk id="49" creationId="{8F6DBF5F-C621-C1A8-17E0-FCBA3DB99809}"/>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549626996" sldId="2147483811"/>
          </pc:sldLayoutMkLst>
          <pc:spChg chg="mod">
            <ac:chgData name="Heather Brooks" userId="3276e798-6282-47c1-a583-039c105f1097" providerId="ADAL" clId="{470588B2-BB4C-4CF8-958D-E62370B2EB1F}" dt="2025-05-07T11:26:02.712" v="261"/>
            <ac:spMkLst>
              <pc:docMk/>
              <pc:sldMasterMk cId="3550151089" sldId="2147483777"/>
              <pc:sldLayoutMk cId="549626996" sldId="2147483811"/>
              <ac:spMk id="3" creationId="{86D82071-BAFA-3ED4-95FB-BC1F55A07F9C}"/>
            </ac:spMkLst>
          </pc:spChg>
          <pc:spChg chg="mod">
            <ac:chgData name="Heather Brooks" userId="3276e798-6282-47c1-a583-039c105f1097" providerId="ADAL" clId="{470588B2-BB4C-4CF8-958D-E62370B2EB1F}" dt="2025-05-07T11:26:02.712" v="261"/>
            <ac:spMkLst>
              <pc:docMk/>
              <pc:sldMasterMk cId="3550151089" sldId="2147483777"/>
              <pc:sldLayoutMk cId="549626996" sldId="2147483811"/>
              <ac:spMk id="4" creationId="{6577FEAF-387D-42A2-8091-5A79A68DA24D}"/>
            </ac:spMkLst>
          </pc:spChg>
          <pc:spChg chg="mod">
            <ac:chgData name="Heather Brooks" userId="3276e798-6282-47c1-a583-039c105f1097" providerId="ADAL" clId="{470588B2-BB4C-4CF8-958D-E62370B2EB1F}" dt="2025-05-07T11:26:02.712" v="261"/>
            <ac:spMkLst>
              <pc:docMk/>
              <pc:sldMasterMk cId="3550151089" sldId="2147483777"/>
              <pc:sldLayoutMk cId="549626996" sldId="2147483811"/>
              <ac:spMk id="5" creationId="{8AFD1F4E-30AF-3DF7-FA15-B4CCB14331F1}"/>
            </ac:spMkLst>
          </pc:spChg>
          <pc:spChg chg="mod">
            <ac:chgData name="Heather Brooks" userId="3276e798-6282-47c1-a583-039c105f1097" providerId="ADAL" clId="{470588B2-BB4C-4CF8-958D-E62370B2EB1F}" dt="2025-05-07T11:26:02.712" v="261"/>
            <ac:spMkLst>
              <pc:docMk/>
              <pc:sldMasterMk cId="3550151089" sldId="2147483777"/>
              <pc:sldLayoutMk cId="549626996" sldId="2147483811"/>
              <ac:spMk id="8" creationId="{7EDD15D6-51A7-118C-3B25-1E4B63CC40B6}"/>
            </ac:spMkLst>
          </pc:spChg>
          <pc:spChg chg="mod">
            <ac:chgData name="Heather Brooks" userId="3276e798-6282-47c1-a583-039c105f1097" providerId="ADAL" clId="{470588B2-BB4C-4CF8-958D-E62370B2EB1F}" dt="2025-05-07T11:26:02.712" v="261"/>
            <ac:spMkLst>
              <pc:docMk/>
              <pc:sldMasterMk cId="3550151089" sldId="2147483777"/>
              <pc:sldLayoutMk cId="549626996" sldId="2147483811"/>
              <ac:spMk id="9" creationId="{303ACDCE-699F-37F4-6A9F-8D1AD52B20E4}"/>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565080153" sldId="2147483812"/>
          </pc:sldLayoutMkLst>
          <pc:spChg chg="mod">
            <ac:chgData name="Heather Brooks" userId="3276e798-6282-47c1-a583-039c105f1097" providerId="ADAL" clId="{470588B2-BB4C-4CF8-958D-E62370B2EB1F}" dt="2025-05-07T11:26:02.712" v="261"/>
            <ac:spMkLst>
              <pc:docMk/>
              <pc:sldMasterMk cId="3550151089" sldId="2147483777"/>
              <pc:sldLayoutMk cId="1565080153" sldId="2147483812"/>
              <ac:spMk id="2" creationId="{8F66D5DD-F72B-85EC-C16A-B2139263C643}"/>
            </ac:spMkLst>
          </pc:spChg>
          <pc:spChg chg="mod">
            <ac:chgData name="Heather Brooks" userId="3276e798-6282-47c1-a583-039c105f1097" providerId="ADAL" clId="{470588B2-BB4C-4CF8-958D-E62370B2EB1F}" dt="2025-05-07T11:26:02.712" v="261"/>
            <ac:spMkLst>
              <pc:docMk/>
              <pc:sldMasterMk cId="3550151089" sldId="2147483777"/>
              <pc:sldLayoutMk cId="1565080153" sldId="2147483812"/>
              <ac:spMk id="3" creationId="{F77A6F97-5CDA-F42F-F77F-B86040D8E970}"/>
            </ac:spMkLst>
          </pc:spChg>
          <pc:spChg chg="mod">
            <ac:chgData name="Heather Brooks" userId="3276e798-6282-47c1-a583-039c105f1097" providerId="ADAL" clId="{470588B2-BB4C-4CF8-958D-E62370B2EB1F}" dt="2025-05-07T11:26:02.712" v="261"/>
            <ac:spMkLst>
              <pc:docMk/>
              <pc:sldMasterMk cId="3550151089" sldId="2147483777"/>
              <pc:sldLayoutMk cId="1565080153" sldId="2147483812"/>
              <ac:spMk id="4" creationId="{A090FAAC-9F12-FED7-8F93-398E371B1ABB}"/>
            </ac:spMkLst>
          </pc:spChg>
          <pc:spChg chg="mod">
            <ac:chgData name="Heather Brooks" userId="3276e798-6282-47c1-a583-039c105f1097" providerId="ADAL" clId="{470588B2-BB4C-4CF8-958D-E62370B2EB1F}" dt="2025-05-07T11:26:02.712" v="261"/>
            <ac:spMkLst>
              <pc:docMk/>
              <pc:sldMasterMk cId="3550151089" sldId="2147483777"/>
              <pc:sldLayoutMk cId="1565080153" sldId="2147483812"/>
              <ac:spMk id="5" creationId="{8AFD1F4E-30AF-3DF7-FA15-B4CCB14331F1}"/>
            </ac:spMkLst>
          </pc:spChg>
          <pc:spChg chg="mod">
            <ac:chgData name="Heather Brooks" userId="3276e798-6282-47c1-a583-039c105f1097" providerId="ADAL" clId="{470588B2-BB4C-4CF8-958D-E62370B2EB1F}" dt="2025-05-07T11:26:02.712" v="261"/>
            <ac:spMkLst>
              <pc:docMk/>
              <pc:sldMasterMk cId="3550151089" sldId="2147483777"/>
              <pc:sldLayoutMk cId="1565080153" sldId="2147483812"/>
              <ac:spMk id="6" creationId="{17FD1631-FFE0-1EA0-5E85-85D7B13E8C48}"/>
            </ac:spMkLst>
          </pc:spChg>
          <pc:spChg chg="mod">
            <ac:chgData name="Heather Brooks" userId="3276e798-6282-47c1-a583-039c105f1097" providerId="ADAL" clId="{470588B2-BB4C-4CF8-958D-E62370B2EB1F}" dt="2025-05-07T11:26:02.712" v="261"/>
            <ac:spMkLst>
              <pc:docMk/>
              <pc:sldMasterMk cId="3550151089" sldId="2147483777"/>
              <pc:sldLayoutMk cId="1565080153" sldId="2147483812"/>
              <ac:spMk id="7" creationId="{68E56FF1-E689-205E-88F4-646B39D0718C}"/>
            </ac:spMkLst>
          </pc:spChg>
          <pc:spChg chg="mod">
            <ac:chgData name="Heather Brooks" userId="3276e798-6282-47c1-a583-039c105f1097" providerId="ADAL" clId="{470588B2-BB4C-4CF8-958D-E62370B2EB1F}" dt="2025-05-07T11:26:02.712" v="261"/>
            <ac:spMkLst>
              <pc:docMk/>
              <pc:sldMasterMk cId="3550151089" sldId="2147483777"/>
              <pc:sldLayoutMk cId="1565080153" sldId="2147483812"/>
              <ac:spMk id="8" creationId="{4091DDC0-7F00-D0E1-B643-5C987118CEC6}"/>
            </ac:spMkLst>
          </pc:spChg>
          <pc:spChg chg="mod">
            <ac:chgData name="Heather Brooks" userId="3276e798-6282-47c1-a583-039c105f1097" providerId="ADAL" clId="{470588B2-BB4C-4CF8-958D-E62370B2EB1F}" dt="2025-05-07T11:26:02.712" v="261"/>
            <ac:spMkLst>
              <pc:docMk/>
              <pc:sldMasterMk cId="3550151089" sldId="2147483777"/>
              <pc:sldLayoutMk cId="1565080153" sldId="2147483812"/>
              <ac:spMk id="48" creationId="{6252D941-8191-DE13-2A07-9C3FFAA42972}"/>
            </ac:spMkLst>
          </pc:spChg>
          <pc:spChg chg="mod">
            <ac:chgData name="Heather Brooks" userId="3276e798-6282-47c1-a583-039c105f1097" providerId="ADAL" clId="{470588B2-BB4C-4CF8-958D-E62370B2EB1F}" dt="2025-05-07T11:26:02.712" v="261"/>
            <ac:spMkLst>
              <pc:docMk/>
              <pc:sldMasterMk cId="3550151089" sldId="2147483777"/>
              <pc:sldLayoutMk cId="1565080153" sldId="2147483812"/>
              <ac:spMk id="49" creationId="{8F6DBF5F-C621-C1A8-17E0-FCBA3DB99809}"/>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752142643" sldId="2147483813"/>
          </pc:sldLayoutMkLst>
          <pc:spChg chg="mod">
            <ac:chgData name="Heather Brooks" userId="3276e798-6282-47c1-a583-039c105f1097" providerId="ADAL" clId="{470588B2-BB4C-4CF8-958D-E62370B2EB1F}" dt="2025-05-07T11:26:02.712" v="261"/>
            <ac:spMkLst>
              <pc:docMk/>
              <pc:sldMasterMk cId="3550151089" sldId="2147483777"/>
              <pc:sldLayoutMk cId="752142643" sldId="2147483813"/>
              <ac:spMk id="2" creationId="{2EF5219B-4F0D-6953-325B-6A0462F578DD}"/>
            </ac:spMkLst>
          </pc:spChg>
          <pc:spChg chg="mod">
            <ac:chgData name="Heather Brooks" userId="3276e798-6282-47c1-a583-039c105f1097" providerId="ADAL" clId="{470588B2-BB4C-4CF8-958D-E62370B2EB1F}" dt="2025-05-07T11:26:02.712" v="261"/>
            <ac:spMkLst>
              <pc:docMk/>
              <pc:sldMasterMk cId="3550151089" sldId="2147483777"/>
              <pc:sldLayoutMk cId="752142643" sldId="2147483813"/>
              <ac:spMk id="3" creationId="{F77A6F97-5CDA-F42F-F77F-B86040D8E970}"/>
            </ac:spMkLst>
          </pc:spChg>
          <pc:spChg chg="mod">
            <ac:chgData name="Heather Brooks" userId="3276e798-6282-47c1-a583-039c105f1097" providerId="ADAL" clId="{470588B2-BB4C-4CF8-958D-E62370B2EB1F}" dt="2025-05-07T11:26:02.712" v="261"/>
            <ac:spMkLst>
              <pc:docMk/>
              <pc:sldMasterMk cId="3550151089" sldId="2147483777"/>
              <pc:sldLayoutMk cId="752142643" sldId="2147483813"/>
              <ac:spMk id="4" creationId="{A090FAAC-9F12-FED7-8F93-398E371B1ABB}"/>
            </ac:spMkLst>
          </pc:spChg>
          <pc:spChg chg="mod">
            <ac:chgData name="Heather Brooks" userId="3276e798-6282-47c1-a583-039c105f1097" providerId="ADAL" clId="{470588B2-BB4C-4CF8-958D-E62370B2EB1F}" dt="2025-05-07T11:26:02.712" v="261"/>
            <ac:spMkLst>
              <pc:docMk/>
              <pc:sldMasterMk cId="3550151089" sldId="2147483777"/>
              <pc:sldLayoutMk cId="752142643" sldId="2147483813"/>
              <ac:spMk id="5" creationId="{8AFD1F4E-30AF-3DF7-FA15-B4CCB14331F1}"/>
            </ac:spMkLst>
          </pc:spChg>
          <pc:spChg chg="mod">
            <ac:chgData name="Heather Brooks" userId="3276e798-6282-47c1-a583-039c105f1097" providerId="ADAL" clId="{470588B2-BB4C-4CF8-958D-E62370B2EB1F}" dt="2025-05-07T11:26:02.712" v="261"/>
            <ac:spMkLst>
              <pc:docMk/>
              <pc:sldMasterMk cId="3550151089" sldId="2147483777"/>
              <pc:sldLayoutMk cId="752142643" sldId="2147483813"/>
              <ac:spMk id="6" creationId="{17FD1631-FFE0-1EA0-5E85-85D7B13E8C48}"/>
            </ac:spMkLst>
          </pc:spChg>
          <pc:spChg chg="mod">
            <ac:chgData name="Heather Brooks" userId="3276e798-6282-47c1-a583-039c105f1097" providerId="ADAL" clId="{470588B2-BB4C-4CF8-958D-E62370B2EB1F}" dt="2025-05-07T11:26:02.712" v="261"/>
            <ac:spMkLst>
              <pc:docMk/>
              <pc:sldMasterMk cId="3550151089" sldId="2147483777"/>
              <pc:sldLayoutMk cId="752142643" sldId="2147483813"/>
              <ac:spMk id="7" creationId="{24C1F882-9E69-23C7-1BAA-8DC9CD1CCDAD}"/>
            </ac:spMkLst>
          </pc:spChg>
          <pc:spChg chg="mod">
            <ac:chgData name="Heather Brooks" userId="3276e798-6282-47c1-a583-039c105f1097" providerId="ADAL" clId="{470588B2-BB4C-4CF8-958D-E62370B2EB1F}" dt="2025-05-07T11:26:02.712" v="261"/>
            <ac:spMkLst>
              <pc:docMk/>
              <pc:sldMasterMk cId="3550151089" sldId="2147483777"/>
              <pc:sldLayoutMk cId="752142643" sldId="2147483813"/>
              <ac:spMk id="9" creationId="{04EC6E2A-470B-00D7-F66B-E163A46610BC}"/>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872820467" sldId="2147483814"/>
          </pc:sldLayoutMkLst>
          <pc:spChg chg="mod">
            <ac:chgData name="Heather Brooks" userId="3276e798-6282-47c1-a583-039c105f1097" providerId="ADAL" clId="{470588B2-BB4C-4CF8-958D-E62370B2EB1F}" dt="2025-05-07T11:26:02.712" v="261"/>
            <ac:spMkLst>
              <pc:docMk/>
              <pc:sldMasterMk cId="3550151089" sldId="2147483777"/>
              <pc:sldLayoutMk cId="2872820467" sldId="2147483814"/>
              <ac:spMk id="8" creationId="{5B116D72-29BA-60CB-EEC3-EEC089D1AD67}"/>
            </ac:spMkLst>
          </pc:spChg>
          <pc:spChg chg="mod">
            <ac:chgData name="Heather Brooks" userId="3276e798-6282-47c1-a583-039c105f1097" providerId="ADAL" clId="{470588B2-BB4C-4CF8-958D-E62370B2EB1F}" dt="2025-05-07T11:26:02.712" v="261"/>
            <ac:spMkLst>
              <pc:docMk/>
              <pc:sldMasterMk cId="3550151089" sldId="2147483777"/>
              <pc:sldLayoutMk cId="2872820467" sldId="2147483814"/>
              <ac:spMk id="9" creationId="{AB5ED339-F0A4-5E78-5308-BAF9B41FEE36}"/>
            </ac:spMkLst>
          </pc:spChg>
          <pc:spChg chg="mod">
            <ac:chgData name="Heather Brooks" userId="3276e798-6282-47c1-a583-039c105f1097" providerId="ADAL" clId="{470588B2-BB4C-4CF8-958D-E62370B2EB1F}" dt="2025-05-07T11:26:02.712" v="261"/>
            <ac:spMkLst>
              <pc:docMk/>
              <pc:sldMasterMk cId="3550151089" sldId="2147483777"/>
              <pc:sldLayoutMk cId="2872820467" sldId="2147483814"/>
              <ac:spMk id="11" creationId="{72CDE94B-9981-CC1C-D8FF-3ED4B7F513C6}"/>
            </ac:spMkLst>
          </pc:spChg>
          <pc:spChg chg="mod">
            <ac:chgData name="Heather Brooks" userId="3276e798-6282-47c1-a583-039c105f1097" providerId="ADAL" clId="{470588B2-BB4C-4CF8-958D-E62370B2EB1F}" dt="2025-05-07T11:26:02.712" v="261"/>
            <ac:spMkLst>
              <pc:docMk/>
              <pc:sldMasterMk cId="3550151089" sldId="2147483777"/>
              <pc:sldLayoutMk cId="2872820467" sldId="2147483814"/>
              <ac:spMk id="12" creationId="{FC06A14B-6D61-CEF2-F02A-F80F892CE628}"/>
            </ac:spMkLst>
          </pc:spChg>
          <pc:spChg chg="mod">
            <ac:chgData name="Heather Brooks" userId="3276e798-6282-47c1-a583-039c105f1097" providerId="ADAL" clId="{470588B2-BB4C-4CF8-958D-E62370B2EB1F}" dt="2025-05-07T11:26:02.712" v="261"/>
            <ac:spMkLst>
              <pc:docMk/>
              <pc:sldMasterMk cId="3550151089" sldId="2147483777"/>
              <pc:sldLayoutMk cId="2872820467" sldId="2147483814"/>
              <ac:spMk id="14" creationId="{72EB24A5-4554-5C70-A1B9-BEDD085DFCE5}"/>
            </ac:spMkLst>
          </pc:spChg>
          <pc:spChg chg="mod">
            <ac:chgData name="Heather Brooks" userId="3276e798-6282-47c1-a583-039c105f1097" providerId="ADAL" clId="{470588B2-BB4C-4CF8-958D-E62370B2EB1F}" dt="2025-05-07T11:26:02.712" v="261"/>
            <ac:spMkLst>
              <pc:docMk/>
              <pc:sldMasterMk cId="3550151089" sldId="2147483777"/>
              <pc:sldLayoutMk cId="2872820467" sldId="2147483814"/>
              <ac:spMk id="15" creationId="{6AE367F8-680B-5725-2D41-E0AC1FF3EB71}"/>
            </ac:spMkLst>
          </pc:spChg>
          <pc:spChg chg="mod">
            <ac:chgData name="Heather Brooks" userId="3276e798-6282-47c1-a583-039c105f1097" providerId="ADAL" clId="{470588B2-BB4C-4CF8-958D-E62370B2EB1F}" dt="2025-05-07T11:26:02.712" v="261"/>
            <ac:spMkLst>
              <pc:docMk/>
              <pc:sldMasterMk cId="3550151089" sldId="2147483777"/>
              <pc:sldLayoutMk cId="2872820467" sldId="2147483814"/>
              <ac:spMk id="17" creationId="{76E4A334-8C54-2673-C506-98C1F77A760A}"/>
            </ac:spMkLst>
          </pc:spChg>
          <pc:spChg chg="mod">
            <ac:chgData name="Heather Brooks" userId="3276e798-6282-47c1-a583-039c105f1097" providerId="ADAL" clId="{470588B2-BB4C-4CF8-958D-E62370B2EB1F}" dt="2025-05-07T11:26:02.712" v="261"/>
            <ac:spMkLst>
              <pc:docMk/>
              <pc:sldMasterMk cId="3550151089" sldId="2147483777"/>
              <pc:sldLayoutMk cId="2872820467" sldId="2147483814"/>
              <ac:spMk id="18" creationId="{9E759B3C-8EDF-E136-EF8E-4B8C479954F0}"/>
            </ac:spMkLst>
          </pc:spChg>
          <pc:spChg chg="mod">
            <ac:chgData name="Heather Brooks" userId="3276e798-6282-47c1-a583-039c105f1097" providerId="ADAL" clId="{470588B2-BB4C-4CF8-958D-E62370B2EB1F}" dt="2025-05-07T11:26:02.712" v="261"/>
            <ac:spMkLst>
              <pc:docMk/>
              <pc:sldMasterMk cId="3550151089" sldId="2147483777"/>
              <pc:sldLayoutMk cId="2872820467" sldId="2147483814"/>
              <ac:spMk id="20" creationId="{B5E1158C-04B9-C2C4-2EEB-4AEC5A0D6759}"/>
            </ac:spMkLst>
          </pc:spChg>
          <pc:spChg chg="mod">
            <ac:chgData name="Heather Brooks" userId="3276e798-6282-47c1-a583-039c105f1097" providerId="ADAL" clId="{470588B2-BB4C-4CF8-958D-E62370B2EB1F}" dt="2025-05-07T11:26:02.712" v="261"/>
            <ac:spMkLst>
              <pc:docMk/>
              <pc:sldMasterMk cId="3550151089" sldId="2147483777"/>
              <pc:sldLayoutMk cId="2872820467" sldId="2147483814"/>
              <ac:spMk id="22" creationId="{69A73803-1506-9291-3AA1-C7634BDABF10}"/>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589085823" sldId="2147483815"/>
          </pc:sldLayoutMkLst>
          <pc:spChg chg="mod">
            <ac:chgData name="Heather Brooks" userId="3276e798-6282-47c1-a583-039c105f1097" providerId="ADAL" clId="{470588B2-BB4C-4CF8-958D-E62370B2EB1F}" dt="2025-05-07T11:26:02.712" v="261"/>
            <ac:spMkLst>
              <pc:docMk/>
              <pc:sldMasterMk cId="3550151089" sldId="2147483777"/>
              <pc:sldLayoutMk cId="2589085823" sldId="2147483815"/>
              <ac:spMk id="2" creationId="{9A1EDB9F-B5C3-CB5F-2C5A-F408A79D208E}"/>
            </ac:spMkLst>
          </pc:spChg>
          <pc:spChg chg="mod">
            <ac:chgData name="Heather Brooks" userId="3276e798-6282-47c1-a583-039c105f1097" providerId="ADAL" clId="{470588B2-BB4C-4CF8-958D-E62370B2EB1F}" dt="2025-05-07T11:26:02.712" v="261"/>
            <ac:spMkLst>
              <pc:docMk/>
              <pc:sldMasterMk cId="3550151089" sldId="2147483777"/>
              <pc:sldLayoutMk cId="2589085823" sldId="2147483815"/>
              <ac:spMk id="8" creationId="{5B116D72-29BA-60CB-EEC3-EEC089D1AD67}"/>
            </ac:spMkLst>
          </pc:spChg>
          <pc:spChg chg="mod">
            <ac:chgData name="Heather Brooks" userId="3276e798-6282-47c1-a583-039c105f1097" providerId="ADAL" clId="{470588B2-BB4C-4CF8-958D-E62370B2EB1F}" dt="2025-05-07T11:26:02.712" v="261"/>
            <ac:spMkLst>
              <pc:docMk/>
              <pc:sldMasterMk cId="3550151089" sldId="2147483777"/>
              <pc:sldLayoutMk cId="2589085823" sldId="2147483815"/>
              <ac:spMk id="9" creationId="{AB5ED339-F0A4-5E78-5308-BAF9B41FEE36}"/>
            </ac:spMkLst>
          </pc:spChg>
          <pc:spChg chg="mod">
            <ac:chgData name="Heather Brooks" userId="3276e798-6282-47c1-a583-039c105f1097" providerId="ADAL" clId="{470588B2-BB4C-4CF8-958D-E62370B2EB1F}" dt="2025-05-07T11:26:02.712" v="261"/>
            <ac:spMkLst>
              <pc:docMk/>
              <pc:sldMasterMk cId="3550151089" sldId="2147483777"/>
              <pc:sldLayoutMk cId="2589085823" sldId="2147483815"/>
              <ac:spMk id="12" creationId="{FC06A14B-6D61-CEF2-F02A-F80F892CE628}"/>
            </ac:spMkLst>
          </pc:spChg>
          <pc:spChg chg="mod">
            <ac:chgData name="Heather Brooks" userId="3276e798-6282-47c1-a583-039c105f1097" providerId="ADAL" clId="{470588B2-BB4C-4CF8-958D-E62370B2EB1F}" dt="2025-05-07T11:26:02.712" v="261"/>
            <ac:spMkLst>
              <pc:docMk/>
              <pc:sldMasterMk cId="3550151089" sldId="2147483777"/>
              <pc:sldLayoutMk cId="2589085823" sldId="2147483815"/>
              <ac:spMk id="14" creationId="{72EB24A5-4554-5C70-A1B9-BEDD085DFCE5}"/>
            </ac:spMkLst>
          </pc:spChg>
          <pc:spChg chg="mod">
            <ac:chgData name="Heather Brooks" userId="3276e798-6282-47c1-a583-039c105f1097" providerId="ADAL" clId="{470588B2-BB4C-4CF8-958D-E62370B2EB1F}" dt="2025-05-07T11:26:02.712" v="261"/>
            <ac:spMkLst>
              <pc:docMk/>
              <pc:sldMasterMk cId="3550151089" sldId="2147483777"/>
              <pc:sldLayoutMk cId="2589085823" sldId="2147483815"/>
              <ac:spMk id="15" creationId="{6AE367F8-680B-5725-2D41-E0AC1FF3EB71}"/>
            </ac:spMkLst>
          </pc:spChg>
          <pc:spChg chg="mod">
            <ac:chgData name="Heather Brooks" userId="3276e798-6282-47c1-a583-039c105f1097" providerId="ADAL" clId="{470588B2-BB4C-4CF8-958D-E62370B2EB1F}" dt="2025-05-07T11:26:02.712" v="261"/>
            <ac:spMkLst>
              <pc:docMk/>
              <pc:sldMasterMk cId="3550151089" sldId="2147483777"/>
              <pc:sldLayoutMk cId="2589085823" sldId="2147483815"/>
              <ac:spMk id="17" creationId="{76E4A334-8C54-2673-C506-98C1F77A760A}"/>
            </ac:spMkLst>
          </pc:spChg>
          <pc:spChg chg="mod">
            <ac:chgData name="Heather Brooks" userId="3276e798-6282-47c1-a583-039c105f1097" providerId="ADAL" clId="{470588B2-BB4C-4CF8-958D-E62370B2EB1F}" dt="2025-05-07T11:26:02.712" v="261"/>
            <ac:spMkLst>
              <pc:docMk/>
              <pc:sldMasterMk cId="3550151089" sldId="2147483777"/>
              <pc:sldLayoutMk cId="2589085823" sldId="2147483815"/>
              <ac:spMk id="19" creationId="{099B029E-0BDB-1ADE-4075-D5471FA9314E}"/>
            </ac:spMkLst>
          </pc:spChg>
          <pc:spChg chg="mod">
            <ac:chgData name="Heather Brooks" userId="3276e798-6282-47c1-a583-039c105f1097" providerId="ADAL" clId="{470588B2-BB4C-4CF8-958D-E62370B2EB1F}" dt="2025-05-07T11:26:02.712" v="261"/>
            <ac:spMkLst>
              <pc:docMk/>
              <pc:sldMasterMk cId="3550151089" sldId="2147483777"/>
              <pc:sldLayoutMk cId="2589085823" sldId="2147483815"/>
              <ac:spMk id="20" creationId="{B5E1158C-04B9-C2C4-2EEB-4AEC5A0D6759}"/>
            </ac:spMkLst>
          </pc:spChg>
          <pc:spChg chg="mod">
            <ac:chgData name="Heather Brooks" userId="3276e798-6282-47c1-a583-039c105f1097" providerId="ADAL" clId="{470588B2-BB4C-4CF8-958D-E62370B2EB1F}" dt="2025-05-07T11:26:02.712" v="261"/>
            <ac:spMkLst>
              <pc:docMk/>
              <pc:sldMasterMk cId="3550151089" sldId="2147483777"/>
              <pc:sldLayoutMk cId="2589085823" sldId="2147483815"/>
              <ac:spMk id="22" creationId="{69A73803-1506-9291-3AA1-C7634BDABF10}"/>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635956154" sldId="2147483816"/>
          </pc:sldLayoutMkLst>
          <pc:spChg chg="mod">
            <ac:chgData name="Heather Brooks" userId="3276e798-6282-47c1-a583-039c105f1097" providerId="ADAL" clId="{470588B2-BB4C-4CF8-958D-E62370B2EB1F}" dt="2025-05-07T11:26:02.712" v="261"/>
            <ac:spMkLst>
              <pc:docMk/>
              <pc:sldMasterMk cId="3550151089" sldId="2147483777"/>
              <pc:sldLayoutMk cId="635956154" sldId="2147483816"/>
              <ac:spMk id="2" creationId="{3457E545-953C-8091-2B57-692184431AAB}"/>
            </ac:spMkLst>
          </pc:spChg>
          <pc:spChg chg="mod">
            <ac:chgData name="Heather Brooks" userId="3276e798-6282-47c1-a583-039c105f1097" providerId="ADAL" clId="{470588B2-BB4C-4CF8-958D-E62370B2EB1F}" dt="2025-05-07T11:26:02.712" v="261"/>
            <ac:spMkLst>
              <pc:docMk/>
              <pc:sldMasterMk cId="3550151089" sldId="2147483777"/>
              <pc:sldLayoutMk cId="635956154" sldId="2147483816"/>
              <ac:spMk id="8" creationId="{5B116D72-29BA-60CB-EEC3-EEC089D1AD67}"/>
            </ac:spMkLst>
          </pc:spChg>
          <pc:spChg chg="mod">
            <ac:chgData name="Heather Brooks" userId="3276e798-6282-47c1-a583-039c105f1097" providerId="ADAL" clId="{470588B2-BB4C-4CF8-958D-E62370B2EB1F}" dt="2025-05-07T11:26:02.712" v="261"/>
            <ac:spMkLst>
              <pc:docMk/>
              <pc:sldMasterMk cId="3550151089" sldId="2147483777"/>
              <pc:sldLayoutMk cId="635956154" sldId="2147483816"/>
              <ac:spMk id="10" creationId="{B6F590FB-DD70-B07E-DA29-3EA05D56A9FC}"/>
            </ac:spMkLst>
          </pc:spChg>
          <pc:spChg chg="mod">
            <ac:chgData name="Heather Brooks" userId="3276e798-6282-47c1-a583-039c105f1097" providerId="ADAL" clId="{470588B2-BB4C-4CF8-958D-E62370B2EB1F}" dt="2025-05-07T11:26:02.712" v="261"/>
            <ac:spMkLst>
              <pc:docMk/>
              <pc:sldMasterMk cId="3550151089" sldId="2147483777"/>
              <pc:sldLayoutMk cId="635956154" sldId="2147483816"/>
              <ac:spMk id="11" creationId="{84C9DAE1-756B-5988-3F23-0DDB1A003541}"/>
            </ac:spMkLst>
          </pc:spChg>
          <pc:spChg chg="mod">
            <ac:chgData name="Heather Brooks" userId="3276e798-6282-47c1-a583-039c105f1097" providerId="ADAL" clId="{470588B2-BB4C-4CF8-958D-E62370B2EB1F}" dt="2025-05-07T11:26:02.712" v="261"/>
            <ac:spMkLst>
              <pc:docMk/>
              <pc:sldMasterMk cId="3550151089" sldId="2147483777"/>
              <pc:sldLayoutMk cId="635956154" sldId="2147483816"/>
              <ac:spMk id="13" creationId="{70A5138A-7659-F597-A065-BCBA1A9195C9}"/>
            </ac:spMkLst>
          </pc:spChg>
          <pc:spChg chg="mod">
            <ac:chgData name="Heather Brooks" userId="3276e798-6282-47c1-a583-039c105f1097" providerId="ADAL" clId="{470588B2-BB4C-4CF8-958D-E62370B2EB1F}" dt="2025-05-07T11:26:02.712" v="261"/>
            <ac:spMkLst>
              <pc:docMk/>
              <pc:sldMasterMk cId="3550151089" sldId="2147483777"/>
              <pc:sldLayoutMk cId="635956154" sldId="2147483816"/>
              <ac:spMk id="16" creationId="{25865220-4607-F8DD-A1AE-C7911FCFFA80}"/>
            </ac:spMkLst>
          </pc:spChg>
          <pc:spChg chg="mod">
            <ac:chgData name="Heather Brooks" userId="3276e798-6282-47c1-a583-039c105f1097" providerId="ADAL" clId="{470588B2-BB4C-4CF8-958D-E62370B2EB1F}" dt="2025-05-07T11:26:02.712" v="261"/>
            <ac:spMkLst>
              <pc:docMk/>
              <pc:sldMasterMk cId="3550151089" sldId="2147483777"/>
              <pc:sldLayoutMk cId="635956154" sldId="2147483816"/>
              <ac:spMk id="20" creationId="{B5E1158C-04B9-C2C4-2EEB-4AEC5A0D6759}"/>
            </ac:spMkLst>
          </pc:spChg>
          <pc:spChg chg="mod">
            <ac:chgData name="Heather Brooks" userId="3276e798-6282-47c1-a583-039c105f1097" providerId="ADAL" clId="{470588B2-BB4C-4CF8-958D-E62370B2EB1F}" dt="2025-05-07T11:26:02.712" v="261"/>
            <ac:spMkLst>
              <pc:docMk/>
              <pc:sldMasterMk cId="3550151089" sldId="2147483777"/>
              <pc:sldLayoutMk cId="635956154" sldId="2147483816"/>
              <ac:spMk id="22" creationId="{69A73803-1506-9291-3AA1-C7634BDABF10}"/>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467056379" sldId="2147483817"/>
          </pc:sldLayoutMkLst>
          <pc:spChg chg="mod">
            <ac:chgData name="Heather Brooks" userId="3276e798-6282-47c1-a583-039c105f1097" providerId="ADAL" clId="{470588B2-BB4C-4CF8-958D-E62370B2EB1F}" dt="2025-05-07T11:26:02.712" v="261"/>
            <ac:spMkLst>
              <pc:docMk/>
              <pc:sldMasterMk cId="3550151089" sldId="2147483777"/>
              <pc:sldLayoutMk cId="467056379" sldId="2147483817"/>
              <ac:spMk id="2" creationId="{A6660909-D0B1-4F8F-3342-15F07B15A46F}"/>
            </ac:spMkLst>
          </pc:spChg>
          <pc:spChg chg="mod">
            <ac:chgData name="Heather Brooks" userId="3276e798-6282-47c1-a583-039c105f1097" providerId="ADAL" clId="{470588B2-BB4C-4CF8-958D-E62370B2EB1F}" dt="2025-05-07T11:26:02.712" v="261"/>
            <ac:spMkLst>
              <pc:docMk/>
              <pc:sldMasterMk cId="3550151089" sldId="2147483777"/>
              <pc:sldLayoutMk cId="467056379" sldId="2147483817"/>
              <ac:spMk id="3" creationId="{580968D4-AB31-501A-661C-568B8CA9AAFC}"/>
            </ac:spMkLst>
          </pc:spChg>
          <pc:spChg chg="mod">
            <ac:chgData name="Heather Brooks" userId="3276e798-6282-47c1-a583-039c105f1097" providerId="ADAL" clId="{470588B2-BB4C-4CF8-958D-E62370B2EB1F}" dt="2025-05-07T11:26:02.712" v="261"/>
            <ac:spMkLst>
              <pc:docMk/>
              <pc:sldMasterMk cId="3550151089" sldId="2147483777"/>
              <pc:sldLayoutMk cId="467056379" sldId="2147483817"/>
              <ac:spMk id="6" creationId="{A972FDB4-502D-F769-7336-1608B1103BD8}"/>
            </ac:spMkLst>
          </pc:spChg>
          <pc:spChg chg="mod">
            <ac:chgData name="Heather Brooks" userId="3276e798-6282-47c1-a583-039c105f1097" providerId="ADAL" clId="{470588B2-BB4C-4CF8-958D-E62370B2EB1F}" dt="2025-05-07T11:26:02.712" v="261"/>
            <ac:spMkLst>
              <pc:docMk/>
              <pc:sldMasterMk cId="3550151089" sldId="2147483777"/>
              <pc:sldLayoutMk cId="467056379" sldId="2147483817"/>
              <ac:spMk id="12" creationId="{FC06A14B-6D61-CEF2-F02A-F80F892CE628}"/>
            </ac:spMkLst>
          </pc:spChg>
          <pc:spChg chg="mod">
            <ac:chgData name="Heather Brooks" userId="3276e798-6282-47c1-a583-039c105f1097" providerId="ADAL" clId="{470588B2-BB4C-4CF8-958D-E62370B2EB1F}" dt="2025-05-07T11:26:02.712" v="261"/>
            <ac:spMkLst>
              <pc:docMk/>
              <pc:sldMasterMk cId="3550151089" sldId="2147483777"/>
              <pc:sldLayoutMk cId="467056379" sldId="2147483817"/>
              <ac:spMk id="14" creationId="{72EB24A5-4554-5C70-A1B9-BEDD085DFCE5}"/>
            </ac:spMkLst>
          </pc:spChg>
          <pc:spChg chg="mod">
            <ac:chgData name="Heather Brooks" userId="3276e798-6282-47c1-a583-039c105f1097" providerId="ADAL" clId="{470588B2-BB4C-4CF8-958D-E62370B2EB1F}" dt="2025-05-07T11:26:02.712" v="261"/>
            <ac:spMkLst>
              <pc:docMk/>
              <pc:sldMasterMk cId="3550151089" sldId="2147483777"/>
              <pc:sldLayoutMk cId="467056379" sldId="2147483817"/>
              <ac:spMk id="15" creationId="{6AE367F8-680B-5725-2D41-E0AC1FF3EB71}"/>
            </ac:spMkLst>
          </pc:spChg>
          <pc:spChg chg="mod">
            <ac:chgData name="Heather Brooks" userId="3276e798-6282-47c1-a583-039c105f1097" providerId="ADAL" clId="{470588B2-BB4C-4CF8-958D-E62370B2EB1F}" dt="2025-05-07T11:26:02.712" v="261"/>
            <ac:spMkLst>
              <pc:docMk/>
              <pc:sldMasterMk cId="3550151089" sldId="2147483777"/>
              <pc:sldLayoutMk cId="467056379" sldId="2147483817"/>
              <ac:spMk id="17" creationId="{76E4A334-8C54-2673-C506-98C1F77A760A}"/>
            </ac:spMkLst>
          </pc:spChg>
          <pc:spChg chg="mod">
            <ac:chgData name="Heather Brooks" userId="3276e798-6282-47c1-a583-039c105f1097" providerId="ADAL" clId="{470588B2-BB4C-4CF8-958D-E62370B2EB1F}" dt="2025-05-07T11:26:02.712" v="261"/>
            <ac:spMkLst>
              <pc:docMk/>
              <pc:sldMasterMk cId="3550151089" sldId="2147483777"/>
              <pc:sldLayoutMk cId="467056379" sldId="2147483817"/>
              <ac:spMk id="22" creationId="{69A73803-1506-9291-3AA1-C7634BDABF10}"/>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200869953" sldId="2147483818"/>
          </pc:sldLayoutMkLst>
          <pc:spChg chg="mod">
            <ac:chgData name="Heather Brooks" userId="3276e798-6282-47c1-a583-039c105f1097" providerId="ADAL" clId="{470588B2-BB4C-4CF8-958D-E62370B2EB1F}" dt="2025-05-07T11:26:02.712" v="261"/>
            <ac:spMkLst>
              <pc:docMk/>
              <pc:sldMasterMk cId="3550151089" sldId="2147483777"/>
              <pc:sldLayoutMk cId="3200869953" sldId="2147483818"/>
              <ac:spMk id="2" creationId="{A6660909-D0B1-4F8F-3342-15F07B15A46F}"/>
            </ac:spMkLst>
          </pc:spChg>
          <pc:spChg chg="mod">
            <ac:chgData name="Heather Brooks" userId="3276e798-6282-47c1-a583-039c105f1097" providerId="ADAL" clId="{470588B2-BB4C-4CF8-958D-E62370B2EB1F}" dt="2025-05-07T11:26:02.712" v="261"/>
            <ac:spMkLst>
              <pc:docMk/>
              <pc:sldMasterMk cId="3550151089" sldId="2147483777"/>
              <pc:sldLayoutMk cId="3200869953" sldId="2147483818"/>
              <ac:spMk id="3" creationId="{580968D4-AB31-501A-661C-568B8CA9AAFC}"/>
            </ac:spMkLst>
          </pc:spChg>
          <pc:spChg chg="mod">
            <ac:chgData name="Heather Brooks" userId="3276e798-6282-47c1-a583-039c105f1097" providerId="ADAL" clId="{470588B2-BB4C-4CF8-958D-E62370B2EB1F}" dt="2025-05-07T11:26:02.712" v="261"/>
            <ac:spMkLst>
              <pc:docMk/>
              <pc:sldMasterMk cId="3550151089" sldId="2147483777"/>
              <pc:sldLayoutMk cId="3200869953" sldId="2147483818"/>
              <ac:spMk id="6" creationId="{4FB0A246-ECF9-7CCD-220B-ADE1B9DE0FAF}"/>
            </ac:spMkLst>
          </pc:spChg>
          <pc:spChg chg="mod">
            <ac:chgData name="Heather Brooks" userId="3276e798-6282-47c1-a583-039c105f1097" providerId="ADAL" clId="{470588B2-BB4C-4CF8-958D-E62370B2EB1F}" dt="2025-05-07T11:26:02.712" v="261"/>
            <ac:spMkLst>
              <pc:docMk/>
              <pc:sldMasterMk cId="3550151089" sldId="2147483777"/>
              <pc:sldLayoutMk cId="3200869953" sldId="2147483818"/>
              <ac:spMk id="8" creationId="{3E6FFF71-6C62-4BF3-0CC7-B7D21FF19B77}"/>
            </ac:spMkLst>
          </pc:spChg>
          <pc:spChg chg="mod">
            <ac:chgData name="Heather Brooks" userId="3276e798-6282-47c1-a583-039c105f1097" providerId="ADAL" clId="{470588B2-BB4C-4CF8-958D-E62370B2EB1F}" dt="2025-05-07T11:26:02.712" v="261"/>
            <ac:spMkLst>
              <pc:docMk/>
              <pc:sldMasterMk cId="3550151089" sldId="2147483777"/>
              <pc:sldLayoutMk cId="3200869953" sldId="2147483818"/>
              <ac:spMk id="10" creationId="{8A93D53B-A741-A8F1-709B-2A39A48E17FB}"/>
            </ac:spMkLst>
          </pc:spChg>
          <pc:spChg chg="mod">
            <ac:chgData name="Heather Brooks" userId="3276e798-6282-47c1-a583-039c105f1097" providerId="ADAL" clId="{470588B2-BB4C-4CF8-958D-E62370B2EB1F}" dt="2025-05-07T11:26:02.712" v="261"/>
            <ac:spMkLst>
              <pc:docMk/>
              <pc:sldMasterMk cId="3550151089" sldId="2147483777"/>
              <pc:sldLayoutMk cId="3200869953" sldId="2147483818"/>
              <ac:spMk id="14" creationId="{72EB24A5-4554-5C70-A1B9-BEDD085DFCE5}"/>
            </ac:spMkLst>
          </pc:spChg>
          <pc:spChg chg="mod">
            <ac:chgData name="Heather Brooks" userId="3276e798-6282-47c1-a583-039c105f1097" providerId="ADAL" clId="{470588B2-BB4C-4CF8-958D-E62370B2EB1F}" dt="2025-05-07T11:26:02.712" v="261"/>
            <ac:spMkLst>
              <pc:docMk/>
              <pc:sldMasterMk cId="3550151089" sldId="2147483777"/>
              <pc:sldLayoutMk cId="3200869953" sldId="2147483818"/>
              <ac:spMk id="15" creationId="{6AE367F8-680B-5725-2D41-E0AC1FF3EB71}"/>
            </ac:spMkLst>
          </pc:spChg>
          <pc:spChg chg="mod">
            <ac:chgData name="Heather Brooks" userId="3276e798-6282-47c1-a583-039c105f1097" providerId="ADAL" clId="{470588B2-BB4C-4CF8-958D-E62370B2EB1F}" dt="2025-05-07T11:26:02.712" v="261"/>
            <ac:spMkLst>
              <pc:docMk/>
              <pc:sldMasterMk cId="3550151089" sldId="2147483777"/>
              <pc:sldLayoutMk cId="3200869953" sldId="2147483818"/>
              <ac:spMk id="22" creationId="{69A73803-1506-9291-3AA1-C7634BDABF10}"/>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3535211744" sldId="2147483819"/>
          </pc:sldLayoutMkLst>
          <pc:spChg chg="mod">
            <ac:chgData name="Heather Brooks" userId="3276e798-6282-47c1-a583-039c105f1097" providerId="ADAL" clId="{470588B2-BB4C-4CF8-958D-E62370B2EB1F}" dt="2025-05-07T11:26:02.712" v="261"/>
            <ac:spMkLst>
              <pc:docMk/>
              <pc:sldMasterMk cId="3550151089" sldId="2147483777"/>
              <pc:sldLayoutMk cId="3535211744" sldId="2147483819"/>
              <ac:spMk id="6" creationId="{E57D5C77-4297-D8C2-0219-5CB9296656CA}"/>
            </ac:spMkLst>
          </pc:spChg>
          <pc:spChg chg="mod">
            <ac:chgData name="Heather Brooks" userId="3276e798-6282-47c1-a583-039c105f1097" providerId="ADAL" clId="{470588B2-BB4C-4CF8-958D-E62370B2EB1F}" dt="2025-05-07T11:26:02.712" v="261"/>
            <ac:spMkLst>
              <pc:docMk/>
              <pc:sldMasterMk cId="3550151089" sldId="2147483777"/>
              <pc:sldLayoutMk cId="3535211744" sldId="2147483819"/>
              <ac:spMk id="27" creationId="{9AF0EF80-663E-F04B-5B94-E74CE8B9AB32}"/>
            </ac:spMkLst>
          </pc:spChg>
          <pc:spChg chg="mod">
            <ac:chgData name="Heather Brooks" userId="3276e798-6282-47c1-a583-039c105f1097" providerId="ADAL" clId="{470588B2-BB4C-4CF8-958D-E62370B2EB1F}" dt="2025-05-07T11:26:02.712" v="261"/>
            <ac:spMkLst>
              <pc:docMk/>
              <pc:sldMasterMk cId="3550151089" sldId="2147483777"/>
              <pc:sldLayoutMk cId="3535211744" sldId="2147483819"/>
              <ac:spMk id="32" creationId="{28660B1B-4ABA-AAD4-E165-4425AEC63B8A}"/>
            </ac:spMkLst>
          </pc:spChg>
          <pc:spChg chg="mod">
            <ac:chgData name="Heather Brooks" userId="3276e798-6282-47c1-a583-039c105f1097" providerId="ADAL" clId="{470588B2-BB4C-4CF8-958D-E62370B2EB1F}" dt="2025-05-07T11:26:02.712" v="261"/>
            <ac:spMkLst>
              <pc:docMk/>
              <pc:sldMasterMk cId="3550151089" sldId="2147483777"/>
              <pc:sldLayoutMk cId="3535211744" sldId="2147483819"/>
              <ac:spMk id="33" creationId="{B9328CF6-2031-7B00-750B-4768670E72C3}"/>
            </ac:spMkLst>
          </pc:spChg>
          <pc:spChg chg="mod">
            <ac:chgData name="Heather Brooks" userId="3276e798-6282-47c1-a583-039c105f1097" providerId="ADAL" clId="{470588B2-BB4C-4CF8-958D-E62370B2EB1F}" dt="2025-05-07T11:26:02.712" v="261"/>
            <ac:spMkLst>
              <pc:docMk/>
              <pc:sldMasterMk cId="3550151089" sldId="2147483777"/>
              <pc:sldLayoutMk cId="3535211744" sldId="2147483819"/>
              <ac:spMk id="42" creationId="{3089E0FB-C11D-0771-4ACC-42B573CB70F5}"/>
            </ac:spMkLst>
          </pc:spChg>
          <pc:spChg chg="mod">
            <ac:chgData name="Heather Brooks" userId="3276e798-6282-47c1-a583-039c105f1097" providerId="ADAL" clId="{470588B2-BB4C-4CF8-958D-E62370B2EB1F}" dt="2025-05-07T11:26:02.712" v="261"/>
            <ac:spMkLst>
              <pc:docMk/>
              <pc:sldMasterMk cId="3550151089" sldId="2147483777"/>
              <pc:sldLayoutMk cId="3535211744" sldId="2147483819"/>
              <ac:spMk id="44" creationId="{3D6AD254-2186-84CF-35FD-FE7E64B0875F}"/>
            </ac:spMkLst>
          </pc:spChg>
          <pc:spChg chg="mod">
            <ac:chgData name="Heather Brooks" userId="3276e798-6282-47c1-a583-039c105f1097" providerId="ADAL" clId="{470588B2-BB4C-4CF8-958D-E62370B2EB1F}" dt="2025-05-07T11:26:02.712" v="261"/>
            <ac:spMkLst>
              <pc:docMk/>
              <pc:sldMasterMk cId="3550151089" sldId="2147483777"/>
              <pc:sldLayoutMk cId="3535211744" sldId="2147483819"/>
              <ac:spMk id="56" creationId="{ACC36386-9463-DFFF-A78B-3D121C549E80}"/>
            </ac:spMkLst>
          </pc:spChg>
          <pc:spChg chg="mod">
            <ac:chgData name="Heather Brooks" userId="3276e798-6282-47c1-a583-039c105f1097" providerId="ADAL" clId="{470588B2-BB4C-4CF8-958D-E62370B2EB1F}" dt="2025-05-07T11:26:02.712" v="261"/>
            <ac:spMkLst>
              <pc:docMk/>
              <pc:sldMasterMk cId="3550151089" sldId="2147483777"/>
              <pc:sldLayoutMk cId="3535211744" sldId="2147483819"/>
              <ac:spMk id="58" creationId="{D08DAC7F-8F36-E5D5-5AF3-A853B8671622}"/>
            </ac:spMkLst>
          </pc:spChg>
          <pc:spChg chg="mod">
            <ac:chgData name="Heather Brooks" userId="3276e798-6282-47c1-a583-039c105f1097" providerId="ADAL" clId="{470588B2-BB4C-4CF8-958D-E62370B2EB1F}" dt="2025-05-07T11:26:02.712" v="261"/>
            <ac:spMkLst>
              <pc:docMk/>
              <pc:sldMasterMk cId="3550151089" sldId="2147483777"/>
              <pc:sldLayoutMk cId="3535211744" sldId="2147483819"/>
              <ac:spMk id="61" creationId="{5E979A96-9DE0-B44F-624E-E997B3E7962F}"/>
            </ac:spMkLst>
          </pc:spChg>
          <pc:spChg chg="mod">
            <ac:chgData name="Heather Brooks" userId="3276e798-6282-47c1-a583-039c105f1097" providerId="ADAL" clId="{470588B2-BB4C-4CF8-958D-E62370B2EB1F}" dt="2025-05-07T11:26:02.712" v="261"/>
            <ac:spMkLst>
              <pc:docMk/>
              <pc:sldMasterMk cId="3550151089" sldId="2147483777"/>
              <pc:sldLayoutMk cId="3535211744" sldId="2147483819"/>
              <ac:spMk id="70" creationId="{ED8887F1-7850-A1EC-98F3-B931C0DF20AF}"/>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758138768" sldId="2147483820"/>
          </pc:sldLayoutMkLst>
          <pc:spChg chg="mod">
            <ac:chgData name="Heather Brooks" userId="3276e798-6282-47c1-a583-039c105f1097" providerId="ADAL" clId="{470588B2-BB4C-4CF8-958D-E62370B2EB1F}" dt="2025-05-07T11:26:02.712" v="261"/>
            <ac:spMkLst>
              <pc:docMk/>
              <pc:sldMasterMk cId="3550151089" sldId="2147483777"/>
              <pc:sldLayoutMk cId="1758138768" sldId="2147483820"/>
              <ac:spMk id="6" creationId="{98E6C8E0-1469-1877-EF4A-DC03C6B35539}"/>
            </ac:spMkLst>
          </pc:spChg>
          <pc:spChg chg="mod">
            <ac:chgData name="Heather Brooks" userId="3276e798-6282-47c1-a583-039c105f1097" providerId="ADAL" clId="{470588B2-BB4C-4CF8-958D-E62370B2EB1F}" dt="2025-05-07T11:26:02.712" v="261"/>
            <ac:spMkLst>
              <pc:docMk/>
              <pc:sldMasterMk cId="3550151089" sldId="2147483777"/>
              <pc:sldLayoutMk cId="1758138768" sldId="2147483820"/>
              <ac:spMk id="14" creationId="{8827853C-FA1E-8B8D-8E15-80EFA894F850}"/>
            </ac:spMkLst>
          </pc:spChg>
          <pc:spChg chg="mod">
            <ac:chgData name="Heather Brooks" userId="3276e798-6282-47c1-a583-039c105f1097" providerId="ADAL" clId="{470588B2-BB4C-4CF8-958D-E62370B2EB1F}" dt="2025-05-07T11:26:02.712" v="261"/>
            <ac:spMkLst>
              <pc:docMk/>
              <pc:sldMasterMk cId="3550151089" sldId="2147483777"/>
              <pc:sldLayoutMk cId="1758138768" sldId="2147483820"/>
              <ac:spMk id="23" creationId="{8179819B-61B5-8F99-655D-79D8D20B03BA}"/>
            </ac:spMkLst>
          </pc:spChg>
          <pc:spChg chg="mod">
            <ac:chgData name="Heather Brooks" userId="3276e798-6282-47c1-a583-039c105f1097" providerId="ADAL" clId="{470588B2-BB4C-4CF8-958D-E62370B2EB1F}" dt="2025-05-07T11:26:02.712" v="261"/>
            <ac:spMkLst>
              <pc:docMk/>
              <pc:sldMasterMk cId="3550151089" sldId="2147483777"/>
              <pc:sldLayoutMk cId="1758138768" sldId="2147483820"/>
              <ac:spMk id="38" creationId="{C03FA08C-8505-FC23-D500-B91AEC44ED42}"/>
            </ac:spMkLst>
          </pc:spChg>
          <pc:spChg chg="mod">
            <ac:chgData name="Heather Brooks" userId="3276e798-6282-47c1-a583-039c105f1097" providerId="ADAL" clId="{470588B2-BB4C-4CF8-958D-E62370B2EB1F}" dt="2025-05-07T11:26:02.712" v="261"/>
            <ac:spMkLst>
              <pc:docMk/>
              <pc:sldMasterMk cId="3550151089" sldId="2147483777"/>
              <pc:sldLayoutMk cId="1758138768" sldId="2147483820"/>
              <ac:spMk id="40" creationId="{1AF9EAA6-6E10-C2DE-1670-05B97798BB23}"/>
            </ac:spMkLst>
          </pc:spChg>
          <pc:spChg chg="mod">
            <ac:chgData name="Heather Brooks" userId="3276e798-6282-47c1-a583-039c105f1097" providerId="ADAL" clId="{470588B2-BB4C-4CF8-958D-E62370B2EB1F}" dt="2025-05-07T11:26:02.712" v="261"/>
            <ac:spMkLst>
              <pc:docMk/>
              <pc:sldMasterMk cId="3550151089" sldId="2147483777"/>
              <pc:sldLayoutMk cId="1758138768" sldId="2147483820"/>
              <ac:spMk id="44" creationId="{72050669-C9A4-7FFE-0462-6AAA3CCB2F2F}"/>
            </ac:spMkLst>
          </pc:spChg>
          <pc:spChg chg="mod">
            <ac:chgData name="Heather Brooks" userId="3276e798-6282-47c1-a583-039c105f1097" providerId="ADAL" clId="{470588B2-BB4C-4CF8-958D-E62370B2EB1F}" dt="2025-05-07T11:26:02.712" v="261"/>
            <ac:spMkLst>
              <pc:docMk/>
              <pc:sldMasterMk cId="3550151089" sldId="2147483777"/>
              <pc:sldLayoutMk cId="1758138768" sldId="2147483820"/>
              <ac:spMk id="64" creationId="{DB51D769-031B-BE05-61F2-6273AA629667}"/>
            </ac:spMkLst>
          </pc:spChg>
          <pc:spChg chg="mod">
            <ac:chgData name="Heather Brooks" userId="3276e798-6282-47c1-a583-039c105f1097" providerId="ADAL" clId="{470588B2-BB4C-4CF8-958D-E62370B2EB1F}" dt="2025-05-07T11:26:02.712" v="261"/>
            <ac:spMkLst>
              <pc:docMk/>
              <pc:sldMasterMk cId="3550151089" sldId="2147483777"/>
              <pc:sldLayoutMk cId="1758138768" sldId="2147483820"/>
              <ac:spMk id="67" creationId="{BC52D886-8651-5A04-6080-1BC7EBC928D6}"/>
            </ac:spMkLst>
          </pc:spChg>
          <pc:spChg chg="mod">
            <ac:chgData name="Heather Brooks" userId="3276e798-6282-47c1-a583-039c105f1097" providerId="ADAL" clId="{470588B2-BB4C-4CF8-958D-E62370B2EB1F}" dt="2025-05-07T11:26:02.712" v="261"/>
            <ac:spMkLst>
              <pc:docMk/>
              <pc:sldMasterMk cId="3550151089" sldId="2147483777"/>
              <pc:sldLayoutMk cId="1758138768" sldId="2147483820"/>
              <ac:spMk id="68" creationId="{BA0F26A8-23CF-A6CA-D4CA-03E031FA0784}"/>
            </ac:spMkLst>
          </pc:spChg>
          <pc:spChg chg="mod">
            <ac:chgData name="Heather Brooks" userId="3276e798-6282-47c1-a583-039c105f1097" providerId="ADAL" clId="{470588B2-BB4C-4CF8-958D-E62370B2EB1F}" dt="2025-05-07T11:26:02.712" v="261"/>
            <ac:spMkLst>
              <pc:docMk/>
              <pc:sldMasterMk cId="3550151089" sldId="2147483777"/>
              <pc:sldLayoutMk cId="1758138768" sldId="2147483820"/>
              <ac:spMk id="73" creationId="{B400D433-29F0-BD11-6623-1F89A153E6D0}"/>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992802106" sldId="2147483821"/>
          </pc:sldLayoutMkLst>
          <pc:spChg chg="mod">
            <ac:chgData name="Heather Brooks" userId="3276e798-6282-47c1-a583-039c105f1097" providerId="ADAL" clId="{470588B2-BB4C-4CF8-958D-E62370B2EB1F}" dt="2025-05-07T11:26:02.712" v="261"/>
            <ac:spMkLst>
              <pc:docMk/>
              <pc:sldMasterMk cId="3550151089" sldId="2147483777"/>
              <pc:sldLayoutMk cId="2992802106" sldId="2147483821"/>
              <ac:spMk id="3" creationId="{23C548BD-2C75-718A-65A3-0B05888EB3A8}"/>
            </ac:spMkLst>
          </pc:spChg>
          <pc:spChg chg="mod">
            <ac:chgData name="Heather Brooks" userId="3276e798-6282-47c1-a583-039c105f1097" providerId="ADAL" clId="{470588B2-BB4C-4CF8-958D-E62370B2EB1F}" dt="2025-05-07T11:26:02.712" v="261"/>
            <ac:spMkLst>
              <pc:docMk/>
              <pc:sldMasterMk cId="3550151089" sldId="2147483777"/>
              <pc:sldLayoutMk cId="2992802106" sldId="2147483821"/>
              <ac:spMk id="4" creationId="{78DF9FDD-CAD5-8658-4561-1FA42E7ADFEF}"/>
            </ac:spMkLst>
          </pc:spChg>
          <pc:spChg chg="mod">
            <ac:chgData name="Heather Brooks" userId="3276e798-6282-47c1-a583-039c105f1097" providerId="ADAL" clId="{470588B2-BB4C-4CF8-958D-E62370B2EB1F}" dt="2025-05-07T11:26:02.712" v="261"/>
            <ac:spMkLst>
              <pc:docMk/>
              <pc:sldMasterMk cId="3550151089" sldId="2147483777"/>
              <pc:sldLayoutMk cId="2992802106" sldId="2147483821"/>
              <ac:spMk id="5" creationId="{34DA9FBD-C876-77E8-47C7-FE1C01840AB5}"/>
            </ac:spMkLst>
          </pc:spChg>
          <pc:spChg chg="mod">
            <ac:chgData name="Heather Brooks" userId="3276e798-6282-47c1-a583-039c105f1097" providerId="ADAL" clId="{470588B2-BB4C-4CF8-958D-E62370B2EB1F}" dt="2025-05-07T11:26:02.712" v="261"/>
            <ac:spMkLst>
              <pc:docMk/>
              <pc:sldMasterMk cId="3550151089" sldId="2147483777"/>
              <pc:sldLayoutMk cId="2992802106" sldId="2147483821"/>
              <ac:spMk id="6" creationId="{1C031E9E-CB5A-F87B-5884-E70379059F10}"/>
            </ac:spMkLst>
          </pc:spChg>
          <pc:spChg chg="mod">
            <ac:chgData name="Heather Brooks" userId="3276e798-6282-47c1-a583-039c105f1097" providerId="ADAL" clId="{470588B2-BB4C-4CF8-958D-E62370B2EB1F}" dt="2025-05-07T11:26:02.712" v="261"/>
            <ac:spMkLst>
              <pc:docMk/>
              <pc:sldMasterMk cId="3550151089" sldId="2147483777"/>
              <pc:sldLayoutMk cId="2992802106" sldId="2147483821"/>
              <ac:spMk id="10" creationId="{14633C5F-0A9E-71B8-0910-75EB58E478B3}"/>
            </ac:spMkLst>
          </pc:spChg>
          <pc:spChg chg="mod">
            <ac:chgData name="Heather Brooks" userId="3276e798-6282-47c1-a583-039c105f1097" providerId="ADAL" clId="{470588B2-BB4C-4CF8-958D-E62370B2EB1F}" dt="2025-05-07T11:26:02.712" v="261"/>
            <ac:spMkLst>
              <pc:docMk/>
              <pc:sldMasterMk cId="3550151089" sldId="2147483777"/>
              <pc:sldLayoutMk cId="2992802106" sldId="2147483821"/>
              <ac:spMk id="11" creationId="{E48BAEA4-818E-BB5F-728C-E41C9521D8B3}"/>
            </ac:spMkLst>
          </pc:spChg>
          <pc:spChg chg="mod">
            <ac:chgData name="Heather Brooks" userId="3276e798-6282-47c1-a583-039c105f1097" providerId="ADAL" clId="{470588B2-BB4C-4CF8-958D-E62370B2EB1F}" dt="2025-05-07T11:26:02.712" v="261"/>
            <ac:spMkLst>
              <pc:docMk/>
              <pc:sldMasterMk cId="3550151089" sldId="2147483777"/>
              <pc:sldLayoutMk cId="2992802106" sldId="2147483821"/>
              <ac:spMk id="12" creationId="{A69ACB69-C700-AA5E-61FE-AF0D5FB4B219}"/>
            </ac:spMkLst>
          </pc:spChg>
          <pc:spChg chg="mod">
            <ac:chgData name="Heather Brooks" userId="3276e798-6282-47c1-a583-039c105f1097" providerId="ADAL" clId="{470588B2-BB4C-4CF8-958D-E62370B2EB1F}" dt="2025-05-07T11:26:02.712" v="261"/>
            <ac:spMkLst>
              <pc:docMk/>
              <pc:sldMasterMk cId="3550151089" sldId="2147483777"/>
              <pc:sldLayoutMk cId="2992802106" sldId="2147483821"/>
              <ac:spMk id="28" creationId="{02292F75-88C3-DC86-411E-7EB48BE839A1}"/>
            </ac:spMkLst>
          </pc:spChg>
          <pc:spChg chg="mod">
            <ac:chgData name="Heather Brooks" userId="3276e798-6282-47c1-a583-039c105f1097" providerId="ADAL" clId="{470588B2-BB4C-4CF8-958D-E62370B2EB1F}" dt="2025-05-07T11:26:02.712" v="261"/>
            <ac:spMkLst>
              <pc:docMk/>
              <pc:sldMasterMk cId="3550151089" sldId="2147483777"/>
              <pc:sldLayoutMk cId="2992802106" sldId="2147483821"/>
              <ac:spMk id="35" creationId="{4017815A-702C-7500-900D-B42A32AED685}"/>
            </ac:spMkLst>
          </pc:spChg>
          <pc:spChg chg="mod">
            <ac:chgData name="Heather Brooks" userId="3276e798-6282-47c1-a583-039c105f1097" providerId="ADAL" clId="{470588B2-BB4C-4CF8-958D-E62370B2EB1F}" dt="2025-05-07T11:26:02.712" v="261"/>
            <ac:spMkLst>
              <pc:docMk/>
              <pc:sldMasterMk cId="3550151089" sldId="2147483777"/>
              <pc:sldLayoutMk cId="2992802106" sldId="2147483821"/>
              <ac:spMk id="51" creationId="{C969F2D6-7429-2D0B-10EB-C066468C411A}"/>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4217182164" sldId="2147483822"/>
          </pc:sldLayoutMkLst>
          <pc:spChg chg="mod">
            <ac:chgData name="Heather Brooks" userId="3276e798-6282-47c1-a583-039c105f1097" providerId="ADAL" clId="{470588B2-BB4C-4CF8-958D-E62370B2EB1F}" dt="2025-05-07T11:26:02.712" v="261"/>
            <ac:spMkLst>
              <pc:docMk/>
              <pc:sldMasterMk cId="3550151089" sldId="2147483777"/>
              <pc:sldLayoutMk cId="4217182164" sldId="2147483822"/>
              <ac:spMk id="2" creationId="{53559807-4936-AFE5-7E36-4AB20D4CCE3A}"/>
            </ac:spMkLst>
          </pc:spChg>
          <pc:spChg chg="mod">
            <ac:chgData name="Heather Brooks" userId="3276e798-6282-47c1-a583-039c105f1097" providerId="ADAL" clId="{470588B2-BB4C-4CF8-958D-E62370B2EB1F}" dt="2025-05-07T11:26:02.712" v="261"/>
            <ac:spMkLst>
              <pc:docMk/>
              <pc:sldMasterMk cId="3550151089" sldId="2147483777"/>
              <pc:sldLayoutMk cId="4217182164" sldId="2147483822"/>
              <ac:spMk id="3" creationId="{1C0CF420-3144-2EB4-65FB-BE9CF5D44A6E}"/>
            </ac:spMkLst>
          </pc:spChg>
          <pc:spChg chg="mod">
            <ac:chgData name="Heather Brooks" userId="3276e798-6282-47c1-a583-039c105f1097" providerId="ADAL" clId="{470588B2-BB4C-4CF8-958D-E62370B2EB1F}" dt="2025-05-07T11:26:02.712" v="261"/>
            <ac:spMkLst>
              <pc:docMk/>
              <pc:sldMasterMk cId="3550151089" sldId="2147483777"/>
              <pc:sldLayoutMk cId="4217182164" sldId="2147483822"/>
              <ac:spMk id="5" creationId="{34DA9FBD-C876-77E8-47C7-FE1C01840AB5}"/>
            </ac:spMkLst>
          </pc:spChg>
          <pc:spChg chg="mod">
            <ac:chgData name="Heather Brooks" userId="3276e798-6282-47c1-a583-039c105f1097" providerId="ADAL" clId="{470588B2-BB4C-4CF8-958D-E62370B2EB1F}" dt="2025-05-07T11:26:02.712" v="261"/>
            <ac:spMkLst>
              <pc:docMk/>
              <pc:sldMasterMk cId="3550151089" sldId="2147483777"/>
              <pc:sldLayoutMk cId="4217182164" sldId="2147483822"/>
              <ac:spMk id="6" creationId="{1C031E9E-CB5A-F87B-5884-E70379059F10}"/>
            </ac:spMkLst>
          </pc:spChg>
          <pc:spChg chg="mod">
            <ac:chgData name="Heather Brooks" userId="3276e798-6282-47c1-a583-039c105f1097" providerId="ADAL" clId="{470588B2-BB4C-4CF8-958D-E62370B2EB1F}" dt="2025-05-07T11:26:02.712" v="261"/>
            <ac:spMkLst>
              <pc:docMk/>
              <pc:sldMasterMk cId="3550151089" sldId="2147483777"/>
              <pc:sldLayoutMk cId="4217182164" sldId="2147483822"/>
              <ac:spMk id="7" creationId="{5882B575-95F0-648E-DB78-F1BC47CB0A37}"/>
            </ac:spMkLst>
          </pc:spChg>
          <pc:spChg chg="mod">
            <ac:chgData name="Heather Brooks" userId="3276e798-6282-47c1-a583-039c105f1097" providerId="ADAL" clId="{470588B2-BB4C-4CF8-958D-E62370B2EB1F}" dt="2025-05-07T11:26:02.712" v="261"/>
            <ac:spMkLst>
              <pc:docMk/>
              <pc:sldMasterMk cId="3550151089" sldId="2147483777"/>
              <pc:sldLayoutMk cId="4217182164" sldId="2147483822"/>
              <ac:spMk id="8" creationId="{58B65331-BD1D-425C-B5BC-89025D512F11}"/>
            </ac:spMkLst>
          </pc:spChg>
          <pc:spChg chg="mod">
            <ac:chgData name="Heather Brooks" userId="3276e798-6282-47c1-a583-039c105f1097" providerId="ADAL" clId="{470588B2-BB4C-4CF8-958D-E62370B2EB1F}" dt="2025-05-07T11:26:02.712" v="261"/>
            <ac:spMkLst>
              <pc:docMk/>
              <pc:sldMasterMk cId="3550151089" sldId="2147483777"/>
              <pc:sldLayoutMk cId="4217182164" sldId="2147483822"/>
              <ac:spMk id="10" creationId="{40DB7A70-609C-A4F2-D7C0-F1002A284238}"/>
            </ac:spMkLst>
          </pc:spChg>
          <pc:spChg chg="mod">
            <ac:chgData name="Heather Brooks" userId="3276e798-6282-47c1-a583-039c105f1097" providerId="ADAL" clId="{470588B2-BB4C-4CF8-958D-E62370B2EB1F}" dt="2025-05-07T11:26:02.712" v="261"/>
            <ac:spMkLst>
              <pc:docMk/>
              <pc:sldMasterMk cId="3550151089" sldId="2147483777"/>
              <pc:sldLayoutMk cId="4217182164" sldId="2147483822"/>
              <ac:spMk id="16" creationId="{E60059A6-D339-8D73-4FEA-025D31D08AD5}"/>
            </ac:spMkLst>
          </pc:spChg>
          <pc:spChg chg="mod">
            <ac:chgData name="Heather Brooks" userId="3276e798-6282-47c1-a583-039c105f1097" providerId="ADAL" clId="{470588B2-BB4C-4CF8-958D-E62370B2EB1F}" dt="2025-05-07T11:26:02.712" v="261"/>
            <ac:spMkLst>
              <pc:docMk/>
              <pc:sldMasterMk cId="3550151089" sldId="2147483777"/>
              <pc:sldLayoutMk cId="4217182164" sldId="2147483822"/>
              <ac:spMk id="35" creationId="{4017815A-702C-7500-900D-B42A32AED685}"/>
            </ac:spMkLst>
          </pc:spChg>
          <pc:spChg chg="mod">
            <ac:chgData name="Heather Brooks" userId="3276e798-6282-47c1-a583-039c105f1097" providerId="ADAL" clId="{470588B2-BB4C-4CF8-958D-E62370B2EB1F}" dt="2025-05-07T11:26:02.712" v="261"/>
            <ac:spMkLst>
              <pc:docMk/>
              <pc:sldMasterMk cId="3550151089" sldId="2147483777"/>
              <pc:sldLayoutMk cId="4217182164" sldId="2147483822"/>
              <ac:spMk id="51" creationId="{C969F2D6-7429-2D0B-10EB-C066468C411A}"/>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998655410" sldId="2147483823"/>
          </pc:sldLayoutMkLst>
          <pc:spChg chg="mod">
            <ac:chgData name="Heather Brooks" userId="3276e798-6282-47c1-a583-039c105f1097" providerId="ADAL" clId="{470588B2-BB4C-4CF8-958D-E62370B2EB1F}" dt="2025-05-07T11:26:02.712" v="261"/>
            <ac:spMkLst>
              <pc:docMk/>
              <pc:sldMasterMk cId="3550151089" sldId="2147483777"/>
              <pc:sldLayoutMk cId="2998655410" sldId="2147483823"/>
              <ac:spMk id="2" creationId="{4CCD7B02-8CCF-4807-B2DD-BB6F5A88FE18}"/>
            </ac:spMkLst>
          </pc:spChg>
          <pc:spChg chg="mod">
            <ac:chgData name="Heather Brooks" userId="3276e798-6282-47c1-a583-039c105f1097" providerId="ADAL" clId="{470588B2-BB4C-4CF8-958D-E62370B2EB1F}" dt="2025-05-07T11:26:02.712" v="261"/>
            <ac:spMkLst>
              <pc:docMk/>
              <pc:sldMasterMk cId="3550151089" sldId="2147483777"/>
              <pc:sldLayoutMk cId="2998655410" sldId="2147483823"/>
              <ac:spMk id="7" creationId="{FC72C5E9-DE27-4F59-3F4D-CB9F53C395D2}"/>
            </ac:spMkLst>
          </pc:spChg>
          <pc:spChg chg="mod">
            <ac:chgData name="Heather Brooks" userId="3276e798-6282-47c1-a583-039c105f1097" providerId="ADAL" clId="{470588B2-BB4C-4CF8-958D-E62370B2EB1F}" dt="2025-05-07T11:26:02.712" v="261"/>
            <ac:spMkLst>
              <pc:docMk/>
              <pc:sldMasterMk cId="3550151089" sldId="2147483777"/>
              <pc:sldLayoutMk cId="2998655410" sldId="2147483823"/>
              <ac:spMk id="11" creationId="{ECA4D61F-01F5-D7CD-5853-69ADC474549F}"/>
            </ac:spMkLst>
          </pc:spChg>
          <pc:spChg chg="mod">
            <ac:chgData name="Heather Brooks" userId="3276e798-6282-47c1-a583-039c105f1097" providerId="ADAL" clId="{470588B2-BB4C-4CF8-958D-E62370B2EB1F}" dt="2025-05-07T11:26:02.712" v="261"/>
            <ac:spMkLst>
              <pc:docMk/>
              <pc:sldMasterMk cId="3550151089" sldId="2147483777"/>
              <pc:sldLayoutMk cId="2998655410" sldId="2147483823"/>
              <ac:spMk id="50" creationId="{057BF183-07F7-EC15-9BEC-4EB5A9C5DB36}"/>
            </ac:spMkLst>
          </pc:spChg>
          <pc:spChg chg="mod">
            <ac:chgData name="Heather Brooks" userId="3276e798-6282-47c1-a583-039c105f1097" providerId="ADAL" clId="{470588B2-BB4C-4CF8-958D-E62370B2EB1F}" dt="2025-05-07T11:26:02.712" v="261"/>
            <ac:spMkLst>
              <pc:docMk/>
              <pc:sldMasterMk cId="3550151089" sldId="2147483777"/>
              <pc:sldLayoutMk cId="2998655410" sldId="2147483823"/>
              <ac:spMk id="53" creationId="{18DDBF85-0EF3-1C3F-51BF-229746F87EA9}"/>
            </ac:spMkLst>
          </pc:spChg>
          <pc:spChg chg="mod">
            <ac:chgData name="Heather Brooks" userId="3276e798-6282-47c1-a583-039c105f1097" providerId="ADAL" clId="{470588B2-BB4C-4CF8-958D-E62370B2EB1F}" dt="2025-05-07T11:26:02.712" v="261"/>
            <ac:spMkLst>
              <pc:docMk/>
              <pc:sldMasterMk cId="3550151089" sldId="2147483777"/>
              <pc:sldLayoutMk cId="2998655410" sldId="2147483823"/>
              <ac:spMk id="56" creationId="{FA1CE3BC-E36D-67BF-E0F8-353195F23715}"/>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985537900" sldId="2147483824"/>
          </pc:sldLayoutMkLst>
          <pc:spChg chg="mod">
            <ac:chgData name="Heather Brooks" userId="3276e798-6282-47c1-a583-039c105f1097" providerId="ADAL" clId="{470588B2-BB4C-4CF8-958D-E62370B2EB1F}" dt="2025-05-07T11:26:02.712" v="261"/>
            <ac:spMkLst>
              <pc:docMk/>
              <pc:sldMasterMk cId="3550151089" sldId="2147483777"/>
              <pc:sldLayoutMk cId="2985537900" sldId="2147483824"/>
              <ac:spMk id="9" creationId="{B2D4732F-43FF-6098-F68D-09A8537396C8}"/>
            </ac:spMkLst>
          </pc:spChg>
          <pc:spChg chg="mod">
            <ac:chgData name="Heather Brooks" userId="3276e798-6282-47c1-a583-039c105f1097" providerId="ADAL" clId="{470588B2-BB4C-4CF8-958D-E62370B2EB1F}" dt="2025-05-07T11:26:02.712" v="261"/>
            <ac:spMkLst>
              <pc:docMk/>
              <pc:sldMasterMk cId="3550151089" sldId="2147483777"/>
              <pc:sldLayoutMk cId="2985537900" sldId="2147483824"/>
              <ac:spMk id="16" creationId="{77475104-B338-E315-0468-9F89BC215884}"/>
            </ac:spMkLst>
          </pc:spChg>
          <pc:spChg chg="mod">
            <ac:chgData name="Heather Brooks" userId="3276e798-6282-47c1-a583-039c105f1097" providerId="ADAL" clId="{470588B2-BB4C-4CF8-958D-E62370B2EB1F}" dt="2025-05-07T11:26:02.712" v="261"/>
            <ac:spMkLst>
              <pc:docMk/>
              <pc:sldMasterMk cId="3550151089" sldId="2147483777"/>
              <pc:sldLayoutMk cId="2985537900" sldId="2147483824"/>
              <ac:spMk id="21" creationId="{C5CB2982-D0D5-FE8A-6238-AEFC5E2C226D}"/>
            </ac:spMkLst>
          </pc:spChg>
          <pc:spChg chg="mod">
            <ac:chgData name="Heather Brooks" userId="3276e798-6282-47c1-a583-039c105f1097" providerId="ADAL" clId="{470588B2-BB4C-4CF8-958D-E62370B2EB1F}" dt="2025-05-07T11:26:02.712" v="261"/>
            <ac:spMkLst>
              <pc:docMk/>
              <pc:sldMasterMk cId="3550151089" sldId="2147483777"/>
              <pc:sldLayoutMk cId="2985537900" sldId="2147483824"/>
              <ac:spMk id="26" creationId="{21D7B0F2-05FD-2EB0-60EA-56D674552FD9}"/>
            </ac:spMkLst>
          </pc:spChg>
          <pc:spChg chg="mod">
            <ac:chgData name="Heather Brooks" userId="3276e798-6282-47c1-a583-039c105f1097" providerId="ADAL" clId="{470588B2-BB4C-4CF8-958D-E62370B2EB1F}" dt="2025-05-07T11:26:02.712" v="261"/>
            <ac:spMkLst>
              <pc:docMk/>
              <pc:sldMasterMk cId="3550151089" sldId="2147483777"/>
              <pc:sldLayoutMk cId="2985537900" sldId="2147483824"/>
              <ac:spMk id="48" creationId="{79BCD90E-6CB7-F9EF-C4C4-455597871873}"/>
            </ac:spMkLst>
          </pc:spChg>
          <pc:spChg chg="mod">
            <ac:chgData name="Heather Brooks" userId="3276e798-6282-47c1-a583-039c105f1097" providerId="ADAL" clId="{470588B2-BB4C-4CF8-958D-E62370B2EB1F}" dt="2025-05-07T11:26:02.712" v="261"/>
            <ac:spMkLst>
              <pc:docMk/>
              <pc:sldMasterMk cId="3550151089" sldId="2147483777"/>
              <pc:sldLayoutMk cId="2985537900" sldId="2147483824"/>
              <ac:spMk id="49" creationId="{50928106-51A4-232C-6317-23F920DC014F}"/>
            </ac:spMkLst>
          </pc:spChg>
          <pc:spChg chg="mod">
            <ac:chgData name="Heather Brooks" userId="3276e798-6282-47c1-a583-039c105f1097" providerId="ADAL" clId="{470588B2-BB4C-4CF8-958D-E62370B2EB1F}" dt="2025-05-07T11:26:02.712" v="261"/>
            <ac:spMkLst>
              <pc:docMk/>
              <pc:sldMasterMk cId="3550151089" sldId="2147483777"/>
              <pc:sldLayoutMk cId="2985537900" sldId="2147483824"/>
              <ac:spMk id="58" creationId="{552F7C7D-51DA-0443-1506-8820ADA04888}"/>
            </ac:spMkLst>
          </pc:spChg>
          <pc:spChg chg="mod">
            <ac:chgData name="Heather Brooks" userId="3276e798-6282-47c1-a583-039c105f1097" providerId="ADAL" clId="{470588B2-BB4C-4CF8-958D-E62370B2EB1F}" dt="2025-05-07T11:26:02.712" v="261"/>
            <ac:spMkLst>
              <pc:docMk/>
              <pc:sldMasterMk cId="3550151089" sldId="2147483777"/>
              <pc:sldLayoutMk cId="2985537900" sldId="2147483824"/>
              <ac:spMk id="68" creationId="{E98E58A1-97D0-D7CD-C5DA-F466906AB7C9}"/>
            </ac:spMkLst>
          </pc:spChg>
          <pc:spChg chg="mod">
            <ac:chgData name="Heather Brooks" userId="3276e798-6282-47c1-a583-039c105f1097" providerId="ADAL" clId="{470588B2-BB4C-4CF8-958D-E62370B2EB1F}" dt="2025-05-07T11:26:02.712" v="261"/>
            <ac:spMkLst>
              <pc:docMk/>
              <pc:sldMasterMk cId="3550151089" sldId="2147483777"/>
              <pc:sldLayoutMk cId="2985537900" sldId="2147483824"/>
              <ac:spMk id="73" creationId="{8482617E-AC55-2C37-441D-045E4F22CDD4}"/>
            </ac:spMkLst>
          </pc:spChg>
          <pc:spChg chg="mod">
            <ac:chgData name="Heather Brooks" userId="3276e798-6282-47c1-a583-039c105f1097" providerId="ADAL" clId="{470588B2-BB4C-4CF8-958D-E62370B2EB1F}" dt="2025-05-07T11:26:02.712" v="261"/>
            <ac:spMkLst>
              <pc:docMk/>
              <pc:sldMasterMk cId="3550151089" sldId="2147483777"/>
              <pc:sldLayoutMk cId="2985537900" sldId="2147483824"/>
              <ac:spMk id="80" creationId="{0E7EEBE0-B663-46AA-FFEB-1FA65D1AFCBD}"/>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1960203306" sldId="2147483825"/>
          </pc:sldLayoutMkLst>
          <pc:spChg chg="mod">
            <ac:chgData name="Heather Brooks" userId="3276e798-6282-47c1-a583-039c105f1097" providerId="ADAL" clId="{470588B2-BB4C-4CF8-958D-E62370B2EB1F}" dt="2025-05-07T11:26:02.712" v="261"/>
            <ac:spMkLst>
              <pc:docMk/>
              <pc:sldMasterMk cId="3550151089" sldId="2147483777"/>
              <pc:sldLayoutMk cId="1960203306" sldId="2147483825"/>
              <ac:spMk id="16" creationId="{1A7728DF-CC15-F7A1-12EC-CEECCADE7875}"/>
            </ac:spMkLst>
          </pc:spChg>
          <pc:spChg chg="mod">
            <ac:chgData name="Heather Brooks" userId="3276e798-6282-47c1-a583-039c105f1097" providerId="ADAL" clId="{470588B2-BB4C-4CF8-958D-E62370B2EB1F}" dt="2025-05-07T11:26:02.712" v="261"/>
            <ac:spMkLst>
              <pc:docMk/>
              <pc:sldMasterMk cId="3550151089" sldId="2147483777"/>
              <pc:sldLayoutMk cId="1960203306" sldId="2147483825"/>
              <ac:spMk id="128" creationId="{55BACD8F-B37D-6958-D768-B3D43C7A6A89}"/>
            </ac:spMkLst>
          </pc:spChg>
          <pc:spChg chg="mod">
            <ac:chgData name="Heather Brooks" userId="3276e798-6282-47c1-a583-039c105f1097" providerId="ADAL" clId="{470588B2-BB4C-4CF8-958D-E62370B2EB1F}" dt="2025-05-07T11:26:02.712" v="261"/>
            <ac:spMkLst>
              <pc:docMk/>
              <pc:sldMasterMk cId="3550151089" sldId="2147483777"/>
              <pc:sldLayoutMk cId="1960203306" sldId="2147483825"/>
              <ac:spMk id="138" creationId="{26202CAF-EA65-F930-CCDB-3FAE6DCD04E4}"/>
            </ac:spMkLst>
          </pc:spChg>
          <pc:spChg chg="mod">
            <ac:chgData name="Heather Brooks" userId="3276e798-6282-47c1-a583-039c105f1097" providerId="ADAL" clId="{470588B2-BB4C-4CF8-958D-E62370B2EB1F}" dt="2025-05-07T11:26:02.712" v="261"/>
            <ac:spMkLst>
              <pc:docMk/>
              <pc:sldMasterMk cId="3550151089" sldId="2147483777"/>
              <pc:sldLayoutMk cId="1960203306" sldId="2147483825"/>
              <ac:spMk id="142" creationId="{BCEB262B-B79F-ED92-07F6-9427683F8C07}"/>
            </ac:spMkLst>
          </pc:spChg>
          <pc:spChg chg="mod">
            <ac:chgData name="Heather Brooks" userId="3276e798-6282-47c1-a583-039c105f1097" providerId="ADAL" clId="{470588B2-BB4C-4CF8-958D-E62370B2EB1F}" dt="2025-05-07T11:26:02.712" v="261"/>
            <ac:spMkLst>
              <pc:docMk/>
              <pc:sldMasterMk cId="3550151089" sldId="2147483777"/>
              <pc:sldLayoutMk cId="1960203306" sldId="2147483825"/>
              <ac:spMk id="148" creationId="{AF8F6CE4-ABC2-CD3C-E630-FCC8A585FB0A}"/>
            </ac:spMkLst>
          </pc:spChg>
          <pc:spChg chg="mod">
            <ac:chgData name="Heather Brooks" userId="3276e798-6282-47c1-a583-039c105f1097" providerId="ADAL" clId="{470588B2-BB4C-4CF8-958D-E62370B2EB1F}" dt="2025-05-07T11:26:02.712" v="261"/>
            <ac:spMkLst>
              <pc:docMk/>
              <pc:sldMasterMk cId="3550151089" sldId="2147483777"/>
              <pc:sldLayoutMk cId="1960203306" sldId="2147483825"/>
              <ac:spMk id="151" creationId="{7264C535-4C10-3989-4082-D1C6A4ABB97C}"/>
            </ac:spMkLst>
          </pc:spChg>
          <pc:spChg chg="mod">
            <ac:chgData name="Heather Brooks" userId="3276e798-6282-47c1-a583-039c105f1097" providerId="ADAL" clId="{470588B2-BB4C-4CF8-958D-E62370B2EB1F}" dt="2025-05-07T11:26:02.712" v="261"/>
            <ac:spMkLst>
              <pc:docMk/>
              <pc:sldMasterMk cId="3550151089" sldId="2147483777"/>
              <pc:sldLayoutMk cId="1960203306" sldId="2147483825"/>
              <ac:spMk id="152" creationId="{6E631988-0A69-6B60-1720-175B45DA8FC8}"/>
            </ac:spMkLst>
          </pc:spChg>
          <pc:spChg chg="mod">
            <ac:chgData name="Heather Brooks" userId="3276e798-6282-47c1-a583-039c105f1097" providerId="ADAL" clId="{470588B2-BB4C-4CF8-958D-E62370B2EB1F}" dt="2025-05-07T11:26:02.712" v="261"/>
            <ac:spMkLst>
              <pc:docMk/>
              <pc:sldMasterMk cId="3550151089" sldId="2147483777"/>
              <pc:sldLayoutMk cId="1960203306" sldId="2147483825"/>
              <ac:spMk id="154" creationId="{A4E14AE9-32C6-0BE6-401A-38BBDDCB76BD}"/>
            </ac:spMkLst>
          </pc:spChg>
          <pc:spChg chg="mod">
            <ac:chgData name="Heather Brooks" userId="3276e798-6282-47c1-a583-039c105f1097" providerId="ADAL" clId="{470588B2-BB4C-4CF8-958D-E62370B2EB1F}" dt="2025-05-07T11:26:02.712" v="261"/>
            <ac:spMkLst>
              <pc:docMk/>
              <pc:sldMasterMk cId="3550151089" sldId="2147483777"/>
              <pc:sldLayoutMk cId="1960203306" sldId="2147483825"/>
              <ac:spMk id="162" creationId="{44F04AB2-1AE7-E2A0-67C9-E60046A4A838}"/>
            </ac:spMkLst>
          </pc:spChg>
          <pc:spChg chg="mod">
            <ac:chgData name="Heather Brooks" userId="3276e798-6282-47c1-a583-039c105f1097" providerId="ADAL" clId="{470588B2-BB4C-4CF8-958D-E62370B2EB1F}" dt="2025-05-07T11:26:02.712" v="261"/>
            <ac:spMkLst>
              <pc:docMk/>
              <pc:sldMasterMk cId="3550151089" sldId="2147483777"/>
              <pc:sldLayoutMk cId="1960203306" sldId="2147483825"/>
              <ac:spMk id="165" creationId="{C4D6EFE4-C3C6-5C38-EDAD-82411451740C}"/>
            </ac:spMkLst>
          </pc:spChg>
        </pc:sldLayoutChg>
        <pc:sldLayoutChg chg="modSp">
          <pc:chgData name="Heather Brooks" userId="3276e798-6282-47c1-a583-039c105f1097" providerId="ADAL" clId="{470588B2-BB4C-4CF8-958D-E62370B2EB1F}" dt="2025-05-07T11:26:02.712" v="261"/>
          <pc:sldLayoutMkLst>
            <pc:docMk/>
            <pc:sldMasterMk cId="3550151089" sldId="2147483777"/>
            <pc:sldLayoutMk cId="2852397915" sldId="2147483826"/>
          </pc:sldLayoutMkLst>
          <pc:spChg chg="mod">
            <ac:chgData name="Heather Brooks" userId="3276e798-6282-47c1-a583-039c105f1097" providerId="ADAL" clId="{470588B2-BB4C-4CF8-958D-E62370B2EB1F}" dt="2025-05-07T11:26:02.712" v="261"/>
            <ac:spMkLst>
              <pc:docMk/>
              <pc:sldMasterMk cId="3550151089" sldId="2147483777"/>
              <pc:sldLayoutMk cId="2852397915" sldId="2147483826"/>
              <ac:spMk id="7" creationId="{C5A1CE33-C20D-02E9-5B52-A9C17D56DBEE}"/>
            </ac:spMkLst>
          </pc:spChg>
          <pc:spChg chg="mod">
            <ac:chgData name="Heather Brooks" userId="3276e798-6282-47c1-a583-039c105f1097" providerId="ADAL" clId="{470588B2-BB4C-4CF8-958D-E62370B2EB1F}" dt="2025-05-07T11:26:02.712" v="261"/>
            <ac:spMkLst>
              <pc:docMk/>
              <pc:sldMasterMk cId="3550151089" sldId="2147483777"/>
              <pc:sldLayoutMk cId="2852397915" sldId="2147483826"/>
              <ac:spMk id="34" creationId="{D8E1ADD6-74FE-567B-2E05-1B635A242FC4}"/>
            </ac:spMkLst>
          </pc:spChg>
          <pc:spChg chg="mod">
            <ac:chgData name="Heather Brooks" userId="3276e798-6282-47c1-a583-039c105f1097" providerId="ADAL" clId="{470588B2-BB4C-4CF8-958D-E62370B2EB1F}" dt="2025-05-07T11:26:02.712" v="261"/>
            <ac:spMkLst>
              <pc:docMk/>
              <pc:sldMasterMk cId="3550151089" sldId="2147483777"/>
              <pc:sldLayoutMk cId="2852397915" sldId="2147483826"/>
              <ac:spMk id="36" creationId="{D1E8A73E-F528-66A6-C415-9229DC4253C4}"/>
            </ac:spMkLst>
          </pc:spChg>
          <pc:spChg chg="mod">
            <ac:chgData name="Heather Brooks" userId="3276e798-6282-47c1-a583-039c105f1097" providerId="ADAL" clId="{470588B2-BB4C-4CF8-958D-E62370B2EB1F}" dt="2025-05-07T11:26:02.712" v="261"/>
            <ac:spMkLst>
              <pc:docMk/>
              <pc:sldMasterMk cId="3550151089" sldId="2147483777"/>
              <pc:sldLayoutMk cId="2852397915" sldId="2147483826"/>
              <ac:spMk id="39" creationId="{91D10835-927E-95F4-8865-75F7DA86E1F0}"/>
            </ac:spMkLst>
          </pc:spChg>
          <pc:spChg chg="mod">
            <ac:chgData name="Heather Brooks" userId="3276e798-6282-47c1-a583-039c105f1097" providerId="ADAL" clId="{470588B2-BB4C-4CF8-958D-E62370B2EB1F}" dt="2025-05-07T11:26:02.712" v="261"/>
            <ac:spMkLst>
              <pc:docMk/>
              <pc:sldMasterMk cId="3550151089" sldId="2147483777"/>
              <pc:sldLayoutMk cId="2852397915" sldId="2147483826"/>
              <ac:spMk id="40" creationId="{E6CF1DC2-F757-7F7D-267B-9D76CE1C8D4A}"/>
            </ac:spMkLst>
          </pc:spChg>
          <pc:spChg chg="mod">
            <ac:chgData name="Heather Brooks" userId="3276e798-6282-47c1-a583-039c105f1097" providerId="ADAL" clId="{470588B2-BB4C-4CF8-958D-E62370B2EB1F}" dt="2025-05-07T11:26:02.712" v="261"/>
            <ac:spMkLst>
              <pc:docMk/>
              <pc:sldMasterMk cId="3550151089" sldId="2147483777"/>
              <pc:sldLayoutMk cId="2852397915" sldId="2147483826"/>
              <ac:spMk id="41" creationId="{3B2F9BA0-A7F3-C1DA-5FC7-D82C6FD3595D}"/>
            </ac:spMkLst>
          </pc:spChg>
          <pc:spChg chg="mod">
            <ac:chgData name="Heather Brooks" userId="3276e798-6282-47c1-a583-039c105f1097" providerId="ADAL" clId="{470588B2-BB4C-4CF8-958D-E62370B2EB1F}" dt="2025-05-07T11:26:02.712" v="261"/>
            <ac:spMkLst>
              <pc:docMk/>
              <pc:sldMasterMk cId="3550151089" sldId="2147483777"/>
              <pc:sldLayoutMk cId="2852397915" sldId="2147483826"/>
              <ac:spMk id="42" creationId="{5AA0228C-5A4A-6711-64B3-0C59C70B4D18}"/>
            </ac:spMkLst>
          </pc:spChg>
          <pc:picChg chg="mod">
            <ac:chgData name="Heather Brooks" userId="3276e798-6282-47c1-a583-039c105f1097" providerId="ADAL" clId="{470588B2-BB4C-4CF8-958D-E62370B2EB1F}" dt="2025-05-07T11:26:02.712" v="261"/>
            <ac:picMkLst>
              <pc:docMk/>
              <pc:sldMasterMk cId="3550151089" sldId="2147483777"/>
              <pc:sldLayoutMk cId="2852397915" sldId="2147483826"/>
              <ac:picMk id="33" creationId="{76BC0F87-D560-48C8-557F-71FAA3D12243}"/>
            </ac:picMkLst>
          </pc:picChg>
          <pc:picChg chg="mod">
            <ac:chgData name="Heather Brooks" userId="3276e798-6282-47c1-a583-039c105f1097" providerId="ADAL" clId="{470588B2-BB4C-4CF8-958D-E62370B2EB1F}" dt="2025-05-07T11:26:02.712" v="261"/>
            <ac:picMkLst>
              <pc:docMk/>
              <pc:sldMasterMk cId="3550151089" sldId="2147483777"/>
              <pc:sldLayoutMk cId="2852397915" sldId="2147483826"/>
              <ac:picMk id="37" creationId="{62096D9A-83B6-E2A5-40C3-B14DAB0A8849}"/>
            </ac:picMkLst>
          </pc:picChg>
          <pc:picChg chg="mod">
            <ac:chgData name="Heather Brooks" userId="3276e798-6282-47c1-a583-039c105f1097" providerId="ADAL" clId="{470588B2-BB4C-4CF8-958D-E62370B2EB1F}" dt="2025-05-07T11:26:02.712" v="261"/>
            <ac:picMkLst>
              <pc:docMk/>
              <pc:sldMasterMk cId="3550151089" sldId="2147483777"/>
              <pc:sldLayoutMk cId="2852397915" sldId="2147483826"/>
              <ac:picMk id="38" creationId="{50DA8BF4-2012-0D83-0D49-42CD31353E29}"/>
            </ac:picMkLst>
          </pc:picChg>
        </pc:sldLayoutChg>
        <pc:sldLayoutChg chg="modSp">
          <pc:chgData name="Heather Brooks" userId="3276e798-6282-47c1-a583-039c105f1097" providerId="ADAL" clId="{470588B2-BB4C-4CF8-958D-E62370B2EB1F}" dt="2025-05-07T11:26:02.712" v="261"/>
          <pc:sldLayoutMkLst>
            <pc:docMk/>
            <pc:sldMasterMk cId="3550151089" sldId="2147483777"/>
            <pc:sldLayoutMk cId="1121162863" sldId="2147483827"/>
          </pc:sldLayoutMkLst>
          <pc:spChg chg="mod">
            <ac:chgData name="Heather Brooks" userId="3276e798-6282-47c1-a583-039c105f1097" providerId="ADAL" clId="{470588B2-BB4C-4CF8-958D-E62370B2EB1F}" dt="2025-05-07T11:26:02.712" v="261"/>
            <ac:spMkLst>
              <pc:docMk/>
              <pc:sldMasterMk cId="3550151089" sldId="2147483777"/>
              <pc:sldLayoutMk cId="1121162863" sldId="2147483827"/>
              <ac:spMk id="9" creationId="{7E7BD1BD-60DE-562B-3844-550592FF6734}"/>
            </ac:spMkLst>
          </pc:spChg>
          <pc:spChg chg="mod">
            <ac:chgData name="Heather Brooks" userId="3276e798-6282-47c1-a583-039c105f1097" providerId="ADAL" clId="{470588B2-BB4C-4CF8-958D-E62370B2EB1F}" dt="2025-05-07T11:26:02.712" v="261"/>
            <ac:spMkLst>
              <pc:docMk/>
              <pc:sldMasterMk cId="3550151089" sldId="2147483777"/>
              <pc:sldLayoutMk cId="1121162863" sldId="2147483827"/>
              <ac:spMk id="10" creationId="{0706714A-4322-3003-3AD6-BA65148122EC}"/>
            </ac:spMkLst>
          </pc:spChg>
          <pc:spChg chg="mod">
            <ac:chgData name="Heather Brooks" userId="3276e798-6282-47c1-a583-039c105f1097" providerId="ADAL" clId="{470588B2-BB4C-4CF8-958D-E62370B2EB1F}" dt="2025-05-07T11:26:02.712" v="261"/>
            <ac:spMkLst>
              <pc:docMk/>
              <pc:sldMasterMk cId="3550151089" sldId="2147483777"/>
              <pc:sldLayoutMk cId="1121162863" sldId="2147483827"/>
              <ac:spMk id="11" creationId="{45B09D1C-E86A-974E-C15F-2AC033BCC6E5}"/>
            </ac:spMkLst>
          </pc:spChg>
          <pc:spChg chg="mod">
            <ac:chgData name="Heather Brooks" userId="3276e798-6282-47c1-a583-039c105f1097" providerId="ADAL" clId="{470588B2-BB4C-4CF8-958D-E62370B2EB1F}" dt="2025-05-07T11:26:02.712" v="261"/>
            <ac:spMkLst>
              <pc:docMk/>
              <pc:sldMasterMk cId="3550151089" sldId="2147483777"/>
              <pc:sldLayoutMk cId="1121162863" sldId="2147483827"/>
              <ac:spMk id="13" creationId="{983EEA2F-3CD4-6777-9A5D-87CF893CB69B}"/>
            </ac:spMkLst>
          </pc:spChg>
          <pc:spChg chg="mod">
            <ac:chgData name="Heather Brooks" userId="3276e798-6282-47c1-a583-039c105f1097" providerId="ADAL" clId="{470588B2-BB4C-4CF8-958D-E62370B2EB1F}" dt="2025-05-07T11:26:02.712" v="261"/>
            <ac:spMkLst>
              <pc:docMk/>
              <pc:sldMasterMk cId="3550151089" sldId="2147483777"/>
              <pc:sldLayoutMk cId="1121162863" sldId="2147483827"/>
              <ac:spMk id="14" creationId="{942CAA31-2982-7DCA-0502-CC44A8F636F3}"/>
            </ac:spMkLst>
          </pc:spChg>
          <pc:spChg chg="mod">
            <ac:chgData name="Heather Brooks" userId="3276e798-6282-47c1-a583-039c105f1097" providerId="ADAL" clId="{470588B2-BB4C-4CF8-958D-E62370B2EB1F}" dt="2025-05-07T11:26:02.712" v="261"/>
            <ac:spMkLst>
              <pc:docMk/>
              <pc:sldMasterMk cId="3550151089" sldId="2147483777"/>
              <pc:sldLayoutMk cId="1121162863" sldId="2147483827"/>
              <ac:spMk id="16" creationId="{1D0E0354-38B4-4206-AAED-13C493BE9DFA}"/>
            </ac:spMkLst>
          </pc:spChg>
          <pc:spChg chg="mod">
            <ac:chgData name="Heather Brooks" userId="3276e798-6282-47c1-a583-039c105f1097" providerId="ADAL" clId="{470588B2-BB4C-4CF8-958D-E62370B2EB1F}" dt="2025-05-07T11:26:02.712" v="261"/>
            <ac:spMkLst>
              <pc:docMk/>
              <pc:sldMasterMk cId="3550151089" sldId="2147483777"/>
              <pc:sldLayoutMk cId="1121162863" sldId="2147483827"/>
              <ac:spMk id="18" creationId="{E341F94A-1C1B-8EBE-859E-C0948715D314}"/>
            </ac:spMkLst>
          </pc:spChg>
          <pc:spChg chg="mod">
            <ac:chgData name="Heather Brooks" userId="3276e798-6282-47c1-a583-039c105f1097" providerId="ADAL" clId="{470588B2-BB4C-4CF8-958D-E62370B2EB1F}" dt="2025-05-07T11:26:02.712" v="261"/>
            <ac:spMkLst>
              <pc:docMk/>
              <pc:sldMasterMk cId="3550151089" sldId="2147483777"/>
              <pc:sldLayoutMk cId="1121162863" sldId="2147483827"/>
              <ac:spMk id="19" creationId="{323E2E59-85DB-2E03-6108-C4B28EA9FC78}"/>
            </ac:spMkLst>
          </pc:spChg>
          <pc:spChg chg="mod">
            <ac:chgData name="Heather Brooks" userId="3276e798-6282-47c1-a583-039c105f1097" providerId="ADAL" clId="{470588B2-BB4C-4CF8-958D-E62370B2EB1F}" dt="2025-05-07T11:26:02.712" v="261"/>
            <ac:spMkLst>
              <pc:docMk/>
              <pc:sldMasterMk cId="3550151089" sldId="2147483777"/>
              <pc:sldLayoutMk cId="1121162863" sldId="2147483827"/>
              <ac:spMk id="23" creationId="{5560E035-F12F-1EA1-DD2E-B90FFEF123D7}"/>
            </ac:spMkLst>
          </pc:spChg>
          <pc:spChg chg="mod">
            <ac:chgData name="Heather Brooks" userId="3276e798-6282-47c1-a583-039c105f1097" providerId="ADAL" clId="{470588B2-BB4C-4CF8-958D-E62370B2EB1F}" dt="2025-05-07T11:26:02.712" v="261"/>
            <ac:spMkLst>
              <pc:docMk/>
              <pc:sldMasterMk cId="3550151089" sldId="2147483777"/>
              <pc:sldLayoutMk cId="1121162863" sldId="2147483827"/>
              <ac:spMk id="27" creationId="{D6C22591-2AE4-D415-6717-8566E4E9E7A9}"/>
            </ac:spMkLst>
          </pc:spChg>
        </pc:sldLayoutChg>
      </pc:sldMasterChg>
      <pc:sldMasterChg chg="modSp del delSldLayout modSldLayout">
        <pc:chgData name="Heather Brooks" userId="3276e798-6282-47c1-a583-039c105f1097" providerId="ADAL" clId="{470588B2-BB4C-4CF8-958D-E62370B2EB1F}" dt="2025-06-11T12:49:15.403" v="263" actId="47"/>
        <pc:sldMasterMkLst>
          <pc:docMk/>
          <pc:sldMasterMk cId="3770854553" sldId="2147483828"/>
        </pc:sldMasterMkLst>
        <pc:sldLayoutChg chg="modSp del">
          <pc:chgData name="Heather Brooks" userId="3276e798-6282-47c1-a583-039c105f1097" providerId="ADAL" clId="{470588B2-BB4C-4CF8-958D-E62370B2EB1F}" dt="2025-06-11T12:49:15.403" v="263" actId="47"/>
          <pc:sldLayoutMkLst>
            <pc:docMk/>
            <pc:sldMasterMk cId="3770854553" sldId="2147483828"/>
            <pc:sldLayoutMk cId="1639622047" sldId="2147483829"/>
          </pc:sldLayoutMkLst>
        </pc:sldLayoutChg>
        <pc:sldLayoutChg chg="del">
          <pc:chgData name="Heather Brooks" userId="3276e798-6282-47c1-a583-039c105f1097" providerId="ADAL" clId="{470588B2-BB4C-4CF8-958D-E62370B2EB1F}" dt="2025-06-11T12:49:15.403" v="263" actId="47"/>
          <pc:sldLayoutMkLst>
            <pc:docMk/>
            <pc:sldMasterMk cId="3770854553" sldId="2147483828"/>
            <pc:sldLayoutMk cId="1098678736" sldId="2147483830"/>
          </pc:sldLayoutMkLst>
        </pc:sldLayoutChg>
        <pc:sldLayoutChg chg="modSp del">
          <pc:chgData name="Heather Brooks" userId="3276e798-6282-47c1-a583-039c105f1097" providerId="ADAL" clId="{470588B2-BB4C-4CF8-958D-E62370B2EB1F}" dt="2025-06-11T12:49:15.403" v="263" actId="47"/>
          <pc:sldLayoutMkLst>
            <pc:docMk/>
            <pc:sldMasterMk cId="3770854553" sldId="2147483828"/>
            <pc:sldLayoutMk cId="2474527608" sldId="2147483831"/>
          </pc:sldLayoutMkLst>
        </pc:sldLayoutChg>
        <pc:sldLayoutChg chg="modSp del">
          <pc:chgData name="Heather Brooks" userId="3276e798-6282-47c1-a583-039c105f1097" providerId="ADAL" clId="{470588B2-BB4C-4CF8-958D-E62370B2EB1F}" dt="2025-06-11T12:49:15.403" v="263" actId="47"/>
          <pc:sldLayoutMkLst>
            <pc:docMk/>
            <pc:sldMasterMk cId="3770854553" sldId="2147483828"/>
            <pc:sldLayoutMk cId="3615229451" sldId="2147483832"/>
          </pc:sldLayoutMkLst>
        </pc:sldLayoutChg>
        <pc:sldLayoutChg chg="modSp del">
          <pc:chgData name="Heather Brooks" userId="3276e798-6282-47c1-a583-039c105f1097" providerId="ADAL" clId="{470588B2-BB4C-4CF8-958D-E62370B2EB1F}" dt="2025-06-11T12:49:15.403" v="263" actId="47"/>
          <pc:sldLayoutMkLst>
            <pc:docMk/>
            <pc:sldMasterMk cId="3770854553" sldId="2147483828"/>
            <pc:sldLayoutMk cId="2372587734" sldId="2147483833"/>
          </pc:sldLayoutMkLst>
        </pc:sldLayoutChg>
        <pc:sldLayoutChg chg="del">
          <pc:chgData name="Heather Brooks" userId="3276e798-6282-47c1-a583-039c105f1097" providerId="ADAL" clId="{470588B2-BB4C-4CF8-958D-E62370B2EB1F}" dt="2025-06-11T12:49:15.403" v="263" actId="47"/>
          <pc:sldLayoutMkLst>
            <pc:docMk/>
            <pc:sldMasterMk cId="3770854553" sldId="2147483828"/>
            <pc:sldLayoutMk cId="1058188327" sldId="2147483834"/>
          </pc:sldLayoutMkLst>
        </pc:sldLayoutChg>
        <pc:sldLayoutChg chg="del">
          <pc:chgData name="Heather Brooks" userId="3276e798-6282-47c1-a583-039c105f1097" providerId="ADAL" clId="{470588B2-BB4C-4CF8-958D-E62370B2EB1F}" dt="2025-06-11T12:49:15.403" v="263" actId="47"/>
          <pc:sldLayoutMkLst>
            <pc:docMk/>
            <pc:sldMasterMk cId="3770854553" sldId="2147483828"/>
            <pc:sldLayoutMk cId="1241779720" sldId="2147483835"/>
          </pc:sldLayoutMkLst>
        </pc:sldLayoutChg>
        <pc:sldLayoutChg chg="modSp del">
          <pc:chgData name="Heather Brooks" userId="3276e798-6282-47c1-a583-039c105f1097" providerId="ADAL" clId="{470588B2-BB4C-4CF8-958D-E62370B2EB1F}" dt="2025-06-11T12:49:15.403" v="263" actId="47"/>
          <pc:sldLayoutMkLst>
            <pc:docMk/>
            <pc:sldMasterMk cId="3770854553" sldId="2147483828"/>
            <pc:sldLayoutMk cId="206897296" sldId="2147483836"/>
          </pc:sldLayoutMkLst>
        </pc:sldLayoutChg>
        <pc:sldLayoutChg chg="modSp del">
          <pc:chgData name="Heather Brooks" userId="3276e798-6282-47c1-a583-039c105f1097" providerId="ADAL" clId="{470588B2-BB4C-4CF8-958D-E62370B2EB1F}" dt="2025-06-11T12:49:15.403" v="263" actId="47"/>
          <pc:sldLayoutMkLst>
            <pc:docMk/>
            <pc:sldMasterMk cId="3770854553" sldId="2147483828"/>
            <pc:sldLayoutMk cId="3859916667" sldId="2147483837"/>
          </pc:sldLayoutMkLst>
        </pc:sldLayoutChg>
        <pc:sldLayoutChg chg="del">
          <pc:chgData name="Heather Brooks" userId="3276e798-6282-47c1-a583-039c105f1097" providerId="ADAL" clId="{470588B2-BB4C-4CF8-958D-E62370B2EB1F}" dt="2025-06-11T12:49:15.403" v="263" actId="47"/>
          <pc:sldLayoutMkLst>
            <pc:docMk/>
            <pc:sldMasterMk cId="3770854553" sldId="2147483828"/>
            <pc:sldLayoutMk cId="1337047081" sldId="2147483838"/>
          </pc:sldLayoutMkLst>
        </pc:sldLayoutChg>
        <pc:sldLayoutChg chg="modSp del">
          <pc:chgData name="Heather Brooks" userId="3276e798-6282-47c1-a583-039c105f1097" providerId="ADAL" clId="{470588B2-BB4C-4CF8-958D-E62370B2EB1F}" dt="2025-06-11T12:49:15.403" v="263" actId="47"/>
          <pc:sldLayoutMkLst>
            <pc:docMk/>
            <pc:sldMasterMk cId="3770854553" sldId="2147483828"/>
            <pc:sldLayoutMk cId="2216755816" sldId="2147483839"/>
          </pc:sldLayoutMkLst>
        </pc:sldLayoutChg>
      </pc:sldMasterChg>
    </pc:docChg>
  </pc:docChgLst>
  <pc:docChgLst>
    <pc:chgData name="Heather Brooks" userId="3276e798-6282-47c1-a583-039c105f1097" providerId="ADAL" clId="{6F9FCA3A-CB03-4D77-BB1A-9DCE87DEC6CF}"/>
    <pc:docChg chg="undo custSel addSld delSld modSld sldOrd delMainMaster">
      <pc:chgData name="Heather Brooks" userId="3276e798-6282-47c1-a583-039c105f1097" providerId="ADAL" clId="{6F9FCA3A-CB03-4D77-BB1A-9DCE87DEC6CF}" dt="2025-04-17T12:45:20.045" v="936" actId="20577"/>
      <pc:docMkLst>
        <pc:docMk/>
      </pc:docMkLst>
      <pc:sldChg chg="modSp mod">
        <pc:chgData name="Heather Brooks" userId="3276e798-6282-47c1-a583-039c105f1097" providerId="ADAL" clId="{6F9FCA3A-CB03-4D77-BB1A-9DCE87DEC6CF}" dt="2025-04-03T14:37:08.011" v="9" actId="20577"/>
        <pc:sldMkLst>
          <pc:docMk/>
          <pc:sldMk cId="142850288" sldId="256"/>
        </pc:sldMkLst>
        <pc:spChg chg="mod">
          <ac:chgData name="Heather Brooks" userId="3276e798-6282-47c1-a583-039c105f1097" providerId="ADAL" clId="{6F9FCA3A-CB03-4D77-BB1A-9DCE87DEC6CF}" dt="2025-04-03T14:37:08.011" v="9" actId="20577"/>
          <ac:spMkLst>
            <pc:docMk/>
            <pc:sldMk cId="142850288" sldId="256"/>
            <ac:spMk id="3" creationId="{00000000-0000-0000-0000-000000000000}"/>
          </ac:spMkLst>
        </pc:spChg>
      </pc:sldChg>
      <pc:sldChg chg="del">
        <pc:chgData name="Heather Brooks" userId="3276e798-6282-47c1-a583-039c105f1097" providerId="ADAL" clId="{6F9FCA3A-CB03-4D77-BB1A-9DCE87DEC6CF}" dt="2025-04-03T14:51:58.664" v="727" actId="47"/>
        <pc:sldMkLst>
          <pc:docMk/>
          <pc:sldMk cId="0" sldId="257"/>
        </pc:sldMkLst>
      </pc:sldChg>
      <pc:sldChg chg="del">
        <pc:chgData name="Heather Brooks" userId="3276e798-6282-47c1-a583-039c105f1097" providerId="ADAL" clId="{6F9FCA3A-CB03-4D77-BB1A-9DCE87DEC6CF}" dt="2025-04-03T14:51:58.664" v="727" actId="47"/>
        <pc:sldMkLst>
          <pc:docMk/>
          <pc:sldMk cId="318562347" sldId="258"/>
        </pc:sldMkLst>
      </pc:sldChg>
      <pc:sldChg chg="del">
        <pc:chgData name="Heather Brooks" userId="3276e798-6282-47c1-a583-039c105f1097" providerId="ADAL" clId="{6F9FCA3A-CB03-4D77-BB1A-9DCE87DEC6CF}" dt="2025-04-03T14:51:58.664" v="727" actId="47"/>
        <pc:sldMkLst>
          <pc:docMk/>
          <pc:sldMk cId="0" sldId="259"/>
        </pc:sldMkLst>
      </pc:sldChg>
      <pc:sldChg chg="del">
        <pc:chgData name="Heather Brooks" userId="3276e798-6282-47c1-a583-039c105f1097" providerId="ADAL" clId="{6F9FCA3A-CB03-4D77-BB1A-9DCE87DEC6CF}" dt="2025-04-03T14:51:58.664" v="727" actId="47"/>
        <pc:sldMkLst>
          <pc:docMk/>
          <pc:sldMk cId="0" sldId="260"/>
        </pc:sldMkLst>
      </pc:sldChg>
      <pc:sldChg chg="del">
        <pc:chgData name="Heather Brooks" userId="3276e798-6282-47c1-a583-039c105f1097" providerId="ADAL" clId="{6F9FCA3A-CB03-4D77-BB1A-9DCE87DEC6CF}" dt="2025-04-03T14:51:58.664" v="727" actId="47"/>
        <pc:sldMkLst>
          <pc:docMk/>
          <pc:sldMk cId="0" sldId="261"/>
        </pc:sldMkLst>
      </pc:sldChg>
      <pc:sldChg chg="del">
        <pc:chgData name="Heather Brooks" userId="3276e798-6282-47c1-a583-039c105f1097" providerId="ADAL" clId="{6F9FCA3A-CB03-4D77-BB1A-9DCE87DEC6CF}" dt="2025-04-03T14:51:58.664" v="727" actId="47"/>
        <pc:sldMkLst>
          <pc:docMk/>
          <pc:sldMk cId="0" sldId="262"/>
        </pc:sldMkLst>
      </pc:sldChg>
      <pc:sldChg chg="del">
        <pc:chgData name="Heather Brooks" userId="3276e798-6282-47c1-a583-039c105f1097" providerId="ADAL" clId="{6F9FCA3A-CB03-4D77-BB1A-9DCE87DEC6CF}" dt="2025-04-03T14:51:58.664" v="727" actId="47"/>
        <pc:sldMkLst>
          <pc:docMk/>
          <pc:sldMk cId="0" sldId="263"/>
        </pc:sldMkLst>
      </pc:sldChg>
      <pc:sldChg chg="del">
        <pc:chgData name="Heather Brooks" userId="3276e798-6282-47c1-a583-039c105f1097" providerId="ADAL" clId="{6F9FCA3A-CB03-4D77-BB1A-9DCE87DEC6CF}" dt="2025-04-03T14:51:58.664" v="727" actId="47"/>
        <pc:sldMkLst>
          <pc:docMk/>
          <pc:sldMk cId="0" sldId="264"/>
        </pc:sldMkLst>
      </pc:sldChg>
      <pc:sldChg chg="del">
        <pc:chgData name="Heather Brooks" userId="3276e798-6282-47c1-a583-039c105f1097" providerId="ADAL" clId="{6F9FCA3A-CB03-4D77-BB1A-9DCE87DEC6CF}" dt="2025-04-03T14:51:58.664" v="727" actId="47"/>
        <pc:sldMkLst>
          <pc:docMk/>
          <pc:sldMk cId="0" sldId="265"/>
        </pc:sldMkLst>
      </pc:sldChg>
      <pc:sldChg chg="del">
        <pc:chgData name="Heather Brooks" userId="3276e798-6282-47c1-a583-039c105f1097" providerId="ADAL" clId="{6F9FCA3A-CB03-4D77-BB1A-9DCE87DEC6CF}" dt="2025-04-03T14:51:58.664" v="727" actId="47"/>
        <pc:sldMkLst>
          <pc:docMk/>
          <pc:sldMk cId="4178771849" sldId="266"/>
        </pc:sldMkLst>
      </pc:sldChg>
      <pc:sldChg chg="del">
        <pc:chgData name="Heather Brooks" userId="3276e798-6282-47c1-a583-039c105f1097" providerId="ADAL" clId="{6F9FCA3A-CB03-4D77-BB1A-9DCE87DEC6CF}" dt="2025-04-03T14:51:58.664" v="727" actId="47"/>
        <pc:sldMkLst>
          <pc:docMk/>
          <pc:sldMk cId="0" sldId="267"/>
        </pc:sldMkLst>
      </pc:sldChg>
      <pc:sldChg chg="del">
        <pc:chgData name="Heather Brooks" userId="3276e798-6282-47c1-a583-039c105f1097" providerId="ADAL" clId="{6F9FCA3A-CB03-4D77-BB1A-9DCE87DEC6CF}" dt="2025-04-03T14:51:58.664" v="727" actId="47"/>
        <pc:sldMkLst>
          <pc:docMk/>
          <pc:sldMk cId="4226139361" sldId="268"/>
        </pc:sldMkLst>
      </pc:sldChg>
      <pc:sldChg chg="del">
        <pc:chgData name="Heather Brooks" userId="3276e798-6282-47c1-a583-039c105f1097" providerId="ADAL" clId="{6F9FCA3A-CB03-4D77-BB1A-9DCE87DEC6CF}" dt="2025-04-03T14:51:58.664" v="727" actId="47"/>
        <pc:sldMkLst>
          <pc:docMk/>
          <pc:sldMk cId="3017221117" sldId="269"/>
        </pc:sldMkLst>
      </pc:sldChg>
      <pc:sldChg chg="del">
        <pc:chgData name="Heather Brooks" userId="3276e798-6282-47c1-a583-039c105f1097" providerId="ADAL" clId="{6F9FCA3A-CB03-4D77-BB1A-9DCE87DEC6CF}" dt="2025-04-03T14:51:58.664" v="727" actId="47"/>
        <pc:sldMkLst>
          <pc:docMk/>
          <pc:sldMk cId="448488731" sldId="271"/>
        </pc:sldMkLst>
      </pc:sldChg>
      <pc:sldChg chg="addSp delSp modSp mod">
        <pc:chgData name="Heather Brooks" userId="3276e798-6282-47c1-a583-039c105f1097" providerId="ADAL" clId="{6F9FCA3A-CB03-4D77-BB1A-9DCE87DEC6CF}" dt="2025-04-03T14:58:29.979" v="906"/>
        <pc:sldMkLst>
          <pc:docMk/>
          <pc:sldMk cId="89757236" sldId="278"/>
        </pc:sldMkLst>
      </pc:sldChg>
      <pc:sldChg chg="del">
        <pc:chgData name="Heather Brooks" userId="3276e798-6282-47c1-a583-039c105f1097" providerId="ADAL" clId="{6F9FCA3A-CB03-4D77-BB1A-9DCE87DEC6CF}" dt="2025-04-03T14:50:56.901" v="645" actId="47"/>
        <pc:sldMkLst>
          <pc:docMk/>
          <pc:sldMk cId="3321429492" sldId="279"/>
        </pc:sldMkLst>
      </pc:sldChg>
      <pc:sldChg chg="del">
        <pc:chgData name="Heather Brooks" userId="3276e798-6282-47c1-a583-039c105f1097" providerId="ADAL" clId="{6F9FCA3A-CB03-4D77-BB1A-9DCE87DEC6CF}" dt="2025-04-03T14:52:42.467" v="744" actId="47"/>
        <pc:sldMkLst>
          <pc:docMk/>
          <pc:sldMk cId="4185042496" sldId="280"/>
        </pc:sldMkLst>
      </pc:sldChg>
      <pc:sldChg chg="del">
        <pc:chgData name="Heather Brooks" userId="3276e798-6282-47c1-a583-039c105f1097" providerId="ADAL" clId="{6F9FCA3A-CB03-4D77-BB1A-9DCE87DEC6CF}" dt="2025-04-03T14:58:35.345" v="907" actId="47"/>
        <pc:sldMkLst>
          <pc:docMk/>
          <pc:sldMk cId="2899424839" sldId="281"/>
        </pc:sldMkLst>
      </pc:sldChg>
      <pc:sldChg chg="addSp delSp modSp mod ord">
        <pc:chgData name="Heather Brooks" userId="3276e798-6282-47c1-a583-039c105f1097" providerId="ADAL" clId="{6F9FCA3A-CB03-4D77-BB1A-9DCE87DEC6CF}" dt="2025-04-03T15:00:26.507" v="933"/>
        <pc:sldMkLst>
          <pc:docMk/>
          <pc:sldMk cId="2400946448" sldId="283"/>
        </pc:sldMkLst>
      </pc:sldChg>
      <pc:sldChg chg="modSp mod">
        <pc:chgData name="Heather Brooks" userId="3276e798-6282-47c1-a583-039c105f1097" providerId="ADAL" clId="{6F9FCA3A-CB03-4D77-BB1A-9DCE87DEC6CF}" dt="2025-04-17T12:45:20.045" v="936" actId="20577"/>
        <pc:sldMkLst>
          <pc:docMk/>
          <pc:sldMk cId="845177407" sldId="284"/>
        </pc:sldMkLst>
        <pc:spChg chg="mod">
          <ac:chgData name="Heather Brooks" userId="3276e798-6282-47c1-a583-039c105f1097" providerId="ADAL" clId="{6F9FCA3A-CB03-4D77-BB1A-9DCE87DEC6CF}" dt="2025-04-17T12:45:20.045" v="936" actId="20577"/>
          <ac:spMkLst>
            <pc:docMk/>
            <pc:sldMk cId="845177407" sldId="284"/>
            <ac:spMk id="2" creationId="{8E6D562D-71E0-3850-ED7B-DE4572D88BFE}"/>
          </ac:spMkLst>
        </pc:spChg>
        <pc:spChg chg="mod">
          <ac:chgData name="Heather Brooks" userId="3276e798-6282-47c1-a583-039c105f1097" providerId="ADAL" clId="{6F9FCA3A-CB03-4D77-BB1A-9DCE87DEC6CF}" dt="2025-04-03T14:55:19.639" v="887" actId="113"/>
          <ac:spMkLst>
            <pc:docMk/>
            <pc:sldMk cId="845177407" sldId="284"/>
            <ac:spMk id="3" creationId="{718234C2-9BDF-3A4C-2D2C-84E9DFC0F040}"/>
          </ac:spMkLst>
        </pc:spChg>
      </pc:sldChg>
      <pc:sldChg chg="del">
        <pc:chgData name="Heather Brooks" userId="3276e798-6282-47c1-a583-039c105f1097" providerId="ADAL" clId="{6F9FCA3A-CB03-4D77-BB1A-9DCE87DEC6CF}" dt="2025-04-03T14:50:56.901" v="645" actId="47"/>
        <pc:sldMkLst>
          <pc:docMk/>
          <pc:sldMk cId="199793053" sldId="285"/>
        </pc:sldMkLst>
      </pc:sldChg>
      <pc:sldChg chg="modSp mod">
        <pc:chgData name="Heather Brooks" userId="3276e798-6282-47c1-a583-039c105f1097" providerId="ADAL" clId="{6F9FCA3A-CB03-4D77-BB1A-9DCE87DEC6CF}" dt="2025-04-03T14:53:03.848" v="748"/>
        <pc:sldMkLst>
          <pc:docMk/>
          <pc:sldMk cId="2189030935" sldId="286"/>
        </pc:sldMkLst>
        <pc:spChg chg="mod">
          <ac:chgData name="Heather Brooks" userId="3276e798-6282-47c1-a583-039c105f1097" providerId="ADAL" clId="{6F9FCA3A-CB03-4D77-BB1A-9DCE87DEC6CF}" dt="2025-04-03T14:51:36.732" v="698" actId="20577"/>
          <ac:spMkLst>
            <pc:docMk/>
            <pc:sldMk cId="2189030935" sldId="286"/>
            <ac:spMk id="6" creationId="{966F5337-DEF2-68CE-F69F-F09F2C409E56}"/>
          </ac:spMkLst>
        </pc:spChg>
        <pc:spChg chg="mod">
          <ac:chgData name="Heather Brooks" userId="3276e798-6282-47c1-a583-039c105f1097" providerId="ADAL" clId="{6F9FCA3A-CB03-4D77-BB1A-9DCE87DEC6CF}" dt="2025-04-03T14:53:03.848" v="748"/>
          <ac:spMkLst>
            <pc:docMk/>
            <pc:sldMk cId="2189030935" sldId="286"/>
            <ac:spMk id="10" creationId="{26FE49B0-7EB3-1A0E-D387-57A10FA37F8E}"/>
          </ac:spMkLst>
        </pc:spChg>
      </pc:sldChg>
      <pc:sldChg chg="del">
        <pc:chgData name="Heather Brooks" userId="3276e798-6282-47c1-a583-039c105f1097" providerId="ADAL" clId="{6F9FCA3A-CB03-4D77-BB1A-9DCE87DEC6CF}" dt="2025-04-03T14:51:58.664" v="727" actId="47"/>
        <pc:sldMkLst>
          <pc:docMk/>
          <pc:sldMk cId="3517033678" sldId="287"/>
        </pc:sldMkLst>
      </pc:sldChg>
      <pc:sldChg chg="del">
        <pc:chgData name="Heather Brooks" userId="3276e798-6282-47c1-a583-039c105f1097" providerId="ADAL" clId="{6F9FCA3A-CB03-4D77-BB1A-9DCE87DEC6CF}" dt="2025-04-03T14:51:58.664" v="727" actId="47"/>
        <pc:sldMkLst>
          <pc:docMk/>
          <pc:sldMk cId="933586163" sldId="288"/>
        </pc:sldMkLst>
      </pc:sldChg>
      <pc:sldChg chg="del">
        <pc:chgData name="Heather Brooks" userId="3276e798-6282-47c1-a583-039c105f1097" providerId="ADAL" clId="{6F9FCA3A-CB03-4D77-BB1A-9DCE87DEC6CF}" dt="2025-04-03T14:51:58.664" v="727" actId="47"/>
        <pc:sldMkLst>
          <pc:docMk/>
          <pc:sldMk cId="2674749234" sldId="289"/>
        </pc:sldMkLst>
      </pc:sldChg>
      <pc:sldChg chg="del">
        <pc:chgData name="Heather Brooks" userId="3276e798-6282-47c1-a583-039c105f1097" providerId="ADAL" clId="{6F9FCA3A-CB03-4D77-BB1A-9DCE87DEC6CF}" dt="2025-04-03T14:51:58.664" v="727" actId="47"/>
        <pc:sldMkLst>
          <pc:docMk/>
          <pc:sldMk cId="2743908140" sldId="291"/>
        </pc:sldMkLst>
      </pc:sldChg>
      <pc:sldChg chg="del">
        <pc:chgData name="Heather Brooks" userId="3276e798-6282-47c1-a583-039c105f1097" providerId="ADAL" clId="{6F9FCA3A-CB03-4D77-BB1A-9DCE87DEC6CF}" dt="2025-04-03T14:51:58.664" v="727" actId="47"/>
        <pc:sldMkLst>
          <pc:docMk/>
          <pc:sldMk cId="3770659592" sldId="292"/>
        </pc:sldMkLst>
      </pc:sldChg>
      <pc:sldChg chg="modSp del mod">
        <pc:chgData name="Heather Brooks" userId="3276e798-6282-47c1-a583-039c105f1097" providerId="ADAL" clId="{6F9FCA3A-CB03-4D77-BB1A-9DCE87DEC6CF}" dt="2025-04-17T12:45:11.858" v="935" actId="47"/>
        <pc:sldMkLst>
          <pc:docMk/>
          <pc:sldMk cId="474028916" sldId="293"/>
        </pc:sldMkLst>
      </pc:sldChg>
      <pc:sldChg chg="del">
        <pc:chgData name="Heather Brooks" userId="3276e798-6282-47c1-a583-039c105f1097" providerId="ADAL" clId="{6F9FCA3A-CB03-4D77-BB1A-9DCE87DEC6CF}" dt="2025-04-03T14:51:58.664" v="727" actId="47"/>
        <pc:sldMkLst>
          <pc:docMk/>
          <pc:sldMk cId="109857222" sldId="294"/>
        </pc:sldMkLst>
      </pc:sldChg>
      <pc:sldChg chg="del">
        <pc:chgData name="Heather Brooks" userId="3276e798-6282-47c1-a583-039c105f1097" providerId="ADAL" clId="{6F9FCA3A-CB03-4D77-BB1A-9DCE87DEC6CF}" dt="2025-04-03T14:51:58.664" v="727" actId="47"/>
        <pc:sldMkLst>
          <pc:docMk/>
          <pc:sldMk cId="2202973267" sldId="295"/>
        </pc:sldMkLst>
      </pc:sldChg>
      <pc:sldChg chg="del">
        <pc:chgData name="Heather Brooks" userId="3276e798-6282-47c1-a583-039c105f1097" providerId="ADAL" clId="{6F9FCA3A-CB03-4D77-BB1A-9DCE87DEC6CF}" dt="2025-04-03T14:51:58.664" v="727" actId="47"/>
        <pc:sldMkLst>
          <pc:docMk/>
          <pc:sldMk cId="4007595407" sldId="296"/>
        </pc:sldMkLst>
      </pc:sldChg>
      <pc:sldChg chg="del">
        <pc:chgData name="Heather Brooks" userId="3276e798-6282-47c1-a583-039c105f1097" providerId="ADAL" clId="{6F9FCA3A-CB03-4D77-BB1A-9DCE87DEC6CF}" dt="2025-04-03T14:51:58.664" v="727" actId="47"/>
        <pc:sldMkLst>
          <pc:docMk/>
          <pc:sldMk cId="753168264" sldId="297"/>
        </pc:sldMkLst>
      </pc:sldChg>
      <pc:sldChg chg="del">
        <pc:chgData name="Heather Brooks" userId="3276e798-6282-47c1-a583-039c105f1097" providerId="ADAL" clId="{6F9FCA3A-CB03-4D77-BB1A-9DCE87DEC6CF}" dt="2025-04-03T14:51:58.664" v="727" actId="47"/>
        <pc:sldMkLst>
          <pc:docMk/>
          <pc:sldMk cId="1190864551" sldId="298"/>
        </pc:sldMkLst>
      </pc:sldChg>
      <pc:sldChg chg="del">
        <pc:chgData name="Heather Brooks" userId="3276e798-6282-47c1-a583-039c105f1097" providerId="ADAL" clId="{6F9FCA3A-CB03-4D77-BB1A-9DCE87DEC6CF}" dt="2025-04-03T14:51:58.664" v="727" actId="47"/>
        <pc:sldMkLst>
          <pc:docMk/>
          <pc:sldMk cId="800587723" sldId="299"/>
        </pc:sldMkLst>
      </pc:sldChg>
      <pc:sldChg chg="del">
        <pc:chgData name="Heather Brooks" userId="3276e798-6282-47c1-a583-039c105f1097" providerId="ADAL" clId="{6F9FCA3A-CB03-4D77-BB1A-9DCE87DEC6CF}" dt="2025-04-03T14:51:58.664" v="727" actId="47"/>
        <pc:sldMkLst>
          <pc:docMk/>
          <pc:sldMk cId="2691691404" sldId="300"/>
        </pc:sldMkLst>
      </pc:sldChg>
      <pc:sldChg chg="del">
        <pc:chgData name="Heather Brooks" userId="3276e798-6282-47c1-a583-039c105f1097" providerId="ADAL" clId="{6F9FCA3A-CB03-4D77-BB1A-9DCE87DEC6CF}" dt="2025-04-03T14:51:58.664" v="727" actId="47"/>
        <pc:sldMkLst>
          <pc:docMk/>
          <pc:sldMk cId="3820484927" sldId="301"/>
        </pc:sldMkLst>
      </pc:sldChg>
      <pc:sldChg chg="del">
        <pc:chgData name="Heather Brooks" userId="3276e798-6282-47c1-a583-039c105f1097" providerId="ADAL" clId="{6F9FCA3A-CB03-4D77-BB1A-9DCE87DEC6CF}" dt="2025-04-03T14:51:58.664" v="727" actId="47"/>
        <pc:sldMkLst>
          <pc:docMk/>
          <pc:sldMk cId="1582172722" sldId="302"/>
        </pc:sldMkLst>
      </pc:sldChg>
      <pc:sldChg chg="del">
        <pc:chgData name="Heather Brooks" userId="3276e798-6282-47c1-a583-039c105f1097" providerId="ADAL" clId="{6F9FCA3A-CB03-4D77-BB1A-9DCE87DEC6CF}" dt="2025-04-03T14:51:58.664" v="727" actId="47"/>
        <pc:sldMkLst>
          <pc:docMk/>
          <pc:sldMk cId="3959048863" sldId="303"/>
        </pc:sldMkLst>
      </pc:sldChg>
      <pc:sldChg chg="del">
        <pc:chgData name="Heather Brooks" userId="3276e798-6282-47c1-a583-039c105f1097" providerId="ADAL" clId="{6F9FCA3A-CB03-4D77-BB1A-9DCE87DEC6CF}" dt="2025-04-03T14:51:58.664" v="727" actId="47"/>
        <pc:sldMkLst>
          <pc:docMk/>
          <pc:sldMk cId="3618104560" sldId="304"/>
        </pc:sldMkLst>
      </pc:sldChg>
      <pc:sldChg chg="del">
        <pc:chgData name="Heather Brooks" userId="3276e798-6282-47c1-a583-039c105f1097" providerId="ADAL" clId="{6F9FCA3A-CB03-4D77-BB1A-9DCE87DEC6CF}" dt="2025-04-03T14:51:58.664" v="727" actId="47"/>
        <pc:sldMkLst>
          <pc:docMk/>
          <pc:sldMk cId="4178369974" sldId="305"/>
        </pc:sldMkLst>
      </pc:sldChg>
      <pc:sldChg chg="del">
        <pc:chgData name="Heather Brooks" userId="3276e798-6282-47c1-a583-039c105f1097" providerId="ADAL" clId="{6F9FCA3A-CB03-4D77-BB1A-9DCE87DEC6CF}" dt="2025-04-03T14:51:58.664" v="727" actId="47"/>
        <pc:sldMkLst>
          <pc:docMk/>
          <pc:sldMk cId="466428524" sldId="306"/>
        </pc:sldMkLst>
      </pc:sldChg>
      <pc:sldChg chg="del">
        <pc:chgData name="Heather Brooks" userId="3276e798-6282-47c1-a583-039c105f1097" providerId="ADAL" clId="{6F9FCA3A-CB03-4D77-BB1A-9DCE87DEC6CF}" dt="2025-04-03T14:52:24.847" v="741" actId="47"/>
        <pc:sldMkLst>
          <pc:docMk/>
          <pc:sldMk cId="1771312410" sldId="518"/>
        </pc:sldMkLst>
      </pc:sldChg>
      <pc:sldChg chg="del">
        <pc:chgData name="Heather Brooks" userId="3276e798-6282-47c1-a583-039c105f1097" providerId="ADAL" clId="{6F9FCA3A-CB03-4D77-BB1A-9DCE87DEC6CF}" dt="2025-04-03T14:52:24.847" v="741" actId="47"/>
        <pc:sldMkLst>
          <pc:docMk/>
          <pc:sldMk cId="2024254809" sldId="519"/>
        </pc:sldMkLst>
      </pc:sldChg>
      <pc:sldChg chg="del">
        <pc:chgData name="Heather Brooks" userId="3276e798-6282-47c1-a583-039c105f1097" providerId="ADAL" clId="{6F9FCA3A-CB03-4D77-BB1A-9DCE87DEC6CF}" dt="2025-04-03T14:52:24.847" v="741" actId="47"/>
        <pc:sldMkLst>
          <pc:docMk/>
          <pc:sldMk cId="3686070180" sldId="520"/>
        </pc:sldMkLst>
      </pc:sldChg>
      <pc:sldChg chg="del">
        <pc:chgData name="Heather Brooks" userId="3276e798-6282-47c1-a583-039c105f1097" providerId="ADAL" clId="{6F9FCA3A-CB03-4D77-BB1A-9DCE87DEC6CF}" dt="2025-04-03T14:52:24.847" v="741" actId="47"/>
        <pc:sldMkLst>
          <pc:docMk/>
          <pc:sldMk cId="3474718831" sldId="522"/>
        </pc:sldMkLst>
      </pc:sldChg>
      <pc:sldChg chg="del">
        <pc:chgData name="Heather Brooks" userId="3276e798-6282-47c1-a583-039c105f1097" providerId="ADAL" clId="{6F9FCA3A-CB03-4D77-BB1A-9DCE87DEC6CF}" dt="2025-04-03T14:52:24.847" v="741" actId="47"/>
        <pc:sldMkLst>
          <pc:docMk/>
          <pc:sldMk cId="1307628691" sldId="524"/>
        </pc:sldMkLst>
      </pc:sldChg>
      <pc:sldChg chg="del">
        <pc:chgData name="Heather Brooks" userId="3276e798-6282-47c1-a583-039c105f1097" providerId="ADAL" clId="{6F9FCA3A-CB03-4D77-BB1A-9DCE87DEC6CF}" dt="2025-04-03T14:52:24.847" v="741" actId="47"/>
        <pc:sldMkLst>
          <pc:docMk/>
          <pc:sldMk cId="4020270558" sldId="526"/>
        </pc:sldMkLst>
      </pc:sldChg>
      <pc:sldChg chg="del">
        <pc:chgData name="Heather Brooks" userId="3276e798-6282-47c1-a583-039c105f1097" providerId="ADAL" clId="{6F9FCA3A-CB03-4D77-BB1A-9DCE87DEC6CF}" dt="2025-04-03T14:52:24.847" v="741" actId="47"/>
        <pc:sldMkLst>
          <pc:docMk/>
          <pc:sldMk cId="4265668528" sldId="529"/>
        </pc:sldMkLst>
      </pc:sldChg>
      <pc:sldChg chg="ord">
        <pc:chgData name="Heather Brooks" userId="3276e798-6282-47c1-a583-039c105f1097" providerId="ADAL" clId="{6F9FCA3A-CB03-4D77-BB1A-9DCE87DEC6CF}" dt="2025-04-03T14:52:34.255" v="743"/>
        <pc:sldMkLst>
          <pc:docMk/>
          <pc:sldMk cId="2929166014" sldId="530"/>
        </pc:sldMkLst>
      </pc:sldChg>
      <pc:sldChg chg="modSp add mod">
        <pc:chgData name="Heather Brooks" userId="3276e798-6282-47c1-a583-039c105f1097" providerId="ADAL" clId="{6F9FCA3A-CB03-4D77-BB1A-9DCE87DEC6CF}" dt="2025-04-03T14:55:32.887" v="890" actId="20577"/>
        <pc:sldMkLst>
          <pc:docMk/>
          <pc:sldMk cId="1063492531" sldId="531"/>
        </pc:sldMkLst>
        <pc:spChg chg="mod">
          <ac:chgData name="Heather Brooks" userId="3276e798-6282-47c1-a583-039c105f1097" providerId="ADAL" clId="{6F9FCA3A-CB03-4D77-BB1A-9DCE87DEC6CF}" dt="2025-04-03T14:53:54.878" v="866" actId="1076"/>
          <ac:spMkLst>
            <pc:docMk/>
            <pc:sldMk cId="1063492531" sldId="531"/>
            <ac:spMk id="6" creationId="{14E03D43-A227-CBDD-9474-06EA1C5D34B0}"/>
          </ac:spMkLst>
        </pc:spChg>
        <pc:spChg chg="mod">
          <ac:chgData name="Heather Brooks" userId="3276e798-6282-47c1-a583-039c105f1097" providerId="ADAL" clId="{6F9FCA3A-CB03-4D77-BB1A-9DCE87DEC6CF}" dt="2025-04-03T14:55:32.887" v="890" actId="20577"/>
          <ac:spMkLst>
            <pc:docMk/>
            <pc:sldMk cId="1063492531" sldId="531"/>
            <ac:spMk id="10" creationId="{C7DBF7B3-1526-F323-F694-4A4331A63ED1}"/>
          </ac:spMkLst>
        </pc:spChg>
      </pc:sldChg>
      <pc:sldChg chg="add del modTransition">
        <pc:chgData name="Heather Brooks" userId="3276e798-6282-47c1-a583-039c105f1097" providerId="ADAL" clId="{6F9FCA3A-CB03-4D77-BB1A-9DCE87DEC6CF}" dt="2025-04-03T14:53:17.068" v="750"/>
        <pc:sldMkLst>
          <pc:docMk/>
          <pc:sldMk cId="3123050860" sldId="531"/>
        </pc:sldMkLst>
      </pc:sldChg>
      <pc:sldChg chg="modSp add">
        <pc:chgData name="Heather Brooks" userId="3276e798-6282-47c1-a583-039c105f1097" providerId="ADAL" clId="{6F9FCA3A-CB03-4D77-BB1A-9DCE87DEC6CF}" dt="2025-04-03T15:00:26.509" v="934"/>
        <pc:sldMkLst>
          <pc:docMk/>
          <pc:sldMk cId="4157220922" sldId="532"/>
        </pc:sldMkLst>
      </pc:sldChg>
      <pc:sldChg chg="del">
        <pc:chgData name="Heather Brooks" userId="3276e798-6282-47c1-a583-039c105f1097" providerId="ADAL" clId="{6F9FCA3A-CB03-4D77-BB1A-9DCE87DEC6CF}" dt="2025-04-03T14:51:58.664" v="727" actId="47"/>
        <pc:sldMkLst>
          <pc:docMk/>
          <pc:sldMk cId="3099472350" sldId="694"/>
        </pc:sldMkLst>
      </pc:sldChg>
      <pc:sldChg chg="del">
        <pc:chgData name="Heather Brooks" userId="3276e798-6282-47c1-a583-039c105f1097" providerId="ADAL" clId="{6F9FCA3A-CB03-4D77-BB1A-9DCE87DEC6CF}" dt="2025-04-03T14:51:58.664" v="727" actId="47"/>
        <pc:sldMkLst>
          <pc:docMk/>
          <pc:sldMk cId="865012642" sldId="695"/>
        </pc:sldMkLst>
      </pc:sldChg>
      <pc:sldChg chg="del">
        <pc:chgData name="Heather Brooks" userId="3276e798-6282-47c1-a583-039c105f1097" providerId="ADAL" clId="{6F9FCA3A-CB03-4D77-BB1A-9DCE87DEC6CF}" dt="2025-04-03T14:51:58.664" v="727" actId="47"/>
        <pc:sldMkLst>
          <pc:docMk/>
          <pc:sldMk cId="4150274959" sldId="697"/>
        </pc:sldMkLst>
      </pc:sldChg>
      <pc:sldChg chg="del">
        <pc:chgData name="Heather Brooks" userId="3276e798-6282-47c1-a583-039c105f1097" providerId="ADAL" clId="{6F9FCA3A-CB03-4D77-BB1A-9DCE87DEC6CF}" dt="2025-04-03T14:51:58.664" v="727" actId="47"/>
        <pc:sldMkLst>
          <pc:docMk/>
          <pc:sldMk cId="762860646" sldId="698"/>
        </pc:sldMkLst>
      </pc:sldChg>
      <pc:sldChg chg="del">
        <pc:chgData name="Heather Brooks" userId="3276e798-6282-47c1-a583-039c105f1097" providerId="ADAL" clId="{6F9FCA3A-CB03-4D77-BB1A-9DCE87DEC6CF}" dt="2025-04-03T14:51:58.664" v="727" actId="47"/>
        <pc:sldMkLst>
          <pc:docMk/>
          <pc:sldMk cId="417811481" sldId="699"/>
        </pc:sldMkLst>
      </pc:sldChg>
      <pc:sldChg chg="del">
        <pc:chgData name="Heather Brooks" userId="3276e798-6282-47c1-a583-039c105f1097" providerId="ADAL" clId="{6F9FCA3A-CB03-4D77-BB1A-9DCE87DEC6CF}" dt="2025-04-03T14:51:58.664" v="727" actId="47"/>
        <pc:sldMkLst>
          <pc:docMk/>
          <pc:sldMk cId="2424655032" sldId="701"/>
        </pc:sldMkLst>
      </pc:sldChg>
      <pc:sldChg chg="del">
        <pc:chgData name="Heather Brooks" userId="3276e798-6282-47c1-a583-039c105f1097" providerId="ADAL" clId="{6F9FCA3A-CB03-4D77-BB1A-9DCE87DEC6CF}" dt="2025-04-03T14:51:58.664" v="727" actId="47"/>
        <pc:sldMkLst>
          <pc:docMk/>
          <pc:sldMk cId="1601973168" sldId="702"/>
        </pc:sldMkLst>
      </pc:sldChg>
      <pc:sldChg chg="del">
        <pc:chgData name="Heather Brooks" userId="3276e798-6282-47c1-a583-039c105f1097" providerId="ADAL" clId="{6F9FCA3A-CB03-4D77-BB1A-9DCE87DEC6CF}" dt="2025-04-03T14:51:58.664" v="727" actId="47"/>
        <pc:sldMkLst>
          <pc:docMk/>
          <pc:sldMk cId="3108668771" sldId="703"/>
        </pc:sldMkLst>
      </pc:sldChg>
      <pc:sldChg chg="del">
        <pc:chgData name="Heather Brooks" userId="3276e798-6282-47c1-a583-039c105f1097" providerId="ADAL" clId="{6F9FCA3A-CB03-4D77-BB1A-9DCE87DEC6CF}" dt="2025-04-03T14:51:58.664" v="727" actId="47"/>
        <pc:sldMkLst>
          <pc:docMk/>
          <pc:sldMk cId="3375424676" sldId="704"/>
        </pc:sldMkLst>
      </pc:sldChg>
      <pc:sldChg chg="del">
        <pc:chgData name="Heather Brooks" userId="3276e798-6282-47c1-a583-039c105f1097" providerId="ADAL" clId="{6F9FCA3A-CB03-4D77-BB1A-9DCE87DEC6CF}" dt="2025-04-03T14:51:58.664" v="727" actId="47"/>
        <pc:sldMkLst>
          <pc:docMk/>
          <pc:sldMk cId="1777184075" sldId="705"/>
        </pc:sldMkLst>
      </pc:sldChg>
      <pc:sldChg chg="del">
        <pc:chgData name="Heather Brooks" userId="3276e798-6282-47c1-a583-039c105f1097" providerId="ADAL" clId="{6F9FCA3A-CB03-4D77-BB1A-9DCE87DEC6CF}" dt="2025-04-03T14:51:58.664" v="727" actId="47"/>
        <pc:sldMkLst>
          <pc:docMk/>
          <pc:sldMk cId="114228568" sldId="706"/>
        </pc:sldMkLst>
      </pc:sldChg>
      <pc:sldChg chg="del">
        <pc:chgData name="Heather Brooks" userId="3276e798-6282-47c1-a583-039c105f1097" providerId="ADAL" clId="{6F9FCA3A-CB03-4D77-BB1A-9DCE87DEC6CF}" dt="2025-04-03T14:51:58.664" v="727" actId="47"/>
        <pc:sldMkLst>
          <pc:docMk/>
          <pc:sldMk cId="2473095452" sldId="707"/>
        </pc:sldMkLst>
      </pc:sldChg>
      <pc:sldChg chg="del">
        <pc:chgData name="Heather Brooks" userId="3276e798-6282-47c1-a583-039c105f1097" providerId="ADAL" clId="{6F9FCA3A-CB03-4D77-BB1A-9DCE87DEC6CF}" dt="2025-04-03T14:51:58.664" v="727" actId="47"/>
        <pc:sldMkLst>
          <pc:docMk/>
          <pc:sldMk cId="620385246" sldId="708"/>
        </pc:sldMkLst>
      </pc:sldChg>
      <pc:sldChg chg="del">
        <pc:chgData name="Heather Brooks" userId="3276e798-6282-47c1-a583-039c105f1097" providerId="ADAL" clId="{6F9FCA3A-CB03-4D77-BB1A-9DCE87DEC6CF}" dt="2025-04-03T14:51:58.664" v="727" actId="47"/>
        <pc:sldMkLst>
          <pc:docMk/>
          <pc:sldMk cId="2702329393" sldId="709"/>
        </pc:sldMkLst>
      </pc:sldChg>
      <pc:sldChg chg="del">
        <pc:chgData name="Heather Brooks" userId="3276e798-6282-47c1-a583-039c105f1097" providerId="ADAL" clId="{6F9FCA3A-CB03-4D77-BB1A-9DCE87DEC6CF}" dt="2025-04-03T14:51:58.664" v="727" actId="47"/>
        <pc:sldMkLst>
          <pc:docMk/>
          <pc:sldMk cId="1366316531" sldId="711"/>
        </pc:sldMkLst>
      </pc:sldChg>
      <pc:sldChg chg="del">
        <pc:chgData name="Heather Brooks" userId="3276e798-6282-47c1-a583-039c105f1097" providerId="ADAL" clId="{6F9FCA3A-CB03-4D77-BB1A-9DCE87DEC6CF}" dt="2025-04-03T14:51:58.664" v="727" actId="47"/>
        <pc:sldMkLst>
          <pc:docMk/>
          <pc:sldMk cId="2638979749" sldId="712"/>
        </pc:sldMkLst>
      </pc:sldChg>
      <pc:sldChg chg="del">
        <pc:chgData name="Heather Brooks" userId="3276e798-6282-47c1-a583-039c105f1097" providerId="ADAL" clId="{6F9FCA3A-CB03-4D77-BB1A-9DCE87DEC6CF}" dt="2025-04-03T14:51:58.664" v="727" actId="47"/>
        <pc:sldMkLst>
          <pc:docMk/>
          <pc:sldMk cId="3125583185" sldId="713"/>
        </pc:sldMkLst>
      </pc:sldChg>
      <pc:sldChg chg="del">
        <pc:chgData name="Heather Brooks" userId="3276e798-6282-47c1-a583-039c105f1097" providerId="ADAL" clId="{6F9FCA3A-CB03-4D77-BB1A-9DCE87DEC6CF}" dt="2025-04-03T14:51:58.664" v="727" actId="47"/>
        <pc:sldMkLst>
          <pc:docMk/>
          <pc:sldMk cId="2614385245" sldId="714"/>
        </pc:sldMkLst>
      </pc:sldChg>
      <pc:sldChg chg="del">
        <pc:chgData name="Heather Brooks" userId="3276e798-6282-47c1-a583-039c105f1097" providerId="ADAL" clId="{6F9FCA3A-CB03-4D77-BB1A-9DCE87DEC6CF}" dt="2025-04-03T14:51:58.664" v="727" actId="47"/>
        <pc:sldMkLst>
          <pc:docMk/>
          <pc:sldMk cId="177423507" sldId="715"/>
        </pc:sldMkLst>
      </pc:sldChg>
      <pc:sldChg chg="del">
        <pc:chgData name="Heather Brooks" userId="3276e798-6282-47c1-a583-039c105f1097" providerId="ADAL" clId="{6F9FCA3A-CB03-4D77-BB1A-9DCE87DEC6CF}" dt="2025-04-03T14:51:58.664" v="727" actId="47"/>
        <pc:sldMkLst>
          <pc:docMk/>
          <pc:sldMk cId="1279678782" sldId="717"/>
        </pc:sldMkLst>
      </pc:sldChg>
      <pc:sldChg chg="del">
        <pc:chgData name="Heather Brooks" userId="3276e798-6282-47c1-a583-039c105f1097" providerId="ADAL" clId="{6F9FCA3A-CB03-4D77-BB1A-9DCE87DEC6CF}" dt="2025-04-03T14:51:58.664" v="727" actId="47"/>
        <pc:sldMkLst>
          <pc:docMk/>
          <pc:sldMk cId="1722172142" sldId="718"/>
        </pc:sldMkLst>
      </pc:sldChg>
      <pc:sldChg chg="del">
        <pc:chgData name="Heather Brooks" userId="3276e798-6282-47c1-a583-039c105f1097" providerId="ADAL" clId="{6F9FCA3A-CB03-4D77-BB1A-9DCE87DEC6CF}" dt="2025-04-03T14:51:58.664" v="727" actId="47"/>
        <pc:sldMkLst>
          <pc:docMk/>
          <pc:sldMk cId="2796944041" sldId="719"/>
        </pc:sldMkLst>
      </pc:sldChg>
      <pc:sldChg chg="del">
        <pc:chgData name="Heather Brooks" userId="3276e798-6282-47c1-a583-039c105f1097" providerId="ADAL" clId="{6F9FCA3A-CB03-4D77-BB1A-9DCE87DEC6CF}" dt="2025-04-03T14:51:58.664" v="727" actId="47"/>
        <pc:sldMkLst>
          <pc:docMk/>
          <pc:sldMk cId="553061741" sldId="724"/>
        </pc:sldMkLst>
      </pc:sldChg>
      <pc:sldChg chg="del">
        <pc:chgData name="Heather Brooks" userId="3276e798-6282-47c1-a583-039c105f1097" providerId="ADAL" clId="{6F9FCA3A-CB03-4D77-BB1A-9DCE87DEC6CF}" dt="2025-04-03T14:51:58.664" v="727" actId="47"/>
        <pc:sldMkLst>
          <pc:docMk/>
          <pc:sldMk cId="501632227" sldId="725"/>
        </pc:sldMkLst>
      </pc:sldChg>
      <pc:sldChg chg="del">
        <pc:chgData name="Heather Brooks" userId="3276e798-6282-47c1-a583-039c105f1097" providerId="ADAL" clId="{6F9FCA3A-CB03-4D77-BB1A-9DCE87DEC6CF}" dt="2025-04-03T14:51:58.664" v="727" actId="47"/>
        <pc:sldMkLst>
          <pc:docMk/>
          <pc:sldMk cId="1805773282" sldId="729"/>
        </pc:sldMkLst>
      </pc:sldChg>
      <pc:sldChg chg="del">
        <pc:chgData name="Heather Brooks" userId="3276e798-6282-47c1-a583-039c105f1097" providerId="ADAL" clId="{6F9FCA3A-CB03-4D77-BB1A-9DCE87DEC6CF}" dt="2025-04-03T14:51:58.664" v="727" actId="47"/>
        <pc:sldMkLst>
          <pc:docMk/>
          <pc:sldMk cId="573836655" sldId="730"/>
        </pc:sldMkLst>
      </pc:sldChg>
      <pc:sldChg chg="del">
        <pc:chgData name="Heather Brooks" userId="3276e798-6282-47c1-a583-039c105f1097" providerId="ADAL" clId="{6F9FCA3A-CB03-4D77-BB1A-9DCE87DEC6CF}" dt="2025-04-03T14:51:58.664" v="727" actId="47"/>
        <pc:sldMkLst>
          <pc:docMk/>
          <pc:sldMk cId="236609926" sldId="731"/>
        </pc:sldMkLst>
      </pc:sldChg>
      <pc:sldChg chg="del">
        <pc:chgData name="Heather Brooks" userId="3276e798-6282-47c1-a583-039c105f1097" providerId="ADAL" clId="{6F9FCA3A-CB03-4D77-BB1A-9DCE87DEC6CF}" dt="2025-04-03T14:51:58.664" v="727" actId="47"/>
        <pc:sldMkLst>
          <pc:docMk/>
          <pc:sldMk cId="421881928" sldId="733"/>
        </pc:sldMkLst>
      </pc:sldChg>
      <pc:sldChg chg="del">
        <pc:chgData name="Heather Brooks" userId="3276e798-6282-47c1-a583-039c105f1097" providerId="ADAL" clId="{6F9FCA3A-CB03-4D77-BB1A-9DCE87DEC6CF}" dt="2025-04-03T14:51:58.664" v="727" actId="47"/>
        <pc:sldMkLst>
          <pc:docMk/>
          <pc:sldMk cId="3743489971" sldId="734"/>
        </pc:sldMkLst>
      </pc:sldChg>
      <pc:sldChg chg="del">
        <pc:chgData name="Heather Brooks" userId="3276e798-6282-47c1-a583-039c105f1097" providerId="ADAL" clId="{6F9FCA3A-CB03-4D77-BB1A-9DCE87DEC6CF}" dt="2025-04-03T14:51:58.664" v="727" actId="47"/>
        <pc:sldMkLst>
          <pc:docMk/>
          <pc:sldMk cId="0" sldId="2341"/>
        </pc:sldMkLst>
      </pc:sldChg>
      <pc:sldChg chg="del">
        <pc:chgData name="Heather Brooks" userId="3276e798-6282-47c1-a583-039c105f1097" providerId="ADAL" clId="{6F9FCA3A-CB03-4D77-BB1A-9DCE87DEC6CF}" dt="2025-04-03T14:51:58.664" v="727" actId="47"/>
        <pc:sldMkLst>
          <pc:docMk/>
          <pc:sldMk cId="0" sldId="2345"/>
        </pc:sldMkLst>
      </pc:sldChg>
      <pc:sldChg chg="del">
        <pc:chgData name="Heather Brooks" userId="3276e798-6282-47c1-a583-039c105f1097" providerId="ADAL" clId="{6F9FCA3A-CB03-4D77-BB1A-9DCE87DEC6CF}" dt="2025-04-03T14:51:58.664" v="727" actId="47"/>
        <pc:sldMkLst>
          <pc:docMk/>
          <pc:sldMk cId="0" sldId="2368"/>
        </pc:sldMkLst>
      </pc:sldChg>
      <pc:sldChg chg="del">
        <pc:chgData name="Heather Brooks" userId="3276e798-6282-47c1-a583-039c105f1097" providerId="ADAL" clId="{6F9FCA3A-CB03-4D77-BB1A-9DCE87DEC6CF}" dt="2025-04-03T14:51:58.664" v="727" actId="47"/>
        <pc:sldMkLst>
          <pc:docMk/>
          <pc:sldMk cId="0" sldId="2369"/>
        </pc:sldMkLst>
      </pc:sldChg>
      <pc:sldChg chg="del">
        <pc:chgData name="Heather Brooks" userId="3276e798-6282-47c1-a583-039c105f1097" providerId="ADAL" clId="{6F9FCA3A-CB03-4D77-BB1A-9DCE87DEC6CF}" dt="2025-04-03T14:51:58.664" v="727" actId="47"/>
        <pc:sldMkLst>
          <pc:docMk/>
          <pc:sldMk cId="2668270852" sldId="2373"/>
        </pc:sldMkLst>
      </pc:sldChg>
      <pc:sldChg chg="del">
        <pc:chgData name="Heather Brooks" userId="3276e798-6282-47c1-a583-039c105f1097" providerId="ADAL" clId="{6F9FCA3A-CB03-4D77-BB1A-9DCE87DEC6CF}" dt="2025-04-03T14:51:58.664" v="727" actId="47"/>
        <pc:sldMkLst>
          <pc:docMk/>
          <pc:sldMk cId="1750976758" sldId="2374"/>
        </pc:sldMkLst>
      </pc:sldChg>
      <pc:sldChg chg="del">
        <pc:chgData name="Heather Brooks" userId="3276e798-6282-47c1-a583-039c105f1097" providerId="ADAL" clId="{6F9FCA3A-CB03-4D77-BB1A-9DCE87DEC6CF}" dt="2025-04-03T14:51:58.664" v="727" actId="47"/>
        <pc:sldMkLst>
          <pc:docMk/>
          <pc:sldMk cId="2551281088" sldId="2376"/>
        </pc:sldMkLst>
      </pc:sldChg>
      <pc:sldChg chg="del">
        <pc:chgData name="Heather Brooks" userId="3276e798-6282-47c1-a583-039c105f1097" providerId="ADAL" clId="{6F9FCA3A-CB03-4D77-BB1A-9DCE87DEC6CF}" dt="2025-04-03T14:51:58.664" v="727" actId="47"/>
        <pc:sldMkLst>
          <pc:docMk/>
          <pc:sldMk cId="2394087598" sldId="2378"/>
        </pc:sldMkLst>
      </pc:sldChg>
      <pc:sldChg chg="del">
        <pc:chgData name="Heather Brooks" userId="3276e798-6282-47c1-a583-039c105f1097" providerId="ADAL" clId="{6F9FCA3A-CB03-4D77-BB1A-9DCE87DEC6CF}" dt="2025-04-03T14:51:58.664" v="727" actId="47"/>
        <pc:sldMkLst>
          <pc:docMk/>
          <pc:sldMk cId="384972541" sldId="2379"/>
        </pc:sldMkLst>
      </pc:sldChg>
      <pc:sldChg chg="del">
        <pc:chgData name="Heather Brooks" userId="3276e798-6282-47c1-a583-039c105f1097" providerId="ADAL" clId="{6F9FCA3A-CB03-4D77-BB1A-9DCE87DEC6CF}" dt="2025-04-03T14:51:58.664" v="727" actId="47"/>
        <pc:sldMkLst>
          <pc:docMk/>
          <pc:sldMk cId="4046994072" sldId="2380"/>
        </pc:sldMkLst>
      </pc:sldChg>
      <pc:sldChg chg="del">
        <pc:chgData name="Heather Brooks" userId="3276e798-6282-47c1-a583-039c105f1097" providerId="ADAL" clId="{6F9FCA3A-CB03-4D77-BB1A-9DCE87DEC6CF}" dt="2025-04-03T14:51:58.664" v="727" actId="47"/>
        <pc:sldMkLst>
          <pc:docMk/>
          <pc:sldMk cId="1995627211" sldId="2381"/>
        </pc:sldMkLst>
      </pc:sldChg>
      <pc:sldChg chg="del">
        <pc:chgData name="Heather Brooks" userId="3276e798-6282-47c1-a583-039c105f1097" providerId="ADAL" clId="{6F9FCA3A-CB03-4D77-BB1A-9DCE87DEC6CF}" dt="2025-04-03T14:51:58.664" v="727" actId="47"/>
        <pc:sldMkLst>
          <pc:docMk/>
          <pc:sldMk cId="2016821689" sldId="2382"/>
        </pc:sldMkLst>
      </pc:sldChg>
      <pc:sldChg chg="del">
        <pc:chgData name="Heather Brooks" userId="3276e798-6282-47c1-a583-039c105f1097" providerId="ADAL" clId="{6F9FCA3A-CB03-4D77-BB1A-9DCE87DEC6CF}" dt="2025-04-03T14:51:58.664" v="727" actId="47"/>
        <pc:sldMkLst>
          <pc:docMk/>
          <pc:sldMk cId="3047301591" sldId="2383"/>
        </pc:sldMkLst>
      </pc:sldChg>
      <pc:sldChg chg="del">
        <pc:chgData name="Heather Brooks" userId="3276e798-6282-47c1-a583-039c105f1097" providerId="ADAL" clId="{6F9FCA3A-CB03-4D77-BB1A-9DCE87DEC6CF}" dt="2025-04-03T14:51:58.664" v="727" actId="47"/>
        <pc:sldMkLst>
          <pc:docMk/>
          <pc:sldMk cId="579857312" sldId="2384"/>
        </pc:sldMkLst>
      </pc:sldChg>
      <pc:sldChg chg="del">
        <pc:chgData name="Heather Brooks" userId="3276e798-6282-47c1-a583-039c105f1097" providerId="ADAL" clId="{6F9FCA3A-CB03-4D77-BB1A-9DCE87DEC6CF}" dt="2025-04-03T14:51:58.664" v="727" actId="47"/>
        <pc:sldMkLst>
          <pc:docMk/>
          <pc:sldMk cId="2357692558" sldId="2386"/>
        </pc:sldMkLst>
      </pc:sldChg>
      <pc:sldChg chg="del">
        <pc:chgData name="Heather Brooks" userId="3276e798-6282-47c1-a583-039c105f1097" providerId="ADAL" clId="{6F9FCA3A-CB03-4D77-BB1A-9DCE87DEC6CF}" dt="2025-04-03T14:51:58.664" v="727" actId="47"/>
        <pc:sldMkLst>
          <pc:docMk/>
          <pc:sldMk cId="369494729" sldId="2387"/>
        </pc:sldMkLst>
      </pc:sldChg>
      <pc:sldChg chg="del">
        <pc:chgData name="Heather Brooks" userId="3276e798-6282-47c1-a583-039c105f1097" providerId="ADAL" clId="{6F9FCA3A-CB03-4D77-BB1A-9DCE87DEC6CF}" dt="2025-04-03T14:51:58.664" v="727" actId="47"/>
        <pc:sldMkLst>
          <pc:docMk/>
          <pc:sldMk cId="4291246307" sldId="2388"/>
        </pc:sldMkLst>
      </pc:sldChg>
      <pc:sldChg chg="del">
        <pc:chgData name="Heather Brooks" userId="3276e798-6282-47c1-a583-039c105f1097" providerId="ADAL" clId="{6F9FCA3A-CB03-4D77-BB1A-9DCE87DEC6CF}" dt="2025-04-03T14:51:58.664" v="727" actId="47"/>
        <pc:sldMkLst>
          <pc:docMk/>
          <pc:sldMk cId="1053974136" sldId="2389"/>
        </pc:sldMkLst>
      </pc:sldChg>
      <pc:sldChg chg="del">
        <pc:chgData name="Heather Brooks" userId="3276e798-6282-47c1-a583-039c105f1097" providerId="ADAL" clId="{6F9FCA3A-CB03-4D77-BB1A-9DCE87DEC6CF}" dt="2025-04-03T14:51:58.664" v="727" actId="47"/>
        <pc:sldMkLst>
          <pc:docMk/>
          <pc:sldMk cId="0" sldId="2390"/>
        </pc:sldMkLst>
      </pc:sldChg>
      <pc:sldChg chg="del">
        <pc:chgData name="Heather Brooks" userId="3276e798-6282-47c1-a583-039c105f1097" providerId="ADAL" clId="{6F9FCA3A-CB03-4D77-BB1A-9DCE87DEC6CF}" dt="2025-04-03T14:51:58.664" v="727" actId="47"/>
        <pc:sldMkLst>
          <pc:docMk/>
          <pc:sldMk cId="0" sldId="2391"/>
        </pc:sldMkLst>
      </pc:sldChg>
      <pc:sldChg chg="del">
        <pc:chgData name="Heather Brooks" userId="3276e798-6282-47c1-a583-039c105f1097" providerId="ADAL" clId="{6F9FCA3A-CB03-4D77-BB1A-9DCE87DEC6CF}" dt="2025-04-03T14:51:58.664" v="727" actId="47"/>
        <pc:sldMkLst>
          <pc:docMk/>
          <pc:sldMk cId="0" sldId="2392"/>
        </pc:sldMkLst>
      </pc:sldChg>
      <pc:sldMasterChg chg="del delSldLayout">
        <pc:chgData name="Heather Brooks" userId="3276e798-6282-47c1-a583-039c105f1097" providerId="ADAL" clId="{6F9FCA3A-CB03-4D77-BB1A-9DCE87DEC6CF}" dt="2025-04-03T14:51:58.664" v="727" actId="47"/>
        <pc:sldMasterMkLst>
          <pc:docMk/>
          <pc:sldMasterMk cId="3886799272" sldId="2147483711"/>
        </pc:sldMasterMkLst>
        <pc:sldLayoutChg chg="del">
          <pc:chgData name="Heather Brooks" userId="3276e798-6282-47c1-a583-039c105f1097" providerId="ADAL" clId="{6F9FCA3A-CB03-4D77-BB1A-9DCE87DEC6CF}" dt="2025-04-03T14:51:58.664" v="727" actId="47"/>
          <pc:sldLayoutMkLst>
            <pc:docMk/>
            <pc:sldMasterMk cId="3886799272" sldId="2147483711"/>
            <pc:sldLayoutMk cId="2172078413" sldId="2147483712"/>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3910807468" sldId="2147483713"/>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75844620" sldId="2147483714"/>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1025859869" sldId="2147483715"/>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1742389836" sldId="2147483716"/>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1008352602" sldId="2147483717"/>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2455667728" sldId="2147483718"/>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2039478945" sldId="2147483719"/>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2949348660" sldId="2147483720"/>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3965516263" sldId="2147483721"/>
          </pc:sldLayoutMkLst>
        </pc:sldLayoutChg>
        <pc:sldLayoutChg chg="del">
          <pc:chgData name="Heather Brooks" userId="3276e798-6282-47c1-a583-039c105f1097" providerId="ADAL" clId="{6F9FCA3A-CB03-4D77-BB1A-9DCE87DEC6CF}" dt="2025-04-03T14:51:58.664" v="727" actId="47"/>
          <pc:sldLayoutMkLst>
            <pc:docMk/>
            <pc:sldMasterMk cId="3886799272" sldId="2147483711"/>
            <pc:sldLayoutMk cId="2008611056" sldId="2147483722"/>
          </pc:sldLayoutMkLst>
        </pc:sldLayoutChg>
      </pc:sldMasterChg>
      <pc:sldMasterChg chg="del delSldLayout">
        <pc:chgData name="Heather Brooks" userId="3276e798-6282-47c1-a583-039c105f1097" providerId="ADAL" clId="{6F9FCA3A-CB03-4D77-BB1A-9DCE87DEC6CF}" dt="2025-04-03T14:51:58.664" v="727" actId="47"/>
        <pc:sldMasterMkLst>
          <pc:docMk/>
          <pc:sldMasterMk cId="3503020228" sldId="2147483723"/>
        </pc:sldMasterMkLst>
        <pc:sldLayoutChg chg="del">
          <pc:chgData name="Heather Brooks" userId="3276e798-6282-47c1-a583-039c105f1097" providerId="ADAL" clId="{6F9FCA3A-CB03-4D77-BB1A-9DCE87DEC6CF}" dt="2025-04-03T14:51:58.664" v="727" actId="47"/>
          <pc:sldLayoutMkLst>
            <pc:docMk/>
            <pc:sldMasterMk cId="3503020228" sldId="2147483723"/>
            <pc:sldLayoutMk cId="3141486737" sldId="2147483724"/>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3901492943" sldId="2147483725"/>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1125348896" sldId="2147483726"/>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3668277742" sldId="2147483727"/>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2977129676" sldId="2147483728"/>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4078574629" sldId="2147483729"/>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3659893807" sldId="2147483730"/>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2191981394" sldId="2147483731"/>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2553254333" sldId="2147483732"/>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89704595" sldId="2147483733"/>
          </pc:sldLayoutMkLst>
        </pc:sldLayoutChg>
        <pc:sldLayoutChg chg="del">
          <pc:chgData name="Heather Brooks" userId="3276e798-6282-47c1-a583-039c105f1097" providerId="ADAL" clId="{6F9FCA3A-CB03-4D77-BB1A-9DCE87DEC6CF}" dt="2025-04-03T14:51:58.664" v="727" actId="47"/>
          <pc:sldLayoutMkLst>
            <pc:docMk/>
            <pc:sldMasterMk cId="3503020228" sldId="2147483723"/>
            <pc:sldLayoutMk cId="417511878" sldId="2147483734"/>
          </pc:sldLayoutMkLst>
        </pc:sldLayoutChg>
      </pc:sldMasterChg>
      <pc:sldMasterChg chg="del delSldLayout">
        <pc:chgData name="Heather Brooks" userId="3276e798-6282-47c1-a583-039c105f1097" providerId="ADAL" clId="{6F9FCA3A-CB03-4D77-BB1A-9DCE87DEC6CF}" dt="2025-04-03T14:52:24.847" v="741" actId="47"/>
        <pc:sldMasterMkLst>
          <pc:docMk/>
          <pc:sldMasterMk cId="3596111362" sldId="2147483764"/>
        </pc:sldMasterMkLst>
        <pc:sldLayoutChg chg="del">
          <pc:chgData name="Heather Brooks" userId="3276e798-6282-47c1-a583-039c105f1097" providerId="ADAL" clId="{6F9FCA3A-CB03-4D77-BB1A-9DCE87DEC6CF}" dt="2025-04-03T14:52:24.847" v="741" actId="47"/>
          <pc:sldLayoutMkLst>
            <pc:docMk/>
            <pc:sldMasterMk cId="3596111362" sldId="2147483764"/>
            <pc:sldLayoutMk cId="46074704" sldId="2147483765"/>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3293236781" sldId="2147483766"/>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319065447" sldId="2147483767"/>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163324032" sldId="2147483768"/>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2478569155" sldId="2147483769"/>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2264733402" sldId="2147483770"/>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2990231169" sldId="2147483771"/>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2707467944" sldId="2147483772"/>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3418811874" sldId="2147483773"/>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1833257650" sldId="2147483774"/>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4047679545" sldId="2147483775"/>
          </pc:sldLayoutMkLst>
        </pc:sldLayoutChg>
        <pc:sldLayoutChg chg="del">
          <pc:chgData name="Heather Brooks" userId="3276e798-6282-47c1-a583-039c105f1097" providerId="ADAL" clId="{6F9FCA3A-CB03-4D77-BB1A-9DCE87DEC6CF}" dt="2025-04-03T14:52:24.847" v="741" actId="47"/>
          <pc:sldLayoutMkLst>
            <pc:docMk/>
            <pc:sldMasterMk cId="3596111362" sldId="2147483764"/>
            <pc:sldLayoutMk cId="2156751234" sldId="2147483776"/>
          </pc:sldLayoutMkLst>
        </pc:sldLayoutChg>
      </pc:sldMasterChg>
      <pc:sldMasterChg chg="del delSldLayout">
        <pc:chgData name="Heather Brooks" userId="3276e798-6282-47c1-a583-039c105f1097" providerId="ADAL" clId="{6F9FCA3A-CB03-4D77-BB1A-9DCE87DEC6CF}" dt="2025-04-03T14:51:58.664" v="727" actId="47"/>
        <pc:sldMasterMkLst>
          <pc:docMk/>
          <pc:sldMasterMk cId="667365698" sldId="2147483828"/>
        </pc:sldMasterMkLst>
        <pc:sldLayoutChg chg="del">
          <pc:chgData name="Heather Brooks" userId="3276e798-6282-47c1-a583-039c105f1097" providerId="ADAL" clId="{6F9FCA3A-CB03-4D77-BB1A-9DCE87DEC6CF}" dt="2025-04-03T14:51:58.664" v="727" actId="47"/>
          <pc:sldLayoutMkLst>
            <pc:docMk/>
            <pc:sldMasterMk cId="667365698" sldId="2147483828"/>
            <pc:sldLayoutMk cId="4143957240" sldId="2147483829"/>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261466433" sldId="2147483830"/>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1790662450" sldId="2147483831"/>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383252720" sldId="2147483832"/>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2373865742" sldId="2147483833"/>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4006897192" sldId="2147483834"/>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1222838107" sldId="2147483835"/>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156488585" sldId="2147483836"/>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2863276511" sldId="2147483837"/>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361975805" sldId="2147483838"/>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3297966556" sldId="2147483839"/>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1053243631" sldId="2147483840"/>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1888582302" sldId="2147483841"/>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2290117198" sldId="2147483842"/>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2320301440" sldId="2147483843"/>
          </pc:sldLayoutMkLst>
        </pc:sldLayoutChg>
        <pc:sldLayoutChg chg="del">
          <pc:chgData name="Heather Brooks" userId="3276e798-6282-47c1-a583-039c105f1097" providerId="ADAL" clId="{6F9FCA3A-CB03-4D77-BB1A-9DCE87DEC6CF}" dt="2025-04-03T14:51:58.664" v="727" actId="47"/>
          <pc:sldLayoutMkLst>
            <pc:docMk/>
            <pc:sldMasterMk cId="667365698" sldId="2147483828"/>
            <pc:sldLayoutMk cId="3242067044" sldId="2147483844"/>
          </pc:sldLayoutMkLst>
        </pc:sldLayoutChg>
      </pc:sldMasterChg>
      <pc:sldMasterChg chg="del delSldLayout">
        <pc:chgData name="Heather Brooks" userId="3276e798-6282-47c1-a583-039c105f1097" providerId="ADAL" clId="{6F9FCA3A-CB03-4D77-BB1A-9DCE87DEC6CF}" dt="2025-04-03T14:51:58.664" v="727" actId="47"/>
        <pc:sldMasterMkLst>
          <pc:docMk/>
          <pc:sldMasterMk cId="909488648" sldId="2147483845"/>
        </pc:sldMasterMkLst>
        <pc:sldLayoutChg chg="del">
          <pc:chgData name="Heather Brooks" userId="3276e798-6282-47c1-a583-039c105f1097" providerId="ADAL" clId="{6F9FCA3A-CB03-4D77-BB1A-9DCE87DEC6CF}" dt="2025-04-03T14:51:58.664" v="727" actId="47"/>
          <pc:sldLayoutMkLst>
            <pc:docMk/>
            <pc:sldMasterMk cId="909488648" sldId="2147483845"/>
            <pc:sldLayoutMk cId="4189235949" sldId="2147483846"/>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663403677" sldId="2147483847"/>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84912049" sldId="2147483848"/>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3257008872" sldId="2147483849"/>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1768295065" sldId="2147483850"/>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4058955424" sldId="2147483851"/>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160821677" sldId="2147483852"/>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3075830714" sldId="2147483853"/>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255499972" sldId="2147483854"/>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1890118623" sldId="2147483855"/>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454490810" sldId="2147483856"/>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851582250" sldId="2147483857"/>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1088512561" sldId="2147483858"/>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3088052183" sldId="2147483859"/>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1263490402" sldId="2147483860"/>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1272764298" sldId="2147483861"/>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1692807772" sldId="2147483862"/>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3356888897" sldId="2147483863"/>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1210059467" sldId="2147483864"/>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2142302839" sldId="2147483865"/>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2542152450" sldId="2147483866"/>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2770356208" sldId="2147483867"/>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2534317449" sldId="2147483868"/>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2405513345" sldId="2147483869"/>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948793287" sldId="2147483870"/>
          </pc:sldLayoutMkLst>
        </pc:sldLayoutChg>
        <pc:sldLayoutChg chg="del">
          <pc:chgData name="Heather Brooks" userId="3276e798-6282-47c1-a583-039c105f1097" providerId="ADAL" clId="{6F9FCA3A-CB03-4D77-BB1A-9DCE87DEC6CF}" dt="2025-04-03T14:51:58.664" v="727" actId="47"/>
          <pc:sldLayoutMkLst>
            <pc:docMk/>
            <pc:sldMasterMk cId="909488648" sldId="2147483845"/>
            <pc:sldLayoutMk cId="3480069875" sldId="2147483871"/>
          </pc:sldLayoutMkLst>
        </pc:sldLayoutChg>
      </pc:sldMasterChg>
    </pc:docChg>
  </pc:docChgLst>
</pc:chgInfo>
</file>

<file path=ppt/diagrams/_rels/data4.xml.rels><?xml version="1.0" encoding="UTF-8" standalone="yes"?>
<Relationships xmlns="http://schemas.openxmlformats.org/package/2006/relationships"><Relationship Id="rId8" Type="http://schemas.openxmlformats.org/officeDocument/2006/relationships/image" Target="../media/image105.svg"/><Relationship Id="rId3" Type="http://schemas.openxmlformats.org/officeDocument/2006/relationships/image" Target="../media/image100.png"/><Relationship Id="rId7" Type="http://schemas.openxmlformats.org/officeDocument/2006/relationships/image" Target="../media/image104.png"/><Relationship Id="rId2" Type="http://schemas.openxmlformats.org/officeDocument/2006/relationships/image" Target="../media/image99.svg"/><Relationship Id="rId1" Type="http://schemas.openxmlformats.org/officeDocument/2006/relationships/image" Target="../media/image98.png"/><Relationship Id="rId6" Type="http://schemas.openxmlformats.org/officeDocument/2006/relationships/image" Target="../media/image103.svg"/><Relationship Id="rId5" Type="http://schemas.openxmlformats.org/officeDocument/2006/relationships/image" Target="../media/image102.png"/><Relationship Id="rId10" Type="http://schemas.openxmlformats.org/officeDocument/2006/relationships/image" Target="../media/image107.svg"/><Relationship Id="rId4" Type="http://schemas.openxmlformats.org/officeDocument/2006/relationships/image" Target="../media/image101.svg"/><Relationship Id="rId9" Type="http://schemas.openxmlformats.org/officeDocument/2006/relationships/image" Target="../media/image106.png"/></Relationships>
</file>

<file path=ppt/diagrams/_rels/drawing4.xml.rels><?xml version="1.0" encoding="UTF-8" standalone="yes"?>
<Relationships xmlns="http://schemas.openxmlformats.org/package/2006/relationships"><Relationship Id="rId8" Type="http://schemas.openxmlformats.org/officeDocument/2006/relationships/image" Target="../media/image105.svg"/><Relationship Id="rId3" Type="http://schemas.openxmlformats.org/officeDocument/2006/relationships/image" Target="../media/image100.png"/><Relationship Id="rId7" Type="http://schemas.openxmlformats.org/officeDocument/2006/relationships/image" Target="../media/image104.png"/><Relationship Id="rId2" Type="http://schemas.openxmlformats.org/officeDocument/2006/relationships/image" Target="../media/image99.svg"/><Relationship Id="rId1" Type="http://schemas.openxmlformats.org/officeDocument/2006/relationships/image" Target="../media/image98.png"/><Relationship Id="rId6" Type="http://schemas.openxmlformats.org/officeDocument/2006/relationships/image" Target="../media/image103.svg"/><Relationship Id="rId5" Type="http://schemas.openxmlformats.org/officeDocument/2006/relationships/image" Target="../media/image102.png"/><Relationship Id="rId10" Type="http://schemas.openxmlformats.org/officeDocument/2006/relationships/image" Target="../media/image107.svg"/><Relationship Id="rId4" Type="http://schemas.openxmlformats.org/officeDocument/2006/relationships/image" Target="../media/image101.svg"/><Relationship Id="rId9" Type="http://schemas.openxmlformats.org/officeDocument/2006/relationships/image" Target="../media/image106.png"/></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3_4">
  <dgm:title val=""/>
  <dgm:desc val=""/>
  <dgm:catLst>
    <dgm:cat type="accent3" pri="11400"/>
  </dgm:catLst>
  <dgm:styleLbl name="node0">
    <dgm:fillClrLst meth="cycle">
      <a:schemeClr val="accent3">
        <a:shade val="60000"/>
      </a:schemeClr>
    </dgm:fillClrLst>
    <dgm:linClrLst meth="repeat">
      <a:schemeClr val="lt1"/>
    </dgm:linClrLst>
    <dgm:effectClrLst/>
    <dgm:txLinClrLst/>
    <dgm:txFillClrLst/>
    <dgm:txEffectClrLst/>
  </dgm:styleLbl>
  <dgm:styleLbl name="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alignNode1">
    <dgm:fillClrLst meth="cycle">
      <a:schemeClr val="accent3">
        <a:shade val="50000"/>
      </a:schemeClr>
      <a:schemeClr val="accent3">
        <a:tint val="55000"/>
      </a:schemeClr>
    </dgm:fillClrLst>
    <dgm:linClrLst meth="cycle">
      <a:schemeClr val="accent3">
        <a:shade val="50000"/>
      </a:schemeClr>
      <a:schemeClr val="accent3">
        <a:tint val="55000"/>
      </a:schemeClr>
    </dgm:linClrLst>
    <dgm:effectClrLst/>
    <dgm:txLinClrLst/>
    <dgm:txFillClrLst/>
    <dgm:txEffectClrLst/>
  </dgm:styleLbl>
  <dgm:styleLbl name="lnNode1">
    <dgm:fillClrLst meth="cycle">
      <a:schemeClr val="accent3">
        <a:shade val="50000"/>
      </a:schemeClr>
      <a:schemeClr val="accent3">
        <a:tint val="55000"/>
      </a:schemeClr>
    </dgm:fillClrLst>
    <dgm:linClrLst meth="repeat">
      <a:schemeClr val="lt1"/>
    </dgm:linClrLst>
    <dgm:effectClrLst/>
    <dgm:txLinClrLst/>
    <dgm:txFillClrLst/>
    <dgm:txEffectClrLst/>
  </dgm:styleLbl>
  <dgm:styleLbl name="vennNode1">
    <dgm:fillClrLst meth="cycle">
      <a:schemeClr val="accent3">
        <a:shade val="80000"/>
        <a:alpha val="50000"/>
      </a:schemeClr>
      <a:schemeClr val="accent3">
        <a:tint val="50000"/>
        <a:alpha val="50000"/>
      </a:schemeClr>
    </dgm:fillClrLst>
    <dgm:linClrLst meth="repeat">
      <a:schemeClr val="lt1"/>
    </dgm:linClrLst>
    <dgm:effectClrLst/>
    <dgm:txLinClrLst/>
    <dgm:txFillClrLst/>
    <dgm:txEffectClrLst/>
  </dgm:styleLbl>
  <dgm:styleLbl name="node2">
    <dgm:fillClrLst>
      <a:schemeClr val="accent3">
        <a:shade val="80000"/>
      </a:schemeClr>
    </dgm:fillClrLst>
    <dgm:linClrLst meth="repeat">
      <a:schemeClr val="lt1"/>
    </dgm:linClrLst>
    <dgm:effectClrLst/>
    <dgm:txLinClrLst/>
    <dgm:txFillClrLst/>
    <dgm:txEffectClrLst/>
  </dgm:styleLbl>
  <dgm:styleLbl name="node3">
    <dgm:fillClrLst>
      <a:schemeClr val="accent3">
        <a:tint val="99000"/>
      </a:schemeClr>
    </dgm:fillClrLst>
    <dgm:linClrLst meth="repeat">
      <a:schemeClr val="lt1"/>
    </dgm:linClrLst>
    <dgm:effectClrLst/>
    <dgm:txLinClrLst/>
    <dgm:txFillClrLst/>
    <dgm:txEffectClrLst/>
  </dgm:styleLbl>
  <dgm:styleLbl name="node4">
    <dgm:fillClrLst>
      <a:schemeClr val="accent3">
        <a:tint val="70000"/>
      </a:schemeClr>
    </dgm:fillClrLst>
    <dgm:linClrLst meth="repeat">
      <a:schemeClr val="lt1"/>
    </dgm:linClrLst>
    <dgm:effectClrLst/>
    <dgm:txLinClrLst/>
    <dgm:txFillClrLst/>
    <dgm:txEffectClrLst/>
  </dgm:styleLbl>
  <dgm:styleLbl name="f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f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bgSibTrans2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dgm:txEffectClrLst/>
  </dgm:styleLbl>
  <dgm:styleLbl name="sibTrans1D1">
    <dgm:fillClrLst meth="cycle">
      <a:schemeClr val="accent3">
        <a:shade val="90000"/>
      </a:schemeClr>
      <a:schemeClr val="accent3">
        <a:tint val="50000"/>
      </a:schemeClr>
    </dgm:fillClrLst>
    <dgm:linClrLst meth="cycle">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shade val="80000"/>
      </a:schemeClr>
    </dgm:fillClrLst>
    <dgm:linClrLst meth="repeat">
      <a:schemeClr val="lt1"/>
    </dgm:linClrLst>
    <dgm:effectClrLst/>
    <dgm:txLinClrLst/>
    <dgm:txFillClrLst/>
    <dgm:txEffectClrLst/>
  </dgm:styleLbl>
  <dgm:styleLbl name="asst1">
    <dgm:fillClrLst meth="repeat">
      <a:schemeClr val="accent3">
        <a:shade val="80000"/>
      </a:schemeClr>
    </dgm:fillClrLst>
    <dgm:linClrLst meth="repeat">
      <a:schemeClr val="lt1"/>
    </dgm:linClrLst>
    <dgm:effectClrLst/>
    <dgm:txLinClrLst/>
    <dgm:txFillClrLst/>
    <dgm:txEffectClrLst/>
  </dgm:styleLbl>
  <dgm:styleLbl name="asst2">
    <dgm:fillClrLst>
      <a:schemeClr val="accent3">
        <a:tint val="90000"/>
      </a:schemeClr>
    </dgm:fillClrLst>
    <dgm:linClrLst meth="repeat">
      <a:schemeClr val="lt1"/>
    </dgm:linClrLst>
    <dgm:effectClrLst/>
    <dgm:txLinClrLst/>
    <dgm:txFillClrLst/>
    <dgm:txEffectClrLst/>
  </dgm:styleLbl>
  <dgm:styleLbl name="asst3">
    <dgm:fillClrLst>
      <a:schemeClr val="accent3">
        <a:tint val="70000"/>
      </a:schemeClr>
    </dgm:fillClrLst>
    <dgm:linClrLst meth="repeat">
      <a:schemeClr val="lt1"/>
    </dgm:linClrLst>
    <dgm:effectClrLst/>
    <dgm:txLinClrLst/>
    <dgm:txFillClrLst/>
    <dgm:txEffectClrLst/>
  </dgm:styleLbl>
  <dgm:styleLbl name="asst4">
    <dgm:fillClrLst>
      <a:schemeClr val="accent3">
        <a:tint val="50000"/>
      </a:schemeClr>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3">
        <a:shade val="50000"/>
      </a:schemeClr>
      <a:schemeClr val="accent3">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alignAccFollowNode1">
    <dgm:fillClrLst meth="repeat">
      <a:schemeClr val="accent3">
        <a:alpha val="90000"/>
        <a:tint val="55000"/>
      </a:schemeClr>
    </dgm:fillClrLst>
    <dgm:linClrLst meth="repeat">
      <a:schemeClr val="accent3">
        <a:alpha val="90000"/>
        <a:tint val="55000"/>
      </a:schemeClr>
    </dgm:linClrLst>
    <dgm:effectClrLst/>
    <dgm:txLinClrLst/>
    <dgm:txFillClrLst meth="repeat">
      <a:schemeClr val="dk1"/>
    </dgm:txFillClrLst>
    <dgm:txEffectClrLst/>
  </dgm:styleLbl>
  <dgm:styleLbl name="bgAccFollowNode1">
    <dgm:fillClrLst meth="repeat">
      <a:schemeClr val="accent3">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55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0BE677A-BAD1-44EE-9F10-2E65CA3A0B99}" type="doc">
      <dgm:prSet loTypeId="urn:microsoft.com/office/officeart/2017/3/layout/DropPinTimeline" loCatId="process" qsTypeId="urn:microsoft.com/office/officeart/2005/8/quickstyle/simple1" qsCatId="simple" csTypeId="urn:microsoft.com/office/officeart/2005/8/colors/colorful2" csCatId="colorful" phldr="1"/>
      <dgm:spPr/>
      <dgm:t>
        <a:bodyPr/>
        <a:lstStyle/>
        <a:p>
          <a:endParaRPr lang="en-US"/>
        </a:p>
      </dgm:t>
    </dgm:pt>
    <dgm:pt modelId="{607BD95C-3D59-42EE-9275-FD75EFC3ECC6}">
      <dgm:prSet/>
      <dgm:spPr/>
      <dgm:t>
        <a:bodyPr/>
        <a:lstStyle/>
        <a:p>
          <a:pPr>
            <a:defRPr b="1"/>
          </a:pPr>
          <a:r>
            <a:rPr lang="en-US"/>
            <a:t>Aug. 2024</a:t>
          </a:r>
        </a:p>
      </dgm:t>
    </dgm:pt>
    <dgm:pt modelId="{83E7B8C2-25D7-414C-A5FF-7C31716818D5}" type="parTrans" cxnId="{DC80ADD4-B50B-443C-B3C8-077C6DB0591D}">
      <dgm:prSet/>
      <dgm:spPr/>
      <dgm:t>
        <a:bodyPr/>
        <a:lstStyle/>
        <a:p>
          <a:endParaRPr lang="en-US"/>
        </a:p>
      </dgm:t>
    </dgm:pt>
    <dgm:pt modelId="{5C456916-2531-47AE-8F2D-789666218CBB}" type="sibTrans" cxnId="{DC80ADD4-B50B-443C-B3C8-077C6DB0591D}">
      <dgm:prSet/>
      <dgm:spPr/>
      <dgm:t>
        <a:bodyPr/>
        <a:lstStyle/>
        <a:p>
          <a:endParaRPr lang="en-US"/>
        </a:p>
      </dgm:t>
    </dgm:pt>
    <dgm:pt modelId="{C02EBB10-0F82-436D-B298-BFCE767301D7}">
      <dgm:prSet/>
      <dgm:spPr/>
      <dgm:t>
        <a:bodyPr/>
        <a:lstStyle/>
        <a:p>
          <a:r>
            <a:rPr lang="en-US"/>
            <a:t>NRR entered into force</a:t>
          </a:r>
        </a:p>
      </dgm:t>
    </dgm:pt>
    <dgm:pt modelId="{AD962D25-4652-49E9-A96E-DC30FED2C954}" type="parTrans" cxnId="{E31FD03B-B685-4C0A-BC11-3D33E004E098}">
      <dgm:prSet/>
      <dgm:spPr/>
      <dgm:t>
        <a:bodyPr/>
        <a:lstStyle/>
        <a:p>
          <a:endParaRPr lang="en-US"/>
        </a:p>
      </dgm:t>
    </dgm:pt>
    <dgm:pt modelId="{CF3FCD59-F6AA-45E9-9591-1AC9D371CFB0}" type="sibTrans" cxnId="{E31FD03B-B685-4C0A-BC11-3D33E004E098}">
      <dgm:prSet/>
      <dgm:spPr/>
      <dgm:t>
        <a:bodyPr/>
        <a:lstStyle/>
        <a:p>
          <a:endParaRPr lang="en-US"/>
        </a:p>
      </dgm:t>
    </dgm:pt>
    <dgm:pt modelId="{C76F791C-2FC3-4992-9511-91A31160DD51}">
      <dgm:prSet/>
      <dgm:spPr/>
      <dgm:t>
        <a:bodyPr/>
        <a:lstStyle/>
        <a:p>
          <a:pPr>
            <a:defRPr b="1"/>
          </a:pPr>
          <a:r>
            <a:rPr lang="en-US"/>
            <a:t>Mid 2026</a:t>
          </a:r>
        </a:p>
      </dgm:t>
    </dgm:pt>
    <dgm:pt modelId="{EABE0B7A-4A32-41CF-9784-6F4CA3EB5065}" type="parTrans" cxnId="{C4928ECE-D039-406A-AB0F-A2442B81EC2A}">
      <dgm:prSet/>
      <dgm:spPr/>
      <dgm:t>
        <a:bodyPr/>
        <a:lstStyle/>
        <a:p>
          <a:endParaRPr lang="en-US"/>
        </a:p>
      </dgm:t>
    </dgm:pt>
    <dgm:pt modelId="{B89D5B68-7A66-41E4-BD5F-5066987C8016}" type="sibTrans" cxnId="{C4928ECE-D039-406A-AB0F-A2442B81EC2A}">
      <dgm:prSet/>
      <dgm:spPr/>
      <dgm:t>
        <a:bodyPr/>
        <a:lstStyle/>
        <a:p>
          <a:endParaRPr lang="en-US"/>
        </a:p>
      </dgm:t>
    </dgm:pt>
    <dgm:pt modelId="{4AC74773-ED32-4B89-92DB-C0E646FD7428}">
      <dgm:prSet/>
      <dgm:spPr/>
      <dgm:t>
        <a:bodyPr/>
        <a:lstStyle/>
        <a:p>
          <a:r>
            <a:rPr lang="en-US"/>
            <a:t>MS to submit NRPs to the Commission</a:t>
          </a:r>
        </a:p>
      </dgm:t>
    </dgm:pt>
    <dgm:pt modelId="{83F2CA4E-18F8-42A2-8C08-A5BC5F55A00F}" type="parTrans" cxnId="{1A36E7D4-18E1-42BE-897B-D43E6640DCD1}">
      <dgm:prSet/>
      <dgm:spPr/>
      <dgm:t>
        <a:bodyPr/>
        <a:lstStyle/>
        <a:p>
          <a:endParaRPr lang="en-US"/>
        </a:p>
      </dgm:t>
    </dgm:pt>
    <dgm:pt modelId="{A21E668E-E238-47EC-A5C7-D71D25FFC5E8}" type="sibTrans" cxnId="{1A36E7D4-18E1-42BE-897B-D43E6640DCD1}">
      <dgm:prSet/>
      <dgm:spPr/>
      <dgm:t>
        <a:bodyPr/>
        <a:lstStyle/>
        <a:p>
          <a:endParaRPr lang="en-US"/>
        </a:p>
      </dgm:t>
    </dgm:pt>
    <dgm:pt modelId="{DDA52429-0D7A-4F5C-939B-475BCFB65D33}">
      <dgm:prSet/>
      <dgm:spPr/>
      <dgm:t>
        <a:bodyPr/>
        <a:lstStyle/>
        <a:p>
          <a:pPr>
            <a:defRPr b="1"/>
          </a:pPr>
          <a:r>
            <a:rPr lang="en-US"/>
            <a:t>2025</a:t>
          </a:r>
        </a:p>
      </dgm:t>
    </dgm:pt>
    <dgm:pt modelId="{C3E96210-A42B-4289-BCA3-A4FB235A56F6}" type="parTrans" cxnId="{2CDF19A2-B87C-4403-B547-6C829A1375B5}">
      <dgm:prSet/>
      <dgm:spPr/>
      <dgm:t>
        <a:bodyPr/>
        <a:lstStyle/>
        <a:p>
          <a:endParaRPr lang="en-BE"/>
        </a:p>
      </dgm:t>
    </dgm:pt>
    <dgm:pt modelId="{DB299FF8-8A9F-4324-9CA8-92DEFB982E7C}" type="sibTrans" cxnId="{2CDF19A2-B87C-4403-B547-6C829A1375B5}">
      <dgm:prSet/>
      <dgm:spPr/>
      <dgm:t>
        <a:bodyPr/>
        <a:lstStyle/>
        <a:p>
          <a:endParaRPr lang="en-BE"/>
        </a:p>
      </dgm:t>
    </dgm:pt>
    <dgm:pt modelId="{BA9E031C-A4C1-4BCE-92DB-D3034D8EEAE6}">
      <dgm:prSet/>
      <dgm:spPr/>
      <dgm:t>
        <a:bodyPr/>
        <a:lstStyle/>
        <a:p>
          <a:r>
            <a:rPr lang="en-US"/>
            <a:t>Uniform format available</a:t>
          </a:r>
        </a:p>
      </dgm:t>
    </dgm:pt>
    <dgm:pt modelId="{AC7A12D2-AF55-40C0-8483-B33A92D5F463}" type="parTrans" cxnId="{1A67D5FE-FAF0-45CC-9F57-C3EEA91E0C58}">
      <dgm:prSet/>
      <dgm:spPr/>
      <dgm:t>
        <a:bodyPr/>
        <a:lstStyle/>
        <a:p>
          <a:endParaRPr lang="en-BE"/>
        </a:p>
      </dgm:t>
    </dgm:pt>
    <dgm:pt modelId="{89D25902-A1E5-4D2F-8C83-0AA87DB00A63}" type="sibTrans" cxnId="{1A67D5FE-FAF0-45CC-9F57-C3EEA91E0C58}">
      <dgm:prSet/>
      <dgm:spPr/>
      <dgm:t>
        <a:bodyPr/>
        <a:lstStyle/>
        <a:p>
          <a:endParaRPr lang="en-BE"/>
        </a:p>
      </dgm:t>
    </dgm:pt>
    <dgm:pt modelId="{10F89EAB-2044-485D-8F63-039FE171C595}" type="pres">
      <dgm:prSet presAssocID="{40BE677A-BAD1-44EE-9F10-2E65CA3A0B99}" presName="root" presStyleCnt="0">
        <dgm:presLayoutVars>
          <dgm:chMax/>
          <dgm:chPref/>
          <dgm:animLvl val="lvl"/>
        </dgm:presLayoutVars>
      </dgm:prSet>
      <dgm:spPr/>
    </dgm:pt>
    <dgm:pt modelId="{38FC8612-A275-4435-8441-35C5B76D313A}" type="pres">
      <dgm:prSet presAssocID="{40BE677A-BAD1-44EE-9F10-2E65CA3A0B99}" presName="divider" presStyleLbl="fgAcc1" presStyleIdx="0" presStyleCnt="4"/>
      <dgm:spPr>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tailEnd type="triangle" w="lg" len="lg"/>
        </a:ln>
        <a:effectLst/>
      </dgm:spPr>
    </dgm:pt>
    <dgm:pt modelId="{79A78DC9-FF56-43EB-B257-1E410E877B6B}" type="pres">
      <dgm:prSet presAssocID="{40BE677A-BAD1-44EE-9F10-2E65CA3A0B99}" presName="nodes" presStyleCnt="0">
        <dgm:presLayoutVars>
          <dgm:chMax/>
          <dgm:chPref/>
          <dgm:animLvl val="lvl"/>
        </dgm:presLayoutVars>
      </dgm:prSet>
      <dgm:spPr/>
    </dgm:pt>
    <dgm:pt modelId="{26C5B836-9AE6-44BA-96C4-1565399DC51B}" type="pres">
      <dgm:prSet presAssocID="{607BD95C-3D59-42EE-9275-FD75EFC3ECC6}" presName="composite" presStyleCnt="0"/>
      <dgm:spPr/>
    </dgm:pt>
    <dgm:pt modelId="{15156E51-3E28-4242-905B-206A2539E6CD}" type="pres">
      <dgm:prSet presAssocID="{607BD95C-3D59-42EE-9275-FD75EFC3ECC6}" presName="ConnectorPoint" presStyleLbl="lnNode1" presStyleIdx="0" presStyleCnt="3"/>
      <dgm:spPr>
        <a:solidFill>
          <a:schemeClr val="accent2">
            <a:hueOff val="0"/>
            <a:satOff val="0"/>
            <a:lumOff val="0"/>
            <a:alphaOff val="0"/>
          </a:schemeClr>
        </a:solidFill>
        <a:ln w="6350" cap="flat" cmpd="sng" algn="ctr">
          <a:solidFill>
            <a:schemeClr val="lt1">
              <a:hueOff val="0"/>
              <a:satOff val="0"/>
              <a:lumOff val="0"/>
              <a:alphaOff val="0"/>
            </a:schemeClr>
          </a:solidFill>
          <a:prstDash val="solid"/>
        </a:ln>
        <a:effectLst/>
      </dgm:spPr>
    </dgm:pt>
    <dgm:pt modelId="{14DE4049-F4F1-4208-A404-318A20896741}" type="pres">
      <dgm:prSet presAssocID="{607BD95C-3D59-42EE-9275-FD75EFC3ECC6}" presName="DropPinPlaceHolder" presStyleCnt="0"/>
      <dgm:spPr/>
    </dgm:pt>
    <dgm:pt modelId="{87658FFE-1BD8-462E-B307-1684E4320584}" type="pres">
      <dgm:prSet presAssocID="{607BD95C-3D59-42EE-9275-FD75EFC3ECC6}" presName="DropPin" presStyleLbl="alignNode1" presStyleIdx="0" presStyleCnt="3"/>
      <dgm:spPr/>
    </dgm:pt>
    <dgm:pt modelId="{4FB38564-6D4E-469F-9477-F93F0ED36CE4}" type="pres">
      <dgm:prSet presAssocID="{607BD95C-3D59-42EE-9275-FD75EFC3ECC6}" presName="Ellipse" presStyleLbl="fgAcc1" presStyleIdx="1" presStyleCnt="4"/>
      <dgm:spPr>
        <a:solidFill>
          <a:schemeClr val="lt1">
            <a:alpha val="90000"/>
            <a:hueOff val="0"/>
            <a:satOff val="0"/>
            <a:lumOff val="0"/>
            <a:alphaOff val="0"/>
          </a:schemeClr>
        </a:solidFill>
        <a:ln w="25400" cap="flat" cmpd="sng" algn="ctr">
          <a:noFill/>
          <a:prstDash val="solid"/>
        </a:ln>
        <a:effectLst/>
      </dgm:spPr>
    </dgm:pt>
    <dgm:pt modelId="{6C2B14DE-456B-4D00-B772-76371BEF43FC}" type="pres">
      <dgm:prSet presAssocID="{607BD95C-3D59-42EE-9275-FD75EFC3ECC6}" presName="L2TextContainer" presStyleLbl="revTx" presStyleIdx="0" presStyleCnt="6">
        <dgm:presLayoutVars>
          <dgm:bulletEnabled val="1"/>
        </dgm:presLayoutVars>
      </dgm:prSet>
      <dgm:spPr/>
    </dgm:pt>
    <dgm:pt modelId="{029C975B-E594-4FBF-B673-CDB23320841D}" type="pres">
      <dgm:prSet presAssocID="{607BD95C-3D59-42EE-9275-FD75EFC3ECC6}" presName="L1TextContainer" presStyleLbl="revTx" presStyleIdx="1" presStyleCnt="6">
        <dgm:presLayoutVars>
          <dgm:chMax val="1"/>
          <dgm:chPref val="1"/>
          <dgm:bulletEnabled val="1"/>
        </dgm:presLayoutVars>
      </dgm:prSet>
      <dgm:spPr/>
    </dgm:pt>
    <dgm:pt modelId="{D5C51DFE-A331-4C89-90FC-939DFEDBA827}" type="pres">
      <dgm:prSet presAssocID="{607BD95C-3D59-42EE-9275-FD75EFC3ECC6}" presName="ConnectLine" presStyleLbl="sibTrans1D1" presStyleIdx="0" presStyleCnt="3"/>
      <dgm:spPr>
        <a:noFill/>
        <a:ln w="12700" cap="flat" cmpd="sng" algn="ctr">
          <a:solidFill>
            <a:schemeClr val="accent2">
              <a:hueOff val="0"/>
              <a:satOff val="0"/>
              <a:lumOff val="0"/>
              <a:alphaOff val="0"/>
            </a:schemeClr>
          </a:solidFill>
          <a:prstDash val="dash"/>
        </a:ln>
        <a:effectLst/>
      </dgm:spPr>
    </dgm:pt>
    <dgm:pt modelId="{159449B9-D32A-4A81-B904-24A7C41EB11B}" type="pres">
      <dgm:prSet presAssocID="{607BD95C-3D59-42EE-9275-FD75EFC3ECC6}" presName="EmptyPlaceHolder" presStyleCnt="0"/>
      <dgm:spPr/>
    </dgm:pt>
    <dgm:pt modelId="{5C7B1768-094D-4E1B-9AC2-8CA350437A64}" type="pres">
      <dgm:prSet presAssocID="{5C456916-2531-47AE-8F2D-789666218CBB}" presName="spaceBetweenRectangles" presStyleCnt="0"/>
      <dgm:spPr/>
    </dgm:pt>
    <dgm:pt modelId="{F8C2B8C7-6E1F-460C-AC0F-3F292D37F442}" type="pres">
      <dgm:prSet presAssocID="{DDA52429-0D7A-4F5C-939B-475BCFB65D33}" presName="composite" presStyleCnt="0"/>
      <dgm:spPr/>
    </dgm:pt>
    <dgm:pt modelId="{33EDB8E5-B5A3-44F9-A65B-F8F253B50C77}" type="pres">
      <dgm:prSet presAssocID="{DDA52429-0D7A-4F5C-939B-475BCFB65D33}" presName="ConnectorPoint" presStyleLbl="lnNode1" presStyleIdx="1" presStyleCnt="3"/>
      <dgm:spPr>
        <a:solidFill>
          <a:schemeClr val="accent2">
            <a:hueOff val="2340759"/>
            <a:satOff val="-2919"/>
            <a:lumOff val="686"/>
            <a:alphaOff val="0"/>
          </a:schemeClr>
        </a:solidFill>
        <a:ln w="6350" cap="flat" cmpd="sng" algn="ctr">
          <a:solidFill>
            <a:schemeClr val="lt1">
              <a:hueOff val="0"/>
              <a:satOff val="0"/>
              <a:lumOff val="0"/>
              <a:alphaOff val="0"/>
            </a:schemeClr>
          </a:solidFill>
          <a:prstDash val="solid"/>
        </a:ln>
        <a:effectLst/>
      </dgm:spPr>
    </dgm:pt>
    <dgm:pt modelId="{9C1E8E05-1D95-47A0-891D-E70E86168939}" type="pres">
      <dgm:prSet presAssocID="{DDA52429-0D7A-4F5C-939B-475BCFB65D33}" presName="DropPinPlaceHolder" presStyleCnt="0"/>
      <dgm:spPr/>
    </dgm:pt>
    <dgm:pt modelId="{4E2A9939-6DE9-4548-83C8-FF172C9EEFBF}" type="pres">
      <dgm:prSet presAssocID="{DDA52429-0D7A-4F5C-939B-475BCFB65D33}" presName="DropPin" presStyleLbl="alignNode1" presStyleIdx="1" presStyleCnt="3"/>
      <dgm:spPr/>
    </dgm:pt>
    <dgm:pt modelId="{F5069E2B-C2EE-4871-ACA2-C99EF5FFF5FF}" type="pres">
      <dgm:prSet presAssocID="{DDA52429-0D7A-4F5C-939B-475BCFB65D33}" presName="Ellipse" presStyleLbl="fgAcc1" presStyleIdx="2" presStyleCnt="4"/>
      <dgm:spPr>
        <a:solidFill>
          <a:schemeClr val="lt1">
            <a:alpha val="90000"/>
            <a:hueOff val="0"/>
            <a:satOff val="0"/>
            <a:lumOff val="0"/>
            <a:alphaOff val="0"/>
          </a:schemeClr>
        </a:solidFill>
        <a:ln w="25400" cap="flat" cmpd="sng" algn="ctr">
          <a:noFill/>
          <a:prstDash val="solid"/>
        </a:ln>
        <a:effectLst/>
      </dgm:spPr>
    </dgm:pt>
    <dgm:pt modelId="{860F031B-E1B4-430F-8D14-88FD368E6A85}" type="pres">
      <dgm:prSet presAssocID="{DDA52429-0D7A-4F5C-939B-475BCFB65D33}" presName="L2TextContainer" presStyleLbl="revTx" presStyleIdx="2" presStyleCnt="6">
        <dgm:presLayoutVars>
          <dgm:bulletEnabled val="1"/>
        </dgm:presLayoutVars>
      </dgm:prSet>
      <dgm:spPr/>
    </dgm:pt>
    <dgm:pt modelId="{3A75A46F-5373-4ACA-B95C-98E42C84BDE9}" type="pres">
      <dgm:prSet presAssocID="{DDA52429-0D7A-4F5C-939B-475BCFB65D33}" presName="L1TextContainer" presStyleLbl="revTx" presStyleIdx="3" presStyleCnt="6">
        <dgm:presLayoutVars>
          <dgm:chMax val="1"/>
          <dgm:chPref val="1"/>
          <dgm:bulletEnabled val="1"/>
        </dgm:presLayoutVars>
      </dgm:prSet>
      <dgm:spPr/>
    </dgm:pt>
    <dgm:pt modelId="{3C5F4294-9A74-455F-9298-0C255125A27F}" type="pres">
      <dgm:prSet presAssocID="{DDA52429-0D7A-4F5C-939B-475BCFB65D33}" presName="ConnectLine" presStyleLbl="sibTrans1D1" presStyleIdx="1" presStyleCnt="3"/>
      <dgm:spPr>
        <a:noFill/>
        <a:ln w="12700" cap="flat" cmpd="sng" algn="ctr">
          <a:solidFill>
            <a:schemeClr val="accent2">
              <a:hueOff val="2340759"/>
              <a:satOff val="-2919"/>
              <a:lumOff val="686"/>
              <a:alphaOff val="0"/>
            </a:schemeClr>
          </a:solidFill>
          <a:prstDash val="dash"/>
        </a:ln>
        <a:effectLst/>
      </dgm:spPr>
    </dgm:pt>
    <dgm:pt modelId="{7C276B8C-F6AE-42DE-B640-BB8F021AAABC}" type="pres">
      <dgm:prSet presAssocID="{DDA52429-0D7A-4F5C-939B-475BCFB65D33}" presName="EmptyPlaceHolder" presStyleCnt="0"/>
      <dgm:spPr/>
    </dgm:pt>
    <dgm:pt modelId="{39F42348-D25C-4499-A9E8-7249C4F74D19}" type="pres">
      <dgm:prSet presAssocID="{DB299FF8-8A9F-4324-9CA8-92DEFB982E7C}" presName="spaceBetweenRectangles" presStyleCnt="0"/>
      <dgm:spPr/>
    </dgm:pt>
    <dgm:pt modelId="{E2095660-B3C4-489C-81F9-1076411BA2B2}" type="pres">
      <dgm:prSet presAssocID="{C76F791C-2FC3-4992-9511-91A31160DD51}" presName="composite" presStyleCnt="0"/>
      <dgm:spPr/>
    </dgm:pt>
    <dgm:pt modelId="{9783406F-7F22-4C65-B6E0-5AA5A3088CC6}" type="pres">
      <dgm:prSet presAssocID="{C76F791C-2FC3-4992-9511-91A31160DD51}" presName="ConnectorPoint" presStyleLbl="lnNode1" presStyleIdx="2" presStyleCnt="3"/>
      <dgm:spPr>
        <a:solidFill>
          <a:schemeClr val="accent2">
            <a:hueOff val="4681519"/>
            <a:satOff val="-5839"/>
            <a:lumOff val="1373"/>
            <a:alphaOff val="0"/>
          </a:schemeClr>
        </a:solidFill>
        <a:ln w="6350" cap="flat" cmpd="sng" algn="ctr">
          <a:solidFill>
            <a:schemeClr val="lt1">
              <a:hueOff val="0"/>
              <a:satOff val="0"/>
              <a:lumOff val="0"/>
              <a:alphaOff val="0"/>
            </a:schemeClr>
          </a:solidFill>
          <a:prstDash val="solid"/>
        </a:ln>
        <a:effectLst/>
      </dgm:spPr>
    </dgm:pt>
    <dgm:pt modelId="{1E6BA13D-F454-492A-89E5-A88393D430C6}" type="pres">
      <dgm:prSet presAssocID="{C76F791C-2FC3-4992-9511-91A31160DD51}" presName="DropPinPlaceHolder" presStyleCnt="0"/>
      <dgm:spPr/>
    </dgm:pt>
    <dgm:pt modelId="{E7DA5D60-3A83-4AF5-AE4B-24948A2A8E5C}" type="pres">
      <dgm:prSet presAssocID="{C76F791C-2FC3-4992-9511-91A31160DD51}" presName="DropPin" presStyleLbl="alignNode1" presStyleIdx="2" presStyleCnt="3"/>
      <dgm:spPr/>
    </dgm:pt>
    <dgm:pt modelId="{FBAB57AB-FB75-412A-A4E6-4B66A4BD638C}" type="pres">
      <dgm:prSet presAssocID="{C76F791C-2FC3-4992-9511-91A31160DD51}" presName="Ellipse" presStyleLbl="fgAcc1" presStyleIdx="3" presStyleCnt="4"/>
      <dgm:spPr>
        <a:solidFill>
          <a:schemeClr val="lt1">
            <a:alpha val="90000"/>
            <a:hueOff val="0"/>
            <a:satOff val="0"/>
            <a:lumOff val="0"/>
            <a:alphaOff val="0"/>
          </a:schemeClr>
        </a:solidFill>
        <a:ln w="25400" cap="flat" cmpd="sng" algn="ctr">
          <a:noFill/>
          <a:prstDash val="solid"/>
        </a:ln>
        <a:effectLst/>
      </dgm:spPr>
    </dgm:pt>
    <dgm:pt modelId="{98587D9C-4968-4A85-B827-1084AD882B2F}" type="pres">
      <dgm:prSet presAssocID="{C76F791C-2FC3-4992-9511-91A31160DD51}" presName="L2TextContainer" presStyleLbl="revTx" presStyleIdx="4" presStyleCnt="6">
        <dgm:presLayoutVars>
          <dgm:bulletEnabled val="1"/>
        </dgm:presLayoutVars>
      </dgm:prSet>
      <dgm:spPr/>
    </dgm:pt>
    <dgm:pt modelId="{4C877967-B7D1-4914-857B-7671C99CCA84}" type="pres">
      <dgm:prSet presAssocID="{C76F791C-2FC3-4992-9511-91A31160DD51}" presName="L1TextContainer" presStyleLbl="revTx" presStyleIdx="5" presStyleCnt="6">
        <dgm:presLayoutVars>
          <dgm:chMax val="1"/>
          <dgm:chPref val="1"/>
          <dgm:bulletEnabled val="1"/>
        </dgm:presLayoutVars>
      </dgm:prSet>
      <dgm:spPr/>
    </dgm:pt>
    <dgm:pt modelId="{60B4A646-ADFC-4ED9-9A94-344923A94EA8}" type="pres">
      <dgm:prSet presAssocID="{C76F791C-2FC3-4992-9511-91A31160DD51}" presName="ConnectLine" presStyleLbl="sibTrans1D1" presStyleIdx="2" presStyleCnt="3"/>
      <dgm:spPr>
        <a:noFill/>
        <a:ln w="12700" cap="flat" cmpd="sng" algn="ctr">
          <a:solidFill>
            <a:schemeClr val="accent2">
              <a:hueOff val="4681519"/>
              <a:satOff val="-5839"/>
              <a:lumOff val="1373"/>
              <a:alphaOff val="0"/>
            </a:schemeClr>
          </a:solidFill>
          <a:prstDash val="dash"/>
        </a:ln>
        <a:effectLst/>
      </dgm:spPr>
    </dgm:pt>
    <dgm:pt modelId="{B2A0DB9B-1BC6-4A2F-B1BE-43DE9F54DF74}" type="pres">
      <dgm:prSet presAssocID="{C76F791C-2FC3-4992-9511-91A31160DD51}" presName="EmptyPlaceHolder" presStyleCnt="0"/>
      <dgm:spPr/>
    </dgm:pt>
  </dgm:ptLst>
  <dgm:cxnLst>
    <dgm:cxn modelId="{FB4DC828-2E91-43FE-B671-FE25B7E087E0}" type="presOf" srcId="{DDA52429-0D7A-4F5C-939B-475BCFB65D33}" destId="{3A75A46F-5373-4ACA-B95C-98E42C84BDE9}" srcOrd="0" destOrd="0" presId="urn:microsoft.com/office/officeart/2017/3/layout/DropPinTimeline"/>
    <dgm:cxn modelId="{E31FD03B-B685-4C0A-BC11-3D33E004E098}" srcId="{607BD95C-3D59-42EE-9275-FD75EFC3ECC6}" destId="{C02EBB10-0F82-436D-B298-BFCE767301D7}" srcOrd="0" destOrd="0" parTransId="{AD962D25-4652-49E9-A96E-DC30FED2C954}" sibTransId="{CF3FCD59-F6AA-45E9-9591-1AC9D371CFB0}"/>
    <dgm:cxn modelId="{BB25CE6D-E90B-4D32-9AD5-46D0A21531CA}" type="presOf" srcId="{40BE677A-BAD1-44EE-9F10-2E65CA3A0B99}" destId="{10F89EAB-2044-485D-8F63-039FE171C595}" srcOrd="0" destOrd="0" presId="urn:microsoft.com/office/officeart/2017/3/layout/DropPinTimeline"/>
    <dgm:cxn modelId="{D5DF2C56-B2AF-451E-8C6D-D2D7775B4A92}" type="presOf" srcId="{4AC74773-ED32-4B89-92DB-C0E646FD7428}" destId="{98587D9C-4968-4A85-B827-1084AD882B2F}" srcOrd="0" destOrd="0" presId="urn:microsoft.com/office/officeart/2017/3/layout/DropPinTimeline"/>
    <dgm:cxn modelId="{0585157B-D172-49B9-A7EC-89FB359356D6}" type="presOf" srcId="{C02EBB10-0F82-436D-B298-BFCE767301D7}" destId="{6C2B14DE-456B-4D00-B772-76371BEF43FC}" srcOrd="0" destOrd="0" presId="urn:microsoft.com/office/officeart/2017/3/layout/DropPinTimeline"/>
    <dgm:cxn modelId="{1652977E-0551-4D2F-B3C5-8B75C18EB1ED}" type="presOf" srcId="{BA9E031C-A4C1-4BCE-92DB-D3034D8EEAE6}" destId="{860F031B-E1B4-430F-8D14-88FD368E6A85}" srcOrd="0" destOrd="0" presId="urn:microsoft.com/office/officeart/2017/3/layout/DropPinTimeline"/>
    <dgm:cxn modelId="{C5DED395-39DB-4B3A-B1A8-AA01AD07B69C}" type="presOf" srcId="{607BD95C-3D59-42EE-9275-FD75EFC3ECC6}" destId="{029C975B-E594-4FBF-B673-CDB23320841D}" srcOrd="0" destOrd="0" presId="urn:microsoft.com/office/officeart/2017/3/layout/DropPinTimeline"/>
    <dgm:cxn modelId="{2CDF19A2-B87C-4403-B547-6C829A1375B5}" srcId="{40BE677A-BAD1-44EE-9F10-2E65CA3A0B99}" destId="{DDA52429-0D7A-4F5C-939B-475BCFB65D33}" srcOrd="1" destOrd="0" parTransId="{C3E96210-A42B-4289-BCA3-A4FB235A56F6}" sibTransId="{DB299FF8-8A9F-4324-9CA8-92DEFB982E7C}"/>
    <dgm:cxn modelId="{C6D646A3-4681-4FCC-9144-747335C4FCBD}" type="presOf" srcId="{C76F791C-2FC3-4992-9511-91A31160DD51}" destId="{4C877967-B7D1-4914-857B-7671C99CCA84}" srcOrd="0" destOrd="0" presId="urn:microsoft.com/office/officeart/2017/3/layout/DropPinTimeline"/>
    <dgm:cxn modelId="{C4928ECE-D039-406A-AB0F-A2442B81EC2A}" srcId="{40BE677A-BAD1-44EE-9F10-2E65CA3A0B99}" destId="{C76F791C-2FC3-4992-9511-91A31160DD51}" srcOrd="2" destOrd="0" parTransId="{EABE0B7A-4A32-41CF-9784-6F4CA3EB5065}" sibTransId="{B89D5B68-7A66-41E4-BD5F-5066987C8016}"/>
    <dgm:cxn modelId="{DC80ADD4-B50B-443C-B3C8-077C6DB0591D}" srcId="{40BE677A-BAD1-44EE-9F10-2E65CA3A0B99}" destId="{607BD95C-3D59-42EE-9275-FD75EFC3ECC6}" srcOrd="0" destOrd="0" parTransId="{83E7B8C2-25D7-414C-A5FF-7C31716818D5}" sibTransId="{5C456916-2531-47AE-8F2D-789666218CBB}"/>
    <dgm:cxn modelId="{1A36E7D4-18E1-42BE-897B-D43E6640DCD1}" srcId="{C76F791C-2FC3-4992-9511-91A31160DD51}" destId="{4AC74773-ED32-4B89-92DB-C0E646FD7428}" srcOrd="0" destOrd="0" parTransId="{83F2CA4E-18F8-42A2-8C08-A5BC5F55A00F}" sibTransId="{A21E668E-E238-47EC-A5C7-D71D25FFC5E8}"/>
    <dgm:cxn modelId="{1A67D5FE-FAF0-45CC-9F57-C3EEA91E0C58}" srcId="{DDA52429-0D7A-4F5C-939B-475BCFB65D33}" destId="{BA9E031C-A4C1-4BCE-92DB-D3034D8EEAE6}" srcOrd="0" destOrd="0" parTransId="{AC7A12D2-AF55-40C0-8483-B33A92D5F463}" sibTransId="{89D25902-A1E5-4D2F-8C83-0AA87DB00A63}"/>
    <dgm:cxn modelId="{A7A9126E-B803-48D1-BAD3-3340BADBAC90}" type="presParOf" srcId="{10F89EAB-2044-485D-8F63-039FE171C595}" destId="{38FC8612-A275-4435-8441-35C5B76D313A}" srcOrd="0" destOrd="0" presId="urn:microsoft.com/office/officeart/2017/3/layout/DropPinTimeline"/>
    <dgm:cxn modelId="{CB591677-E122-4BF0-B6F0-4009259723EA}" type="presParOf" srcId="{10F89EAB-2044-485D-8F63-039FE171C595}" destId="{79A78DC9-FF56-43EB-B257-1E410E877B6B}" srcOrd="1" destOrd="0" presId="urn:microsoft.com/office/officeart/2017/3/layout/DropPinTimeline"/>
    <dgm:cxn modelId="{FF70D0A8-0C89-4E47-AB3C-95D6E05C342E}" type="presParOf" srcId="{79A78DC9-FF56-43EB-B257-1E410E877B6B}" destId="{26C5B836-9AE6-44BA-96C4-1565399DC51B}" srcOrd="0" destOrd="0" presId="urn:microsoft.com/office/officeart/2017/3/layout/DropPinTimeline"/>
    <dgm:cxn modelId="{CD9F9E8D-6A7F-4921-9B5B-FB49F74641A9}" type="presParOf" srcId="{26C5B836-9AE6-44BA-96C4-1565399DC51B}" destId="{15156E51-3E28-4242-905B-206A2539E6CD}" srcOrd="0" destOrd="0" presId="urn:microsoft.com/office/officeart/2017/3/layout/DropPinTimeline"/>
    <dgm:cxn modelId="{B2A61302-B433-43D2-B24C-56B201D914F1}" type="presParOf" srcId="{26C5B836-9AE6-44BA-96C4-1565399DC51B}" destId="{14DE4049-F4F1-4208-A404-318A20896741}" srcOrd="1" destOrd="0" presId="urn:microsoft.com/office/officeart/2017/3/layout/DropPinTimeline"/>
    <dgm:cxn modelId="{A401FBD3-E9F8-4000-9BC8-635C26591582}" type="presParOf" srcId="{14DE4049-F4F1-4208-A404-318A20896741}" destId="{87658FFE-1BD8-462E-B307-1684E4320584}" srcOrd="0" destOrd="0" presId="urn:microsoft.com/office/officeart/2017/3/layout/DropPinTimeline"/>
    <dgm:cxn modelId="{CB0F680A-B817-4778-9BCC-3BE25FE2A79D}" type="presParOf" srcId="{14DE4049-F4F1-4208-A404-318A20896741}" destId="{4FB38564-6D4E-469F-9477-F93F0ED36CE4}" srcOrd="1" destOrd="0" presId="urn:microsoft.com/office/officeart/2017/3/layout/DropPinTimeline"/>
    <dgm:cxn modelId="{51B85CD7-5B18-464F-B879-7B2D19E8C31E}" type="presParOf" srcId="{26C5B836-9AE6-44BA-96C4-1565399DC51B}" destId="{6C2B14DE-456B-4D00-B772-76371BEF43FC}" srcOrd="2" destOrd="0" presId="urn:microsoft.com/office/officeart/2017/3/layout/DropPinTimeline"/>
    <dgm:cxn modelId="{3264BBD4-64E3-4643-AD97-4E4DD87C7138}" type="presParOf" srcId="{26C5B836-9AE6-44BA-96C4-1565399DC51B}" destId="{029C975B-E594-4FBF-B673-CDB23320841D}" srcOrd="3" destOrd="0" presId="urn:microsoft.com/office/officeart/2017/3/layout/DropPinTimeline"/>
    <dgm:cxn modelId="{F08FBEE2-9AF1-4EF0-A699-8CA1536A0CA8}" type="presParOf" srcId="{26C5B836-9AE6-44BA-96C4-1565399DC51B}" destId="{D5C51DFE-A331-4C89-90FC-939DFEDBA827}" srcOrd="4" destOrd="0" presId="urn:microsoft.com/office/officeart/2017/3/layout/DropPinTimeline"/>
    <dgm:cxn modelId="{64262383-D69A-447B-B9EE-88061EEB86D9}" type="presParOf" srcId="{26C5B836-9AE6-44BA-96C4-1565399DC51B}" destId="{159449B9-D32A-4A81-B904-24A7C41EB11B}" srcOrd="5" destOrd="0" presId="urn:microsoft.com/office/officeart/2017/3/layout/DropPinTimeline"/>
    <dgm:cxn modelId="{92056E2F-2F25-4AC6-B839-25953463E684}" type="presParOf" srcId="{79A78DC9-FF56-43EB-B257-1E410E877B6B}" destId="{5C7B1768-094D-4E1B-9AC2-8CA350437A64}" srcOrd="1" destOrd="0" presId="urn:microsoft.com/office/officeart/2017/3/layout/DropPinTimeline"/>
    <dgm:cxn modelId="{8AEB2323-E43B-46C8-BFC9-4DA40882E7DC}" type="presParOf" srcId="{79A78DC9-FF56-43EB-B257-1E410E877B6B}" destId="{F8C2B8C7-6E1F-460C-AC0F-3F292D37F442}" srcOrd="2" destOrd="0" presId="urn:microsoft.com/office/officeart/2017/3/layout/DropPinTimeline"/>
    <dgm:cxn modelId="{401D79E6-E4EE-474B-9048-9CCF362DEA2E}" type="presParOf" srcId="{F8C2B8C7-6E1F-460C-AC0F-3F292D37F442}" destId="{33EDB8E5-B5A3-44F9-A65B-F8F253B50C77}" srcOrd="0" destOrd="0" presId="urn:microsoft.com/office/officeart/2017/3/layout/DropPinTimeline"/>
    <dgm:cxn modelId="{AC5AABD4-F69F-459C-A22A-2E8F90C8501F}" type="presParOf" srcId="{F8C2B8C7-6E1F-460C-AC0F-3F292D37F442}" destId="{9C1E8E05-1D95-47A0-891D-E70E86168939}" srcOrd="1" destOrd="0" presId="urn:microsoft.com/office/officeart/2017/3/layout/DropPinTimeline"/>
    <dgm:cxn modelId="{2DA763FA-C5B9-4503-9AC1-CA4AF81028FF}" type="presParOf" srcId="{9C1E8E05-1D95-47A0-891D-E70E86168939}" destId="{4E2A9939-6DE9-4548-83C8-FF172C9EEFBF}" srcOrd="0" destOrd="0" presId="urn:microsoft.com/office/officeart/2017/3/layout/DropPinTimeline"/>
    <dgm:cxn modelId="{6DCEDA73-22C7-4F1A-80D1-84BA3D8A5175}" type="presParOf" srcId="{9C1E8E05-1D95-47A0-891D-E70E86168939}" destId="{F5069E2B-C2EE-4871-ACA2-C99EF5FFF5FF}" srcOrd="1" destOrd="0" presId="urn:microsoft.com/office/officeart/2017/3/layout/DropPinTimeline"/>
    <dgm:cxn modelId="{AE648BC8-F266-407B-B0F9-70F2D4EF099E}" type="presParOf" srcId="{F8C2B8C7-6E1F-460C-AC0F-3F292D37F442}" destId="{860F031B-E1B4-430F-8D14-88FD368E6A85}" srcOrd="2" destOrd="0" presId="urn:microsoft.com/office/officeart/2017/3/layout/DropPinTimeline"/>
    <dgm:cxn modelId="{8555F3BE-A3C3-441E-8F8D-59F78C2FDDBA}" type="presParOf" srcId="{F8C2B8C7-6E1F-460C-AC0F-3F292D37F442}" destId="{3A75A46F-5373-4ACA-B95C-98E42C84BDE9}" srcOrd="3" destOrd="0" presId="urn:microsoft.com/office/officeart/2017/3/layout/DropPinTimeline"/>
    <dgm:cxn modelId="{DEB685D4-6F70-4CAB-938A-035BDD130029}" type="presParOf" srcId="{F8C2B8C7-6E1F-460C-AC0F-3F292D37F442}" destId="{3C5F4294-9A74-455F-9298-0C255125A27F}" srcOrd="4" destOrd="0" presId="urn:microsoft.com/office/officeart/2017/3/layout/DropPinTimeline"/>
    <dgm:cxn modelId="{60E9C81F-8A6B-411F-8616-0D8D9890F62F}" type="presParOf" srcId="{F8C2B8C7-6E1F-460C-AC0F-3F292D37F442}" destId="{7C276B8C-F6AE-42DE-B640-BB8F021AAABC}" srcOrd="5" destOrd="0" presId="urn:microsoft.com/office/officeart/2017/3/layout/DropPinTimeline"/>
    <dgm:cxn modelId="{659B69B5-727C-41FF-9233-B1B82669EF63}" type="presParOf" srcId="{79A78DC9-FF56-43EB-B257-1E410E877B6B}" destId="{39F42348-D25C-4499-A9E8-7249C4F74D19}" srcOrd="3" destOrd="0" presId="urn:microsoft.com/office/officeart/2017/3/layout/DropPinTimeline"/>
    <dgm:cxn modelId="{F7CCA2A7-38B3-4483-9B71-8F3D95265008}" type="presParOf" srcId="{79A78DC9-FF56-43EB-B257-1E410E877B6B}" destId="{E2095660-B3C4-489C-81F9-1076411BA2B2}" srcOrd="4" destOrd="0" presId="urn:microsoft.com/office/officeart/2017/3/layout/DropPinTimeline"/>
    <dgm:cxn modelId="{E921CC4A-9D9C-423A-90B1-BE9E114BC16C}" type="presParOf" srcId="{E2095660-B3C4-489C-81F9-1076411BA2B2}" destId="{9783406F-7F22-4C65-B6E0-5AA5A3088CC6}" srcOrd="0" destOrd="0" presId="urn:microsoft.com/office/officeart/2017/3/layout/DropPinTimeline"/>
    <dgm:cxn modelId="{D835E9F4-2251-4390-B74A-95A13BF0D25E}" type="presParOf" srcId="{E2095660-B3C4-489C-81F9-1076411BA2B2}" destId="{1E6BA13D-F454-492A-89E5-A88393D430C6}" srcOrd="1" destOrd="0" presId="urn:microsoft.com/office/officeart/2017/3/layout/DropPinTimeline"/>
    <dgm:cxn modelId="{DF6D4417-0E9A-4796-B18F-7F7FE25A2339}" type="presParOf" srcId="{1E6BA13D-F454-492A-89E5-A88393D430C6}" destId="{E7DA5D60-3A83-4AF5-AE4B-24948A2A8E5C}" srcOrd="0" destOrd="0" presId="urn:microsoft.com/office/officeart/2017/3/layout/DropPinTimeline"/>
    <dgm:cxn modelId="{8C2CA17E-7FAB-4AC1-8037-E64A32ADE9E0}" type="presParOf" srcId="{1E6BA13D-F454-492A-89E5-A88393D430C6}" destId="{FBAB57AB-FB75-412A-A4E6-4B66A4BD638C}" srcOrd="1" destOrd="0" presId="urn:microsoft.com/office/officeart/2017/3/layout/DropPinTimeline"/>
    <dgm:cxn modelId="{3060FCEE-A0C4-49CF-944C-6E50030C3F2A}" type="presParOf" srcId="{E2095660-B3C4-489C-81F9-1076411BA2B2}" destId="{98587D9C-4968-4A85-B827-1084AD882B2F}" srcOrd="2" destOrd="0" presId="urn:microsoft.com/office/officeart/2017/3/layout/DropPinTimeline"/>
    <dgm:cxn modelId="{78C00985-B175-4401-9109-35127324E3D3}" type="presParOf" srcId="{E2095660-B3C4-489C-81F9-1076411BA2B2}" destId="{4C877967-B7D1-4914-857B-7671C99CCA84}" srcOrd="3" destOrd="0" presId="urn:microsoft.com/office/officeart/2017/3/layout/DropPinTimeline"/>
    <dgm:cxn modelId="{0EAED26D-D1CB-4817-AFDE-445FB241B09F}" type="presParOf" srcId="{E2095660-B3C4-489C-81F9-1076411BA2B2}" destId="{60B4A646-ADFC-4ED9-9A94-344923A94EA8}" srcOrd="4" destOrd="0" presId="urn:microsoft.com/office/officeart/2017/3/layout/DropPinTimeline"/>
    <dgm:cxn modelId="{CDC54548-0B88-4DF1-9145-70BE1C2797D1}" type="presParOf" srcId="{E2095660-B3C4-489C-81F9-1076411BA2B2}" destId="{B2A0DB9B-1BC6-4A2F-B1BE-43DE9F54DF74}" srcOrd="5" destOrd="0" presId="urn:microsoft.com/office/officeart/2017/3/layout/DropPinTimeline"/>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C84277D-660A-4CD7-B922-75384D5E6DF2}" type="doc">
      <dgm:prSet loTypeId="urn:microsoft.com/office/officeart/2005/8/layout/default" loCatId="list" qsTypeId="urn:microsoft.com/office/officeart/2005/8/quickstyle/simple3" qsCatId="simple" csTypeId="urn:microsoft.com/office/officeart/2005/8/colors/accent3_4" csCatId="accent3" phldr="1"/>
      <dgm:spPr/>
      <dgm:t>
        <a:bodyPr/>
        <a:lstStyle/>
        <a:p>
          <a:endParaRPr lang="en-US"/>
        </a:p>
      </dgm:t>
    </dgm:pt>
    <dgm:pt modelId="{195AC0CC-5157-4236-B05D-A5292A4AE4A3}">
      <dgm:prSet custT="1"/>
      <dgm:spPr>
        <a:solidFill>
          <a:srgbClr val="7FA59F"/>
        </a:solidFill>
      </dgm:spPr>
      <dgm:t>
        <a:bodyPr/>
        <a:lstStyle/>
        <a:p>
          <a:r>
            <a:rPr lang="en-US" sz="2400"/>
            <a:t>Early stage of the drafting process in several MS</a:t>
          </a:r>
        </a:p>
      </dgm:t>
    </dgm:pt>
    <dgm:pt modelId="{8C3B6D8A-D91E-4235-AA6E-E52F8FAFB09C}" type="parTrans" cxnId="{8000A156-C0B2-4C71-982C-82D41D7EAC71}">
      <dgm:prSet/>
      <dgm:spPr/>
      <dgm:t>
        <a:bodyPr/>
        <a:lstStyle/>
        <a:p>
          <a:endParaRPr lang="en-BE"/>
        </a:p>
      </dgm:t>
    </dgm:pt>
    <dgm:pt modelId="{D9D01220-9856-4D1D-93F1-9DB1C4B851D5}" type="sibTrans" cxnId="{8000A156-C0B2-4C71-982C-82D41D7EAC71}">
      <dgm:prSet/>
      <dgm:spPr/>
      <dgm:t>
        <a:bodyPr/>
        <a:lstStyle/>
        <a:p>
          <a:endParaRPr lang="en-BE"/>
        </a:p>
      </dgm:t>
    </dgm:pt>
    <dgm:pt modelId="{69C62430-A1A0-4B34-9A82-0933BC987C20}">
      <dgm:prSet custT="1"/>
      <dgm:spPr>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spcFirstLastPara="0" vert="horz" wrap="square" lIns="91440" tIns="91440" rIns="91440" bIns="91440" numCol="1" spcCol="1270" anchor="ctr" anchorCtr="0"/>
        <a:lstStyle/>
        <a:p>
          <a:r>
            <a:rPr lang="en-US" sz="2400" kern="1200">
              <a:solidFill>
                <a:prstClr val="black"/>
              </a:solidFill>
              <a:latin typeface="Calibri"/>
              <a:ea typeface="+mn-ea"/>
              <a:cs typeface="+mn-cs"/>
            </a:rPr>
            <a:t>Where</a:t>
          </a:r>
          <a:r>
            <a:rPr lang="en-US" sz="2400" kern="1200"/>
            <a:t> involved, local </a:t>
          </a:r>
          <a:r>
            <a:rPr lang="en-US" sz="2400" kern="1200">
              <a:solidFill>
                <a:prstClr val="black"/>
              </a:solidFill>
              <a:latin typeface="Calibri"/>
              <a:ea typeface="+mn-ea"/>
              <a:cs typeface="+mn-cs"/>
            </a:rPr>
            <a:t>governments</a:t>
          </a:r>
          <a:r>
            <a:rPr lang="en-US" sz="2400" kern="1200"/>
            <a:t> often had only a consultative role</a:t>
          </a:r>
        </a:p>
      </dgm:t>
    </dgm:pt>
    <dgm:pt modelId="{76A1E965-9388-46FF-B253-0A2CE897C760}" type="parTrans" cxnId="{A89B69D2-9905-4941-A651-23A3FE3ECF4D}">
      <dgm:prSet/>
      <dgm:spPr/>
      <dgm:t>
        <a:bodyPr/>
        <a:lstStyle/>
        <a:p>
          <a:endParaRPr lang="en-BE"/>
        </a:p>
      </dgm:t>
    </dgm:pt>
    <dgm:pt modelId="{AA61D5E7-27CE-42B8-A9C8-659BB0503173}" type="sibTrans" cxnId="{A89B69D2-9905-4941-A651-23A3FE3ECF4D}">
      <dgm:prSet/>
      <dgm:spPr/>
      <dgm:t>
        <a:bodyPr/>
        <a:lstStyle/>
        <a:p>
          <a:endParaRPr lang="en-BE"/>
        </a:p>
      </dgm:t>
    </dgm:pt>
    <dgm:pt modelId="{9A93C23E-0D78-41C8-AEAE-B164E27389A5}">
      <dgm:prSet custT="1"/>
      <dgm:spPr>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spcFirstLastPara="0" vert="horz" wrap="square" lIns="91440" tIns="91440" rIns="91440" bIns="91440" numCol="1" spcCol="1270" anchor="ctr" anchorCtr="0"/>
        <a:lstStyle/>
        <a:p>
          <a:r>
            <a:rPr lang="en-US" sz="2400" kern="1200"/>
            <a:t>Big majority of </a:t>
          </a:r>
          <a:r>
            <a:rPr lang="en-US" sz="2400" kern="1200">
              <a:solidFill>
                <a:prstClr val="black"/>
              </a:solidFill>
              <a:latin typeface="Calibri"/>
              <a:ea typeface="+mn-ea"/>
              <a:cs typeface="+mn-cs"/>
            </a:rPr>
            <a:t>associations</a:t>
          </a:r>
          <a:r>
            <a:rPr lang="en-US" sz="2400" kern="1200"/>
            <a:t> are aware of NRP process, but few involved in drafting</a:t>
          </a:r>
        </a:p>
      </dgm:t>
    </dgm:pt>
    <dgm:pt modelId="{EE040B53-2500-4B1D-B42F-7CF4FCD24B11}" type="parTrans" cxnId="{E3EF9590-FD7B-41D2-839D-EAFC1909134C}">
      <dgm:prSet/>
      <dgm:spPr/>
      <dgm:t>
        <a:bodyPr/>
        <a:lstStyle/>
        <a:p>
          <a:endParaRPr lang="en-BE"/>
        </a:p>
      </dgm:t>
    </dgm:pt>
    <dgm:pt modelId="{59EFE1F7-83E9-4B30-BC59-0E86D972E9C1}" type="sibTrans" cxnId="{E3EF9590-FD7B-41D2-839D-EAFC1909134C}">
      <dgm:prSet/>
      <dgm:spPr/>
      <dgm:t>
        <a:bodyPr/>
        <a:lstStyle/>
        <a:p>
          <a:endParaRPr lang="en-BE"/>
        </a:p>
      </dgm:t>
    </dgm:pt>
    <dgm:pt modelId="{908958D0-F0B9-44DF-8E3D-8AEECD02E1CE}" type="pres">
      <dgm:prSet presAssocID="{0C84277D-660A-4CD7-B922-75384D5E6DF2}" presName="diagram" presStyleCnt="0">
        <dgm:presLayoutVars>
          <dgm:dir/>
          <dgm:resizeHandles val="exact"/>
        </dgm:presLayoutVars>
      </dgm:prSet>
      <dgm:spPr/>
    </dgm:pt>
    <dgm:pt modelId="{D89BA757-FCDA-4025-B808-E42596944CE4}" type="pres">
      <dgm:prSet presAssocID="{195AC0CC-5157-4236-B05D-A5292A4AE4A3}" presName="node" presStyleLbl="node1" presStyleIdx="0" presStyleCnt="3">
        <dgm:presLayoutVars>
          <dgm:bulletEnabled val="1"/>
        </dgm:presLayoutVars>
      </dgm:prSet>
      <dgm:spPr/>
    </dgm:pt>
    <dgm:pt modelId="{D39C5173-F1B2-4C4A-B421-DA25ABC1E82C}" type="pres">
      <dgm:prSet presAssocID="{D9D01220-9856-4D1D-93F1-9DB1C4B851D5}" presName="sibTrans" presStyleCnt="0"/>
      <dgm:spPr/>
    </dgm:pt>
    <dgm:pt modelId="{5B3D4302-1CA4-4739-9685-E7081F8048B4}" type="pres">
      <dgm:prSet presAssocID="{9A93C23E-0D78-41C8-AEAE-B164E27389A5}" presName="node" presStyleLbl="node1" presStyleIdx="1" presStyleCnt="3">
        <dgm:presLayoutVars>
          <dgm:bulletEnabled val="1"/>
        </dgm:presLayoutVars>
      </dgm:prSet>
      <dgm:spPr>
        <a:xfrm>
          <a:off x="788215" y="2242955"/>
          <a:ext cx="3199503" cy="1919701"/>
        </a:xfrm>
        <a:prstGeom prst="rect">
          <a:avLst/>
        </a:prstGeom>
      </dgm:spPr>
    </dgm:pt>
    <dgm:pt modelId="{FF54E3E4-0426-48E6-A20F-6C7B973E22BF}" type="pres">
      <dgm:prSet presAssocID="{59EFE1F7-83E9-4B30-BC59-0E86D972E9C1}" presName="sibTrans" presStyleCnt="0"/>
      <dgm:spPr/>
    </dgm:pt>
    <dgm:pt modelId="{E3B49281-94E6-47F0-81E3-A8F97D26E18C}" type="pres">
      <dgm:prSet presAssocID="{69C62430-A1A0-4B34-9A82-0933BC987C20}" presName="node" presStyleLbl="node1" presStyleIdx="2" presStyleCnt="3">
        <dgm:presLayoutVars>
          <dgm:bulletEnabled val="1"/>
        </dgm:presLayoutVars>
      </dgm:prSet>
      <dgm:spPr>
        <a:xfrm>
          <a:off x="788215" y="4482607"/>
          <a:ext cx="3199503" cy="1919701"/>
        </a:xfrm>
        <a:prstGeom prst="rect">
          <a:avLst/>
        </a:prstGeom>
      </dgm:spPr>
    </dgm:pt>
  </dgm:ptLst>
  <dgm:cxnLst>
    <dgm:cxn modelId="{DFCC014F-89D9-4D6E-A492-308148745956}" type="presOf" srcId="{69C62430-A1A0-4B34-9A82-0933BC987C20}" destId="{E3B49281-94E6-47F0-81E3-A8F97D26E18C}" srcOrd="0" destOrd="0" presId="urn:microsoft.com/office/officeart/2005/8/layout/default"/>
    <dgm:cxn modelId="{02E84271-837C-4A09-A30D-B83B6A4506F1}" type="presOf" srcId="{0C84277D-660A-4CD7-B922-75384D5E6DF2}" destId="{908958D0-F0B9-44DF-8E3D-8AEECD02E1CE}" srcOrd="0" destOrd="0" presId="urn:microsoft.com/office/officeart/2005/8/layout/default"/>
    <dgm:cxn modelId="{8000A156-C0B2-4C71-982C-82D41D7EAC71}" srcId="{0C84277D-660A-4CD7-B922-75384D5E6DF2}" destId="{195AC0CC-5157-4236-B05D-A5292A4AE4A3}" srcOrd="0" destOrd="0" parTransId="{8C3B6D8A-D91E-4235-AA6E-E52F8FAFB09C}" sibTransId="{D9D01220-9856-4D1D-93F1-9DB1C4B851D5}"/>
    <dgm:cxn modelId="{E3EF9590-FD7B-41D2-839D-EAFC1909134C}" srcId="{0C84277D-660A-4CD7-B922-75384D5E6DF2}" destId="{9A93C23E-0D78-41C8-AEAE-B164E27389A5}" srcOrd="1" destOrd="0" parTransId="{EE040B53-2500-4B1D-B42F-7CF4FCD24B11}" sibTransId="{59EFE1F7-83E9-4B30-BC59-0E86D972E9C1}"/>
    <dgm:cxn modelId="{5391A591-9B02-4D1B-995B-F74EA9D09F05}" type="presOf" srcId="{9A93C23E-0D78-41C8-AEAE-B164E27389A5}" destId="{5B3D4302-1CA4-4739-9685-E7081F8048B4}" srcOrd="0" destOrd="0" presId="urn:microsoft.com/office/officeart/2005/8/layout/default"/>
    <dgm:cxn modelId="{AF67B6AC-1BEA-4F3F-B226-6FC171BFDC9D}" type="presOf" srcId="{195AC0CC-5157-4236-B05D-A5292A4AE4A3}" destId="{D89BA757-FCDA-4025-B808-E42596944CE4}" srcOrd="0" destOrd="0" presId="urn:microsoft.com/office/officeart/2005/8/layout/default"/>
    <dgm:cxn modelId="{A89B69D2-9905-4941-A651-23A3FE3ECF4D}" srcId="{0C84277D-660A-4CD7-B922-75384D5E6DF2}" destId="{69C62430-A1A0-4B34-9A82-0933BC987C20}" srcOrd="2" destOrd="0" parTransId="{76A1E965-9388-46FF-B253-0A2CE897C760}" sibTransId="{AA61D5E7-27CE-42B8-A9C8-659BB0503173}"/>
    <dgm:cxn modelId="{38E8FD75-D34D-4A71-A8DF-1E0B5EA9D7D3}" type="presParOf" srcId="{908958D0-F0B9-44DF-8E3D-8AEECD02E1CE}" destId="{D89BA757-FCDA-4025-B808-E42596944CE4}" srcOrd="0" destOrd="0" presId="urn:microsoft.com/office/officeart/2005/8/layout/default"/>
    <dgm:cxn modelId="{505EEA52-04B3-41C9-8D82-21B45B6E93CC}" type="presParOf" srcId="{908958D0-F0B9-44DF-8E3D-8AEECD02E1CE}" destId="{D39C5173-F1B2-4C4A-B421-DA25ABC1E82C}" srcOrd="1" destOrd="0" presId="urn:microsoft.com/office/officeart/2005/8/layout/default"/>
    <dgm:cxn modelId="{2E385107-17C6-49D8-AB3E-6C8BA77C7E49}" type="presParOf" srcId="{908958D0-F0B9-44DF-8E3D-8AEECD02E1CE}" destId="{5B3D4302-1CA4-4739-9685-E7081F8048B4}" srcOrd="2" destOrd="0" presId="urn:microsoft.com/office/officeart/2005/8/layout/default"/>
    <dgm:cxn modelId="{BEBE89E3-097F-48C2-99E9-72868E8E62BD}" type="presParOf" srcId="{908958D0-F0B9-44DF-8E3D-8AEECD02E1CE}" destId="{FF54E3E4-0426-48E6-A20F-6C7B973E22BF}" srcOrd="3" destOrd="0" presId="urn:microsoft.com/office/officeart/2005/8/layout/default"/>
    <dgm:cxn modelId="{3717D903-A1F3-45D4-9565-DB5951E39A8A}" type="presParOf" srcId="{908958D0-F0B9-44DF-8E3D-8AEECD02E1CE}" destId="{E3B49281-94E6-47F0-81E3-A8F97D26E18C}" srcOrd="4"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3.xml><?xml version="1.0" encoding="utf-8"?>
<dgm:dataModel xmlns:dgm="http://schemas.openxmlformats.org/drawingml/2006/diagram" xmlns:a="http://schemas.openxmlformats.org/drawingml/2006/main">
  <dgm:ptLst>
    <dgm:pt modelId="{F5BED456-449D-4A2A-80DB-B03871ABD428}" type="doc">
      <dgm:prSet loTypeId="urn:microsoft.com/office/officeart/2005/8/layout/vList5" loCatId="list" qsTypeId="urn:microsoft.com/office/officeart/2005/8/quickstyle/simple3" qsCatId="simple" csTypeId="urn:microsoft.com/office/officeart/2005/8/colors/accent3_4" csCatId="accent3" phldr="1"/>
      <dgm:spPr/>
      <dgm:t>
        <a:bodyPr/>
        <a:lstStyle/>
        <a:p>
          <a:endParaRPr lang="en-US"/>
        </a:p>
      </dgm:t>
    </dgm:pt>
    <dgm:pt modelId="{48425857-60B8-40B9-AFF3-28D4581D39FB}">
      <dgm:prSet custT="1"/>
      <dgm:spPr>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spcFirstLastPara="0" vert="horz" wrap="square" lIns="91440" tIns="91440" rIns="91440" bIns="91440" numCol="1" spcCol="1270" anchor="ctr" anchorCtr="0"/>
        <a:lstStyle/>
        <a:p>
          <a:pPr>
            <a:defRPr cap="all"/>
          </a:pPr>
          <a:r>
            <a:rPr lang="en-US" sz="2400" kern="1200" cap="none">
              <a:latin typeface="+mj-lt"/>
            </a:rPr>
            <a:t>Occasional meetings with national agencies, but no structured </a:t>
          </a:r>
          <a:r>
            <a:rPr lang="en-US" sz="2400" kern="1200" cap="none">
              <a:solidFill>
                <a:prstClr val="black"/>
              </a:solidFill>
              <a:latin typeface="+mj-lt"/>
              <a:ea typeface="+mn-ea"/>
              <a:cs typeface="+mn-cs"/>
            </a:rPr>
            <a:t>cooperation</a:t>
          </a:r>
        </a:p>
      </dgm:t>
    </dgm:pt>
    <dgm:pt modelId="{1036CF9B-1909-4F2A-8C10-E9CAC211ABDD}" type="parTrans" cxnId="{46AACCD8-E39B-4E49-934E-E96E4623B21D}">
      <dgm:prSet/>
      <dgm:spPr/>
      <dgm:t>
        <a:bodyPr/>
        <a:lstStyle/>
        <a:p>
          <a:endParaRPr lang="en-US"/>
        </a:p>
      </dgm:t>
    </dgm:pt>
    <dgm:pt modelId="{05CF0F27-8D26-4F5C-B2DF-0D921622DC60}" type="sibTrans" cxnId="{46AACCD8-E39B-4E49-934E-E96E4623B21D}">
      <dgm:prSet/>
      <dgm:spPr/>
      <dgm:t>
        <a:bodyPr/>
        <a:lstStyle/>
        <a:p>
          <a:endParaRPr lang="en-US"/>
        </a:p>
      </dgm:t>
    </dgm:pt>
    <dgm:pt modelId="{0C8FC99E-B04D-4D9D-95E9-90323F160089}">
      <dgm:prSet custT="1"/>
      <dgm:spPr>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spcFirstLastPara="0" vert="horz" wrap="square" lIns="91440" tIns="91440" rIns="91440" bIns="91440" numCol="1" spcCol="1270" anchor="ctr" anchorCtr="0"/>
        <a:lstStyle/>
        <a:p>
          <a:pPr>
            <a:defRPr cap="all"/>
          </a:pPr>
          <a:r>
            <a:rPr lang="en-US" sz="2400" kern="1200" cap="none">
              <a:solidFill>
                <a:prstClr val="black"/>
              </a:solidFill>
              <a:latin typeface="Calibri"/>
              <a:ea typeface="+mn-ea"/>
              <a:cs typeface="+mn-cs"/>
            </a:rPr>
            <a:t>Uncertainty over</a:t>
          </a:r>
          <a:r>
            <a:rPr lang="en-US" sz="2400" kern="1200"/>
            <a:t> </a:t>
          </a:r>
          <a:r>
            <a:rPr lang="en-US" sz="2400" kern="1200" cap="none"/>
            <a:t>article </a:t>
          </a:r>
          <a:r>
            <a:rPr lang="en-US" sz="2400" kern="1200"/>
            <a:t>8 </a:t>
          </a:r>
          <a:r>
            <a:rPr lang="en-US" sz="2400" kern="1200" cap="none"/>
            <a:t>implementation</a:t>
          </a:r>
          <a:r>
            <a:rPr lang="en-US" sz="2400" kern="1200"/>
            <a:t> </a:t>
          </a:r>
          <a:r>
            <a:rPr lang="en-US" sz="2400" kern="1200" cap="none"/>
            <a:t>(</a:t>
          </a:r>
          <a:r>
            <a:rPr lang="en-US" sz="2400" kern="1200"/>
            <a:t>LAU vs. UEA)</a:t>
          </a:r>
        </a:p>
      </dgm:t>
    </dgm:pt>
    <dgm:pt modelId="{094A8EA9-EC92-4449-9DB4-BF02EFA7B00B}" type="parTrans" cxnId="{A7E72E87-3174-43AB-BB54-A5F4E0F15566}">
      <dgm:prSet/>
      <dgm:spPr/>
      <dgm:t>
        <a:bodyPr/>
        <a:lstStyle/>
        <a:p>
          <a:endParaRPr lang="en-US"/>
        </a:p>
      </dgm:t>
    </dgm:pt>
    <dgm:pt modelId="{5E3A4731-616A-4ECF-BB2F-F23A36763926}" type="sibTrans" cxnId="{A7E72E87-3174-43AB-BB54-A5F4E0F15566}">
      <dgm:prSet/>
      <dgm:spPr/>
      <dgm:t>
        <a:bodyPr/>
        <a:lstStyle/>
        <a:p>
          <a:endParaRPr lang="en-US"/>
        </a:p>
      </dgm:t>
    </dgm:pt>
    <dgm:pt modelId="{F45A0C0A-03F1-4D7E-9CC6-013A53DB7CE2}">
      <dgm:prSet custT="1"/>
      <dgm:spPr>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gm:spPr>
      <dgm:t>
        <a:bodyPr spcFirstLastPara="0" vert="horz" wrap="square" lIns="91440" tIns="91440" rIns="91440" bIns="91440" numCol="1" spcCol="1270" anchor="ctr" anchorCtr="0"/>
        <a:lstStyle/>
        <a:p>
          <a:pPr>
            <a:defRPr cap="all"/>
          </a:pPr>
          <a:r>
            <a:rPr lang="en-US" sz="2500" kern="1200" cap="none"/>
            <a:t>Few associations </a:t>
          </a:r>
          <a:r>
            <a:rPr lang="en-US" sz="2400" kern="1200" cap="none">
              <a:solidFill>
                <a:prstClr val="black"/>
              </a:solidFill>
              <a:latin typeface="Calibri"/>
              <a:ea typeface="+mn-ea"/>
              <a:cs typeface="+mn-cs"/>
            </a:rPr>
            <a:t>have been consulted on this issue</a:t>
          </a:r>
          <a:endParaRPr lang="en-US" sz="2500" kern="1200"/>
        </a:p>
      </dgm:t>
    </dgm:pt>
    <dgm:pt modelId="{970F57AB-2289-4391-9794-515913677CA4}" type="parTrans" cxnId="{1846442B-E06B-4D9E-973E-955E623C78FA}">
      <dgm:prSet/>
      <dgm:spPr/>
      <dgm:t>
        <a:bodyPr/>
        <a:lstStyle/>
        <a:p>
          <a:endParaRPr lang="en-US"/>
        </a:p>
      </dgm:t>
    </dgm:pt>
    <dgm:pt modelId="{D73EFFAC-4610-4A7A-A23A-714E33602A8A}" type="sibTrans" cxnId="{1846442B-E06B-4D9E-973E-955E623C78FA}">
      <dgm:prSet/>
      <dgm:spPr/>
      <dgm:t>
        <a:bodyPr/>
        <a:lstStyle/>
        <a:p>
          <a:endParaRPr lang="en-US"/>
        </a:p>
      </dgm:t>
    </dgm:pt>
    <dgm:pt modelId="{2C9DE848-50D4-40F5-A417-001B8AA4A358}" type="pres">
      <dgm:prSet presAssocID="{F5BED456-449D-4A2A-80DB-B03871ABD428}" presName="Name0" presStyleCnt="0">
        <dgm:presLayoutVars>
          <dgm:dir/>
          <dgm:animLvl val="lvl"/>
          <dgm:resizeHandles val="exact"/>
        </dgm:presLayoutVars>
      </dgm:prSet>
      <dgm:spPr/>
    </dgm:pt>
    <dgm:pt modelId="{CE707EB5-CC11-47FD-BAAF-F839B91461A2}" type="pres">
      <dgm:prSet presAssocID="{48425857-60B8-40B9-AFF3-28D4581D39FB}" presName="linNode" presStyleCnt="0"/>
      <dgm:spPr/>
    </dgm:pt>
    <dgm:pt modelId="{C1947B81-B119-4649-9CB6-DDE7C8B98470}" type="pres">
      <dgm:prSet presAssocID="{48425857-60B8-40B9-AFF3-28D4581D39FB}" presName="parentText" presStyleLbl="node1" presStyleIdx="0" presStyleCnt="3">
        <dgm:presLayoutVars>
          <dgm:chMax val="1"/>
          <dgm:bulletEnabled val="1"/>
        </dgm:presLayoutVars>
      </dgm:prSet>
      <dgm:spPr>
        <a:xfrm>
          <a:off x="2523115" y="3127"/>
          <a:ext cx="2838504" cy="2064308"/>
        </a:xfrm>
        <a:prstGeom prst="roundRect">
          <a:avLst/>
        </a:prstGeom>
      </dgm:spPr>
    </dgm:pt>
    <dgm:pt modelId="{FBD80EA8-9B3B-41FB-A200-FA1345475E8E}" type="pres">
      <dgm:prSet presAssocID="{05CF0F27-8D26-4F5C-B2DF-0D921622DC60}" presName="sp" presStyleCnt="0"/>
      <dgm:spPr/>
    </dgm:pt>
    <dgm:pt modelId="{58F9E476-7FBA-4D2A-8E0B-E6CE8262EBF9}" type="pres">
      <dgm:prSet presAssocID="{0C8FC99E-B04D-4D9D-95E9-90323F160089}" presName="linNode" presStyleCnt="0"/>
      <dgm:spPr/>
    </dgm:pt>
    <dgm:pt modelId="{B860FD07-C97C-4AF1-91E6-0A461A5AF6D7}" type="pres">
      <dgm:prSet presAssocID="{0C8FC99E-B04D-4D9D-95E9-90323F160089}" presName="parentText" presStyleLbl="node1" presStyleIdx="1" presStyleCnt="3">
        <dgm:presLayoutVars>
          <dgm:chMax val="1"/>
          <dgm:bulletEnabled val="1"/>
        </dgm:presLayoutVars>
      </dgm:prSet>
      <dgm:spPr>
        <a:xfrm>
          <a:off x="2523115" y="2170652"/>
          <a:ext cx="2838504" cy="2064308"/>
        </a:xfrm>
        <a:prstGeom prst="roundRect">
          <a:avLst/>
        </a:prstGeom>
      </dgm:spPr>
    </dgm:pt>
    <dgm:pt modelId="{FFF053FC-4F89-48BE-87CD-EDABA2879CE0}" type="pres">
      <dgm:prSet presAssocID="{5E3A4731-616A-4ECF-BB2F-F23A36763926}" presName="sp" presStyleCnt="0"/>
      <dgm:spPr/>
    </dgm:pt>
    <dgm:pt modelId="{5E10E5D2-1ADF-4847-A800-C514628EF582}" type="pres">
      <dgm:prSet presAssocID="{F45A0C0A-03F1-4D7E-9CC6-013A53DB7CE2}" presName="linNode" presStyleCnt="0"/>
      <dgm:spPr/>
    </dgm:pt>
    <dgm:pt modelId="{537003C4-9448-45E0-BB75-9809571E7EA8}" type="pres">
      <dgm:prSet presAssocID="{F45A0C0A-03F1-4D7E-9CC6-013A53DB7CE2}" presName="parentText" presStyleLbl="node1" presStyleIdx="2" presStyleCnt="3">
        <dgm:presLayoutVars>
          <dgm:chMax val="1"/>
          <dgm:bulletEnabled val="1"/>
        </dgm:presLayoutVars>
      </dgm:prSet>
      <dgm:spPr>
        <a:xfrm>
          <a:off x="2523115" y="4338176"/>
          <a:ext cx="2838504" cy="2064308"/>
        </a:xfrm>
        <a:prstGeom prst="roundRect">
          <a:avLst/>
        </a:prstGeom>
      </dgm:spPr>
    </dgm:pt>
  </dgm:ptLst>
  <dgm:cxnLst>
    <dgm:cxn modelId="{F42A9A07-C89A-4F37-A9AB-C542C7A1D137}" type="presOf" srcId="{F5BED456-449D-4A2A-80DB-B03871ABD428}" destId="{2C9DE848-50D4-40F5-A417-001B8AA4A358}" srcOrd="0" destOrd="0" presId="urn:microsoft.com/office/officeart/2005/8/layout/vList5"/>
    <dgm:cxn modelId="{1846442B-E06B-4D9E-973E-955E623C78FA}" srcId="{F5BED456-449D-4A2A-80DB-B03871ABD428}" destId="{F45A0C0A-03F1-4D7E-9CC6-013A53DB7CE2}" srcOrd="2" destOrd="0" parTransId="{970F57AB-2289-4391-9794-515913677CA4}" sibTransId="{D73EFFAC-4610-4A7A-A23A-714E33602A8A}"/>
    <dgm:cxn modelId="{512D822B-5AB9-49CE-B43E-C3697465143B}" type="presOf" srcId="{0C8FC99E-B04D-4D9D-95E9-90323F160089}" destId="{B860FD07-C97C-4AF1-91E6-0A461A5AF6D7}" srcOrd="0" destOrd="0" presId="urn:microsoft.com/office/officeart/2005/8/layout/vList5"/>
    <dgm:cxn modelId="{1C6E7F7C-E940-4BCF-BDDE-9CE8EE8DB12D}" type="presOf" srcId="{F45A0C0A-03F1-4D7E-9CC6-013A53DB7CE2}" destId="{537003C4-9448-45E0-BB75-9809571E7EA8}" srcOrd="0" destOrd="0" presId="urn:microsoft.com/office/officeart/2005/8/layout/vList5"/>
    <dgm:cxn modelId="{A7E72E87-3174-43AB-BB54-A5F4E0F15566}" srcId="{F5BED456-449D-4A2A-80DB-B03871ABD428}" destId="{0C8FC99E-B04D-4D9D-95E9-90323F160089}" srcOrd="1" destOrd="0" parTransId="{094A8EA9-EC92-4449-9DB4-BF02EFA7B00B}" sibTransId="{5E3A4731-616A-4ECF-BB2F-F23A36763926}"/>
    <dgm:cxn modelId="{BB7AC6B4-C45D-41E2-9B78-4654500726BB}" type="presOf" srcId="{48425857-60B8-40B9-AFF3-28D4581D39FB}" destId="{C1947B81-B119-4649-9CB6-DDE7C8B98470}" srcOrd="0" destOrd="0" presId="urn:microsoft.com/office/officeart/2005/8/layout/vList5"/>
    <dgm:cxn modelId="{46AACCD8-E39B-4E49-934E-E96E4623B21D}" srcId="{F5BED456-449D-4A2A-80DB-B03871ABD428}" destId="{48425857-60B8-40B9-AFF3-28D4581D39FB}" srcOrd="0" destOrd="0" parTransId="{1036CF9B-1909-4F2A-8C10-E9CAC211ABDD}" sibTransId="{05CF0F27-8D26-4F5C-B2DF-0D921622DC60}"/>
    <dgm:cxn modelId="{EBBBDF95-A4B9-4A97-B5BF-606BD7991508}" type="presParOf" srcId="{2C9DE848-50D4-40F5-A417-001B8AA4A358}" destId="{CE707EB5-CC11-47FD-BAAF-F839B91461A2}" srcOrd="0" destOrd="0" presId="urn:microsoft.com/office/officeart/2005/8/layout/vList5"/>
    <dgm:cxn modelId="{386D3798-6169-4B84-9FC2-850EBA0FF755}" type="presParOf" srcId="{CE707EB5-CC11-47FD-BAAF-F839B91461A2}" destId="{C1947B81-B119-4649-9CB6-DDE7C8B98470}" srcOrd="0" destOrd="0" presId="urn:microsoft.com/office/officeart/2005/8/layout/vList5"/>
    <dgm:cxn modelId="{7E3068C6-8A00-485C-ACC0-2B695775FAB4}" type="presParOf" srcId="{2C9DE848-50D4-40F5-A417-001B8AA4A358}" destId="{FBD80EA8-9B3B-41FB-A200-FA1345475E8E}" srcOrd="1" destOrd="0" presId="urn:microsoft.com/office/officeart/2005/8/layout/vList5"/>
    <dgm:cxn modelId="{3AF1A828-140D-4A7A-9EBA-20D33C2869D8}" type="presParOf" srcId="{2C9DE848-50D4-40F5-A417-001B8AA4A358}" destId="{58F9E476-7FBA-4D2A-8E0B-E6CE8262EBF9}" srcOrd="2" destOrd="0" presId="urn:microsoft.com/office/officeart/2005/8/layout/vList5"/>
    <dgm:cxn modelId="{31B133E4-6269-4279-9B6A-4806EC61F61B}" type="presParOf" srcId="{58F9E476-7FBA-4D2A-8E0B-E6CE8262EBF9}" destId="{B860FD07-C97C-4AF1-91E6-0A461A5AF6D7}" srcOrd="0" destOrd="0" presId="urn:microsoft.com/office/officeart/2005/8/layout/vList5"/>
    <dgm:cxn modelId="{8FE2B2A4-237F-45B9-9A75-016802388F97}" type="presParOf" srcId="{2C9DE848-50D4-40F5-A417-001B8AA4A358}" destId="{FFF053FC-4F89-48BE-87CD-EDABA2879CE0}" srcOrd="3" destOrd="0" presId="urn:microsoft.com/office/officeart/2005/8/layout/vList5"/>
    <dgm:cxn modelId="{53EB6CC6-A432-4BEF-9BAE-EA6BB3E96EEC}" type="presParOf" srcId="{2C9DE848-50D4-40F5-A417-001B8AA4A358}" destId="{5E10E5D2-1ADF-4847-A800-C514628EF582}" srcOrd="4" destOrd="0" presId="urn:microsoft.com/office/officeart/2005/8/layout/vList5"/>
    <dgm:cxn modelId="{A67E6D53-B777-4D43-9F1F-7BA4624822CD}" type="presParOf" srcId="{5E10E5D2-1ADF-4847-A800-C514628EF582}" destId="{537003C4-9448-45E0-BB75-9809571E7EA8}" srcOrd="0"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F6348A88-4BF5-43F4-84F9-F183877A1FD8}" type="doc">
      <dgm:prSet loTypeId="urn:microsoft.com/office/officeart/2018/2/layout/IconLabelList" loCatId="icon" qsTypeId="urn:microsoft.com/office/officeart/2005/8/quickstyle/simple1" qsCatId="simple" csTypeId="urn:microsoft.com/office/officeart/2018/5/colors/Iconchunking_neutralbg_colorful1" csCatId="colorful" phldr="1"/>
      <dgm:spPr/>
      <dgm:t>
        <a:bodyPr/>
        <a:lstStyle/>
        <a:p>
          <a:endParaRPr lang="en-US"/>
        </a:p>
      </dgm:t>
    </dgm:pt>
    <dgm:pt modelId="{B4E5B1A0-3922-47C7-AEA0-7A73CDC8F51C}">
      <dgm:prSet custT="1"/>
      <dgm:spPr/>
      <dgm:t>
        <a:bodyPr/>
        <a:lstStyle/>
        <a:p>
          <a:pPr>
            <a:lnSpc>
              <a:spcPct val="100000"/>
            </a:lnSpc>
          </a:pPr>
          <a:r>
            <a:rPr lang="en-BE" sz="1800" b="1" i="0" baseline="0"/>
            <a:t>Ensure structured involvement</a:t>
          </a:r>
          <a:r>
            <a:rPr lang="en-BE" sz="1800" b="0" i="0" baseline="0"/>
            <a:t> of</a:t>
          </a:r>
          <a:r>
            <a:rPr lang="en-GB" sz="1800" b="0" i="0" baseline="0"/>
            <a:t> LRGs </a:t>
          </a:r>
          <a:r>
            <a:rPr lang="en-BE" sz="1800" b="0" i="0" baseline="0"/>
            <a:t> in the drafting </a:t>
          </a:r>
          <a:endParaRPr lang="en-GB" sz="1800" b="1" i="0" baseline="0"/>
        </a:p>
      </dgm:t>
    </dgm:pt>
    <dgm:pt modelId="{2BC0D3D9-0F98-4835-B4D5-81227B46C22A}" type="parTrans" cxnId="{DD3B4C29-F7F0-48AB-BF56-B0C66B713250}">
      <dgm:prSet/>
      <dgm:spPr/>
      <dgm:t>
        <a:bodyPr/>
        <a:lstStyle/>
        <a:p>
          <a:endParaRPr lang="en-US" sz="3200"/>
        </a:p>
      </dgm:t>
    </dgm:pt>
    <dgm:pt modelId="{3434A5EA-51C1-4F82-835E-2B2440C21242}" type="sibTrans" cxnId="{DD3B4C29-F7F0-48AB-BF56-B0C66B713250}">
      <dgm:prSet/>
      <dgm:spPr/>
      <dgm:t>
        <a:bodyPr/>
        <a:lstStyle/>
        <a:p>
          <a:endParaRPr lang="en-US" sz="3200"/>
        </a:p>
      </dgm:t>
    </dgm:pt>
    <dgm:pt modelId="{9D170F7C-0E30-47B9-86E1-6DFCEF6D2EAF}">
      <dgm:prSet custT="1"/>
      <dgm:spPr/>
      <dgm:t>
        <a:bodyPr/>
        <a:lstStyle/>
        <a:p>
          <a:pPr>
            <a:lnSpc>
              <a:spcPct val="100000"/>
            </a:lnSpc>
          </a:pPr>
          <a:r>
            <a:rPr lang="en-BE" sz="1800" b="1" i="0" baseline="0"/>
            <a:t>Clarify governance responsibilities</a:t>
          </a:r>
          <a:r>
            <a:rPr lang="en-BE" sz="1800" b="0" i="0" baseline="0"/>
            <a:t>, especially concerning Article 8 boundaries </a:t>
          </a:r>
          <a:endParaRPr lang="en-US" sz="1800"/>
        </a:p>
      </dgm:t>
    </dgm:pt>
    <dgm:pt modelId="{18848967-D3C7-429E-BCF0-00660AE62DFA}" type="parTrans" cxnId="{1EFF9366-0E8E-4CDD-9E0D-2E8B7A728B42}">
      <dgm:prSet/>
      <dgm:spPr/>
      <dgm:t>
        <a:bodyPr/>
        <a:lstStyle/>
        <a:p>
          <a:endParaRPr lang="en-US" sz="3200"/>
        </a:p>
      </dgm:t>
    </dgm:pt>
    <dgm:pt modelId="{FB6F0871-6A8E-4BDC-AE76-8831F51F71AF}" type="sibTrans" cxnId="{1EFF9366-0E8E-4CDD-9E0D-2E8B7A728B42}">
      <dgm:prSet/>
      <dgm:spPr/>
      <dgm:t>
        <a:bodyPr/>
        <a:lstStyle/>
        <a:p>
          <a:endParaRPr lang="en-US" sz="3200"/>
        </a:p>
      </dgm:t>
    </dgm:pt>
    <dgm:pt modelId="{98D6A953-BCE6-493D-A83E-85AA34DB16D9}">
      <dgm:prSet custT="1"/>
      <dgm:spPr/>
      <dgm:t>
        <a:bodyPr/>
        <a:lstStyle/>
        <a:p>
          <a:pPr>
            <a:lnSpc>
              <a:spcPct val="100000"/>
            </a:lnSpc>
          </a:pPr>
          <a:r>
            <a:rPr lang="en-BE" sz="1800" b="1" i="0" baseline="0"/>
            <a:t>Provide dedicated funding and capacity-building</a:t>
          </a:r>
          <a:r>
            <a:rPr lang="en-BE" sz="1800" b="0" i="0" baseline="0"/>
            <a:t> for </a:t>
          </a:r>
          <a:r>
            <a:rPr lang="en-GB" sz="1800" b="0" i="0" baseline="0"/>
            <a:t>LRG</a:t>
          </a:r>
          <a:endParaRPr lang="en-US" sz="1800"/>
        </a:p>
      </dgm:t>
    </dgm:pt>
    <dgm:pt modelId="{DB73E1DA-B9EF-4005-8CCF-05A96C26E056}" type="parTrans" cxnId="{F88F9E52-2986-4559-BA11-BF5CDF10D770}">
      <dgm:prSet/>
      <dgm:spPr/>
      <dgm:t>
        <a:bodyPr/>
        <a:lstStyle/>
        <a:p>
          <a:endParaRPr lang="en-US" sz="3200"/>
        </a:p>
      </dgm:t>
    </dgm:pt>
    <dgm:pt modelId="{6D285958-6BD3-40B6-97DA-BE3C5E5E995F}" type="sibTrans" cxnId="{F88F9E52-2986-4559-BA11-BF5CDF10D770}">
      <dgm:prSet/>
      <dgm:spPr/>
      <dgm:t>
        <a:bodyPr/>
        <a:lstStyle/>
        <a:p>
          <a:endParaRPr lang="en-US" sz="3200"/>
        </a:p>
      </dgm:t>
    </dgm:pt>
    <dgm:pt modelId="{9B91EA30-A8C6-4170-B2FD-A21B5BB671B6}">
      <dgm:prSet custT="1"/>
      <dgm:spPr/>
      <dgm:t>
        <a:bodyPr/>
        <a:lstStyle/>
        <a:p>
          <a:pPr>
            <a:lnSpc>
              <a:spcPct val="100000"/>
            </a:lnSpc>
          </a:pPr>
          <a:r>
            <a:rPr lang="en-BE" sz="1800" b="1" i="0" baseline="0"/>
            <a:t>Align </a:t>
          </a:r>
          <a:r>
            <a:rPr lang="en-BE" sz="1800" b="1" i="0" baseline="0" err="1"/>
            <a:t>NRPs</a:t>
          </a:r>
          <a:r>
            <a:rPr lang="en-BE" sz="1800" b="1" i="0" baseline="0"/>
            <a:t> with existing urban and spatial planning frameworks</a:t>
          </a:r>
          <a:r>
            <a:rPr lang="en-BE" sz="1800" b="0" i="0" baseline="0"/>
            <a:t>.</a:t>
          </a:r>
          <a:endParaRPr lang="en-US" sz="1800"/>
        </a:p>
      </dgm:t>
    </dgm:pt>
    <dgm:pt modelId="{1FAA2CAB-CA94-4B18-896F-22EA9358305E}" type="parTrans" cxnId="{9FDB48FF-10D8-4623-A009-C65AE354C7A6}">
      <dgm:prSet/>
      <dgm:spPr/>
      <dgm:t>
        <a:bodyPr/>
        <a:lstStyle/>
        <a:p>
          <a:endParaRPr lang="en-US" sz="3200"/>
        </a:p>
      </dgm:t>
    </dgm:pt>
    <dgm:pt modelId="{4F7033F9-2198-49B3-9DC8-5FED3CEAFC18}" type="sibTrans" cxnId="{9FDB48FF-10D8-4623-A009-C65AE354C7A6}">
      <dgm:prSet/>
      <dgm:spPr/>
      <dgm:t>
        <a:bodyPr/>
        <a:lstStyle/>
        <a:p>
          <a:endParaRPr lang="en-US" sz="3200"/>
        </a:p>
      </dgm:t>
    </dgm:pt>
    <dgm:pt modelId="{1FA76E91-53F6-40FC-ABB5-76936A37CE09}">
      <dgm:prSet custT="1"/>
      <dgm:spPr/>
      <dgm:t>
        <a:bodyPr/>
        <a:lstStyle/>
        <a:p>
          <a:pPr>
            <a:lnSpc>
              <a:spcPct val="100000"/>
            </a:lnSpc>
          </a:pPr>
          <a:r>
            <a:rPr lang="en-BE" sz="1800" b="1" i="0" baseline="0"/>
            <a:t>Apply the Partnership Principle</a:t>
          </a:r>
          <a:r>
            <a:rPr lang="en-BE" sz="1800" b="0" i="0" baseline="0"/>
            <a:t>, as used in cohesion policy</a:t>
          </a:r>
          <a:endParaRPr lang="en-US" sz="1800"/>
        </a:p>
      </dgm:t>
    </dgm:pt>
    <dgm:pt modelId="{560CB452-7F4D-443B-9A45-5EED9B1F04B1}" type="parTrans" cxnId="{797B9D5C-64DD-4B1F-94CF-63397C51B330}">
      <dgm:prSet/>
      <dgm:spPr/>
      <dgm:t>
        <a:bodyPr/>
        <a:lstStyle/>
        <a:p>
          <a:endParaRPr lang="en-US" sz="3200"/>
        </a:p>
      </dgm:t>
    </dgm:pt>
    <dgm:pt modelId="{F416EED9-3920-4D38-B9A0-D9724159F4C5}" type="sibTrans" cxnId="{797B9D5C-64DD-4B1F-94CF-63397C51B330}">
      <dgm:prSet/>
      <dgm:spPr/>
      <dgm:t>
        <a:bodyPr/>
        <a:lstStyle/>
        <a:p>
          <a:endParaRPr lang="en-US" sz="3200"/>
        </a:p>
      </dgm:t>
    </dgm:pt>
    <dgm:pt modelId="{BD00CD8D-3461-4042-8AE0-6F0E6C866DC9}" type="pres">
      <dgm:prSet presAssocID="{F6348A88-4BF5-43F4-84F9-F183877A1FD8}" presName="root" presStyleCnt="0">
        <dgm:presLayoutVars>
          <dgm:dir/>
          <dgm:resizeHandles val="exact"/>
        </dgm:presLayoutVars>
      </dgm:prSet>
      <dgm:spPr/>
    </dgm:pt>
    <dgm:pt modelId="{A4FB3A5E-0A85-44DC-B3CB-F239E67CCD09}" type="pres">
      <dgm:prSet presAssocID="{B4E5B1A0-3922-47C7-AEA0-7A73CDC8F51C}" presName="compNode" presStyleCnt="0"/>
      <dgm:spPr/>
    </dgm:pt>
    <dgm:pt modelId="{92815CCF-3330-4192-9CF3-F64CE7470722}" type="pres">
      <dgm:prSet presAssocID="{B4E5B1A0-3922-47C7-AEA0-7A73CDC8F51C}"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Pencil"/>
        </a:ext>
      </dgm:extLst>
    </dgm:pt>
    <dgm:pt modelId="{2370ED00-4988-40D9-8352-FCB19CD43D40}" type="pres">
      <dgm:prSet presAssocID="{B4E5B1A0-3922-47C7-AEA0-7A73CDC8F51C}" presName="spaceRect" presStyleCnt="0"/>
      <dgm:spPr/>
    </dgm:pt>
    <dgm:pt modelId="{401CD3C7-E319-4015-A2C3-3612F9E6AD18}" type="pres">
      <dgm:prSet presAssocID="{B4E5B1A0-3922-47C7-AEA0-7A73CDC8F51C}" presName="textRect" presStyleLbl="revTx" presStyleIdx="0" presStyleCnt="5">
        <dgm:presLayoutVars>
          <dgm:chMax val="1"/>
          <dgm:chPref val="1"/>
        </dgm:presLayoutVars>
      </dgm:prSet>
      <dgm:spPr/>
    </dgm:pt>
    <dgm:pt modelId="{DA6976A5-3030-4D31-AE74-8C938821AB78}" type="pres">
      <dgm:prSet presAssocID="{3434A5EA-51C1-4F82-835E-2B2440C21242}" presName="sibTrans" presStyleCnt="0"/>
      <dgm:spPr/>
    </dgm:pt>
    <dgm:pt modelId="{9F3586DD-8FEF-407E-98C9-BC5631492F9C}" type="pres">
      <dgm:prSet presAssocID="{9D170F7C-0E30-47B9-86E1-6DFCEF6D2EAF}" presName="compNode" presStyleCnt="0"/>
      <dgm:spPr/>
    </dgm:pt>
    <dgm:pt modelId="{114764DF-F70B-4941-8350-605E7832ACE7}" type="pres">
      <dgm:prSet presAssocID="{9D170F7C-0E30-47B9-86E1-6DFCEF6D2EAF}"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Meeting"/>
        </a:ext>
      </dgm:extLst>
    </dgm:pt>
    <dgm:pt modelId="{CABE2B74-21E7-4FEA-94EB-68EDFA69DB6B}" type="pres">
      <dgm:prSet presAssocID="{9D170F7C-0E30-47B9-86E1-6DFCEF6D2EAF}" presName="spaceRect" presStyleCnt="0"/>
      <dgm:spPr/>
    </dgm:pt>
    <dgm:pt modelId="{9ED0B5D3-3529-4F6F-AF5A-63F65C5CC82F}" type="pres">
      <dgm:prSet presAssocID="{9D170F7C-0E30-47B9-86E1-6DFCEF6D2EAF}" presName="textRect" presStyleLbl="revTx" presStyleIdx="1" presStyleCnt="5">
        <dgm:presLayoutVars>
          <dgm:chMax val="1"/>
          <dgm:chPref val="1"/>
        </dgm:presLayoutVars>
      </dgm:prSet>
      <dgm:spPr/>
    </dgm:pt>
    <dgm:pt modelId="{5DCBA39F-D712-4DC8-84B8-47A1723B0B3D}" type="pres">
      <dgm:prSet presAssocID="{FB6F0871-6A8E-4BDC-AE76-8831F51F71AF}" presName="sibTrans" presStyleCnt="0"/>
      <dgm:spPr/>
    </dgm:pt>
    <dgm:pt modelId="{2287258A-0549-4087-9972-D3A65B29F853}" type="pres">
      <dgm:prSet presAssocID="{98D6A953-BCE6-493D-A83E-85AA34DB16D9}" presName="compNode" presStyleCnt="0"/>
      <dgm:spPr/>
    </dgm:pt>
    <dgm:pt modelId="{A5FA1847-C65F-44E4-98BD-F99E414A2E39}" type="pres">
      <dgm:prSet presAssocID="{98D6A953-BCE6-493D-A83E-85AA34DB16D9}"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Money"/>
        </a:ext>
      </dgm:extLst>
    </dgm:pt>
    <dgm:pt modelId="{E771A14D-1BB2-41E4-9B19-341B9BE4AF3C}" type="pres">
      <dgm:prSet presAssocID="{98D6A953-BCE6-493D-A83E-85AA34DB16D9}" presName="spaceRect" presStyleCnt="0"/>
      <dgm:spPr/>
    </dgm:pt>
    <dgm:pt modelId="{3D3B2E0E-D72C-4C28-B9D4-EEF304DDB114}" type="pres">
      <dgm:prSet presAssocID="{98D6A953-BCE6-493D-A83E-85AA34DB16D9}" presName="textRect" presStyleLbl="revTx" presStyleIdx="2" presStyleCnt="5">
        <dgm:presLayoutVars>
          <dgm:chMax val="1"/>
          <dgm:chPref val="1"/>
        </dgm:presLayoutVars>
      </dgm:prSet>
      <dgm:spPr/>
    </dgm:pt>
    <dgm:pt modelId="{580C7B49-7E59-4D77-8A70-685888EEBBAC}" type="pres">
      <dgm:prSet presAssocID="{6D285958-6BD3-40B6-97DA-BE3C5E5E995F}" presName="sibTrans" presStyleCnt="0"/>
      <dgm:spPr/>
    </dgm:pt>
    <dgm:pt modelId="{4DD5BBB1-A75D-4C70-9BAC-4FD2A03FAFAD}" type="pres">
      <dgm:prSet presAssocID="{9B91EA30-A8C6-4170-B2FD-A21B5BB671B6}" presName="compNode" presStyleCnt="0"/>
      <dgm:spPr/>
    </dgm:pt>
    <dgm:pt modelId="{C6298C98-9AFE-413E-AE60-387A017B0D9D}" type="pres">
      <dgm:prSet presAssocID="{9B91EA30-A8C6-4170-B2FD-A21B5BB671B6}"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City"/>
        </a:ext>
      </dgm:extLst>
    </dgm:pt>
    <dgm:pt modelId="{1C341B93-E289-43B0-9908-A5581DF3077C}" type="pres">
      <dgm:prSet presAssocID="{9B91EA30-A8C6-4170-B2FD-A21B5BB671B6}" presName="spaceRect" presStyleCnt="0"/>
      <dgm:spPr/>
    </dgm:pt>
    <dgm:pt modelId="{234C76AD-617A-445E-82FE-D169AAC2617C}" type="pres">
      <dgm:prSet presAssocID="{9B91EA30-A8C6-4170-B2FD-A21B5BB671B6}" presName="textRect" presStyleLbl="revTx" presStyleIdx="3" presStyleCnt="5">
        <dgm:presLayoutVars>
          <dgm:chMax val="1"/>
          <dgm:chPref val="1"/>
        </dgm:presLayoutVars>
      </dgm:prSet>
      <dgm:spPr/>
    </dgm:pt>
    <dgm:pt modelId="{2D29FF12-2DAB-4F66-BAE9-607DC4986B60}" type="pres">
      <dgm:prSet presAssocID="{4F7033F9-2198-49B3-9DC8-5FED3CEAFC18}" presName="sibTrans" presStyleCnt="0"/>
      <dgm:spPr/>
    </dgm:pt>
    <dgm:pt modelId="{3F8B6A97-1C82-4966-8F94-53A1EC2698B3}" type="pres">
      <dgm:prSet presAssocID="{1FA76E91-53F6-40FC-ABB5-76936A37CE09}" presName="compNode" presStyleCnt="0"/>
      <dgm:spPr/>
    </dgm:pt>
    <dgm:pt modelId="{600558F1-6AC2-4939-BF55-7B02F17DFB09}" type="pres">
      <dgm:prSet presAssocID="{1FA76E91-53F6-40FC-ABB5-76936A37CE09}"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Handshake"/>
        </a:ext>
      </dgm:extLst>
    </dgm:pt>
    <dgm:pt modelId="{C0259DD9-5D31-42CC-875E-F49E28D4E7A6}" type="pres">
      <dgm:prSet presAssocID="{1FA76E91-53F6-40FC-ABB5-76936A37CE09}" presName="spaceRect" presStyleCnt="0"/>
      <dgm:spPr/>
    </dgm:pt>
    <dgm:pt modelId="{A3075C3C-548E-4F11-A48B-39623C20B97B}" type="pres">
      <dgm:prSet presAssocID="{1FA76E91-53F6-40FC-ABB5-76936A37CE09}" presName="textRect" presStyleLbl="revTx" presStyleIdx="4" presStyleCnt="5">
        <dgm:presLayoutVars>
          <dgm:chMax val="1"/>
          <dgm:chPref val="1"/>
        </dgm:presLayoutVars>
      </dgm:prSet>
      <dgm:spPr/>
    </dgm:pt>
  </dgm:ptLst>
  <dgm:cxnLst>
    <dgm:cxn modelId="{0F48B01A-6D8E-4943-B417-86F43F543D44}" type="presOf" srcId="{B4E5B1A0-3922-47C7-AEA0-7A73CDC8F51C}" destId="{401CD3C7-E319-4015-A2C3-3612F9E6AD18}" srcOrd="0" destOrd="0" presId="urn:microsoft.com/office/officeart/2018/2/layout/IconLabelList"/>
    <dgm:cxn modelId="{DD3B4C29-F7F0-48AB-BF56-B0C66B713250}" srcId="{F6348A88-4BF5-43F4-84F9-F183877A1FD8}" destId="{B4E5B1A0-3922-47C7-AEA0-7A73CDC8F51C}" srcOrd="0" destOrd="0" parTransId="{2BC0D3D9-0F98-4835-B4D5-81227B46C22A}" sibTransId="{3434A5EA-51C1-4F82-835E-2B2440C21242}"/>
    <dgm:cxn modelId="{10772835-5FE4-4625-9556-8FA49CE442F3}" type="presOf" srcId="{9B91EA30-A8C6-4170-B2FD-A21B5BB671B6}" destId="{234C76AD-617A-445E-82FE-D169AAC2617C}" srcOrd="0" destOrd="0" presId="urn:microsoft.com/office/officeart/2018/2/layout/IconLabelList"/>
    <dgm:cxn modelId="{78122C36-7D6B-4EDB-BD19-8A92BACF6926}" type="presOf" srcId="{9D170F7C-0E30-47B9-86E1-6DFCEF6D2EAF}" destId="{9ED0B5D3-3529-4F6F-AF5A-63F65C5CC82F}" srcOrd="0" destOrd="0" presId="urn:microsoft.com/office/officeart/2018/2/layout/IconLabelList"/>
    <dgm:cxn modelId="{797B9D5C-64DD-4B1F-94CF-63397C51B330}" srcId="{F6348A88-4BF5-43F4-84F9-F183877A1FD8}" destId="{1FA76E91-53F6-40FC-ABB5-76936A37CE09}" srcOrd="4" destOrd="0" parTransId="{560CB452-7F4D-443B-9A45-5EED9B1F04B1}" sibTransId="{F416EED9-3920-4D38-B9A0-D9724159F4C5}"/>
    <dgm:cxn modelId="{1EFF9366-0E8E-4CDD-9E0D-2E8B7A728B42}" srcId="{F6348A88-4BF5-43F4-84F9-F183877A1FD8}" destId="{9D170F7C-0E30-47B9-86E1-6DFCEF6D2EAF}" srcOrd="1" destOrd="0" parTransId="{18848967-D3C7-429E-BCF0-00660AE62DFA}" sibTransId="{FB6F0871-6A8E-4BDC-AE76-8831F51F71AF}"/>
    <dgm:cxn modelId="{610BEB6B-8278-4AEB-8585-E3A58A46E79A}" type="presOf" srcId="{98D6A953-BCE6-493D-A83E-85AA34DB16D9}" destId="{3D3B2E0E-D72C-4C28-B9D4-EEF304DDB114}" srcOrd="0" destOrd="0" presId="urn:microsoft.com/office/officeart/2018/2/layout/IconLabelList"/>
    <dgm:cxn modelId="{F88F9E52-2986-4559-BA11-BF5CDF10D770}" srcId="{F6348A88-4BF5-43F4-84F9-F183877A1FD8}" destId="{98D6A953-BCE6-493D-A83E-85AA34DB16D9}" srcOrd="2" destOrd="0" parTransId="{DB73E1DA-B9EF-4005-8CCF-05A96C26E056}" sibTransId="{6D285958-6BD3-40B6-97DA-BE3C5E5E995F}"/>
    <dgm:cxn modelId="{2194E9B0-DF8F-4DA0-8836-F6B517CC01FF}" type="presOf" srcId="{F6348A88-4BF5-43F4-84F9-F183877A1FD8}" destId="{BD00CD8D-3461-4042-8AE0-6F0E6C866DC9}" srcOrd="0" destOrd="0" presId="urn:microsoft.com/office/officeart/2018/2/layout/IconLabelList"/>
    <dgm:cxn modelId="{D7963DF9-6E4B-437C-9FDB-C5398EB4EDE9}" type="presOf" srcId="{1FA76E91-53F6-40FC-ABB5-76936A37CE09}" destId="{A3075C3C-548E-4F11-A48B-39623C20B97B}" srcOrd="0" destOrd="0" presId="urn:microsoft.com/office/officeart/2018/2/layout/IconLabelList"/>
    <dgm:cxn modelId="{9FDB48FF-10D8-4623-A009-C65AE354C7A6}" srcId="{F6348A88-4BF5-43F4-84F9-F183877A1FD8}" destId="{9B91EA30-A8C6-4170-B2FD-A21B5BB671B6}" srcOrd="3" destOrd="0" parTransId="{1FAA2CAB-CA94-4B18-896F-22EA9358305E}" sibTransId="{4F7033F9-2198-49B3-9DC8-5FED3CEAFC18}"/>
    <dgm:cxn modelId="{6A965083-84C7-4862-A9DF-563C612F959B}" type="presParOf" srcId="{BD00CD8D-3461-4042-8AE0-6F0E6C866DC9}" destId="{A4FB3A5E-0A85-44DC-B3CB-F239E67CCD09}" srcOrd="0" destOrd="0" presId="urn:microsoft.com/office/officeart/2018/2/layout/IconLabelList"/>
    <dgm:cxn modelId="{ABB3425F-97FC-49D4-9EC3-62A4D979A391}" type="presParOf" srcId="{A4FB3A5E-0A85-44DC-B3CB-F239E67CCD09}" destId="{92815CCF-3330-4192-9CF3-F64CE7470722}" srcOrd="0" destOrd="0" presId="urn:microsoft.com/office/officeart/2018/2/layout/IconLabelList"/>
    <dgm:cxn modelId="{22453C7D-4595-46E7-A5D5-5545F29437B7}" type="presParOf" srcId="{A4FB3A5E-0A85-44DC-B3CB-F239E67CCD09}" destId="{2370ED00-4988-40D9-8352-FCB19CD43D40}" srcOrd="1" destOrd="0" presId="urn:microsoft.com/office/officeart/2018/2/layout/IconLabelList"/>
    <dgm:cxn modelId="{F58E228C-64B3-4450-AE8C-496B616ACD7F}" type="presParOf" srcId="{A4FB3A5E-0A85-44DC-B3CB-F239E67CCD09}" destId="{401CD3C7-E319-4015-A2C3-3612F9E6AD18}" srcOrd="2" destOrd="0" presId="urn:microsoft.com/office/officeart/2018/2/layout/IconLabelList"/>
    <dgm:cxn modelId="{41228485-EEAD-4E73-8DE9-8796ADBFABDA}" type="presParOf" srcId="{BD00CD8D-3461-4042-8AE0-6F0E6C866DC9}" destId="{DA6976A5-3030-4D31-AE74-8C938821AB78}" srcOrd="1" destOrd="0" presId="urn:microsoft.com/office/officeart/2018/2/layout/IconLabelList"/>
    <dgm:cxn modelId="{DD431B06-0543-4CE8-9DEB-E08C2F81752C}" type="presParOf" srcId="{BD00CD8D-3461-4042-8AE0-6F0E6C866DC9}" destId="{9F3586DD-8FEF-407E-98C9-BC5631492F9C}" srcOrd="2" destOrd="0" presId="urn:microsoft.com/office/officeart/2018/2/layout/IconLabelList"/>
    <dgm:cxn modelId="{D46E8B8A-2854-46B8-AE8F-28F883F931EE}" type="presParOf" srcId="{9F3586DD-8FEF-407E-98C9-BC5631492F9C}" destId="{114764DF-F70B-4941-8350-605E7832ACE7}" srcOrd="0" destOrd="0" presId="urn:microsoft.com/office/officeart/2018/2/layout/IconLabelList"/>
    <dgm:cxn modelId="{F5C68509-B99D-4820-A353-E3BFEE83084A}" type="presParOf" srcId="{9F3586DD-8FEF-407E-98C9-BC5631492F9C}" destId="{CABE2B74-21E7-4FEA-94EB-68EDFA69DB6B}" srcOrd="1" destOrd="0" presId="urn:microsoft.com/office/officeart/2018/2/layout/IconLabelList"/>
    <dgm:cxn modelId="{2CFC1E82-2B30-4421-9A3B-0D479C628055}" type="presParOf" srcId="{9F3586DD-8FEF-407E-98C9-BC5631492F9C}" destId="{9ED0B5D3-3529-4F6F-AF5A-63F65C5CC82F}" srcOrd="2" destOrd="0" presId="urn:microsoft.com/office/officeart/2018/2/layout/IconLabelList"/>
    <dgm:cxn modelId="{A0B31F64-F5A3-4E05-87BA-3C9D68521770}" type="presParOf" srcId="{BD00CD8D-3461-4042-8AE0-6F0E6C866DC9}" destId="{5DCBA39F-D712-4DC8-84B8-47A1723B0B3D}" srcOrd="3" destOrd="0" presId="urn:microsoft.com/office/officeart/2018/2/layout/IconLabelList"/>
    <dgm:cxn modelId="{8438E274-E5A9-475D-859A-6360F8AEFB70}" type="presParOf" srcId="{BD00CD8D-3461-4042-8AE0-6F0E6C866DC9}" destId="{2287258A-0549-4087-9972-D3A65B29F853}" srcOrd="4" destOrd="0" presId="urn:microsoft.com/office/officeart/2018/2/layout/IconLabelList"/>
    <dgm:cxn modelId="{4FFCDACD-5ADC-4290-8442-AF088AD67733}" type="presParOf" srcId="{2287258A-0549-4087-9972-D3A65B29F853}" destId="{A5FA1847-C65F-44E4-98BD-F99E414A2E39}" srcOrd="0" destOrd="0" presId="urn:microsoft.com/office/officeart/2018/2/layout/IconLabelList"/>
    <dgm:cxn modelId="{78EBAEA4-03A4-4CF1-BCE9-016C907B6774}" type="presParOf" srcId="{2287258A-0549-4087-9972-D3A65B29F853}" destId="{E771A14D-1BB2-41E4-9B19-341B9BE4AF3C}" srcOrd="1" destOrd="0" presId="urn:microsoft.com/office/officeart/2018/2/layout/IconLabelList"/>
    <dgm:cxn modelId="{67CBB705-5946-410A-B6A2-4F83B0BCBDFE}" type="presParOf" srcId="{2287258A-0549-4087-9972-D3A65B29F853}" destId="{3D3B2E0E-D72C-4C28-B9D4-EEF304DDB114}" srcOrd="2" destOrd="0" presId="urn:microsoft.com/office/officeart/2018/2/layout/IconLabelList"/>
    <dgm:cxn modelId="{EBAFA7F1-964E-4B61-8CD8-A997887D6887}" type="presParOf" srcId="{BD00CD8D-3461-4042-8AE0-6F0E6C866DC9}" destId="{580C7B49-7E59-4D77-8A70-685888EEBBAC}" srcOrd="5" destOrd="0" presId="urn:microsoft.com/office/officeart/2018/2/layout/IconLabelList"/>
    <dgm:cxn modelId="{6A2CE804-FB67-4A38-ADAD-274E14231FC5}" type="presParOf" srcId="{BD00CD8D-3461-4042-8AE0-6F0E6C866DC9}" destId="{4DD5BBB1-A75D-4C70-9BAC-4FD2A03FAFAD}" srcOrd="6" destOrd="0" presId="urn:microsoft.com/office/officeart/2018/2/layout/IconLabelList"/>
    <dgm:cxn modelId="{D2139443-1F82-4E6C-ACF0-925367331969}" type="presParOf" srcId="{4DD5BBB1-A75D-4C70-9BAC-4FD2A03FAFAD}" destId="{C6298C98-9AFE-413E-AE60-387A017B0D9D}" srcOrd="0" destOrd="0" presId="urn:microsoft.com/office/officeart/2018/2/layout/IconLabelList"/>
    <dgm:cxn modelId="{D49425E3-685F-4ED3-BD57-5A3794AB218D}" type="presParOf" srcId="{4DD5BBB1-A75D-4C70-9BAC-4FD2A03FAFAD}" destId="{1C341B93-E289-43B0-9908-A5581DF3077C}" srcOrd="1" destOrd="0" presId="urn:microsoft.com/office/officeart/2018/2/layout/IconLabelList"/>
    <dgm:cxn modelId="{15FFB6A8-B7EF-47DA-BC11-911400F8ECB7}" type="presParOf" srcId="{4DD5BBB1-A75D-4C70-9BAC-4FD2A03FAFAD}" destId="{234C76AD-617A-445E-82FE-D169AAC2617C}" srcOrd="2" destOrd="0" presId="urn:microsoft.com/office/officeart/2018/2/layout/IconLabelList"/>
    <dgm:cxn modelId="{DABDF623-15B6-4859-8A96-CADFE43E6EB2}" type="presParOf" srcId="{BD00CD8D-3461-4042-8AE0-6F0E6C866DC9}" destId="{2D29FF12-2DAB-4F66-BAE9-607DC4986B60}" srcOrd="7" destOrd="0" presId="urn:microsoft.com/office/officeart/2018/2/layout/IconLabelList"/>
    <dgm:cxn modelId="{B988E47A-65D4-42E5-8549-DBC1434C8005}" type="presParOf" srcId="{BD00CD8D-3461-4042-8AE0-6F0E6C866DC9}" destId="{3F8B6A97-1C82-4966-8F94-53A1EC2698B3}" srcOrd="8" destOrd="0" presId="urn:microsoft.com/office/officeart/2018/2/layout/IconLabelList"/>
    <dgm:cxn modelId="{5EA15158-E263-409B-8433-87BDB655D49D}" type="presParOf" srcId="{3F8B6A97-1C82-4966-8F94-53A1EC2698B3}" destId="{600558F1-6AC2-4939-BF55-7B02F17DFB09}" srcOrd="0" destOrd="0" presId="urn:microsoft.com/office/officeart/2018/2/layout/IconLabelList"/>
    <dgm:cxn modelId="{08E6AF06-032B-4C6D-934E-AFC0D6316588}" type="presParOf" srcId="{3F8B6A97-1C82-4966-8F94-53A1EC2698B3}" destId="{C0259DD9-5D31-42CC-875E-F49E28D4E7A6}" srcOrd="1" destOrd="0" presId="urn:microsoft.com/office/officeart/2018/2/layout/IconLabelList"/>
    <dgm:cxn modelId="{977EBEEF-0B6F-4250-B264-F731F5AAACA0}" type="presParOf" srcId="{3F8B6A97-1C82-4966-8F94-53A1EC2698B3}" destId="{A3075C3C-548E-4F11-A48B-39623C20B97B}" srcOrd="2" destOrd="0" presId="urn:microsoft.com/office/officeart/2018/2/layout/Icon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FC8612-A275-4435-8441-35C5B76D313A}">
      <dsp:nvSpPr>
        <dsp:cNvPr id="0" name=""/>
        <dsp:cNvSpPr/>
      </dsp:nvSpPr>
      <dsp:spPr>
        <a:xfrm>
          <a:off x="0" y="1456727"/>
          <a:ext cx="7971064" cy="0"/>
        </a:xfrm>
        <a:prstGeom prst="line">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tailEnd type="triangle" w="lg" len="lg"/>
        </a:ln>
        <a:effectLst/>
      </dsp:spPr>
      <dsp:style>
        <a:lnRef idx="2">
          <a:scrgbClr r="0" g="0" b="0"/>
        </a:lnRef>
        <a:fillRef idx="1">
          <a:scrgbClr r="0" g="0" b="0"/>
        </a:fillRef>
        <a:effectRef idx="0">
          <a:scrgbClr r="0" g="0" b="0"/>
        </a:effectRef>
        <a:fontRef idx="minor"/>
      </dsp:style>
    </dsp:sp>
    <dsp:sp modelId="{87658FFE-1BD8-462E-B307-1684E4320584}">
      <dsp:nvSpPr>
        <dsp:cNvPr id="0" name=""/>
        <dsp:cNvSpPr/>
      </dsp:nvSpPr>
      <dsp:spPr>
        <a:xfrm rot="8100000">
          <a:off x="49267" y="335718"/>
          <a:ext cx="214252" cy="214252"/>
        </a:xfrm>
        <a:prstGeom prst="teardrop">
          <a:avLst>
            <a:gd name="adj" fmla="val 11500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FB38564-6D4E-469F-9477-F93F0ED36CE4}">
      <dsp:nvSpPr>
        <dsp:cNvPr id="0" name=""/>
        <dsp:cNvSpPr/>
      </dsp:nvSpPr>
      <dsp:spPr>
        <a:xfrm>
          <a:off x="73068" y="359520"/>
          <a:ext cx="166649" cy="166649"/>
        </a:xfrm>
        <a:prstGeom prst="ellipse">
          <a:avLst/>
        </a:prstGeom>
        <a:solidFill>
          <a:schemeClr val="lt1">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 modelId="{6C2B14DE-456B-4D00-B772-76371BEF43FC}">
      <dsp:nvSpPr>
        <dsp:cNvPr id="0" name=""/>
        <dsp:cNvSpPr/>
      </dsp:nvSpPr>
      <dsp:spPr>
        <a:xfrm>
          <a:off x="307893" y="594344"/>
          <a:ext cx="3309590" cy="8623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NRR entered into force</a:t>
          </a:r>
        </a:p>
      </dsp:txBody>
      <dsp:txXfrm>
        <a:off x="307893" y="594344"/>
        <a:ext cx="3309590" cy="862382"/>
      </dsp:txXfrm>
    </dsp:sp>
    <dsp:sp modelId="{029C975B-E594-4FBF-B673-CDB23320841D}">
      <dsp:nvSpPr>
        <dsp:cNvPr id="0" name=""/>
        <dsp:cNvSpPr/>
      </dsp:nvSpPr>
      <dsp:spPr>
        <a:xfrm>
          <a:off x="307893" y="291345"/>
          <a:ext cx="3309590" cy="3029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Aug. 2024</a:t>
          </a:r>
        </a:p>
      </dsp:txBody>
      <dsp:txXfrm>
        <a:off x="307893" y="291345"/>
        <a:ext cx="3309590" cy="302999"/>
      </dsp:txXfrm>
    </dsp:sp>
    <dsp:sp modelId="{D5C51DFE-A331-4C89-90FC-939DFEDBA827}">
      <dsp:nvSpPr>
        <dsp:cNvPr id="0" name=""/>
        <dsp:cNvSpPr/>
      </dsp:nvSpPr>
      <dsp:spPr>
        <a:xfrm>
          <a:off x="156393" y="594344"/>
          <a:ext cx="0" cy="862382"/>
        </a:xfrm>
        <a:prstGeom prst="line">
          <a:avLst/>
        </a:prstGeom>
        <a:noFill/>
        <a:ln w="12700" cap="flat" cmpd="sng" algn="ctr">
          <a:solidFill>
            <a:schemeClr val="accent2">
              <a:hueOff val="0"/>
              <a:satOff val="0"/>
              <a:lumOff val="0"/>
              <a:alphaOff val="0"/>
            </a:schemeClr>
          </a:solidFill>
          <a:prstDash val="dash"/>
        </a:ln>
        <a:effectLst/>
      </dsp:spPr>
      <dsp:style>
        <a:lnRef idx="1">
          <a:scrgbClr r="0" g="0" b="0"/>
        </a:lnRef>
        <a:fillRef idx="0">
          <a:scrgbClr r="0" g="0" b="0"/>
        </a:fillRef>
        <a:effectRef idx="0">
          <a:scrgbClr r="0" g="0" b="0"/>
        </a:effectRef>
        <a:fontRef idx="minor"/>
      </dsp:style>
    </dsp:sp>
    <dsp:sp modelId="{15156E51-3E28-4242-905B-206A2539E6CD}">
      <dsp:nvSpPr>
        <dsp:cNvPr id="0" name=""/>
        <dsp:cNvSpPr/>
      </dsp:nvSpPr>
      <dsp:spPr>
        <a:xfrm>
          <a:off x="128607" y="1429457"/>
          <a:ext cx="54539" cy="54539"/>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E2A9939-6DE9-4548-83C8-FF172C9EEFBF}">
      <dsp:nvSpPr>
        <dsp:cNvPr id="0" name=""/>
        <dsp:cNvSpPr/>
      </dsp:nvSpPr>
      <dsp:spPr>
        <a:xfrm rot="18900000">
          <a:off x="2036175" y="2363483"/>
          <a:ext cx="214252" cy="214252"/>
        </a:xfrm>
        <a:prstGeom prst="teardrop">
          <a:avLst>
            <a:gd name="adj" fmla="val 115000"/>
          </a:avLst>
        </a:prstGeom>
        <a:solidFill>
          <a:schemeClr val="accent2">
            <a:hueOff val="2340759"/>
            <a:satOff val="-2919"/>
            <a:lumOff val="686"/>
            <a:alphaOff val="0"/>
          </a:schemeClr>
        </a:solidFill>
        <a:ln w="25400" cap="flat" cmpd="sng" algn="ctr">
          <a:solidFill>
            <a:schemeClr val="accent2">
              <a:hueOff val="2340759"/>
              <a:satOff val="-2919"/>
              <a:lumOff val="686"/>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5069E2B-C2EE-4871-ACA2-C99EF5FFF5FF}">
      <dsp:nvSpPr>
        <dsp:cNvPr id="0" name=""/>
        <dsp:cNvSpPr/>
      </dsp:nvSpPr>
      <dsp:spPr>
        <a:xfrm>
          <a:off x="2059977" y="2387285"/>
          <a:ext cx="166649" cy="166649"/>
        </a:xfrm>
        <a:prstGeom prst="ellipse">
          <a:avLst/>
        </a:prstGeom>
        <a:solidFill>
          <a:schemeClr val="lt1">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 modelId="{860F031B-E1B4-430F-8D14-88FD368E6A85}">
      <dsp:nvSpPr>
        <dsp:cNvPr id="0" name=""/>
        <dsp:cNvSpPr/>
      </dsp:nvSpPr>
      <dsp:spPr>
        <a:xfrm>
          <a:off x="2294801" y="1456727"/>
          <a:ext cx="3309590" cy="8623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Uniform format available</a:t>
          </a:r>
        </a:p>
      </dsp:txBody>
      <dsp:txXfrm>
        <a:off x="2294801" y="1456727"/>
        <a:ext cx="3309590" cy="862382"/>
      </dsp:txXfrm>
    </dsp:sp>
    <dsp:sp modelId="{3A75A46F-5373-4ACA-B95C-98E42C84BDE9}">
      <dsp:nvSpPr>
        <dsp:cNvPr id="0" name=""/>
        <dsp:cNvSpPr/>
      </dsp:nvSpPr>
      <dsp:spPr>
        <a:xfrm>
          <a:off x="2294801" y="2319110"/>
          <a:ext cx="3309590" cy="3029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2025</a:t>
          </a:r>
        </a:p>
      </dsp:txBody>
      <dsp:txXfrm>
        <a:off x="2294801" y="2319110"/>
        <a:ext cx="3309590" cy="302999"/>
      </dsp:txXfrm>
    </dsp:sp>
    <dsp:sp modelId="{3C5F4294-9A74-455F-9298-0C255125A27F}">
      <dsp:nvSpPr>
        <dsp:cNvPr id="0" name=""/>
        <dsp:cNvSpPr/>
      </dsp:nvSpPr>
      <dsp:spPr>
        <a:xfrm>
          <a:off x="2143302" y="1456727"/>
          <a:ext cx="0" cy="862382"/>
        </a:xfrm>
        <a:prstGeom prst="line">
          <a:avLst/>
        </a:prstGeom>
        <a:noFill/>
        <a:ln w="12700" cap="flat" cmpd="sng" algn="ctr">
          <a:solidFill>
            <a:schemeClr val="accent2">
              <a:hueOff val="2340759"/>
              <a:satOff val="-2919"/>
              <a:lumOff val="686"/>
              <a:alphaOff val="0"/>
            </a:schemeClr>
          </a:solidFill>
          <a:prstDash val="dash"/>
        </a:ln>
        <a:effectLst/>
      </dsp:spPr>
      <dsp:style>
        <a:lnRef idx="1">
          <a:scrgbClr r="0" g="0" b="0"/>
        </a:lnRef>
        <a:fillRef idx="0">
          <a:scrgbClr r="0" g="0" b="0"/>
        </a:fillRef>
        <a:effectRef idx="0">
          <a:scrgbClr r="0" g="0" b="0"/>
        </a:effectRef>
        <a:fontRef idx="minor"/>
      </dsp:style>
    </dsp:sp>
    <dsp:sp modelId="{33EDB8E5-B5A3-44F9-A65B-F8F253B50C77}">
      <dsp:nvSpPr>
        <dsp:cNvPr id="0" name=""/>
        <dsp:cNvSpPr/>
      </dsp:nvSpPr>
      <dsp:spPr>
        <a:xfrm>
          <a:off x="2115515" y="1429457"/>
          <a:ext cx="54539" cy="54539"/>
        </a:xfrm>
        <a:prstGeom prst="ellipse">
          <a:avLst/>
        </a:prstGeom>
        <a:solidFill>
          <a:schemeClr val="accent2">
            <a:hueOff val="2340759"/>
            <a:satOff val="-2919"/>
            <a:lumOff val="686"/>
            <a:alphaOff val="0"/>
          </a:schemeClr>
        </a:solidFill>
        <a:ln w="63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7DA5D60-3A83-4AF5-AE4B-24948A2A8E5C}">
      <dsp:nvSpPr>
        <dsp:cNvPr id="0" name=""/>
        <dsp:cNvSpPr/>
      </dsp:nvSpPr>
      <dsp:spPr>
        <a:xfrm rot="8100000">
          <a:off x="4023084" y="335718"/>
          <a:ext cx="214252" cy="214252"/>
        </a:xfrm>
        <a:prstGeom prst="teardrop">
          <a:avLst>
            <a:gd name="adj" fmla="val 115000"/>
          </a:avLst>
        </a:prstGeom>
        <a:solidFill>
          <a:schemeClr val="accent2">
            <a:hueOff val="4681519"/>
            <a:satOff val="-5839"/>
            <a:lumOff val="1373"/>
            <a:alphaOff val="0"/>
          </a:schemeClr>
        </a:solidFill>
        <a:ln w="25400" cap="flat" cmpd="sng" algn="ctr">
          <a:solidFill>
            <a:schemeClr val="accent2">
              <a:hueOff val="4681519"/>
              <a:satOff val="-5839"/>
              <a:lumOff val="1373"/>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BAB57AB-FB75-412A-A4E6-4B66A4BD638C}">
      <dsp:nvSpPr>
        <dsp:cNvPr id="0" name=""/>
        <dsp:cNvSpPr/>
      </dsp:nvSpPr>
      <dsp:spPr>
        <a:xfrm>
          <a:off x="4046886" y="359520"/>
          <a:ext cx="166649" cy="166649"/>
        </a:xfrm>
        <a:prstGeom prst="ellipse">
          <a:avLst/>
        </a:prstGeom>
        <a:solidFill>
          <a:schemeClr val="lt1">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 modelId="{98587D9C-4968-4A85-B827-1084AD882B2F}">
      <dsp:nvSpPr>
        <dsp:cNvPr id="0" name=""/>
        <dsp:cNvSpPr/>
      </dsp:nvSpPr>
      <dsp:spPr>
        <a:xfrm>
          <a:off x="4281710" y="594344"/>
          <a:ext cx="3309590" cy="8623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MS to submit NRPs to the Commission</a:t>
          </a:r>
        </a:p>
      </dsp:txBody>
      <dsp:txXfrm>
        <a:off x="4281710" y="594344"/>
        <a:ext cx="3309590" cy="862382"/>
      </dsp:txXfrm>
    </dsp:sp>
    <dsp:sp modelId="{4C877967-B7D1-4914-857B-7671C99CCA84}">
      <dsp:nvSpPr>
        <dsp:cNvPr id="0" name=""/>
        <dsp:cNvSpPr/>
      </dsp:nvSpPr>
      <dsp:spPr>
        <a:xfrm>
          <a:off x="4281710" y="291345"/>
          <a:ext cx="3309590" cy="3029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Mid 2026</a:t>
          </a:r>
        </a:p>
      </dsp:txBody>
      <dsp:txXfrm>
        <a:off x="4281710" y="291345"/>
        <a:ext cx="3309590" cy="302999"/>
      </dsp:txXfrm>
    </dsp:sp>
    <dsp:sp modelId="{60B4A646-ADFC-4ED9-9A94-344923A94EA8}">
      <dsp:nvSpPr>
        <dsp:cNvPr id="0" name=""/>
        <dsp:cNvSpPr/>
      </dsp:nvSpPr>
      <dsp:spPr>
        <a:xfrm>
          <a:off x="4130210" y="594344"/>
          <a:ext cx="0" cy="862382"/>
        </a:xfrm>
        <a:prstGeom prst="line">
          <a:avLst/>
        </a:prstGeom>
        <a:noFill/>
        <a:ln w="12700" cap="flat" cmpd="sng" algn="ctr">
          <a:solidFill>
            <a:schemeClr val="accent2">
              <a:hueOff val="4681519"/>
              <a:satOff val="-5839"/>
              <a:lumOff val="1373"/>
              <a:alphaOff val="0"/>
            </a:schemeClr>
          </a:solidFill>
          <a:prstDash val="dash"/>
        </a:ln>
        <a:effectLst/>
      </dsp:spPr>
      <dsp:style>
        <a:lnRef idx="1">
          <a:scrgbClr r="0" g="0" b="0"/>
        </a:lnRef>
        <a:fillRef idx="0">
          <a:scrgbClr r="0" g="0" b="0"/>
        </a:fillRef>
        <a:effectRef idx="0">
          <a:scrgbClr r="0" g="0" b="0"/>
        </a:effectRef>
        <a:fontRef idx="minor"/>
      </dsp:style>
    </dsp:sp>
    <dsp:sp modelId="{9783406F-7F22-4C65-B6E0-5AA5A3088CC6}">
      <dsp:nvSpPr>
        <dsp:cNvPr id="0" name=""/>
        <dsp:cNvSpPr/>
      </dsp:nvSpPr>
      <dsp:spPr>
        <a:xfrm>
          <a:off x="4102424" y="1429457"/>
          <a:ext cx="54539" cy="54539"/>
        </a:xfrm>
        <a:prstGeom prst="ellipse">
          <a:avLst/>
        </a:prstGeom>
        <a:solidFill>
          <a:schemeClr val="accent2">
            <a:hueOff val="4681519"/>
            <a:satOff val="-5839"/>
            <a:lumOff val="1373"/>
            <a:alphaOff val="0"/>
          </a:schemeClr>
        </a:solidFill>
        <a:ln w="635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9BA757-FCDA-4025-B808-E42596944CE4}">
      <dsp:nvSpPr>
        <dsp:cNvPr id="0" name=""/>
        <dsp:cNvSpPr/>
      </dsp:nvSpPr>
      <dsp:spPr>
        <a:xfrm>
          <a:off x="788215" y="3303"/>
          <a:ext cx="3199503" cy="1919701"/>
        </a:xfrm>
        <a:prstGeom prst="rect">
          <a:avLst/>
        </a:prstGeom>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Early stage of the drafting process in several MS</a:t>
          </a:r>
        </a:p>
      </dsp:txBody>
      <dsp:txXfrm>
        <a:off x="788215" y="3303"/>
        <a:ext cx="3199503" cy="1919701"/>
      </dsp:txXfrm>
    </dsp:sp>
    <dsp:sp modelId="{5B3D4302-1CA4-4739-9685-E7081F8048B4}">
      <dsp:nvSpPr>
        <dsp:cNvPr id="0" name=""/>
        <dsp:cNvSpPr/>
      </dsp:nvSpPr>
      <dsp:spPr>
        <a:xfrm>
          <a:off x="788215" y="2242955"/>
          <a:ext cx="3199503" cy="1919701"/>
        </a:xfrm>
        <a:prstGeom prst="rect">
          <a:avLst/>
        </a:prstGeom>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t>Big majority of </a:t>
          </a:r>
          <a:r>
            <a:rPr lang="en-US" sz="2400" kern="1200">
              <a:solidFill>
                <a:prstClr val="black"/>
              </a:solidFill>
              <a:latin typeface="Calibri"/>
              <a:ea typeface="+mn-ea"/>
              <a:cs typeface="+mn-cs"/>
            </a:rPr>
            <a:t>associations</a:t>
          </a:r>
          <a:r>
            <a:rPr lang="en-US" sz="2400" kern="1200"/>
            <a:t> are aware of NRP process, but few involved in drafting</a:t>
          </a:r>
        </a:p>
      </dsp:txBody>
      <dsp:txXfrm>
        <a:off x="788215" y="2242955"/>
        <a:ext cx="3199503" cy="1919701"/>
      </dsp:txXfrm>
    </dsp:sp>
    <dsp:sp modelId="{E3B49281-94E6-47F0-81E3-A8F97D26E18C}">
      <dsp:nvSpPr>
        <dsp:cNvPr id="0" name=""/>
        <dsp:cNvSpPr/>
      </dsp:nvSpPr>
      <dsp:spPr>
        <a:xfrm>
          <a:off x="788215" y="4482607"/>
          <a:ext cx="3199503" cy="1919701"/>
        </a:xfrm>
        <a:prstGeom prst="rect">
          <a:avLst/>
        </a:prstGeom>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kern="1200">
              <a:solidFill>
                <a:prstClr val="black"/>
              </a:solidFill>
              <a:latin typeface="Calibri"/>
              <a:ea typeface="+mn-ea"/>
              <a:cs typeface="+mn-cs"/>
            </a:rPr>
            <a:t>Where</a:t>
          </a:r>
          <a:r>
            <a:rPr lang="en-US" sz="2400" kern="1200"/>
            <a:t> involved, local </a:t>
          </a:r>
          <a:r>
            <a:rPr lang="en-US" sz="2400" kern="1200">
              <a:solidFill>
                <a:prstClr val="black"/>
              </a:solidFill>
              <a:latin typeface="Calibri"/>
              <a:ea typeface="+mn-ea"/>
              <a:cs typeface="+mn-cs"/>
            </a:rPr>
            <a:t>governments</a:t>
          </a:r>
          <a:r>
            <a:rPr lang="en-US" sz="2400" kern="1200"/>
            <a:t> often had only a consultative role</a:t>
          </a:r>
        </a:p>
      </dsp:txBody>
      <dsp:txXfrm>
        <a:off x="788215" y="4482607"/>
        <a:ext cx="3199503" cy="191970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947B81-B119-4649-9CB6-DDE7C8B98470}">
      <dsp:nvSpPr>
        <dsp:cNvPr id="0" name=""/>
        <dsp:cNvSpPr/>
      </dsp:nvSpPr>
      <dsp:spPr>
        <a:xfrm>
          <a:off x="2523115" y="3127"/>
          <a:ext cx="2838504" cy="2064308"/>
        </a:xfrm>
        <a:prstGeom prst="roundRect">
          <a:avLst/>
        </a:prstGeom>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defRPr cap="all"/>
          </a:pPr>
          <a:r>
            <a:rPr lang="en-US" sz="2400" kern="1200" cap="none">
              <a:latin typeface="+mj-lt"/>
            </a:rPr>
            <a:t>Occasional meetings with national agencies, but no structured </a:t>
          </a:r>
          <a:r>
            <a:rPr lang="en-US" sz="2400" kern="1200" cap="none">
              <a:solidFill>
                <a:prstClr val="black"/>
              </a:solidFill>
              <a:latin typeface="+mj-lt"/>
              <a:ea typeface="+mn-ea"/>
              <a:cs typeface="+mn-cs"/>
            </a:rPr>
            <a:t>cooperation</a:t>
          </a:r>
        </a:p>
      </dsp:txBody>
      <dsp:txXfrm>
        <a:off x="2623886" y="103898"/>
        <a:ext cx="2636962" cy="1862766"/>
      </dsp:txXfrm>
    </dsp:sp>
    <dsp:sp modelId="{B860FD07-C97C-4AF1-91E6-0A461A5AF6D7}">
      <dsp:nvSpPr>
        <dsp:cNvPr id="0" name=""/>
        <dsp:cNvSpPr/>
      </dsp:nvSpPr>
      <dsp:spPr>
        <a:xfrm>
          <a:off x="2523115" y="2170652"/>
          <a:ext cx="2838504" cy="2064308"/>
        </a:xfrm>
        <a:prstGeom prst="roundRect">
          <a:avLst/>
        </a:prstGeom>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defRPr cap="all"/>
          </a:pPr>
          <a:r>
            <a:rPr lang="en-US" sz="2400" kern="1200" cap="none">
              <a:solidFill>
                <a:prstClr val="black"/>
              </a:solidFill>
              <a:latin typeface="Calibri"/>
              <a:ea typeface="+mn-ea"/>
              <a:cs typeface="+mn-cs"/>
            </a:rPr>
            <a:t>Uncertainty over</a:t>
          </a:r>
          <a:r>
            <a:rPr lang="en-US" sz="2400" kern="1200"/>
            <a:t> </a:t>
          </a:r>
          <a:r>
            <a:rPr lang="en-US" sz="2400" kern="1200" cap="none"/>
            <a:t>article </a:t>
          </a:r>
          <a:r>
            <a:rPr lang="en-US" sz="2400" kern="1200"/>
            <a:t>8 </a:t>
          </a:r>
          <a:r>
            <a:rPr lang="en-US" sz="2400" kern="1200" cap="none"/>
            <a:t>implementation</a:t>
          </a:r>
          <a:r>
            <a:rPr lang="en-US" sz="2400" kern="1200"/>
            <a:t> </a:t>
          </a:r>
          <a:r>
            <a:rPr lang="en-US" sz="2400" kern="1200" cap="none"/>
            <a:t>(</a:t>
          </a:r>
          <a:r>
            <a:rPr lang="en-US" sz="2400" kern="1200"/>
            <a:t>LAU vs. UEA)</a:t>
          </a:r>
        </a:p>
      </dsp:txBody>
      <dsp:txXfrm>
        <a:off x="2623886" y="2271423"/>
        <a:ext cx="2636962" cy="1862766"/>
      </dsp:txXfrm>
    </dsp:sp>
    <dsp:sp modelId="{537003C4-9448-45E0-BB75-9809571E7EA8}">
      <dsp:nvSpPr>
        <dsp:cNvPr id="0" name=""/>
        <dsp:cNvSpPr/>
      </dsp:nvSpPr>
      <dsp:spPr>
        <a:xfrm>
          <a:off x="2523115" y="4338176"/>
          <a:ext cx="2838504" cy="2064308"/>
        </a:xfrm>
        <a:prstGeom prst="roundRect">
          <a:avLst/>
        </a:prstGeom>
        <a:solidFill>
          <a:srgbClr val="7FA59F"/>
        </a:soli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91440" tIns="91440" rIns="91440" bIns="91440" numCol="1" spcCol="1270" anchor="ctr" anchorCtr="0">
          <a:noAutofit/>
        </a:bodyPr>
        <a:lstStyle/>
        <a:p>
          <a:pPr marL="0" lvl="0" indent="0" algn="ctr" defTabSz="1111250">
            <a:lnSpc>
              <a:spcPct val="90000"/>
            </a:lnSpc>
            <a:spcBef>
              <a:spcPct val="0"/>
            </a:spcBef>
            <a:spcAft>
              <a:spcPct val="35000"/>
            </a:spcAft>
            <a:buNone/>
            <a:defRPr cap="all"/>
          </a:pPr>
          <a:r>
            <a:rPr lang="en-US" sz="2500" kern="1200" cap="none"/>
            <a:t>Few associations </a:t>
          </a:r>
          <a:r>
            <a:rPr lang="en-US" sz="2400" kern="1200" cap="none">
              <a:solidFill>
                <a:prstClr val="black"/>
              </a:solidFill>
              <a:latin typeface="Calibri"/>
              <a:ea typeface="+mn-ea"/>
              <a:cs typeface="+mn-cs"/>
            </a:rPr>
            <a:t>have been consulted on this issue</a:t>
          </a:r>
          <a:endParaRPr lang="en-US" sz="2500" kern="1200"/>
        </a:p>
      </dsp:txBody>
      <dsp:txXfrm>
        <a:off x="2623886" y="4438947"/>
        <a:ext cx="2636962" cy="186276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815CCF-3330-4192-9CF3-F64CE7470722}">
      <dsp:nvSpPr>
        <dsp:cNvPr id="0" name=""/>
        <dsp:cNvSpPr/>
      </dsp:nvSpPr>
      <dsp:spPr>
        <a:xfrm>
          <a:off x="467392" y="472090"/>
          <a:ext cx="760957" cy="76095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401CD3C7-E319-4015-A2C3-3612F9E6AD18}">
      <dsp:nvSpPr>
        <dsp:cNvPr id="0" name=""/>
        <dsp:cNvSpPr/>
      </dsp:nvSpPr>
      <dsp:spPr>
        <a:xfrm>
          <a:off x="2362" y="1610165"/>
          <a:ext cx="1691015" cy="13211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pPr>
          <a:r>
            <a:rPr lang="en-BE" sz="1800" b="1" i="0" kern="1200" baseline="0"/>
            <a:t>Ensure structured involvement</a:t>
          </a:r>
          <a:r>
            <a:rPr lang="en-BE" sz="1800" b="0" i="0" kern="1200" baseline="0"/>
            <a:t> of</a:t>
          </a:r>
          <a:r>
            <a:rPr lang="en-GB" sz="1800" b="0" i="0" kern="1200" baseline="0"/>
            <a:t> LRGs </a:t>
          </a:r>
          <a:r>
            <a:rPr lang="en-BE" sz="1800" b="0" i="0" kern="1200" baseline="0"/>
            <a:t> in the drafting </a:t>
          </a:r>
          <a:endParaRPr lang="en-GB" sz="1800" b="1" i="0" kern="1200" baseline="0"/>
        </a:p>
      </dsp:txBody>
      <dsp:txXfrm>
        <a:off x="2362" y="1610165"/>
        <a:ext cx="1691015" cy="1321105"/>
      </dsp:txXfrm>
    </dsp:sp>
    <dsp:sp modelId="{114764DF-F70B-4941-8350-605E7832ACE7}">
      <dsp:nvSpPr>
        <dsp:cNvPr id="0" name=""/>
        <dsp:cNvSpPr/>
      </dsp:nvSpPr>
      <dsp:spPr>
        <a:xfrm>
          <a:off x="2454335" y="472090"/>
          <a:ext cx="760957" cy="760957"/>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9ED0B5D3-3529-4F6F-AF5A-63F65C5CC82F}">
      <dsp:nvSpPr>
        <dsp:cNvPr id="0" name=""/>
        <dsp:cNvSpPr/>
      </dsp:nvSpPr>
      <dsp:spPr>
        <a:xfrm>
          <a:off x="1989306" y="1610165"/>
          <a:ext cx="1691015" cy="13211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pPr>
          <a:r>
            <a:rPr lang="en-BE" sz="1800" b="1" i="0" kern="1200" baseline="0"/>
            <a:t>Clarify governance responsibilities</a:t>
          </a:r>
          <a:r>
            <a:rPr lang="en-BE" sz="1800" b="0" i="0" kern="1200" baseline="0"/>
            <a:t>, especially concerning Article 8 boundaries </a:t>
          </a:r>
          <a:endParaRPr lang="en-US" sz="1800" kern="1200"/>
        </a:p>
      </dsp:txBody>
      <dsp:txXfrm>
        <a:off x="1989306" y="1610165"/>
        <a:ext cx="1691015" cy="1321105"/>
      </dsp:txXfrm>
    </dsp:sp>
    <dsp:sp modelId="{A5FA1847-C65F-44E4-98BD-F99E414A2E39}">
      <dsp:nvSpPr>
        <dsp:cNvPr id="0" name=""/>
        <dsp:cNvSpPr/>
      </dsp:nvSpPr>
      <dsp:spPr>
        <a:xfrm>
          <a:off x="4441278" y="472090"/>
          <a:ext cx="760957" cy="760957"/>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3D3B2E0E-D72C-4C28-B9D4-EEF304DDB114}">
      <dsp:nvSpPr>
        <dsp:cNvPr id="0" name=""/>
        <dsp:cNvSpPr/>
      </dsp:nvSpPr>
      <dsp:spPr>
        <a:xfrm>
          <a:off x="3976249" y="1610165"/>
          <a:ext cx="1691015" cy="13211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pPr>
          <a:r>
            <a:rPr lang="en-BE" sz="1800" b="1" i="0" kern="1200" baseline="0"/>
            <a:t>Provide dedicated funding and capacity-building</a:t>
          </a:r>
          <a:r>
            <a:rPr lang="en-BE" sz="1800" b="0" i="0" kern="1200" baseline="0"/>
            <a:t> for </a:t>
          </a:r>
          <a:r>
            <a:rPr lang="en-GB" sz="1800" b="0" i="0" kern="1200" baseline="0"/>
            <a:t>LRG</a:t>
          </a:r>
          <a:endParaRPr lang="en-US" sz="1800" kern="1200"/>
        </a:p>
      </dsp:txBody>
      <dsp:txXfrm>
        <a:off x="3976249" y="1610165"/>
        <a:ext cx="1691015" cy="1321105"/>
      </dsp:txXfrm>
    </dsp:sp>
    <dsp:sp modelId="{C6298C98-9AFE-413E-AE60-387A017B0D9D}">
      <dsp:nvSpPr>
        <dsp:cNvPr id="0" name=""/>
        <dsp:cNvSpPr/>
      </dsp:nvSpPr>
      <dsp:spPr>
        <a:xfrm>
          <a:off x="1460863" y="3354025"/>
          <a:ext cx="760957" cy="760957"/>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234C76AD-617A-445E-82FE-D169AAC2617C}">
      <dsp:nvSpPr>
        <dsp:cNvPr id="0" name=""/>
        <dsp:cNvSpPr/>
      </dsp:nvSpPr>
      <dsp:spPr>
        <a:xfrm>
          <a:off x="995834" y="4492100"/>
          <a:ext cx="1691015" cy="13211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pPr>
          <a:r>
            <a:rPr lang="en-BE" sz="1800" b="1" i="0" kern="1200" baseline="0"/>
            <a:t>Align </a:t>
          </a:r>
          <a:r>
            <a:rPr lang="en-BE" sz="1800" b="1" i="0" kern="1200" baseline="0" err="1"/>
            <a:t>NRPs</a:t>
          </a:r>
          <a:r>
            <a:rPr lang="en-BE" sz="1800" b="1" i="0" kern="1200" baseline="0"/>
            <a:t> with existing urban and spatial planning frameworks</a:t>
          </a:r>
          <a:r>
            <a:rPr lang="en-BE" sz="1800" b="0" i="0" kern="1200" baseline="0"/>
            <a:t>.</a:t>
          </a:r>
          <a:endParaRPr lang="en-US" sz="1800" kern="1200"/>
        </a:p>
      </dsp:txBody>
      <dsp:txXfrm>
        <a:off x="995834" y="4492100"/>
        <a:ext cx="1691015" cy="1321105"/>
      </dsp:txXfrm>
    </dsp:sp>
    <dsp:sp modelId="{600558F1-6AC2-4939-BF55-7B02F17DFB09}">
      <dsp:nvSpPr>
        <dsp:cNvPr id="0" name=""/>
        <dsp:cNvSpPr/>
      </dsp:nvSpPr>
      <dsp:spPr>
        <a:xfrm>
          <a:off x="3447807" y="3354025"/>
          <a:ext cx="760957" cy="760957"/>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A3075C3C-548E-4F11-A48B-39623C20B97B}">
      <dsp:nvSpPr>
        <dsp:cNvPr id="0" name=""/>
        <dsp:cNvSpPr/>
      </dsp:nvSpPr>
      <dsp:spPr>
        <a:xfrm>
          <a:off x="2982777" y="4492100"/>
          <a:ext cx="1691015" cy="132110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pPr>
          <a:r>
            <a:rPr lang="en-BE" sz="1800" b="1" i="0" kern="1200" baseline="0"/>
            <a:t>Apply the Partnership Principle</a:t>
          </a:r>
          <a:r>
            <a:rPr lang="en-BE" sz="1800" b="0" i="0" kern="1200" baseline="0"/>
            <a:t>, as used in cohesion policy</a:t>
          </a:r>
          <a:endParaRPr lang="en-US" sz="1800" kern="1200"/>
        </a:p>
      </dsp:txBody>
      <dsp:txXfrm>
        <a:off x="2982777" y="4492100"/>
        <a:ext cx="1691015" cy="1321105"/>
      </dsp:txXfrm>
    </dsp:sp>
  </dsp:spTree>
</dsp:drawing>
</file>

<file path=ppt/diagrams/layout1.xml><?xml version="1.0" encoding="utf-8"?>
<dgm:layoutDef xmlns:dgm="http://schemas.openxmlformats.org/drawingml/2006/diagram" xmlns:a="http://schemas.openxmlformats.org/drawingml/2006/main" uniqueId="urn:microsoft.com/office/officeart/2017/3/layout/DropPinTimeline">
  <dgm:title val="Drop Pin Timeline"/>
  <dgm:desc val="Use to show a list of events in chronological order. An invisible box next to the pin contains the date and the description is immediately below. It can display a medium amount of text and medium length date format."/>
  <dgm:catLst>
    <dgm:cat type="timeline" pri="500"/>
    <dgm:cat type="process" pri="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
    <dgm:varLst>
      <dgm:chMax/>
      <dgm:chPref/>
      <dgm:animLvl val="lvl"/>
    </dgm:varLst>
    <dgm:alg type="composite"/>
    <dgm:shape xmlns:r="http://schemas.openxmlformats.org/officeDocument/2006/relationships" r:blip="">
      <dgm:adjLst/>
    </dgm:shape>
    <dgm:constrLst>
      <dgm:constr type="w" for="ch" forName="divider" refType="w"/>
      <dgm:constr type="h" for="ch" forName="divider"/>
      <dgm:constr type="ctrY" for="ch" forName="divider" refType="h" fact="0.5"/>
      <dgm:constr type="l" for="ch" forName="divider"/>
      <dgm:constr type="w" for="ch" forName="nodes" refType="w"/>
      <dgm:constr type="h" for="ch" forName="nodes" refType="h" fact="0.8"/>
      <dgm:constr type="ctrY" for="ch" forName="nodes" refType="h" fact="0.5"/>
    </dgm:constrLst>
    <dgm:layoutNode name="divider" styleLbl="fgAcc1">
      <dgm:alg type="sp"/>
      <dgm:choose name="ArrowShape">
        <dgm:if name="ArrowShapeLTR" func="var" arg="dir" op="equ" val="norm">
          <dgm:shape xmlns:r="http://schemas.openxmlformats.org/officeDocument/2006/relationships" type="line" r:blip="" zOrderOff="-1">
            <dgm:adjLst/>
            <dgm:extLst>
              <a:ext uri="{B698B0E9-8C71-41B9-8309-B3DCBF30829C}">
                <dgm1612:spPr xmlns:dgm1612="http://schemas.microsoft.com/office/drawing/2016/12/diagram">
                  <a:ln w="19050">
                    <a:solidFill>
                      <a:srgbClr val="000000"/>
                    </a:solidFill>
                    <a:tailEnd type="triangle" w="lg" len="lg"/>
                  </a:ln>
                </dgm1612:spPr>
              </a:ext>
            </dgm:extLst>
          </dgm:shape>
        </dgm:if>
        <dgm:else name="ArrowShapeRTL">
          <dgm:shape xmlns:r="http://schemas.openxmlformats.org/officeDocument/2006/relationships" type="line" r:blip="" zOrderOff="-1">
            <dgm:adjLst/>
            <dgm:extLst>
              <a:ext uri="{B698B0E9-8C71-41B9-8309-B3DCBF30829C}">
                <dgm1612:spPr xmlns:dgm1612="http://schemas.microsoft.com/office/drawing/2016/12/diagram">
                  <a:ln>
                    <a:solidFill>
                      <a:srgbClr val="000000"/>
                    </a:solidFill>
                    <a:headEnd type="triangle" w="lg" len="lg"/>
                  </a:ln>
                </dgm1612:spPr>
              </a:ext>
            </dgm:extLst>
          </dgm:shape>
        </dgm:else>
      </dgm:choose>
      <dgm:presOf/>
      <dgm:constrLst/>
      <dgm:ruleLst/>
    </dgm:layoutNode>
    <dgm:layoutNode name="nodes">
      <dgm:varLst>
        <dgm:chMax/>
        <dgm:chPref/>
        <dgm:animLvl val="lvl"/>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5"/>
        <dgm:constr type="w" for="ch" ptType="sibTrans" op="equ"/>
        <dgm:constr type="primFontSz" for="des" forName="L1TextContainer" op="equ"/>
        <dgm:constr type="primFontSz" for="des" forName="L2TextContainer" op="equ"/>
        <dgm:constr type="primFontSz" for="des" forName="L1TextContainer1" val="20"/>
        <dgm:constr type="primFontSz" for="des" forName="L2TextContainer1" refType="primFontSz" refFor="des" refForName="L1TextContainer1" op="equ" fact="0.75"/>
        <dgm:constr type="w" for="ch" forName="composite1" refType="w"/>
        <dgm:constr type="h" for="ch" forName="composite1" refType="h"/>
        <dgm:constr type="w" for="ch" forName="spaceBetweenRectangles1" refType="w" refFor="ch" refForName="composite1" fact="0.28"/>
        <dgm:constr type="primFontSz" for="des" forName="L1TextContainer1" op="equ"/>
        <dgm:constr type="primFontSz" for="des" forName="L2TextContainer1" op="equ"/>
      </dgm:constrLst>
      <dgm:choose name="LayoutBasedOnCountOfNodes">
        <dgm:if name="LessThanOrEqualToTwoNodes" axis="ch" ptType="node" func="cnt" op="lte" val="2">
          <dgm:forEach name="nodesForEach1" axis="ch" ptType="node">
            <dgm:layoutNode name="composite1">
              <dgm:alg type="composite"/>
              <dgm:shape xmlns:r="http://schemas.openxmlformats.org/officeDocument/2006/relationships" r:blip="">
                <dgm:adjLst/>
              </dgm:shape>
              <dgm:choose name="CaseForLayoutDirection1">
                <dgm:if name="CaseForLayoutDirectionLTR1" func="var" arg="dir" op="equ" val="norm">
                  <dgm:choose name="CaseForPlacingNodesAboveAndBelowDividerLTR1">
                    <dgm:if name="CaseForPlacingNodeAboveDividerLTR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LTR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if>
                <dgm:else name="CaseForLayoutDirectionRTL1">
                  <dgm:choose name="CaseForPlacingNodesAboveAndBelowDividerRTL1">
                    <dgm:if name="CaseForPlacingNodeAboveDividerRTL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RT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else>
              </dgm:choose>
              <dgm:layoutNode name="ConnectorPoint1" styleLbl="lnNode1" moveWith="ConnectLine1">
                <dgm:alg type="sp"/>
                <dgm:shape xmlns:r="http://schemas.openxmlformats.org/officeDocument/2006/relationships" type="ellipse" r:blip="" zOrderOff="10">
                  <dgm:adjLst/>
                </dgm:shape>
                <dgm:presOf/>
                <dgm:constrLst>
                  <dgm:constr type="w" refType="h" op="equ"/>
                </dgm:constrLst>
              </dgm:layoutNode>
              <dgm:layoutNode name="DropPinPlaceHolder1">
                <dgm:alg type="composite"/>
                <dgm:shape xmlns:r="http://schemas.openxmlformats.org/officeDocument/2006/relationships" r:blip="">
                  <dgm:adjLst/>
                </dgm:shape>
                <dgm:constrLst>
                  <dgm:constr type="w" for="ch" forName="DropPin1" refType="w"/>
                  <dgm:constr type="h" for="ch" forName="DropPin1" refType="h"/>
                  <dgm:constr type="ctrX" for="ch" forName="DropPin1" refType="w" fact="0.5"/>
                  <dgm:constr type="ctrY" for="ch" forName="DropPin1" refType="h" fact="0.5"/>
                  <dgm:constr type="w" for="ch" forName="Ellipse1" refType="w" refFor="ch" refForName="DropPin1" fact="0.55"/>
                  <dgm:constr type="h" for="ch" forName="Ellipse1" refType="w" refFor="ch" refForName="DropPin1" fact="0.55"/>
                  <dgm:constr type="ctrX" for="ch" forName="Ellipse1" refType="ctrX" refFor="ch" refForName="DropPin1"/>
                  <dgm:constr type="ctrY" for="ch" forName="Ellipse1" refType="ctrY" refFor="ch" refForName="DropPin1"/>
                </dgm:constrLst>
                <dgm:layoutNode name="DropPin1" styleLbl="alignNode1">
                  <dgm:alg type="sp"/>
                  <dgm:choose name="CaseForPlacingTearDropAboveAndBelowDivider1">
                    <dgm:if name="CaseForPlacingTearDropAboveDivider1" axis="self" ptType="node" func="posOdd" op="equ" val="1">
                      <dgm:shape xmlns:r="http://schemas.openxmlformats.org/officeDocument/2006/relationships" rot="135" type="teardrop" r:blip="">
                        <dgm:adjLst>
                          <dgm:adj idx="1" val="1.15"/>
                        </dgm:adjLst>
                      </dgm:shape>
                    </dgm:if>
                    <dgm:else name="CaseForPlacingTearDropBelowDivider1">
                      <dgm:shape xmlns:r="http://schemas.openxmlformats.org/officeDocument/2006/relationships" rot="-45" type="teardrop" r:blip="">
                        <dgm:adjLst>
                          <dgm:adj idx="1" val="1.15"/>
                        </dgm:adjLst>
                      </dgm:shape>
                    </dgm:else>
                  </dgm:choose>
                  <dgm:presOf/>
                  <dgm:constrLst/>
                </dgm:layoutNode>
                <dgm:layoutNode name="Ellipse1" styleLbl="fgAcc1" moveWith="DropPin1">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1" styleLbl="revTx" moveWith="L1TextContainer">
                <dgm:varLst>
                  <dgm:bulletEnabled val="1"/>
                </dgm:varLst>
                <dgm:choose name="casesForTxtDirLogic1">
                  <dgm:if name="Name771"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dgm:constr type="tMarg" refType="primFontSz" fact="0.5"/>
                      <dgm:constr type="bMarg" refType="primFontSz" fact="0.75"/>
                    </dgm:constrLst>
                  </dgm:if>
                  <dgm:else name="Name881">
                    <dgm:alg type="tx">
                      <dgm:param type="txAnchorVert" val="b"/>
                      <dgm:param type="parTxLTRAlign" val="l"/>
                      <dgm:param type="parTxRTLAlign" val="l"/>
                      <dgm:param type="txAnchorVertCh" val="b"/>
                      <dgm:param type="shpTxRTLAlignCh" val="l"/>
                      <dgm:param type="shpTxLTRAlignCh" val="l"/>
                    </dgm:alg>
                    <dgm:constrLst>
                      <dgm:constr type="lMarg"/>
                      <dgm:constr type="rMarg" refType="primFontSz" fact="0.5"/>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1"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1"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1">
                <dgm:alg type="sp"/>
                <dgm:shape xmlns:r="http://schemas.openxmlformats.org/officeDocument/2006/relationships" r:blip="">
                  <dgm:adjLst/>
                </dgm:shape>
                <dgm:presOf/>
                <dgm:constrLst/>
              </dgm:layoutNode>
            </dgm:layoutNode>
            <dgm:forEach name="Name281" axis="followSib" ptType="sibTrans" cnt="1">
              <dgm:layoutNode name="spaceBetweenRectangles1">
                <dgm:alg type="sp"/>
                <dgm:shape xmlns:r="http://schemas.openxmlformats.org/officeDocument/2006/relationships" r:blip="">
                  <dgm:adjLst/>
                </dgm:shape>
                <dgm:presOf/>
                <dgm:constrLst/>
                <dgm:ruleLst/>
              </dgm:layoutNode>
            </dgm:forEach>
          </dgm:forEach>
        </dgm:if>
        <dgm:else name="MoreThanTwoNodes">
          <dgm:forEach name="nodesForEach" axis="ch" ptType="node">
            <dgm:layoutNode name="composite">
              <dgm:alg type="composite"/>
              <dgm:shape xmlns:r="http://schemas.openxmlformats.org/officeDocument/2006/relationships" r:blip="">
                <dgm:adjLst/>
              </dgm:shape>
              <dgm:choose name="CaseForLayoutDirection">
                <dgm:if name="CaseForLayoutDirectionLTR" func="var" arg="dir" op="equ" val="norm">
                  <dgm:choose name="CaseForPlacingNodesAboveAndBelowDividerLTR">
                    <dgm:if name="CaseForPlacingNodeAboveDividerLTR"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LTR">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if>
                <dgm:else name="CaseForLayoutDirectionRTL">
                  <dgm:choose name="CaseForPlacingNodesAboveAndBelowDividerRTL">
                    <dgm:if name="CaseForPlacingNodeAboveDividerRTL"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RTL">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else>
              </dgm:choose>
              <dgm:layoutNode name="ConnectorPoint" styleLbl="lnNode1" moveWith="ConnectLine">
                <dgm:alg type="sp"/>
                <dgm:shape xmlns:r="http://schemas.openxmlformats.org/officeDocument/2006/relationships" type="ellipse" r:blip="" zOrderOff="10">
                  <dgm:adjLst/>
                  <dgm:extLst>
                    <a:ext uri="{B698B0E9-8C71-41B9-8309-B3DCBF30829C}">
                      <dgm1612:spPr xmlns:dgm1612="http://schemas.microsoft.com/office/drawing/2016/12/diagram">
                        <a:ln w="6350"/>
                      </dgm1612:spPr>
                    </a:ext>
                  </dgm:extLst>
                </dgm:shape>
                <dgm:presOf/>
                <dgm:constrLst>
                  <dgm:constr type="w" refType="h" op="equ"/>
                </dgm:constrLst>
              </dgm:layoutNode>
              <dgm:layoutNode name="DropPinPlaceHolder">
                <dgm:alg type="composite"/>
                <dgm:shape xmlns:r="http://schemas.openxmlformats.org/officeDocument/2006/relationships" r:blip="">
                  <dgm:adjLst/>
                </dgm:shape>
                <dgm:constrLst>
                  <dgm:constr type="w" for="ch" forName="DropPin" refType="w"/>
                  <dgm:constr type="h" for="ch" forName="DropPin" refType="h"/>
                  <dgm:constr type="ctrX" for="ch" forName="DropPin" refType="w" fact="0.5"/>
                  <dgm:constr type="ctrY" for="ch" forName="DropPin" refType="h" fact="0.5"/>
                  <dgm:constr type="w" for="ch" forName="Ellipse" refType="w" refFor="ch" refForName="DropPin" fact="0.55"/>
                  <dgm:constr type="h" for="ch" forName="Ellipse" refType="w" refFor="ch" refForName="DropPin" fact="0.55"/>
                  <dgm:constr type="ctrX" for="ch" forName="Ellipse" refType="ctrX" refFor="ch" refForName="DropPin"/>
                  <dgm:constr type="ctrY" for="ch" forName="Ellipse" refType="ctrY" refFor="ch" refForName="DropPin"/>
                </dgm:constrLst>
                <dgm:layoutNode name="DropPin" styleLbl="alignNode1">
                  <dgm:alg type="sp"/>
                  <dgm:choose name="CaseForPlacingTearDropAboveAndBelowDivider">
                    <dgm:if name="CaseForPlacingTearDropAboveDivider" axis="self" ptType="node" func="posOdd" op="equ" val="1">
                      <dgm:shape xmlns:r="http://schemas.openxmlformats.org/officeDocument/2006/relationships" rot="135" type="teardrop" r:blip="">
                        <dgm:adjLst>
                          <dgm:adj idx="1" val="1.15"/>
                        </dgm:adjLst>
                      </dgm:shape>
                    </dgm:if>
                    <dgm:else name="CaseForPlacingTearDropBelowDivider">
                      <dgm:shape xmlns:r="http://schemas.openxmlformats.org/officeDocument/2006/relationships" rot="-45" type="teardrop" r:blip="">
                        <dgm:adjLst>
                          <dgm:adj idx="1" val="1.15"/>
                        </dgm:adjLst>
                      </dgm:shape>
                    </dgm:else>
                  </dgm:choose>
                  <dgm:presOf/>
                  <dgm:constrLst/>
                </dgm:layoutNode>
                <dgm:layoutNode name="Ellipse" styleLbl="fgAcc1" moveWith="DropPin">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 styleLbl="revTx" moveWith="L1TextContainer">
                <dgm:varLst>
                  <dgm:bulletEnabled val="1"/>
                </dgm:varLst>
                <dgm:choose name="casesForTxtDirLogic">
                  <dgm:if name="Name77"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refType="primFontSz" fact="0.5"/>
                      <dgm:constr type="tMarg" refType="primFontSz" fact="0.5"/>
                      <dgm:constr type="bMarg" refType="primFontSz" fact="0.75"/>
                    </dgm:constrLst>
                  </dgm:if>
                  <dgm:else name="Name88">
                    <dgm:alg type="tx">
                      <dgm:param type="txAnchorVert" val="b"/>
                      <dgm:param type="parTxLTRAlign" val="l"/>
                      <dgm:param type="parTxRTLAlign" val="l"/>
                      <dgm:param type="txAnchorVertCh" val="b"/>
                      <dgm:param type="shpTxRTLAlignCh" val="l"/>
                      <dgm:param type="shpTxLTRAlignCh" val="l"/>
                    </dgm:alg>
                    <dgm:constrLst>
                      <dgm:constr type="lMarg"/>
                      <dgm:constr type="rMarg"/>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
                <dgm:alg type="sp"/>
                <dgm:shape xmlns:r="http://schemas.openxmlformats.org/officeDocument/2006/relationships" r:blip="">
                  <dgm:adjLst/>
                </dgm:shape>
                <dgm:presOf/>
                <dgm:constrLst/>
              </dgm:layoutNode>
            </dgm:layoutNode>
            <dgm:forEach name="Name28" axis="followSib" ptType="sibTrans" cnt="1">
              <dgm:layoutNode name="spaceBetweenRectangles">
                <dgm:alg type="sp"/>
                <dgm:shape xmlns:r="http://schemas.openxmlformats.org/officeDocument/2006/relationships" r:blip="">
                  <dgm:adjLst/>
                </dgm:shape>
                <dgm:presOf/>
                <dgm:constrLst/>
                <dgm:ruleLst/>
              </dgm:layoutNode>
            </dgm:forEach>
          </dgm:forEach>
        </dgm:else>
      </dgm:choose>
    </dgm:layoutNode>
  </dgm:layoutNode>
  <dgm:extLst>
    <a:ext uri="{68A01E43-0DF5-4B5B-8FA6-DAF915123BFB}">
      <dgm1612:lstStyle xmlns:dgm1612="http://schemas.microsoft.com/office/drawing/2016/12/diagram">
        <a:lvl1pPr>
          <a:defRPr b="1"/>
        </a:lvl1pPr>
      </dgm1612:lstStyle>
    </a:ext>
  </dgm:extLst>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87EDF79-5781-42A0-B304-8603C7A17BE5}" type="datetimeFigureOut">
              <a:rPr lang="en-GB" smtClean="0"/>
              <a:t>12/06/2025</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1D8F987-D163-4FEE-BB96-48D55347AC72}" type="slidenum">
              <a:rPr lang="en-GB" smtClean="0"/>
              <a:t>‹#›</a:t>
            </a:fld>
            <a:endParaRPr lang="en-GB"/>
          </a:p>
        </p:txBody>
      </p:sp>
    </p:spTree>
    <p:extLst>
      <p:ext uri="{BB962C8B-B14F-4D97-AF65-F5344CB8AC3E}">
        <p14:creationId xmlns:p14="http://schemas.microsoft.com/office/powerpoint/2010/main" val="97193059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Calibri" panose="020F0502020204030204"/>
                <a:ea typeface="+mn-ea"/>
                <a:cs typeface="+mn-cs"/>
              </a:rPr>
              <a:t>Member States shall determine and map urban ecosystem areas as referred to in Article 8 for all their cities and towns and suburbs. </a:t>
            </a:r>
          </a:p>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3E850EF-FA77-4BFE-8C6F-2FD50C2208AB}"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0470035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buNone/>
            </a:pPr>
            <a:r>
              <a:rPr lang="en-GB"/>
              <a:t>We found that:</a:t>
            </a:r>
          </a:p>
          <a:p>
            <a:pPr>
              <a:buFont typeface="Arial" panose="020B0604020202020204" pitchFamily="34" charset="0"/>
              <a:buChar char="•"/>
            </a:pPr>
            <a:r>
              <a:rPr lang="en-GB"/>
              <a:t>Some associations had </a:t>
            </a:r>
            <a:r>
              <a:rPr lang="en-GB" b="1"/>
              <a:t>occasional meetings</a:t>
            </a:r>
            <a:r>
              <a:rPr lang="en-GB"/>
              <a:t> with national authorities, but described cooperation as </a:t>
            </a:r>
            <a:r>
              <a:rPr lang="en-GB" b="1"/>
              <a:t>unstructured</a:t>
            </a:r>
            <a:r>
              <a:rPr lang="en-GB"/>
              <a:t>.</a:t>
            </a:r>
          </a:p>
          <a:p>
            <a:pPr>
              <a:buFont typeface="Arial" panose="020B0604020202020204" pitchFamily="34" charset="0"/>
              <a:buChar char="•"/>
            </a:pPr>
            <a:r>
              <a:rPr lang="en-GB"/>
              <a:t>Several were </a:t>
            </a:r>
            <a:r>
              <a:rPr lang="en-GB" b="1"/>
              <a:t>not consulted</a:t>
            </a:r>
            <a:r>
              <a:rPr lang="en-GB"/>
              <a:t> on key decisions, such as whether to use </a:t>
            </a:r>
            <a:r>
              <a:rPr lang="en-GB" b="1"/>
              <a:t>LAU</a:t>
            </a:r>
            <a:r>
              <a:rPr lang="en-GB"/>
              <a:t> (Local Administrative Units) or </a:t>
            </a:r>
            <a:r>
              <a:rPr lang="en-GB" b="1"/>
              <a:t>UEA</a:t>
            </a:r>
            <a:r>
              <a:rPr lang="en-GB"/>
              <a:t> (Urban Ecosystem Areas) as the basis for Article 8.</a:t>
            </a:r>
          </a:p>
          <a:p>
            <a:pPr>
              <a:buFont typeface="Arial" panose="020B0604020202020204" pitchFamily="34" charset="0"/>
              <a:buChar char="•"/>
            </a:pPr>
            <a:r>
              <a:rPr lang="en-GB"/>
              <a:t>There is uncertainty regarding </a:t>
            </a:r>
            <a:r>
              <a:rPr lang="en-GB" b="1"/>
              <a:t>governance responsibilities</a:t>
            </a:r>
            <a:r>
              <a:rPr lang="en-GB"/>
              <a:t> and coordination mechanisms.</a:t>
            </a:r>
          </a:p>
          <a:p>
            <a:endParaRPr lang="en-B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711344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a:buNone/>
            </a:pPr>
            <a:r>
              <a:rPr lang="en-GB"/>
              <a:t>Most national associations are </a:t>
            </a:r>
            <a:r>
              <a:rPr lang="en-GB" b="1"/>
              <a:t>actively supporting</a:t>
            </a:r>
            <a:r>
              <a:rPr lang="en-GB"/>
              <a:t> or planning to support their members by:</a:t>
            </a:r>
          </a:p>
          <a:p>
            <a:pPr>
              <a:buFont typeface="Arial" panose="020B0604020202020204" pitchFamily="34" charset="0"/>
              <a:buChar char="•"/>
            </a:pPr>
            <a:r>
              <a:rPr lang="en-GB"/>
              <a:t>Organising </a:t>
            </a:r>
            <a:r>
              <a:rPr lang="en-GB" b="1"/>
              <a:t>webinars</a:t>
            </a:r>
            <a:r>
              <a:rPr lang="en-GB"/>
              <a:t>,</a:t>
            </a:r>
          </a:p>
          <a:p>
            <a:pPr>
              <a:buFont typeface="Arial" panose="020B0604020202020204" pitchFamily="34" charset="0"/>
              <a:buChar char="•"/>
            </a:pPr>
            <a:r>
              <a:rPr lang="en-GB"/>
              <a:t>Preparing </a:t>
            </a:r>
            <a:r>
              <a:rPr lang="en-GB" b="1"/>
              <a:t>guidance documents</a:t>
            </a:r>
            <a:r>
              <a:rPr lang="en-GB"/>
              <a:t>,</a:t>
            </a:r>
          </a:p>
          <a:p>
            <a:pPr>
              <a:buFont typeface="Arial" panose="020B0604020202020204" pitchFamily="34" charset="0"/>
              <a:buChar char="•"/>
            </a:pPr>
            <a:r>
              <a:rPr lang="en-GB"/>
              <a:t>Facilitating </a:t>
            </a:r>
            <a:r>
              <a:rPr lang="en-GB" b="1"/>
              <a:t>dialogue</a:t>
            </a:r>
            <a:r>
              <a:rPr lang="en-GB"/>
              <a:t> with national ministries.</a:t>
            </a:r>
          </a:p>
          <a:p>
            <a:r>
              <a:rPr lang="en-GB"/>
              <a:t>However, the </a:t>
            </a:r>
            <a:r>
              <a:rPr lang="en-GB" b="1"/>
              <a:t>effectiveness</a:t>
            </a:r>
            <a:r>
              <a:rPr lang="en-GB"/>
              <a:t> of these actions </a:t>
            </a:r>
            <a:r>
              <a:rPr lang="en-GB" b="1"/>
              <a:t>depends on the willingness</a:t>
            </a:r>
            <a:r>
              <a:rPr lang="en-GB"/>
              <a:t> of national governments to work with them.</a:t>
            </a:r>
          </a:p>
          <a:p>
            <a:endParaRPr lang="en-GB"/>
          </a:p>
          <a:p>
            <a:r>
              <a:rPr lang="en-GB"/>
              <a:t>This support has already started in two member states</a:t>
            </a:r>
          </a:p>
          <a:p>
            <a:endParaRPr lang="en-B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314001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a:buNone/>
            </a:pPr>
            <a:r>
              <a:rPr lang="en-GB"/>
              <a:t>Common challenges include:</a:t>
            </a:r>
          </a:p>
          <a:p>
            <a:pPr>
              <a:buFont typeface="Arial" panose="020B0604020202020204" pitchFamily="34" charset="0"/>
              <a:buChar char="•"/>
            </a:pPr>
            <a:r>
              <a:rPr lang="en-GB" b="1"/>
              <a:t>Lack of clarity</a:t>
            </a:r>
            <a:r>
              <a:rPr lang="en-GB"/>
              <a:t> on </a:t>
            </a:r>
            <a:r>
              <a:rPr lang="en-GB" b="1"/>
              <a:t>funding mechanisms</a:t>
            </a:r>
            <a:r>
              <a:rPr lang="en-GB"/>
              <a:t> for urban restoration.</a:t>
            </a:r>
          </a:p>
          <a:p>
            <a:pPr>
              <a:buFont typeface="Arial" panose="020B0604020202020204" pitchFamily="34" charset="0"/>
              <a:buChar char="•"/>
            </a:pPr>
            <a:r>
              <a:rPr lang="en-GB"/>
              <a:t>Poor </a:t>
            </a:r>
            <a:r>
              <a:rPr lang="en-GB" b="1"/>
              <a:t>alignment</a:t>
            </a:r>
            <a:r>
              <a:rPr lang="en-GB"/>
              <a:t> between NRPs and </a:t>
            </a:r>
            <a:r>
              <a:rPr lang="en-GB" b="1"/>
              <a:t>existing urban policies</a:t>
            </a:r>
            <a:r>
              <a:rPr lang="en-GB"/>
              <a:t>.</a:t>
            </a:r>
          </a:p>
          <a:p>
            <a:pPr>
              <a:buFont typeface="Arial" panose="020B0604020202020204" pitchFamily="34" charset="0"/>
              <a:buChar char="•"/>
            </a:pPr>
            <a:r>
              <a:rPr lang="en-GB" b="1"/>
              <a:t>Administrative fragmentation</a:t>
            </a:r>
            <a:r>
              <a:rPr lang="en-GB"/>
              <a:t> complicating cooperation across government levels.</a:t>
            </a:r>
          </a:p>
          <a:p>
            <a:endParaRPr lang="en-B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8552413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buNone/>
            </a:pPr>
            <a:r>
              <a:rPr lang="en-GB" b="1"/>
              <a:t>CEMR Recommendations</a:t>
            </a:r>
          </a:p>
          <a:p>
            <a:pPr>
              <a:buNone/>
            </a:pPr>
            <a:r>
              <a:rPr lang="en-GB"/>
              <a:t>Based on these findings, we recommend:</a:t>
            </a:r>
          </a:p>
          <a:p>
            <a:pPr>
              <a:buFont typeface="+mj-lt"/>
              <a:buAutoNum type="arabicPeriod"/>
            </a:pPr>
            <a:r>
              <a:rPr lang="en-GB" b="1"/>
              <a:t>Ensure structured involvement of LRGs</a:t>
            </a:r>
            <a:r>
              <a:rPr lang="en-GB"/>
              <a:t> in NRP drafting and implementation.</a:t>
            </a:r>
          </a:p>
          <a:p>
            <a:pPr>
              <a:buFont typeface="+mj-lt"/>
              <a:buAutoNum type="arabicPeriod"/>
            </a:pPr>
            <a:r>
              <a:rPr lang="en-GB" b="1"/>
              <a:t>Clarify governance responsibilities</a:t>
            </a:r>
            <a:r>
              <a:rPr lang="en-GB"/>
              <a:t>, especially concerning Article 8 boundaries.</a:t>
            </a:r>
          </a:p>
          <a:p>
            <a:pPr>
              <a:buFont typeface="+mj-lt"/>
              <a:buAutoNum type="arabicPeriod"/>
            </a:pPr>
            <a:r>
              <a:rPr lang="en-GB"/>
              <a:t>Provide </a:t>
            </a:r>
            <a:r>
              <a:rPr lang="en-GB" b="1"/>
              <a:t>dedicated funding and capacity-building</a:t>
            </a:r>
            <a:r>
              <a:rPr lang="en-GB"/>
              <a:t> for local governments.</a:t>
            </a:r>
          </a:p>
          <a:p>
            <a:pPr>
              <a:buFont typeface="+mj-lt"/>
              <a:buAutoNum type="arabicPeriod"/>
            </a:pPr>
            <a:r>
              <a:rPr lang="en-GB"/>
              <a:t>Align NRPs with existing </a:t>
            </a:r>
            <a:r>
              <a:rPr lang="en-GB" b="1"/>
              <a:t>urban and spatial planning frameworks</a:t>
            </a:r>
            <a:r>
              <a:rPr lang="en-GB"/>
              <a:t>.</a:t>
            </a:r>
          </a:p>
          <a:p>
            <a:pPr>
              <a:buFont typeface="+mj-lt"/>
              <a:buAutoNum type="arabicPeriod"/>
            </a:pPr>
            <a:r>
              <a:rPr lang="en-GB"/>
              <a:t>Apply the </a:t>
            </a:r>
            <a:r>
              <a:rPr lang="en-GB" b="1"/>
              <a:t>Partnership Principle</a:t>
            </a:r>
            <a:r>
              <a:rPr lang="en-GB"/>
              <a:t>, as used in cohesion policy, to guarantee multilevel governance.</a:t>
            </a:r>
          </a:p>
          <a:p>
            <a:endParaRPr lang="en-B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402603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a:buNone/>
            </a:pPr>
            <a:r>
              <a:rPr lang="en-GB"/>
              <a:t>In conclusion: The success of the Nature Restoration Regulation will depend heavily on how well local and regional governments are involved.</a:t>
            </a:r>
            <a:br>
              <a:rPr lang="en-GB"/>
            </a:br>
            <a:r>
              <a:rPr lang="en-GB" b="1"/>
              <a:t>Local governments manage the urban ecosystems</a:t>
            </a:r>
            <a:r>
              <a:rPr lang="en-GB"/>
              <a:t> that Article 8 aims to restore.</a:t>
            </a:r>
            <a:br>
              <a:rPr lang="en-GB"/>
            </a:br>
            <a:r>
              <a:rPr lang="en-GB" b="1"/>
              <a:t>Let’s ensure they’re not just consulted, but fully empowered partners.</a:t>
            </a:r>
            <a:endParaRPr lang="en-GB"/>
          </a:p>
          <a:p>
            <a:r>
              <a:rPr lang="en-GB"/>
              <a:t>Thank you</a:t>
            </a:r>
          </a:p>
          <a:p>
            <a:endParaRPr lang="en-B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359268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171450" indent="-171450">
              <a:buFontTx/>
              <a:buChar char="-"/>
            </a:pPr>
            <a:r>
              <a:rPr lang="fi-FI"/>
              <a:t>Osallistaminen</a:t>
            </a:r>
          </a:p>
          <a:p>
            <a:pPr marL="628650" lvl="1" indent="-171450">
              <a:buFontTx/>
              <a:buChar char="-"/>
            </a:pPr>
            <a:r>
              <a:rPr lang="fi-FI"/>
              <a:t>Teemakohtainen osallistamissuunnitelma</a:t>
            </a:r>
          </a:p>
          <a:p>
            <a:pPr marL="628650" lvl="1" indent="-171450">
              <a:buFontTx/>
              <a:buChar char="-"/>
            </a:pPr>
            <a:r>
              <a:rPr lang="fi-FI"/>
              <a:t>Aloitustilaisuus</a:t>
            </a:r>
          </a:p>
          <a:p>
            <a:pPr marL="171450" indent="-171450">
              <a:buFontTx/>
              <a:buChar char="-"/>
            </a:pPr>
            <a:r>
              <a:rPr lang="fi-FI"/>
              <a:t>Lainsäädäntöhanke</a:t>
            </a:r>
          </a:p>
          <a:p>
            <a:pPr marL="628650" lvl="1" indent="-171450">
              <a:buFontTx/>
              <a:buChar char="-"/>
            </a:pPr>
            <a:r>
              <a:rPr lang="fi-FI"/>
              <a:t>Säädökset ennallistamissuunnitelman tueksi</a:t>
            </a:r>
          </a:p>
          <a:p>
            <a:pPr marL="628650" lvl="1" indent="-171450">
              <a:buFontTx/>
              <a:buChar char="-"/>
            </a:pPr>
            <a:r>
              <a:rPr lang="fi-FI"/>
              <a:t>Mahdolliset säädökset artiklakohtaisten tavoitteiden saavuttamiseksi</a:t>
            </a:r>
          </a:p>
          <a:p>
            <a:pPr marL="0" lvl="0" indent="0">
              <a:buFontTx/>
              <a:buNone/>
            </a:pPr>
            <a:r>
              <a:rPr lang="fi-FI"/>
              <a:t>-</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2CA85-B453-45E3-A748-B564E6B8D27E}" type="slidenum">
              <a:rPr kumimoji="0" lang="fi-FI"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fi-FI"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705123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647700">
              <a:lnSpc>
                <a:spcPts val="1500"/>
              </a:lnSpc>
              <a:spcAft>
                <a:spcPts val="1500"/>
              </a:spcAft>
            </a:pPr>
            <a:r>
              <a:rPr lang="en-GB" sz="1800">
                <a:effectLst/>
                <a:latin typeface="Work Sans" panose="00000500000000000000" pitchFamily="2" charset="0"/>
                <a:ea typeface="Work Sans" panose="00000500000000000000" pitchFamily="2" charset="0"/>
                <a:cs typeface="Angsana New" panose="02020603050405020304" pitchFamily="18" charset="-34"/>
              </a:rPr>
              <a:t>The Association of Finnish Cities and Municipalities represents Finnish municipalities. In Finland, municipalities are central actors in implementing the EU’s climate and environmental policies. Having a strong autonomy, they are responsible for carrying out land use and community planning, </a:t>
            </a:r>
            <a:r>
              <a:rPr lang="en-GB" sz="1800" u="sng">
                <a:solidFill>
                  <a:srgbClr val="008080"/>
                </a:solidFill>
                <a:effectLst/>
                <a:latin typeface="Work Sans" panose="00000500000000000000" pitchFamily="2" charset="0"/>
                <a:ea typeface="Work Sans" panose="00000500000000000000" pitchFamily="2" charset="0"/>
                <a:cs typeface="Angsana New" panose="02020603050405020304" pitchFamily="18" charset="-34"/>
              </a:rPr>
              <a:t>local infrastructure, </a:t>
            </a:r>
            <a:r>
              <a:rPr lang="en-GB" sz="1800">
                <a:effectLst/>
                <a:latin typeface="Work Sans" panose="00000500000000000000" pitchFamily="2" charset="0"/>
                <a:ea typeface="Work Sans" panose="00000500000000000000" pitchFamily="2" charset="0"/>
                <a:cs typeface="Angsana New" panose="02020603050405020304" pitchFamily="18" charset="-34"/>
              </a:rPr>
              <a:t>education, sports and culture, nature protection as well as providing water and waste management for inhabitants. </a:t>
            </a:r>
            <a:endParaRPr lang="fi-FI" sz="1800">
              <a:effectLst/>
              <a:latin typeface="Work Sans" panose="00000500000000000000" pitchFamily="2" charset="0"/>
              <a:ea typeface="Work Sans" panose="00000500000000000000" pitchFamily="2" charset="0"/>
              <a:cs typeface="Angsana New" panose="02020603050405020304" pitchFamily="18" charset="-34"/>
            </a:endParaRPr>
          </a:p>
          <a:p>
            <a:pPr marL="647700">
              <a:lnSpc>
                <a:spcPts val="1500"/>
              </a:lnSpc>
              <a:spcAft>
                <a:spcPts val="1500"/>
              </a:spcAft>
            </a:pPr>
            <a:r>
              <a:rPr lang="en-GB" sz="1800">
                <a:effectLst/>
                <a:latin typeface="Work Sans" panose="00000500000000000000" pitchFamily="2" charset="0"/>
                <a:ea typeface="Work Sans" panose="00000500000000000000" pitchFamily="2" charset="0"/>
                <a:cs typeface="Angsana New" panose="02020603050405020304" pitchFamily="18" charset="-34"/>
              </a:rPr>
              <a:t>There are 308 municipalities and cities in Finland. The average size of a municipality is 18</a:t>
            </a:r>
            <a:r>
              <a:rPr lang="en-GB" sz="1800">
                <a:effectLst/>
                <a:latin typeface="Times New Roman" panose="02020603050405020304" pitchFamily="18" charset="0"/>
                <a:ea typeface="Work Sans" panose="00000500000000000000" pitchFamily="2" charset="0"/>
                <a:cs typeface="Angsana New" panose="02020603050405020304" pitchFamily="18" charset="-34"/>
              </a:rPr>
              <a:t> </a:t>
            </a:r>
            <a:r>
              <a:rPr lang="en-GB" sz="1800">
                <a:effectLst/>
                <a:latin typeface="Work Sans" panose="00000500000000000000" pitchFamily="2" charset="0"/>
                <a:ea typeface="Work Sans" panose="00000500000000000000" pitchFamily="2" charset="0"/>
                <a:cs typeface="Angsana New" panose="02020603050405020304" pitchFamily="18" charset="-34"/>
              </a:rPr>
              <a:t>000 inhabitants. There are nine cities with population over 100</a:t>
            </a:r>
            <a:r>
              <a:rPr lang="en-GB" sz="1800">
                <a:effectLst/>
                <a:latin typeface="Times New Roman" panose="02020603050405020304" pitchFamily="18" charset="0"/>
                <a:ea typeface="Work Sans" panose="00000500000000000000" pitchFamily="2" charset="0"/>
                <a:cs typeface="Angsana New" panose="02020603050405020304" pitchFamily="18" charset="-34"/>
              </a:rPr>
              <a:t> </a:t>
            </a:r>
            <a:r>
              <a:rPr lang="en-GB" sz="1800">
                <a:effectLst/>
                <a:latin typeface="Work Sans" panose="00000500000000000000" pitchFamily="2" charset="0"/>
                <a:ea typeface="Work Sans" panose="00000500000000000000" pitchFamily="2" charset="0"/>
                <a:cs typeface="Angsana New" panose="02020603050405020304" pitchFamily="18" charset="-34"/>
              </a:rPr>
              <a:t>000, while 159 municipalities are classified as small (population less than 10</a:t>
            </a:r>
            <a:r>
              <a:rPr lang="en-GB" sz="1800">
                <a:effectLst/>
                <a:latin typeface="Times New Roman" panose="02020603050405020304" pitchFamily="18" charset="0"/>
                <a:ea typeface="Work Sans" panose="00000500000000000000" pitchFamily="2" charset="0"/>
                <a:cs typeface="Angsana New" panose="02020603050405020304" pitchFamily="18" charset="-34"/>
              </a:rPr>
              <a:t> </a:t>
            </a:r>
            <a:r>
              <a:rPr lang="en-GB" sz="1800">
                <a:effectLst/>
                <a:latin typeface="Work Sans" panose="00000500000000000000" pitchFamily="2" charset="0"/>
                <a:ea typeface="Work Sans" panose="00000500000000000000" pitchFamily="2" charset="0"/>
                <a:cs typeface="Angsana New" panose="02020603050405020304" pitchFamily="18" charset="-34"/>
              </a:rPr>
              <a:t>000).</a:t>
            </a:r>
            <a:endParaRPr lang="fi-FI" sz="1800">
              <a:effectLst/>
              <a:latin typeface="Work Sans" panose="00000500000000000000" pitchFamily="2" charset="0"/>
              <a:ea typeface="Work Sans" panose="00000500000000000000" pitchFamily="2" charset="0"/>
              <a:cs typeface="Angsana New" panose="02020603050405020304" pitchFamily="18" charset="-34"/>
            </a:endParaRPr>
          </a:p>
          <a:p>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3CFE97-E977-4A8B-BB69-50F617FD6581}" type="slidenum">
              <a:rPr kumimoji="0" lang="fi-FI" sz="800" b="0" i="0" u="none" strike="noStrike" kern="1200" cap="none" spc="0" normalizeH="0" baseline="0" noProof="0" smtClean="0">
                <a:ln>
                  <a:noFill/>
                </a:ln>
                <a:solidFill>
                  <a:srgbClr val="000000"/>
                </a:solidFill>
                <a:effectLst/>
                <a:uLnTx/>
                <a:uFillTx/>
                <a:latin typeface="Work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fi-FI" sz="800" b="0" i="0" u="none" strike="noStrike" kern="1200" cap="none" spc="0" normalizeH="0" baseline="0" noProof="0">
              <a:ln>
                <a:noFill/>
              </a:ln>
              <a:solidFill>
                <a:srgbClr val="000000"/>
              </a:solidFill>
              <a:effectLst/>
              <a:uLnTx/>
              <a:uFillTx/>
              <a:latin typeface="Work Sans"/>
              <a:ea typeface="+mn-ea"/>
              <a:cs typeface="+mn-cs"/>
            </a:endParaRPr>
          </a:p>
        </p:txBody>
      </p:sp>
    </p:spTree>
    <p:extLst>
      <p:ext uri="{BB962C8B-B14F-4D97-AF65-F5344CB8AC3E}">
        <p14:creationId xmlns:p14="http://schemas.microsoft.com/office/powerpoint/2010/main" val="409585120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3CFE97-E977-4A8B-BB69-50F617FD6581}" type="slidenum">
              <a:rPr kumimoji="0" lang="fi-FI" sz="800" b="0" i="0" u="none" strike="noStrike" kern="1200" cap="none" spc="0" normalizeH="0" baseline="0" noProof="0" smtClean="0">
                <a:ln>
                  <a:noFill/>
                </a:ln>
                <a:solidFill>
                  <a:srgbClr val="000000"/>
                </a:solidFill>
                <a:effectLst/>
                <a:uLnTx/>
                <a:uFillTx/>
                <a:latin typeface="Work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fi-FI" sz="800" b="0" i="0" u="none" strike="noStrike" kern="1200" cap="none" spc="0" normalizeH="0" baseline="0" noProof="0">
              <a:ln>
                <a:noFill/>
              </a:ln>
              <a:solidFill>
                <a:srgbClr val="000000"/>
              </a:solidFill>
              <a:effectLst/>
              <a:uLnTx/>
              <a:uFillTx/>
              <a:latin typeface="Work Sans"/>
              <a:ea typeface="+mn-ea"/>
              <a:cs typeface="+mn-cs"/>
            </a:endParaRPr>
          </a:p>
        </p:txBody>
      </p:sp>
    </p:spTree>
    <p:extLst>
      <p:ext uri="{BB962C8B-B14F-4D97-AF65-F5344CB8AC3E}">
        <p14:creationId xmlns:p14="http://schemas.microsoft.com/office/powerpoint/2010/main" val="51520319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2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Maakuntakaava: valtakunnallisten tai maakunnallisten tavoitteiden kannalta yleiskaavoituksen pohjaksi</a:t>
            </a:r>
            <a:br>
              <a:rPr kumimoji="0" lang="fi-FI" sz="12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br>
            <a:r>
              <a:rPr kumimoji="0" lang="fi-FI" sz="12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Yleiskaava: Kunnan tai sen osan yhdyskuntarakenteen ja maankäytön yleispiirteinen ohjaus asemakaavoituksen pohjaksi TAI rakentamisen ohjaus tietyllä alueella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2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vatit</a:t>
            </a:r>
          </a:p>
          <a:p>
            <a:pPr algn="l" fontAlgn="auto">
              <a:buNone/>
            </a:pPr>
            <a:r>
              <a:rPr lang="fi-FI" b="0" i="0">
                <a:solidFill>
                  <a:srgbClr val="000000"/>
                </a:solidFill>
                <a:effectLst/>
                <a:latin typeface="__Open_Sans_9c011f"/>
              </a:rPr>
              <a:t>1)</a:t>
            </a:r>
            <a:r>
              <a:rPr lang="fi-FI" b="0" i="0">
                <a:solidFill>
                  <a:srgbClr val="252627"/>
                </a:solidFill>
                <a:effectLst/>
                <a:latin typeface="unset"/>
              </a:rPr>
              <a:t>aluerakenteen, alueiden käytön taikka liikenne- tai energiaverkon kannalta kansainvälinen tai laajempi kuin maakunnallinen merkitys;</a:t>
            </a:r>
          </a:p>
          <a:p>
            <a:pPr algn="l" fontAlgn="auto">
              <a:buNone/>
            </a:pPr>
            <a:r>
              <a:rPr lang="fi-FI" b="0" i="0">
                <a:solidFill>
                  <a:srgbClr val="000000"/>
                </a:solidFill>
                <a:effectLst/>
                <a:latin typeface="__Open_Sans_9c011f"/>
              </a:rPr>
              <a:t>2)</a:t>
            </a:r>
            <a:r>
              <a:rPr lang="fi-FI" b="0" i="0">
                <a:solidFill>
                  <a:srgbClr val="252627"/>
                </a:solidFill>
                <a:effectLst/>
                <a:latin typeface="unset"/>
              </a:rPr>
              <a:t>merkittävä vaikutus kansalliseen kulttuuri- tai luonnonperintöön; tai</a:t>
            </a:r>
          </a:p>
          <a:p>
            <a:pPr algn="l" fontAlgn="auto"/>
            <a:r>
              <a:rPr lang="fi-FI" b="0" i="0">
                <a:solidFill>
                  <a:srgbClr val="000000"/>
                </a:solidFill>
                <a:effectLst/>
                <a:latin typeface="__Open_Sans_9c011f"/>
              </a:rPr>
              <a:t>3)</a:t>
            </a:r>
            <a:r>
              <a:rPr lang="fi-FI" b="0" i="0">
                <a:solidFill>
                  <a:srgbClr val="252627"/>
                </a:solidFill>
                <a:effectLst/>
                <a:latin typeface="unset"/>
              </a:rPr>
              <a:t>valtakunnallisesti merkittävä vaikutus ekologiseen kestävyyteen, aluerakenteen taloudellisuuteen tai merkittävien ympäristöhaittojen välttämiseen.</a:t>
            </a:r>
          </a:p>
          <a:p>
            <a:pPr algn="l" fontAlgn="auto"/>
            <a:endParaRPr lang="fi-FI" b="0" i="0">
              <a:solidFill>
                <a:srgbClr val="252627"/>
              </a:solidFill>
              <a:effectLst/>
              <a:latin typeface="unset"/>
            </a:endParaRPr>
          </a:p>
          <a:p>
            <a:pPr algn="l" fontAlgn="auto"/>
            <a:endParaRPr lang="fi-FI" b="0" i="0">
              <a:solidFill>
                <a:srgbClr val="252627"/>
              </a:solidFill>
              <a:effectLst/>
              <a:latin typeface="unse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2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endParaRPr>
          </a:p>
          <a:p>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3CFE97-E977-4A8B-BB69-50F617FD6581}" type="slidenum">
              <a:rPr kumimoji="0" lang="fi-FI" sz="800" b="0" i="0" u="none" strike="noStrike" kern="1200" cap="none" spc="0" normalizeH="0" baseline="0" noProof="0" smtClean="0">
                <a:ln>
                  <a:noFill/>
                </a:ln>
                <a:solidFill>
                  <a:srgbClr val="000000"/>
                </a:solidFill>
                <a:effectLst/>
                <a:uLnTx/>
                <a:uFillTx/>
                <a:latin typeface="Work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fi-FI" sz="800" b="0" i="0" u="none" strike="noStrike" kern="1200" cap="none" spc="0" normalizeH="0" baseline="0" noProof="0">
              <a:ln>
                <a:noFill/>
              </a:ln>
              <a:solidFill>
                <a:srgbClr val="000000"/>
              </a:solidFill>
              <a:effectLst/>
              <a:uLnTx/>
              <a:uFillTx/>
              <a:latin typeface="Work Sans"/>
              <a:ea typeface="+mn-ea"/>
              <a:cs typeface="+mn-cs"/>
            </a:endParaRPr>
          </a:p>
        </p:txBody>
      </p:sp>
    </p:spTree>
    <p:extLst>
      <p:ext uri="{BB962C8B-B14F-4D97-AF65-F5344CB8AC3E}">
        <p14:creationId xmlns:p14="http://schemas.microsoft.com/office/powerpoint/2010/main" val="2672007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err="1"/>
              <a:t>There</a:t>
            </a:r>
            <a:r>
              <a:rPr lang="fi-FI"/>
              <a:t> </a:t>
            </a:r>
            <a:r>
              <a:rPr lang="fi-FI" err="1"/>
              <a:t>are</a:t>
            </a:r>
            <a:r>
              <a:rPr lang="fi-FI"/>
              <a:t> </a:t>
            </a:r>
            <a:r>
              <a:rPr lang="fi-FI" err="1"/>
              <a:t>several</a:t>
            </a:r>
            <a:r>
              <a:rPr lang="fi-FI"/>
              <a:t> </a:t>
            </a:r>
            <a:r>
              <a:rPr lang="fi-FI" err="1"/>
              <a:t>legally</a:t>
            </a:r>
            <a:r>
              <a:rPr lang="fi-FI"/>
              <a:t> </a:t>
            </a:r>
            <a:r>
              <a:rPr lang="fi-FI" err="1"/>
              <a:t>binding</a:t>
            </a:r>
            <a:r>
              <a:rPr lang="fi-FI"/>
              <a:t> </a:t>
            </a:r>
            <a:r>
              <a:rPr lang="fi-FI" err="1"/>
              <a:t>requirements</a:t>
            </a:r>
            <a:r>
              <a:rPr lang="fi-FI"/>
              <a:t> for </a:t>
            </a:r>
            <a:r>
              <a:rPr lang="fi-FI" err="1"/>
              <a:t>landuse</a:t>
            </a:r>
            <a:r>
              <a:rPr lang="fi-FI"/>
              <a:t> </a:t>
            </a:r>
            <a:r>
              <a:rPr lang="fi-FI" err="1"/>
              <a:t>planning</a:t>
            </a:r>
            <a:r>
              <a:rPr lang="fi-FI"/>
              <a:t> in Finland. </a:t>
            </a:r>
          </a:p>
          <a:p>
            <a:r>
              <a:rPr lang="fi-FI" err="1"/>
              <a:t>The</a:t>
            </a:r>
            <a:r>
              <a:rPr lang="fi-FI"/>
              <a:t> </a:t>
            </a:r>
            <a:r>
              <a:rPr lang="fi-FI" err="1"/>
              <a:t>aim</a:t>
            </a:r>
            <a:r>
              <a:rPr lang="fi-FI"/>
              <a:t> of </a:t>
            </a:r>
            <a:r>
              <a:rPr lang="fi-FI" err="1"/>
              <a:t>land</a:t>
            </a:r>
            <a:r>
              <a:rPr lang="fi-FI"/>
              <a:t> </a:t>
            </a:r>
            <a:r>
              <a:rPr lang="fi-FI" err="1"/>
              <a:t>use</a:t>
            </a:r>
            <a:r>
              <a:rPr lang="fi-FI"/>
              <a:t> </a:t>
            </a:r>
            <a:r>
              <a:rPr lang="fi-FI" err="1"/>
              <a:t>planning</a:t>
            </a:r>
            <a:r>
              <a:rPr lang="fi-FI"/>
              <a:t> is to </a:t>
            </a:r>
            <a:r>
              <a:rPr lang="fi-FI" err="1"/>
              <a:t>provide</a:t>
            </a:r>
            <a:r>
              <a:rPr lang="fi-FI"/>
              <a:t> </a:t>
            </a:r>
            <a:r>
              <a:rPr lang="fi-FI" err="1"/>
              <a:t>economically</a:t>
            </a:r>
            <a:r>
              <a:rPr lang="fi-FI"/>
              <a:t>, </a:t>
            </a:r>
            <a:r>
              <a:rPr lang="fi-FI" err="1"/>
              <a:t>ecologically</a:t>
            </a:r>
            <a:r>
              <a:rPr lang="fi-FI"/>
              <a:t> and </a:t>
            </a:r>
            <a:r>
              <a:rPr lang="fi-FI" err="1"/>
              <a:t>socially</a:t>
            </a:r>
            <a:r>
              <a:rPr lang="fi-FI"/>
              <a:t> </a:t>
            </a:r>
            <a:r>
              <a:rPr lang="fi-FI" err="1"/>
              <a:t>sustainabe</a:t>
            </a:r>
            <a:r>
              <a:rPr lang="fi-FI"/>
              <a:t> </a:t>
            </a:r>
            <a:r>
              <a:rPr lang="fi-FI" err="1"/>
              <a:t>communities</a:t>
            </a:r>
            <a:r>
              <a:rPr lang="fi-FI"/>
              <a:t> for </a:t>
            </a:r>
            <a:r>
              <a:rPr lang="fi-FI" err="1"/>
              <a:t>residents</a:t>
            </a:r>
            <a:r>
              <a:rPr lang="fi-FI"/>
              <a:t> and operating </a:t>
            </a:r>
            <a:r>
              <a:rPr lang="fi-FI" err="1"/>
              <a:t>environment</a:t>
            </a:r>
            <a:r>
              <a:rPr lang="fi-FI"/>
              <a:t> for </a:t>
            </a:r>
            <a:r>
              <a:rPr lang="fi-FI" err="1"/>
              <a:t>companies</a:t>
            </a:r>
            <a:r>
              <a:rPr lang="fi-FI"/>
              <a:t>. </a:t>
            </a:r>
          </a:p>
          <a:p>
            <a:r>
              <a:rPr lang="fi-FI" err="1"/>
              <a:t>Very</a:t>
            </a:r>
            <a:r>
              <a:rPr lang="fi-FI"/>
              <a:t> </a:t>
            </a:r>
            <a:r>
              <a:rPr lang="fi-FI" err="1"/>
              <a:t>important</a:t>
            </a:r>
            <a:r>
              <a:rPr lang="fi-FI"/>
              <a:t> is </a:t>
            </a:r>
            <a:r>
              <a:rPr lang="fi-FI" err="1"/>
              <a:t>also</a:t>
            </a:r>
            <a:r>
              <a:rPr lang="fi-FI"/>
              <a:t> to </a:t>
            </a:r>
            <a:r>
              <a:rPr lang="fi-FI" err="1"/>
              <a:t>remember</a:t>
            </a:r>
            <a:r>
              <a:rPr lang="fi-FI"/>
              <a:t>, </a:t>
            </a:r>
            <a:r>
              <a:rPr lang="fi-FI" err="1"/>
              <a:t>that</a:t>
            </a:r>
            <a:r>
              <a:rPr lang="fi-FI"/>
              <a:t> </a:t>
            </a:r>
            <a:r>
              <a:rPr lang="fi-FI" err="1"/>
              <a:t>local</a:t>
            </a:r>
            <a:r>
              <a:rPr lang="fi-FI"/>
              <a:t> </a:t>
            </a:r>
            <a:r>
              <a:rPr lang="fi-FI" err="1"/>
              <a:t>land</a:t>
            </a:r>
            <a:r>
              <a:rPr lang="fi-FI"/>
              <a:t> </a:t>
            </a:r>
            <a:r>
              <a:rPr lang="fi-FI" err="1"/>
              <a:t>use</a:t>
            </a:r>
            <a:r>
              <a:rPr lang="fi-FI"/>
              <a:t> </a:t>
            </a:r>
            <a:r>
              <a:rPr lang="fi-FI" err="1"/>
              <a:t>planning</a:t>
            </a:r>
            <a:r>
              <a:rPr lang="fi-FI"/>
              <a:t> is </a:t>
            </a:r>
            <a:r>
              <a:rPr lang="fi-FI" err="1"/>
              <a:t>one</a:t>
            </a:r>
            <a:r>
              <a:rPr lang="fi-FI"/>
              <a:t> of </a:t>
            </a:r>
            <a:r>
              <a:rPr lang="fi-FI" err="1"/>
              <a:t>the</a:t>
            </a:r>
            <a:r>
              <a:rPr lang="fi-FI"/>
              <a:t> </a:t>
            </a:r>
            <a:r>
              <a:rPr lang="fi-FI" err="1"/>
              <a:t>base</a:t>
            </a:r>
            <a:r>
              <a:rPr lang="fi-FI"/>
              <a:t> </a:t>
            </a:r>
            <a:r>
              <a:rPr lang="fi-FI" err="1"/>
              <a:t>elements</a:t>
            </a:r>
            <a:r>
              <a:rPr lang="fi-FI"/>
              <a:t> of </a:t>
            </a:r>
            <a:r>
              <a:rPr lang="fi-FI" err="1"/>
              <a:t>municipal</a:t>
            </a:r>
            <a:r>
              <a:rPr lang="fi-FI"/>
              <a:t> </a:t>
            </a:r>
            <a:r>
              <a:rPr lang="fi-FI" err="1"/>
              <a:t>autonomy</a:t>
            </a:r>
            <a:r>
              <a:rPr lang="fi-FI"/>
              <a:t> and it is </a:t>
            </a:r>
            <a:r>
              <a:rPr lang="fi-FI" err="1"/>
              <a:t>stated</a:t>
            </a:r>
            <a:r>
              <a:rPr lang="fi-FI"/>
              <a:t> </a:t>
            </a:r>
            <a:r>
              <a:rPr lang="fi-FI" err="1"/>
              <a:t>even</a:t>
            </a:r>
            <a:r>
              <a:rPr lang="fi-FI"/>
              <a:t> </a:t>
            </a:r>
            <a:r>
              <a:rPr lang="fi-FI" err="1"/>
              <a:t>our</a:t>
            </a:r>
            <a:r>
              <a:rPr lang="fi-FI"/>
              <a:t> </a:t>
            </a:r>
            <a:r>
              <a:rPr lang="fi-FI" err="1"/>
              <a:t>constitutional</a:t>
            </a:r>
            <a:r>
              <a:rPr lang="fi-FI"/>
              <a:t> </a:t>
            </a:r>
            <a:r>
              <a:rPr lang="fi-FI" err="1"/>
              <a:t>law</a:t>
            </a:r>
            <a:r>
              <a:rPr lang="fi-FI"/>
              <a:t> </a:t>
            </a:r>
            <a:r>
              <a:rPr lang="fi-FI" err="1"/>
              <a:t>that</a:t>
            </a:r>
            <a:r>
              <a:rPr lang="fi-FI"/>
              <a:t> </a:t>
            </a:r>
            <a:r>
              <a:rPr lang="fi-FI" err="1"/>
              <a:t>residents</a:t>
            </a:r>
            <a:r>
              <a:rPr lang="fi-FI"/>
              <a:t> </a:t>
            </a:r>
            <a:r>
              <a:rPr lang="fi-FI" err="1"/>
              <a:t>must</a:t>
            </a:r>
            <a:r>
              <a:rPr lang="fi-FI"/>
              <a:t> </a:t>
            </a:r>
            <a:r>
              <a:rPr lang="fi-FI" err="1"/>
              <a:t>have</a:t>
            </a:r>
            <a:r>
              <a:rPr lang="fi-FI"/>
              <a:t> a </a:t>
            </a:r>
            <a:r>
              <a:rPr lang="fi-FI" err="1"/>
              <a:t>possibilty</a:t>
            </a:r>
            <a:r>
              <a:rPr lang="fi-FI"/>
              <a:t> to </a:t>
            </a:r>
            <a:r>
              <a:rPr lang="fi-FI" err="1"/>
              <a:t>contribute</a:t>
            </a:r>
            <a:r>
              <a:rPr lang="fi-FI"/>
              <a:t> </a:t>
            </a:r>
            <a:r>
              <a:rPr lang="fi-FI" err="1"/>
              <a:t>the</a:t>
            </a:r>
            <a:r>
              <a:rPr lang="fi-FI"/>
              <a:t> </a:t>
            </a:r>
            <a:r>
              <a:rPr lang="fi-FI" err="1"/>
              <a:t>decissions</a:t>
            </a:r>
            <a:r>
              <a:rPr lang="fi-FI"/>
              <a:t> made on </a:t>
            </a:r>
            <a:r>
              <a:rPr lang="fi-FI" err="1"/>
              <a:t>their</a:t>
            </a:r>
            <a:r>
              <a:rPr lang="fi-FI"/>
              <a:t> </a:t>
            </a:r>
            <a:r>
              <a:rPr lang="fi-FI" err="1"/>
              <a:t>living</a:t>
            </a:r>
            <a:r>
              <a:rPr lang="fi-FI"/>
              <a:t> </a:t>
            </a:r>
            <a:r>
              <a:rPr lang="fi-FI" err="1"/>
              <a:t>environment</a:t>
            </a:r>
            <a:r>
              <a:rPr lang="fi-FI"/>
              <a:t>.</a:t>
            </a:r>
          </a:p>
          <a:p>
            <a:r>
              <a:rPr lang="fi-FI" err="1"/>
              <a:t>That</a:t>
            </a:r>
            <a:r>
              <a:rPr lang="fi-FI"/>
              <a:t> is </a:t>
            </a:r>
            <a:r>
              <a:rPr lang="fi-FI" err="1"/>
              <a:t>why</a:t>
            </a:r>
            <a:r>
              <a:rPr lang="fi-FI"/>
              <a:t> </a:t>
            </a:r>
            <a:r>
              <a:rPr lang="fi-FI" err="1"/>
              <a:t>our</a:t>
            </a:r>
            <a:r>
              <a:rPr lang="fi-FI"/>
              <a:t> </a:t>
            </a:r>
            <a:r>
              <a:rPr lang="fi-FI" err="1"/>
              <a:t>landuse</a:t>
            </a:r>
            <a:r>
              <a:rPr lang="fi-FI"/>
              <a:t> </a:t>
            </a:r>
            <a:r>
              <a:rPr lang="fi-FI" err="1"/>
              <a:t>planning</a:t>
            </a:r>
            <a:r>
              <a:rPr lang="fi-FI"/>
              <a:t> </a:t>
            </a:r>
            <a:r>
              <a:rPr lang="fi-FI" err="1"/>
              <a:t>must</a:t>
            </a:r>
            <a:r>
              <a:rPr lang="fi-FI"/>
              <a:t> </a:t>
            </a:r>
            <a:r>
              <a:rPr lang="fi-FI" err="1"/>
              <a:t>be</a:t>
            </a:r>
            <a:r>
              <a:rPr lang="fi-FI"/>
              <a:t> </a:t>
            </a:r>
            <a:r>
              <a:rPr lang="fi-FI" err="1"/>
              <a:t>based</a:t>
            </a:r>
            <a:r>
              <a:rPr lang="fi-FI"/>
              <a:t> on </a:t>
            </a:r>
            <a:r>
              <a:rPr lang="fi-FI" err="1"/>
              <a:t>interaction</a:t>
            </a:r>
            <a:r>
              <a:rPr lang="fi-FI"/>
              <a:t> </a:t>
            </a:r>
            <a:r>
              <a:rPr lang="fi-FI" err="1"/>
              <a:t>with</a:t>
            </a:r>
            <a:r>
              <a:rPr lang="fi-FI"/>
              <a:t> </a:t>
            </a:r>
            <a:r>
              <a:rPr lang="fi-FI" err="1"/>
              <a:t>residents</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3CFE97-E977-4A8B-BB69-50F617FD6581}" type="slidenum">
              <a:rPr kumimoji="0" lang="fi-FI" sz="800" b="0" i="0" u="none" strike="noStrike" kern="1200" cap="none" spc="0" normalizeH="0" baseline="0" noProof="0" smtClean="0">
                <a:ln>
                  <a:noFill/>
                </a:ln>
                <a:solidFill>
                  <a:srgbClr val="000000"/>
                </a:solidFill>
                <a:effectLst/>
                <a:uLnTx/>
                <a:uFillTx/>
                <a:latin typeface="Work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fi-FI" sz="800" b="0" i="0" u="none" strike="noStrike" kern="1200" cap="none" spc="0" normalizeH="0" baseline="0" noProof="0">
              <a:ln>
                <a:noFill/>
              </a:ln>
              <a:solidFill>
                <a:srgbClr val="000000"/>
              </a:solidFill>
              <a:effectLst/>
              <a:uLnTx/>
              <a:uFillTx/>
              <a:latin typeface="Work Sans"/>
              <a:ea typeface="+mn-ea"/>
              <a:cs typeface="+mn-cs"/>
            </a:endParaRPr>
          </a:p>
        </p:txBody>
      </p:sp>
    </p:spTree>
    <p:extLst>
      <p:ext uri="{BB962C8B-B14F-4D97-AF65-F5344CB8AC3E}">
        <p14:creationId xmlns:p14="http://schemas.microsoft.com/office/powerpoint/2010/main" val="24731804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br>
              <a:rPr lang="en-GB"/>
            </a:br>
            <a:br>
              <a:rPr lang="en-GB"/>
            </a:br>
            <a:endParaRPr lang="en-DK"/>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0783294-E9FF-4F24-AF23-19B98F36DF0D}" type="slidenum">
              <a:rPr kumimoji="0" lang="en-DK"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DK"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02844867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463378" lvl="1">
              <a:spcBef>
                <a:spcPts val="811"/>
              </a:spcBef>
              <a:buClr>
                <a:srgbClr val="923468"/>
              </a:buClr>
              <a:defRPr/>
            </a:pPr>
            <a:r>
              <a:rPr lang="en-GB">
                <a:solidFill>
                  <a:srgbClr val="000000"/>
                </a:solidFill>
                <a:latin typeface="Work Sans" panose="00000500000000000000" pitchFamily="2" charset="0"/>
                <a:ea typeface="Calibri" panose="020F0502020204030204" pitchFamily="34" charset="0"/>
                <a:cs typeface="Calibri" panose="020F0502020204030204" pitchFamily="34" charset="0"/>
              </a:rPr>
              <a:t>In rural areas, the problem is the opposite</a:t>
            </a:r>
          </a:p>
          <a:p>
            <a:pPr marL="463378" lvl="1">
              <a:spcBef>
                <a:spcPts val="811"/>
              </a:spcBef>
              <a:buClr>
                <a:srgbClr val="923468"/>
              </a:buClr>
              <a:defRPr/>
            </a:pPr>
            <a:endParaRPr lang="en-GB">
              <a:solidFill>
                <a:srgbClr val="000000"/>
              </a:solidFill>
              <a:latin typeface="Work Sans" panose="00000500000000000000" pitchFamily="2" charset="0"/>
              <a:ea typeface="Calibri" panose="020F0502020204030204" pitchFamily="34" charset="0"/>
              <a:cs typeface="Calibri" panose="020F0502020204030204" pitchFamily="34" charset="0"/>
            </a:endParaRPr>
          </a:p>
          <a:p>
            <a:pPr marL="738510" lvl="1" indent="-275131">
              <a:spcBef>
                <a:spcPts val="811"/>
              </a:spcBef>
              <a:buClr>
                <a:srgbClr val="923468"/>
              </a:buClr>
              <a:buFont typeface="Arial" panose="020B0604020202020204" pitchFamily="34" charset="0"/>
              <a:buChar char="•"/>
              <a:defRPr/>
            </a:pPr>
            <a:r>
              <a:rPr lang="en-GB">
                <a:solidFill>
                  <a:srgbClr val="000000"/>
                </a:solidFill>
                <a:latin typeface="Work Sans" panose="00000500000000000000" pitchFamily="2" charset="0"/>
                <a:ea typeface="Calibri" panose="020F0502020204030204" pitchFamily="34" charset="0"/>
                <a:cs typeface="Calibri" panose="020F0502020204030204" pitchFamily="34" charset="0"/>
              </a:rPr>
              <a:t>Vast land areas to be investigated for discovering contaminated sites (often leftovers from operations that have shut down already)</a:t>
            </a:r>
          </a:p>
          <a:p>
            <a:pPr marL="738510" lvl="1" indent="-275131">
              <a:spcBef>
                <a:spcPts val="811"/>
              </a:spcBef>
              <a:buClr>
                <a:srgbClr val="923468"/>
              </a:buClr>
              <a:buFont typeface="Arial" panose="020B0604020202020204" pitchFamily="34" charset="0"/>
              <a:buChar char="•"/>
              <a:defRPr/>
            </a:pPr>
            <a:r>
              <a:rPr lang="en-GB">
                <a:solidFill>
                  <a:srgbClr val="000000"/>
                </a:solidFill>
                <a:latin typeface="Work Sans" panose="00000500000000000000" pitchFamily="2" charset="0"/>
                <a:ea typeface="Calibri" panose="020F0502020204030204" pitchFamily="34" charset="0"/>
                <a:cs typeface="Calibri" panose="020F0502020204030204" pitchFamily="34" charset="0"/>
              </a:rPr>
              <a:t>Emptying countryside and local centres</a:t>
            </a:r>
          </a:p>
          <a:p>
            <a:pPr marL="738510" lvl="1" indent="-275131">
              <a:spcBef>
                <a:spcPts val="811"/>
              </a:spcBef>
              <a:buClr>
                <a:srgbClr val="923468"/>
              </a:buClr>
              <a:buFont typeface="Arial" panose="020B0604020202020204" pitchFamily="34" charset="0"/>
              <a:buChar char="•"/>
              <a:defRPr/>
            </a:pPr>
            <a:r>
              <a:rPr lang="en-GB">
                <a:solidFill>
                  <a:srgbClr val="000000"/>
                </a:solidFill>
                <a:latin typeface="Work Sans" panose="00000500000000000000" pitchFamily="2" charset="0"/>
                <a:ea typeface="Calibri" panose="020F0502020204030204" pitchFamily="34" charset="0"/>
                <a:cs typeface="Calibri" panose="020F0502020204030204" pitchFamily="34" charset="0"/>
              </a:rPr>
              <a:t>Low land use pressure, low level of resources, low property value </a:t>
            </a:r>
          </a:p>
          <a:p>
            <a:pPr marL="738510" lvl="1" indent="-275131">
              <a:spcBef>
                <a:spcPts val="811"/>
              </a:spcBef>
              <a:buClr>
                <a:srgbClr val="923468"/>
              </a:buClr>
              <a:buFont typeface="Arial" panose="020B0604020202020204" pitchFamily="34" charset="0"/>
              <a:buChar char="•"/>
              <a:defRPr/>
            </a:pPr>
            <a:r>
              <a:rPr lang="en-GB">
                <a:solidFill>
                  <a:srgbClr val="000000"/>
                </a:solidFill>
                <a:latin typeface="Work Sans" panose="00000500000000000000" pitchFamily="2" charset="0"/>
                <a:ea typeface="Calibri" panose="020F0502020204030204" pitchFamily="34" charset="0"/>
                <a:cs typeface="Calibri" panose="020F0502020204030204" pitchFamily="34" charset="0"/>
              </a:rPr>
              <a:t>Services and activities are becoming less, businesses stop and leave their premises behind </a:t>
            </a:r>
          </a:p>
          <a:p>
            <a:pPr marL="738510" lvl="1" indent="-275131">
              <a:spcBef>
                <a:spcPts val="811"/>
              </a:spcBef>
              <a:buClr>
                <a:srgbClr val="923468"/>
              </a:buClr>
              <a:buFont typeface="Arial" panose="020B0604020202020204" pitchFamily="34" charset="0"/>
              <a:buChar char="•"/>
              <a:defRPr/>
            </a:pPr>
            <a:endParaRPr lang="en-GB">
              <a:solidFill>
                <a:srgbClr val="000000"/>
              </a:solidFill>
              <a:latin typeface="Work Sans" panose="00000500000000000000" pitchFamily="2" charset="0"/>
              <a:ea typeface="Calibri" panose="020F0502020204030204" pitchFamily="34" charset="0"/>
              <a:cs typeface="Calibri" panose="020F0502020204030204" pitchFamily="34" charset="0"/>
            </a:endParaRPr>
          </a:p>
          <a:p>
            <a:endParaRPr lang="en-GB"/>
          </a:p>
        </p:txBody>
      </p:sp>
      <p:sp>
        <p:nvSpPr>
          <p:cNvPr id="4" name="Dian numeron paikkamerkki 3"/>
          <p:cNvSpPr>
            <a:spLocks noGrp="1"/>
          </p:cNvSpPr>
          <p:nvPr>
            <p:ph type="sldNum" sz="quarter" idx="5"/>
          </p:nvPr>
        </p:nvSpPr>
        <p:spPr/>
        <p:txBody>
          <a:bodyPr/>
          <a:lstStyle/>
          <a:p>
            <a:pPr marL="0" marR="0" lvl="0" indent="0" algn="r" defTabSz="926757" rtl="0" eaLnBrk="1" fontAlgn="auto" latinLnBrk="0" hangingPunct="1">
              <a:lnSpc>
                <a:spcPct val="100000"/>
              </a:lnSpc>
              <a:spcBef>
                <a:spcPts val="0"/>
              </a:spcBef>
              <a:spcAft>
                <a:spcPts val="0"/>
              </a:spcAft>
              <a:buClrTx/>
              <a:buSzTx/>
              <a:buFontTx/>
              <a:buNone/>
              <a:tabLst/>
              <a:defRPr/>
            </a:pPr>
            <a:fld id="{C23CFE97-E977-4A8B-BB69-50F617FD6581}" type="slidenum">
              <a:rPr kumimoji="0" lang="fi-FI" sz="800" b="0" i="0" u="none" strike="noStrike" kern="1200" cap="none" spc="0" normalizeH="0" baseline="0" noProof="0">
                <a:ln>
                  <a:noFill/>
                </a:ln>
                <a:solidFill>
                  <a:srgbClr val="000000"/>
                </a:solidFill>
                <a:effectLst/>
                <a:uLnTx/>
                <a:uFillTx/>
                <a:latin typeface="Work Sans"/>
                <a:ea typeface="+mn-ea"/>
                <a:cs typeface="+mn-cs"/>
              </a:rPr>
              <a:pPr marL="0" marR="0" lvl="0" indent="0" algn="r" defTabSz="926757" rtl="0" eaLnBrk="1" fontAlgn="auto" latinLnBrk="0" hangingPunct="1">
                <a:lnSpc>
                  <a:spcPct val="100000"/>
                </a:lnSpc>
                <a:spcBef>
                  <a:spcPts val="0"/>
                </a:spcBef>
                <a:spcAft>
                  <a:spcPts val="0"/>
                </a:spcAft>
                <a:buClrTx/>
                <a:buSzTx/>
                <a:buFontTx/>
                <a:buNone/>
                <a:tabLst/>
                <a:defRPr/>
              </a:pPr>
              <a:t>53</a:t>
            </a:fld>
            <a:endParaRPr kumimoji="0" lang="fi-FI" sz="800" b="0" i="0" u="none" strike="noStrike" kern="1200" cap="none" spc="0" normalizeH="0" baseline="0" noProof="0">
              <a:ln>
                <a:noFill/>
              </a:ln>
              <a:solidFill>
                <a:srgbClr val="000000"/>
              </a:solidFill>
              <a:effectLst/>
              <a:uLnTx/>
              <a:uFillTx/>
              <a:latin typeface="Work Sans"/>
              <a:ea typeface="+mn-ea"/>
              <a:cs typeface="+mn-cs"/>
            </a:endParaRPr>
          </a:p>
        </p:txBody>
      </p:sp>
    </p:spTree>
    <p:extLst>
      <p:ext uri="{BB962C8B-B14F-4D97-AF65-F5344CB8AC3E}">
        <p14:creationId xmlns:p14="http://schemas.microsoft.com/office/powerpoint/2010/main" val="25209041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a:t>Tampere, </a:t>
            </a:r>
            <a:r>
              <a:rPr lang="fi-FI" err="1"/>
              <a:t>population</a:t>
            </a:r>
            <a:r>
              <a:rPr lang="fi-FI"/>
              <a:t> </a:t>
            </a:r>
            <a:r>
              <a:rPr lang="fi-FI" err="1"/>
              <a:t>up</a:t>
            </a:r>
            <a:r>
              <a:rPr lang="fi-FI"/>
              <a:t> 2,4 % </a:t>
            </a:r>
            <a:r>
              <a:rPr lang="fi-FI" err="1"/>
              <a:t>from</a:t>
            </a:r>
            <a:r>
              <a:rPr lang="fi-FI"/>
              <a:t> </a:t>
            </a:r>
            <a:r>
              <a:rPr lang="fi-FI" err="1"/>
              <a:t>the</a:t>
            </a:r>
            <a:r>
              <a:rPr lang="fi-FI"/>
              <a:t> </a:t>
            </a:r>
            <a:r>
              <a:rPr lang="fi-FI" err="1"/>
              <a:t>year</a:t>
            </a:r>
            <a:r>
              <a:rPr lang="fi-FI"/>
              <a:t> 2022, Lieksa -1,4 %</a:t>
            </a:r>
          </a:p>
          <a:p>
            <a:r>
              <a:rPr lang="fi-FI" err="1"/>
              <a:t>Tampere-</a:t>
            </a:r>
            <a:r>
              <a:rPr lang="fi-FI"/>
              <a:t> 5 </a:t>
            </a:r>
            <a:r>
              <a:rPr lang="fi-FI" err="1"/>
              <a:t>smaller</a:t>
            </a:r>
            <a:r>
              <a:rPr lang="fi-FI"/>
              <a:t> </a:t>
            </a:r>
            <a:r>
              <a:rPr lang="fi-FI" err="1"/>
              <a:t>municipalities</a:t>
            </a:r>
            <a:r>
              <a:rPr lang="fi-FI"/>
              <a:t> </a:t>
            </a:r>
            <a:r>
              <a:rPr lang="fi-FI" err="1"/>
              <a:t>bordering</a:t>
            </a:r>
            <a:r>
              <a:rPr lang="fi-FI"/>
              <a:t> and </a:t>
            </a:r>
            <a:r>
              <a:rPr lang="fi-FI" err="1"/>
              <a:t>within</a:t>
            </a:r>
            <a:r>
              <a:rPr lang="fi-FI"/>
              <a:t> </a:t>
            </a:r>
            <a:r>
              <a:rPr lang="fi-FI" err="1"/>
              <a:t>the</a:t>
            </a:r>
            <a:r>
              <a:rPr lang="fi-FI"/>
              <a:t> </a:t>
            </a:r>
            <a:r>
              <a:rPr lang="fi-FI" err="1"/>
              <a:t>scope</a:t>
            </a:r>
            <a:r>
              <a:rPr lang="fi-FI"/>
              <a:t> of </a:t>
            </a:r>
            <a:r>
              <a:rPr lang="fi-FI" err="1"/>
              <a:t>the</a:t>
            </a:r>
            <a:r>
              <a:rPr lang="fi-FI"/>
              <a:t> </a:t>
            </a:r>
            <a:r>
              <a:rPr lang="fi-FI" err="1"/>
              <a:t>legislation</a:t>
            </a:r>
            <a:endParaRPr lang="fi-FI"/>
          </a:p>
          <a:p>
            <a:r>
              <a:rPr lang="fi-FI"/>
              <a:t>Lieksa – </a:t>
            </a:r>
            <a:r>
              <a:rPr lang="fi-FI" err="1"/>
              <a:t>one</a:t>
            </a:r>
            <a:r>
              <a:rPr lang="fi-FI"/>
              <a:t> (Joensuu), </a:t>
            </a:r>
            <a:r>
              <a:rPr lang="fi-FI" err="1"/>
              <a:t>distance</a:t>
            </a:r>
            <a:r>
              <a:rPr lang="fi-FI"/>
              <a:t> 80 km</a:t>
            </a:r>
          </a:p>
          <a:p>
            <a:r>
              <a:rPr lang="fi-FI" err="1"/>
              <a:t>CLCPlus</a:t>
            </a:r>
            <a:r>
              <a:rPr lang="fi-FI"/>
              <a:t> </a:t>
            </a:r>
            <a:r>
              <a:rPr lang="fi-FI" err="1"/>
              <a:t>Backbone</a:t>
            </a:r>
            <a:r>
              <a:rPr lang="fi-FI"/>
              <a:t> 2021</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3CFE97-E977-4A8B-BB69-50F617FD6581}" type="slidenum">
              <a:rPr kumimoji="0" lang="fi-FI" sz="800" b="0" i="0" u="none" strike="noStrike" kern="1200" cap="none" spc="0" normalizeH="0" baseline="0" noProof="0" smtClean="0">
                <a:ln>
                  <a:noFill/>
                </a:ln>
                <a:solidFill>
                  <a:srgbClr val="000000"/>
                </a:solidFill>
                <a:effectLst/>
                <a:uLnTx/>
                <a:uFillTx/>
                <a:latin typeface="Work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fi-FI" sz="800" b="0" i="0" u="none" strike="noStrike" kern="1200" cap="none" spc="0" normalizeH="0" baseline="0" noProof="0">
              <a:ln>
                <a:noFill/>
              </a:ln>
              <a:solidFill>
                <a:srgbClr val="000000"/>
              </a:solidFill>
              <a:effectLst/>
              <a:uLnTx/>
              <a:uFillTx/>
              <a:latin typeface="Work Sans"/>
              <a:ea typeface="+mn-ea"/>
              <a:cs typeface="+mn-cs"/>
            </a:endParaRPr>
          </a:p>
        </p:txBody>
      </p:sp>
    </p:spTree>
    <p:extLst>
      <p:ext uri="{BB962C8B-B14F-4D97-AF65-F5344CB8AC3E}">
        <p14:creationId xmlns:p14="http://schemas.microsoft.com/office/powerpoint/2010/main" val="117574597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a:t>In </a:t>
            </a:r>
            <a:r>
              <a:rPr lang="fi-FI" err="1"/>
              <a:t>the</a:t>
            </a:r>
            <a:r>
              <a:rPr lang="fi-FI"/>
              <a:t> </a:t>
            </a:r>
            <a:r>
              <a:rPr lang="fi-FI" err="1"/>
              <a:t>urban</a:t>
            </a:r>
            <a:r>
              <a:rPr lang="fi-FI"/>
              <a:t> </a:t>
            </a:r>
            <a:r>
              <a:rPr lang="fi-FI" err="1"/>
              <a:t>ecosystem</a:t>
            </a:r>
            <a:r>
              <a:rPr lang="fi-FI"/>
              <a:t> </a:t>
            </a:r>
            <a:r>
              <a:rPr lang="fi-FI" err="1"/>
              <a:t>area</a:t>
            </a:r>
            <a:r>
              <a:rPr lang="fi-FI"/>
              <a:t>, </a:t>
            </a:r>
            <a:r>
              <a:rPr lang="fi-FI" err="1"/>
              <a:t>we</a:t>
            </a:r>
            <a:r>
              <a:rPr lang="fi-FI"/>
              <a:t> </a:t>
            </a:r>
            <a:r>
              <a:rPr lang="fi-FI" err="1"/>
              <a:t>can</a:t>
            </a:r>
            <a:r>
              <a:rPr lang="fi-FI"/>
              <a:t> </a:t>
            </a:r>
            <a:r>
              <a:rPr lang="fi-FI" err="1"/>
              <a:t>end</a:t>
            </a:r>
            <a:r>
              <a:rPr lang="fi-FI"/>
              <a:t> </a:t>
            </a:r>
            <a:r>
              <a:rPr lang="fi-FI" err="1"/>
              <a:t>up</a:t>
            </a:r>
            <a:r>
              <a:rPr lang="fi-FI"/>
              <a:t> </a:t>
            </a:r>
            <a:r>
              <a:rPr lang="fi-FI" err="1"/>
              <a:t>having</a:t>
            </a:r>
            <a:r>
              <a:rPr lang="fi-FI"/>
              <a:t> </a:t>
            </a:r>
            <a:r>
              <a:rPr lang="fi-FI" err="1"/>
              <a:t>multiple</a:t>
            </a:r>
            <a:r>
              <a:rPr lang="fi-FI"/>
              <a:t> </a:t>
            </a:r>
            <a:r>
              <a:rPr lang="fi-FI" err="1"/>
              <a:t>habitat</a:t>
            </a:r>
            <a:r>
              <a:rPr lang="fi-FI"/>
              <a:t> </a:t>
            </a:r>
            <a:r>
              <a:rPr lang="fi-FI" err="1"/>
              <a:t>types</a:t>
            </a:r>
            <a:r>
              <a:rPr lang="fi-FI"/>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a:t>Practical approach to monitoring and reporting &amp; motivation to create high quality urban green spaces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a:p>
          <a:p>
            <a:r>
              <a:rPr lang="en-GB" sz="1800"/>
              <a:t>Strong will to make solutions that can have a demonstrated positive impact on biodiversity, ecosystem services, climate change adaptation, health… what incentives would work best?</a:t>
            </a:r>
          </a:p>
          <a:p>
            <a:pPr lvl="1"/>
            <a:r>
              <a:rPr lang="en-GB" sz="1600"/>
              <a:t>Municipal building ordinances and green factor?</a:t>
            </a:r>
          </a:p>
          <a:p>
            <a:pPr lvl="1"/>
            <a:r>
              <a:rPr lang="en-GB" sz="1600"/>
              <a:t>Financial incentives?</a:t>
            </a:r>
          </a:p>
          <a:p>
            <a:pPr lvl="1"/>
            <a:r>
              <a:rPr lang="en-GB" sz="1600"/>
              <a:t>National legislation?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a:p>
          <a:p>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23CFE97-E977-4A8B-BB69-50F617FD6581}" type="slidenum">
              <a:rPr kumimoji="0" lang="fi-FI" sz="800" b="0" i="0" u="none" strike="noStrike" kern="1200" cap="none" spc="0" normalizeH="0" baseline="0" noProof="0" smtClean="0">
                <a:ln>
                  <a:noFill/>
                </a:ln>
                <a:solidFill>
                  <a:srgbClr val="000000"/>
                </a:solidFill>
                <a:effectLst/>
                <a:uLnTx/>
                <a:uFillTx/>
                <a:latin typeface="Work Sans"/>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fi-FI" sz="800" b="0" i="0" u="none" strike="noStrike" kern="1200" cap="none" spc="0" normalizeH="0" baseline="0" noProof="0">
              <a:ln>
                <a:noFill/>
              </a:ln>
              <a:solidFill>
                <a:srgbClr val="000000"/>
              </a:solidFill>
              <a:effectLst/>
              <a:uLnTx/>
              <a:uFillTx/>
              <a:latin typeface="Work Sans"/>
              <a:ea typeface="+mn-ea"/>
              <a:cs typeface="+mn-cs"/>
            </a:endParaRPr>
          </a:p>
        </p:txBody>
      </p:sp>
    </p:spTree>
    <p:extLst>
      <p:ext uri="{BB962C8B-B14F-4D97-AF65-F5344CB8AC3E}">
        <p14:creationId xmlns:p14="http://schemas.microsoft.com/office/powerpoint/2010/main" val="9448480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kern="1200">
                <a:solidFill>
                  <a:schemeClr val="tx1"/>
                </a:solidFill>
                <a:effectLst/>
                <a:latin typeface="+mn-lt"/>
                <a:ea typeface="+mn-ea"/>
                <a:cs typeface="+mn-cs"/>
              </a:rPr>
              <a:t>The proposal aims to ensure a </a:t>
            </a:r>
            <a:r>
              <a:rPr lang="en-GB" sz="1200" b="1" i="1" kern="1200">
                <a:solidFill>
                  <a:schemeClr val="tx1"/>
                </a:solidFill>
                <a:effectLst/>
                <a:latin typeface="+mn-lt"/>
                <a:ea typeface="+mn-ea"/>
                <a:cs typeface="+mn-cs"/>
              </a:rPr>
              <a:t>steady increase in urban green space</a:t>
            </a:r>
            <a:r>
              <a:rPr lang="en-GB" sz="1200" i="1" kern="1200">
                <a:solidFill>
                  <a:schemeClr val="tx1"/>
                </a:solidFill>
                <a:effectLst/>
                <a:latin typeface="+mn-lt"/>
                <a:ea typeface="+mn-ea"/>
                <a:cs typeface="+mn-cs"/>
              </a:rPr>
              <a:t> and tree canopy cover in densely populated areas from now to 2050. This can be achieved by ‘greening’ urban planning processes over time, restoring degraded industrial land, increasing green roofs, tree lining streets and creating micro parks and allotments, even by greening car parks.</a:t>
            </a:r>
            <a:endParaRPr lang="en-GB" sz="120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CF2995-AB43-4B7C-B8CD-9DC7C3692A9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118787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BE"/>
              <a:t>To finish off:</a:t>
            </a:r>
            <a:r>
              <a:rPr lang="fr-BE" baseline="0"/>
              <a:t> </a:t>
            </a:r>
            <a:r>
              <a:rPr lang="en-US" sz="1200" b="0" i="0" u="none" strike="noStrike" kern="1200" baseline="0">
                <a:solidFill>
                  <a:schemeClr val="tx1"/>
                </a:solidFill>
                <a:latin typeface="+mn-lt"/>
                <a:ea typeface="+mn-ea"/>
                <a:cs typeface="+mn-cs"/>
              </a:rPr>
              <a:t>Sunrise with fog over heather landscape, </a:t>
            </a:r>
            <a:r>
              <a:rPr lang="en-US" sz="1200" b="0" i="0" u="none" strike="noStrike" kern="1200" baseline="0" err="1">
                <a:solidFill>
                  <a:schemeClr val="tx1"/>
                </a:solidFill>
                <a:latin typeface="+mn-lt"/>
                <a:ea typeface="+mn-ea"/>
                <a:cs typeface="+mn-cs"/>
              </a:rPr>
              <a:t>Kampina</a:t>
            </a:r>
            <a:r>
              <a:rPr lang="en-US" sz="1200" b="0" i="0" u="none" strike="noStrike" kern="1200" baseline="0">
                <a:solidFill>
                  <a:schemeClr val="tx1"/>
                </a:solidFill>
                <a:latin typeface="+mn-lt"/>
                <a:ea typeface="+mn-ea"/>
                <a:cs typeface="+mn-cs"/>
              </a:rPr>
              <a:t> Nature Reserve, The Netherlands.</a:t>
            </a:r>
            <a:endParaRPr lang="fr-BE"/>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9CF2995-AB43-4B7C-B8CD-9DC7C3692A9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5618343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a:buNone/>
            </a:pPr>
            <a:r>
              <a:rPr lang="en-GB"/>
              <a:t>CEMR launched a quick survey to assess the </a:t>
            </a:r>
            <a:r>
              <a:rPr lang="en-GB" b="1"/>
              <a:t>involvement of local and regional governments (LRGs)</a:t>
            </a:r>
            <a:r>
              <a:rPr lang="en-GB"/>
              <a:t> in the drafting of these plans.</a:t>
            </a:r>
          </a:p>
          <a:p>
            <a:r>
              <a:rPr lang="en-GB"/>
              <a:t>We received </a:t>
            </a:r>
            <a:r>
              <a:rPr lang="en-GB" b="1"/>
              <a:t>about 10 responses </a:t>
            </a:r>
            <a:r>
              <a:rPr lang="en-GB"/>
              <a:t>from national associations of local and regional governments in </a:t>
            </a:r>
            <a:r>
              <a:rPr lang="en-GB" b="1"/>
              <a:t>Austria, Finland, Sweden, Denmark, Slovenia, Romania, the Netherlands, Lithuania, and the Czech Republic.</a:t>
            </a:r>
            <a:endParaRPr lang="en-GB"/>
          </a:p>
          <a:p>
            <a:endParaRPr lang="en-B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35676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pPr>
              <a:buNone/>
            </a:pPr>
            <a:r>
              <a:rPr lang="en-GB"/>
              <a:t>Good morning/afternoon everyone.</a:t>
            </a:r>
            <a:br>
              <a:rPr lang="en-GB"/>
            </a:br>
            <a:r>
              <a:rPr lang="en-GB"/>
              <a:t>I’m pleased to present today on behalf of the </a:t>
            </a:r>
            <a:r>
              <a:rPr lang="en-GB" b="1"/>
              <a:t>Council of European Municipalities and Regions – CEMR</a:t>
            </a:r>
            <a:r>
              <a:rPr lang="en-GB"/>
              <a:t>, the oldest and broadest European association of local and regional governments.</a:t>
            </a:r>
          </a:p>
          <a:p>
            <a:r>
              <a:rPr lang="en-GB"/>
              <a:t>We represent </a:t>
            </a:r>
            <a:r>
              <a:rPr lang="en-GB" b="1"/>
              <a:t>over 100,000 municipalities, cities and regions across more than 40 countries</a:t>
            </a:r>
            <a:r>
              <a:rPr lang="en-GB"/>
              <a:t>, through our national associations. Our mission is to </a:t>
            </a:r>
            <a:r>
              <a:rPr lang="en-GB" b="1"/>
              <a:t>defend local democracy, promote sustainable communities</a:t>
            </a:r>
            <a:r>
              <a:rPr lang="en-GB"/>
              <a:t>, and ensure </a:t>
            </a:r>
            <a:r>
              <a:rPr lang="en-GB" b="1"/>
              <a:t>multi-level governance</a:t>
            </a:r>
            <a:r>
              <a:rPr lang="en-GB"/>
              <a:t> is at the heart of European policy.</a:t>
            </a:r>
          </a:p>
          <a:p>
            <a:endParaRPr lang="en-B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73633993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buNone/>
            </a:pPr>
            <a:r>
              <a:rPr lang="en-GB"/>
              <a:t>As part of the </a:t>
            </a:r>
            <a:r>
              <a:rPr lang="en-GB" b="1"/>
              <a:t>Nature Restoration Regulation</a:t>
            </a:r>
            <a:r>
              <a:rPr lang="en-GB"/>
              <a:t>, EU Member States must prepare </a:t>
            </a:r>
            <a:r>
              <a:rPr lang="en-GB" b="1"/>
              <a:t>National Restoration Plans (NRPs)</a:t>
            </a:r>
            <a:r>
              <a:rPr lang="en-GB"/>
              <a:t> to outline how they will restore degraded ecosystems.</a:t>
            </a:r>
          </a:p>
          <a:p>
            <a:pPr>
              <a:buNone/>
            </a:pPr>
            <a:r>
              <a:rPr lang="en-GB"/>
              <a:t>The timeline is tight:</a:t>
            </a:r>
          </a:p>
          <a:p>
            <a:pPr>
              <a:buFont typeface="Arial" panose="020B0604020202020204" pitchFamily="34" charset="0"/>
              <a:buChar char="•"/>
            </a:pPr>
            <a:r>
              <a:rPr lang="en-GB"/>
              <a:t>The </a:t>
            </a:r>
            <a:r>
              <a:rPr lang="en-GB" b="1"/>
              <a:t>Regulation entered into force in 2024</a:t>
            </a:r>
            <a:r>
              <a:rPr lang="en-GB"/>
              <a:t>,</a:t>
            </a:r>
          </a:p>
          <a:p>
            <a:pPr>
              <a:buFont typeface="Arial" panose="020B0604020202020204" pitchFamily="34" charset="0"/>
              <a:buChar char="•"/>
            </a:pPr>
            <a:r>
              <a:rPr lang="en-GB"/>
              <a:t>NRPs must be </a:t>
            </a:r>
            <a:r>
              <a:rPr lang="en-GB" b="1"/>
              <a:t>submitted by June 2026</a:t>
            </a:r>
            <a:r>
              <a:rPr lang="en-GB"/>
              <a:t>,</a:t>
            </a:r>
          </a:p>
          <a:p>
            <a:endParaRPr lang="en-GB"/>
          </a:p>
          <a:p>
            <a:r>
              <a:rPr lang="en-GB"/>
              <a:t>The need for an </a:t>
            </a:r>
            <a:r>
              <a:rPr lang="en-GB" b="1"/>
              <a:t>open, transparent, inclusive process</a:t>
            </a:r>
            <a:r>
              <a:rPr lang="en-GB"/>
              <a:t> is enshrined in the text.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316105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292E24-0461-43DE-1B26-F63CCE61B94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868DBDC-E2A1-19F7-8421-571F5ADE0100}"/>
              </a:ext>
            </a:extLst>
          </p:cNvPr>
          <p:cNvSpPr>
            <a:spLocks noGrp="1" noRot="1" noChangeAspect="1"/>
          </p:cNvSpPr>
          <p:nvPr>
            <p:ph type="sldImg"/>
          </p:nvPr>
        </p:nvSpPr>
        <p:spPr>
          <a:xfrm>
            <a:off x="1371600" y="1143000"/>
            <a:ext cx="4114800" cy="3086100"/>
          </a:xfrm>
        </p:spPr>
      </p:sp>
      <p:sp>
        <p:nvSpPr>
          <p:cNvPr id="3" name="Notes Placeholder 2">
            <a:extLst>
              <a:ext uri="{FF2B5EF4-FFF2-40B4-BE49-F238E27FC236}">
                <a16:creationId xmlns:a16="http://schemas.microsoft.com/office/drawing/2014/main" id="{6E9E51C5-13FB-0019-3538-64856E9F5C18}"/>
              </a:ext>
            </a:extLst>
          </p:cNvPr>
          <p:cNvSpPr>
            <a:spLocks noGrp="1"/>
          </p:cNvSpPr>
          <p:nvPr>
            <p:ph type="body" idx="1"/>
          </p:nvPr>
        </p:nvSpPr>
        <p:spPr/>
        <p:txBody>
          <a:bodyPr/>
          <a:lstStyle/>
          <a:p>
            <a:pPr>
              <a:buNone/>
            </a:pPr>
            <a:r>
              <a:rPr lang="en-GB"/>
              <a:t>CEMR launched a quick survey to assess the </a:t>
            </a:r>
            <a:r>
              <a:rPr lang="en-GB" b="1"/>
              <a:t>involvement of local and regional governments (LRGs)</a:t>
            </a:r>
            <a:r>
              <a:rPr lang="en-GB"/>
              <a:t> in the drafting of these plans.</a:t>
            </a:r>
          </a:p>
          <a:p>
            <a:r>
              <a:rPr lang="en-GB"/>
              <a:t>We received </a:t>
            </a:r>
            <a:r>
              <a:rPr lang="en-GB" b="1"/>
              <a:t>about 10 responses </a:t>
            </a:r>
            <a:r>
              <a:rPr lang="en-GB"/>
              <a:t>from national associations of local and regional governments in </a:t>
            </a:r>
            <a:r>
              <a:rPr lang="en-GB" b="1"/>
              <a:t>Austria, Finland, Sweden, Denmark, Slovenia, Romania, the Netherlands, Lithuania, and the Czech Republic.</a:t>
            </a:r>
            <a:endParaRPr lang="en-GB"/>
          </a:p>
          <a:p>
            <a:endParaRPr lang="en-BE"/>
          </a:p>
        </p:txBody>
      </p:sp>
      <p:sp>
        <p:nvSpPr>
          <p:cNvPr id="4" name="Slide Number Placeholder 3">
            <a:extLst>
              <a:ext uri="{FF2B5EF4-FFF2-40B4-BE49-F238E27FC236}">
                <a16:creationId xmlns:a16="http://schemas.microsoft.com/office/drawing/2014/main" id="{09F79757-16D8-244B-9871-AB24EA83410E}"/>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6056029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a:buNone/>
            </a:pPr>
            <a:r>
              <a:rPr lang="en-GB"/>
              <a:t>Despite wide awareness of the NRP process:</a:t>
            </a:r>
          </a:p>
          <a:p>
            <a:pPr>
              <a:buFont typeface="Arial" panose="020B0604020202020204" pitchFamily="34" charset="0"/>
              <a:buChar char="•"/>
            </a:pPr>
            <a:r>
              <a:rPr lang="en-GB"/>
              <a:t>Many local governments were </a:t>
            </a:r>
            <a:r>
              <a:rPr lang="en-GB" b="1"/>
              <a:t>not involved</a:t>
            </a:r>
            <a:r>
              <a:rPr lang="en-GB"/>
              <a:t> in the drafting process.</a:t>
            </a:r>
          </a:p>
          <a:p>
            <a:pPr>
              <a:buFont typeface="Arial" panose="020B0604020202020204" pitchFamily="34" charset="0"/>
              <a:buChar char="•"/>
            </a:pPr>
            <a:r>
              <a:rPr lang="en-GB"/>
              <a:t>In cases where they were involved, it was often </a:t>
            </a:r>
            <a:r>
              <a:rPr lang="en-GB" b="1"/>
              <a:t>only in a consultative capacity</a:t>
            </a:r>
            <a:r>
              <a:rPr lang="en-GB"/>
              <a:t>, not as </a:t>
            </a:r>
            <a:r>
              <a:rPr lang="en-GB" b="1"/>
              <a:t>active co-creators</a:t>
            </a:r>
            <a:r>
              <a:rPr lang="en-GB"/>
              <a:t>.</a:t>
            </a:r>
          </a:p>
          <a:p>
            <a:pPr>
              <a:buFont typeface="Arial" panose="020B0604020202020204" pitchFamily="34" charset="0"/>
              <a:buChar char="•"/>
            </a:pPr>
            <a:r>
              <a:rPr lang="en-GB"/>
              <a:t>This is particularly concerning given the </a:t>
            </a:r>
            <a:r>
              <a:rPr lang="en-GB" b="1"/>
              <a:t>urban dimension</a:t>
            </a:r>
            <a:r>
              <a:rPr lang="en-GB"/>
              <a:t> of the regulation under Article 8.</a:t>
            </a:r>
          </a:p>
          <a:p>
            <a:endParaRPr lang="en-BE"/>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CD7EC73-B99C-4936-9210-E0FDC1A31A1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7495098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image" Target="../media/image29.wmf"/><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9.wmf"/><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9.wmf"/><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29.wmf"/><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29.wmf"/><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9.wmf"/><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9.wmf"/><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9.wmf"/><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31.wmf"/><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image" Target="../media/image29.wmf"/><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image" Target="../media/image29.wmf"/><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6.jpe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7.jpeg"/><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jpeg"/><Relationship Id="rId1" Type="http://schemas.openxmlformats.org/officeDocument/2006/relationships/slideMaster" Target="../slideMasters/slideMaster7.xml"/><Relationship Id="rId4" Type="http://schemas.openxmlformats.org/officeDocument/2006/relationships/image" Target="../media/image40.sv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41.jpe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1.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6.jpeg"/><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7.jpeg"/><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jpeg"/><Relationship Id="rId1" Type="http://schemas.openxmlformats.org/officeDocument/2006/relationships/slideMaster" Target="../slideMasters/slideMaster7.xml"/><Relationship Id="rId4" Type="http://schemas.openxmlformats.org/officeDocument/2006/relationships/image" Target="../media/image50.sv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1.jpeg"/><Relationship Id="rId1" Type="http://schemas.openxmlformats.org/officeDocument/2006/relationships/slideMaster" Target="../slideMasters/slideMaster7.xml"/><Relationship Id="rId4" Type="http://schemas.openxmlformats.org/officeDocument/2006/relationships/image" Target="../media/image34.sv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52.jpeg"/><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3.jpeg"/><Relationship Id="rId1" Type="http://schemas.openxmlformats.org/officeDocument/2006/relationships/slideMaster" Target="../slideMasters/slideMaster7.xml"/><Relationship Id="rId4" Type="http://schemas.openxmlformats.org/officeDocument/2006/relationships/image" Target="../media/image34.svg"/></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54.jpeg"/><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55.jpeg"/><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56.jpeg"/><Relationship Id="rId1" Type="http://schemas.openxmlformats.org/officeDocument/2006/relationships/slideMaster" Target="../slideMasters/slideMaster7.xml"/><Relationship Id="rId4" Type="http://schemas.openxmlformats.org/officeDocument/2006/relationships/image" Target="../media/image34.svg"/></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57.jpeg"/><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58.jpeg"/><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8" Type="http://schemas.openxmlformats.org/officeDocument/2006/relationships/hyperlink" Target="https://www.facebook.com/kuntaliitto" TargetMode="External"/><Relationship Id="rId3" Type="http://schemas.openxmlformats.org/officeDocument/2006/relationships/hyperlink" Target="https://twitter.com/kuntaliitto" TargetMode="External"/><Relationship Id="rId7" Type="http://schemas.openxmlformats.org/officeDocument/2006/relationships/image" Target="../media/image60.png"/><Relationship Id="rId2" Type="http://schemas.openxmlformats.org/officeDocument/2006/relationships/image" Target="../media/image59.jpeg"/><Relationship Id="rId1" Type="http://schemas.openxmlformats.org/officeDocument/2006/relationships/slideMaster" Target="../slideMasters/slideMaster7.xml"/><Relationship Id="rId6" Type="http://schemas.openxmlformats.org/officeDocument/2006/relationships/hyperlink" Target="http://www.kuntaliitto.fi/kayttoehdot" TargetMode="External"/><Relationship Id="rId5" Type="http://schemas.openxmlformats.org/officeDocument/2006/relationships/hyperlink" Target="https://www.instagram.com/kuntaliitto/" TargetMode="External"/><Relationship Id="rId4" Type="http://schemas.openxmlformats.org/officeDocument/2006/relationships/hyperlink" Target="https://www.linkedin.com/company/association-of-finnish-local-and-regional-authorities-kuntaliitto-" TargetMode="External"/><Relationship Id="rId9" Type="http://schemas.openxmlformats.org/officeDocument/2006/relationships/hyperlink" Target="http://www.kuntaliitto.fi/" TargetMode="External"/></Relationships>
</file>

<file path=ppt/slideLayouts/_rels/slideLayout186.xml.rels><?xml version="1.0" encoding="UTF-8" standalone="yes"?>
<Relationships xmlns="http://schemas.openxmlformats.org/package/2006/relationships"><Relationship Id="rId8" Type="http://schemas.openxmlformats.org/officeDocument/2006/relationships/hyperlink" Target="https://www.facebook.com/kuntaliitto" TargetMode="External"/><Relationship Id="rId3" Type="http://schemas.openxmlformats.org/officeDocument/2006/relationships/hyperlink" Target="https://twitter.com/kuntaliitto" TargetMode="External"/><Relationship Id="rId7" Type="http://schemas.openxmlformats.org/officeDocument/2006/relationships/image" Target="../media/image62.png"/><Relationship Id="rId2" Type="http://schemas.openxmlformats.org/officeDocument/2006/relationships/image" Target="../media/image61.jpeg"/><Relationship Id="rId1" Type="http://schemas.openxmlformats.org/officeDocument/2006/relationships/slideMaster" Target="../slideMasters/slideMaster7.xml"/><Relationship Id="rId6" Type="http://schemas.openxmlformats.org/officeDocument/2006/relationships/hyperlink" Target="http://www.kuntaliitto.fi/kayttoehdot" TargetMode="External"/><Relationship Id="rId5" Type="http://schemas.openxmlformats.org/officeDocument/2006/relationships/hyperlink" Target="https://www.instagram.com/kuntaliitto/" TargetMode="External"/><Relationship Id="rId4" Type="http://schemas.openxmlformats.org/officeDocument/2006/relationships/hyperlink" Target="https://www.linkedin.com/company/association-of-finnish-local-and-regional-authorities-kuntaliitto-" TargetMode="External"/><Relationship Id="rId9" Type="http://schemas.openxmlformats.org/officeDocument/2006/relationships/hyperlink" Target="http://www.kuntaliitto.fi/" TargetMode="External"/></Relationships>
</file>

<file path=ppt/slideLayouts/_rels/slideLayout187.xml.rels><?xml version="1.0" encoding="UTF-8" standalone="yes"?>
<Relationships xmlns="http://schemas.openxmlformats.org/package/2006/relationships"><Relationship Id="rId8" Type="http://schemas.openxmlformats.org/officeDocument/2006/relationships/hyperlink" Target="http://www.kuntaliitto.fi/" TargetMode="External"/><Relationship Id="rId3" Type="http://schemas.openxmlformats.org/officeDocument/2006/relationships/image" Target="../media/image60.png"/><Relationship Id="rId7" Type="http://schemas.openxmlformats.org/officeDocument/2006/relationships/hyperlink" Target="https://www.facebook.com/kuntaliitto" TargetMode="External"/><Relationship Id="rId2" Type="http://schemas.openxmlformats.org/officeDocument/2006/relationships/hyperlink" Target="http://www.kuntaliitto.fi/kayttoehdot" TargetMode="External"/><Relationship Id="rId1" Type="http://schemas.openxmlformats.org/officeDocument/2006/relationships/slideMaster" Target="../slideMasters/slideMaster7.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188.xml.rels><?xml version="1.0" encoding="UTF-8" standalone="yes"?>
<Relationships xmlns="http://schemas.openxmlformats.org/package/2006/relationships"><Relationship Id="rId8" Type="http://schemas.openxmlformats.org/officeDocument/2006/relationships/hyperlink" Target="http://www.kuntaliitto.fi/" TargetMode="External"/><Relationship Id="rId3" Type="http://schemas.openxmlformats.org/officeDocument/2006/relationships/image" Target="../media/image62.png"/><Relationship Id="rId7" Type="http://schemas.openxmlformats.org/officeDocument/2006/relationships/hyperlink" Target="https://www.facebook.com/kuntaliitto" TargetMode="External"/><Relationship Id="rId2" Type="http://schemas.openxmlformats.org/officeDocument/2006/relationships/hyperlink" Target="http://www.kuntaliitto.fi/kayttoehdot" TargetMode="External"/><Relationship Id="rId1" Type="http://schemas.openxmlformats.org/officeDocument/2006/relationships/slideMaster" Target="../slideMasters/slideMaster7.xml"/><Relationship Id="rId6" Type="http://schemas.openxmlformats.org/officeDocument/2006/relationships/hyperlink" Target="https://www.instagram.com/kuntaliitto/" TargetMode="External"/><Relationship Id="rId5" Type="http://schemas.openxmlformats.org/officeDocument/2006/relationships/hyperlink" Target="https://www.linkedin.com/company/association-of-finnish-local-and-regional-authorities-kuntaliitto-" TargetMode="External"/><Relationship Id="rId4" Type="http://schemas.openxmlformats.org/officeDocument/2006/relationships/hyperlink" Target="https://twitter.com/kuntaliitto" TargetMode="Externa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63.jpeg"/><Relationship Id="rId1" Type="http://schemas.openxmlformats.org/officeDocument/2006/relationships/slideMaster" Target="../slideMasters/slideMaster7.xml"/><Relationship Id="rId4" Type="http://schemas.openxmlformats.org/officeDocument/2006/relationships/image" Target="../media/image50.svg"/></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64.jpeg"/><Relationship Id="rId1" Type="http://schemas.openxmlformats.org/officeDocument/2006/relationships/slideMaster" Target="../slideMasters/slideMaster7.xml"/><Relationship Id="rId4" Type="http://schemas.openxmlformats.org/officeDocument/2006/relationships/image" Target="../media/image50.sv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33.png"/><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jpeg"/><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Master" Target="../slideMasters/slideMaster8.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3.xml"/><Relationship Id="rId4" Type="http://schemas.openxmlformats.org/officeDocument/2006/relationships/image" Target="../media/image11.sv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Master" Target="../slideMasters/slideMaster3.xml"/><Relationship Id="rId4" Type="http://schemas.openxmlformats.org/officeDocument/2006/relationships/image" Target="../media/image11.sv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0.png"/><Relationship Id="rId1" Type="http://schemas.openxmlformats.org/officeDocument/2006/relationships/slideMaster" Target="../slideMasters/slideMaster3.xml"/><Relationship Id="rId4" Type="http://schemas.openxmlformats.org/officeDocument/2006/relationships/image" Target="../media/image11.sv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20.png"/><Relationship Id="rId1" Type="http://schemas.openxmlformats.org/officeDocument/2006/relationships/slideMaster" Target="../slideMasters/slideMaster3.xml"/><Relationship Id="rId4" Type="http://schemas.openxmlformats.org/officeDocument/2006/relationships/image" Target="../media/image11.sv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0.png"/><Relationship Id="rId1" Type="http://schemas.openxmlformats.org/officeDocument/2006/relationships/slideMaster" Target="../slideMasters/slideMaster3.xml"/><Relationship Id="rId4" Type="http://schemas.openxmlformats.org/officeDocument/2006/relationships/image" Target="../media/image15.sv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0.png"/><Relationship Id="rId1" Type="http://schemas.openxmlformats.org/officeDocument/2006/relationships/slideMaster" Target="../slideMasters/slideMaster3.xml"/><Relationship Id="rId4" Type="http://schemas.openxmlformats.org/officeDocument/2006/relationships/image" Target="../media/image15.sv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3" Type="http://schemas.openxmlformats.org/officeDocument/2006/relationships/hyperlink" Target="https://www.facebook.com/BISAbrussels/" TargetMode="External"/><Relationship Id="rId2" Type="http://schemas.openxmlformats.org/officeDocument/2006/relationships/hyperlink" Target="https://www.linkedin.com/company/brussels-instituut-voor-statistiek-en-analyse/about/" TargetMode="External"/><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3" Type="http://schemas.openxmlformats.org/officeDocument/2006/relationships/hyperlink" Target="https://www.linkedin.com/company/brussels-instituut-voor-statistiek-en-analyse/about/" TargetMode="External"/><Relationship Id="rId2" Type="http://schemas.openxmlformats.org/officeDocument/2006/relationships/hyperlink" Target="mailto:info@perspective.brussels" TargetMode="External"/><Relationship Id="rId1" Type="http://schemas.openxmlformats.org/officeDocument/2006/relationships/slideMaster" Target="../slideMasters/slideMaster3.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hyperlink" Target="https://www.facebook.com/BISAbrussels/" TargetMode="Externa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2.svg"/><Relationship Id="rId7" Type="http://schemas.openxmlformats.org/officeDocument/2006/relationships/image" Target="../media/image26.png"/><Relationship Id="rId2" Type="http://schemas.openxmlformats.org/officeDocument/2006/relationships/image" Target="../media/image21.png"/><Relationship Id="rId1" Type="http://schemas.openxmlformats.org/officeDocument/2006/relationships/slideMaster" Target="../slideMasters/slideMaster3.xml"/><Relationship Id="rId6" Type="http://schemas.openxmlformats.org/officeDocument/2006/relationships/image" Target="../media/image25.png"/><Relationship Id="rId5" Type="http://schemas.openxmlformats.org/officeDocument/2006/relationships/image" Target="../media/image24.svg"/><Relationship Id="rId4" Type="http://schemas.openxmlformats.org/officeDocument/2006/relationships/image" Target="../media/image23.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2_Title Slid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B64CE87-5656-1044-B1C0-E28600584DF7}"/>
              </a:ext>
            </a:extLst>
          </p:cNvPr>
          <p:cNvSpPr/>
          <p:nvPr/>
        </p:nvSpPr>
        <p:spPr>
          <a:xfrm>
            <a:off x="0" y="-1571"/>
            <a:ext cx="12192000" cy="6859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2" name="Title 1">
            <a:extLst>
              <a:ext uri="{FF2B5EF4-FFF2-40B4-BE49-F238E27FC236}">
                <a16:creationId xmlns:a16="http://schemas.microsoft.com/office/drawing/2014/main" id="{016F0031-BAF0-8C42-9F56-AED1E8E63825}"/>
              </a:ext>
            </a:extLst>
          </p:cNvPr>
          <p:cNvSpPr>
            <a:spLocks noGrp="1"/>
          </p:cNvSpPr>
          <p:nvPr>
            <p:ph type="ctrTitle"/>
          </p:nvPr>
        </p:nvSpPr>
        <p:spPr>
          <a:xfrm>
            <a:off x="716348" y="1121833"/>
            <a:ext cx="9951653" cy="2387600"/>
          </a:xfrm>
        </p:spPr>
        <p:txBody>
          <a:bodyPr anchor="b"/>
          <a:lstStyle>
            <a:lvl1pPr algn="l">
              <a:defRPr sz="8000" b="1"/>
            </a:lvl1pPr>
          </a:lstStyle>
          <a:p>
            <a:r>
              <a:rPr lang="en-GB"/>
              <a:t>Click to edit Master title style</a:t>
            </a:r>
            <a:endParaRPr lang="en-US"/>
          </a:p>
        </p:txBody>
      </p:sp>
      <p:sp>
        <p:nvSpPr>
          <p:cNvPr id="3" name="Subtitle 2">
            <a:extLst>
              <a:ext uri="{FF2B5EF4-FFF2-40B4-BE49-F238E27FC236}">
                <a16:creationId xmlns:a16="http://schemas.microsoft.com/office/drawing/2014/main" id="{FD5FC38B-5D09-9B47-95EB-80DCE3E90787}"/>
              </a:ext>
            </a:extLst>
          </p:cNvPr>
          <p:cNvSpPr>
            <a:spLocks noGrp="1"/>
          </p:cNvSpPr>
          <p:nvPr>
            <p:ph type="subTitle" idx="1"/>
          </p:nvPr>
        </p:nvSpPr>
        <p:spPr>
          <a:xfrm>
            <a:off x="716348" y="3602572"/>
            <a:ext cx="9951653" cy="1655233"/>
          </a:xfrm>
        </p:spPr>
        <p:txBody>
          <a:bodyPr/>
          <a:lstStyle>
            <a:lvl1pPr marL="0" indent="0" algn="l">
              <a:buNone/>
              <a:defRPr sz="3200"/>
            </a:lvl1pPr>
            <a:lvl2pPr marL="609585" indent="0" algn="ctr">
              <a:buNone/>
              <a:defRPr sz="2667"/>
            </a:lvl2pPr>
            <a:lvl3pPr marL="1219170" indent="0" algn="ctr">
              <a:buNone/>
              <a:defRPr sz="2400"/>
            </a:lvl3pPr>
            <a:lvl4pPr marL="1828754" indent="0" algn="ctr">
              <a:buNone/>
              <a:defRPr sz="2133"/>
            </a:lvl4pPr>
            <a:lvl5pPr marL="2438339" indent="0" algn="ctr">
              <a:buNone/>
              <a:defRPr sz="2133"/>
            </a:lvl5pPr>
            <a:lvl6pPr marL="3047924" indent="0" algn="ctr">
              <a:buNone/>
              <a:defRPr sz="2133"/>
            </a:lvl6pPr>
            <a:lvl7pPr marL="3657509" indent="0" algn="ctr">
              <a:buNone/>
              <a:defRPr sz="2133"/>
            </a:lvl7pPr>
            <a:lvl8pPr marL="4267093" indent="0" algn="ctr">
              <a:buNone/>
              <a:defRPr sz="2133"/>
            </a:lvl8pPr>
            <a:lvl9pPr marL="4876678" indent="0" algn="ctr">
              <a:buNone/>
              <a:defRPr sz="2133"/>
            </a:lvl9pPr>
          </a:lstStyle>
          <a:p>
            <a:r>
              <a:rPr lang="en-GB"/>
              <a:t>Click to edit Master subtitle style</a:t>
            </a:r>
            <a:endParaRPr lang="en-US"/>
          </a:p>
        </p:txBody>
      </p:sp>
      <p:pic>
        <p:nvPicPr>
          <p:cNvPr id="7" name="Picture 6">
            <a:extLst>
              <a:ext uri="{FF2B5EF4-FFF2-40B4-BE49-F238E27FC236}">
                <a16:creationId xmlns:a16="http://schemas.microsoft.com/office/drawing/2014/main" id="{62FB8FAB-46E9-DB46-93B5-1BE506CF837E}"/>
              </a:ext>
            </a:extLst>
          </p:cNvPr>
          <p:cNvPicPr>
            <a:picLocks noChangeAspect="1"/>
          </p:cNvPicPr>
          <p:nvPr/>
        </p:nvPicPr>
        <p:blipFill>
          <a:blip r:embed="rId2"/>
          <a:srcRect/>
          <a:stretch/>
        </p:blipFill>
        <p:spPr>
          <a:xfrm>
            <a:off x="716347" y="5557873"/>
            <a:ext cx="1740956" cy="602292"/>
          </a:xfrm>
          <a:prstGeom prst="rect">
            <a:avLst/>
          </a:prstGeom>
        </p:spPr>
      </p:pic>
      <p:sp>
        <p:nvSpPr>
          <p:cNvPr id="6" name="Rectangle 5">
            <a:extLst>
              <a:ext uri="{FF2B5EF4-FFF2-40B4-BE49-F238E27FC236}">
                <a16:creationId xmlns:a16="http://schemas.microsoft.com/office/drawing/2014/main" id="{95C75332-7DF2-DA4D-92C9-A76F61344925}"/>
              </a:ext>
            </a:extLst>
          </p:cNvPr>
          <p:cNvSpPr/>
          <p:nvPr userDrawn="1"/>
        </p:nvSpPr>
        <p:spPr>
          <a:xfrm>
            <a:off x="0" y="-1571"/>
            <a:ext cx="12192000" cy="6859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8" name="Picture 7">
            <a:extLst>
              <a:ext uri="{FF2B5EF4-FFF2-40B4-BE49-F238E27FC236}">
                <a16:creationId xmlns:a16="http://schemas.microsoft.com/office/drawing/2014/main" id="{EA973E5C-55C8-1842-97B8-7F254D465FDB}"/>
              </a:ext>
            </a:extLst>
          </p:cNvPr>
          <p:cNvPicPr>
            <a:picLocks noChangeAspect="1"/>
          </p:cNvPicPr>
          <p:nvPr userDrawn="1"/>
        </p:nvPicPr>
        <p:blipFill>
          <a:blip r:embed="rId2"/>
          <a:srcRect/>
          <a:stretch/>
        </p:blipFill>
        <p:spPr>
          <a:xfrm>
            <a:off x="716347" y="5557873"/>
            <a:ext cx="1740956" cy="602292"/>
          </a:xfrm>
          <a:prstGeom prst="rect">
            <a:avLst/>
          </a:prstGeom>
        </p:spPr>
      </p:pic>
    </p:spTree>
    <p:extLst>
      <p:ext uri="{BB962C8B-B14F-4D97-AF65-F5344CB8AC3E}">
        <p14:creationId xmlns:p14="http://schemas.microsoft.com/office/powerpoint/2010/main" val="41456910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1_Title and Content">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p:txBody>
          <a:bodyPr/>
          <a:lstStyle>
            <a:lvl1pPr>
              <a:defRPr>
                <a:solidFill>
                  <a:schemeClr val="bg1"/>
                </a:solidFill>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4" name="Picture 3" descr="A picture containing drawing, window, plate&#10;&#10;Description automatically generated">
            <a:extLst>
              <a:ext uri="{FF2B5EF4-FFF2-40B4-BE49-F238E27FC236}">
                <a16:creationId xmlns:a16="http://schemas.microsoft.com/office/drawing/2014/main" id="{E856E11C-0B84-304D-855C-32937F9F8868}"/>
              </a:ext>
            </a:extLst>
          </p:cNvPr>
          <p:cNvPicPr>
            <a:picLocks noChangeAspect="1"/>
          </p:cNvPicPr>
          <p:nvPr/>
        </p:nvPicPr>
        <p:blipFill>
          <a:blip r:embed="rId2"/>
          <a:stretch>
            <a:fillRect/>
          </a:stretch>
        </p:blipFill>
        <p:spPr>
          <a:xfrm>
            <a:off x="704045" y="6359422"/>
            <a:ext cx="870755" cy="295383"/>
          </a:xfrm>
          <a:prstGeom prst="rect">
            <a:avLst/>
          </a:prstGeom>
        </p:spPr>
      </p:pic>
      <p:pic>
        <p:nvPicPr>
          <p:cNvPr id="5" name="Graphic 4">
            <a:extLst>
              <a:ext uri="{FF2B5EF4-FFF2-40B4-BE49-F238E27FC236}">
                <a16:creationId xmlns:a16="http://schemas.microsoft.com/office/drawing/2014/main" id="{A97C05BC-7802-974F-B4B1-CAE6481BDE6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pic>
        <p:nvPicPr>
          <p:cNvPr id="6" name="Picture 5" descr="A picture containing drawing, window, plate&#10;&#10;Description automatically generated">
            <a:extLst>
              <a:ext uri="{FF2B5EF4-FFF2-40B4-BE49-F238E27FC236}">
                <a16:creationId xmlns:a16="http://schemas.microsoft.com/office/drawing/2014/main" id="{E0C472F7-5C21-D64A-B14C-978C4627E2AD}"/>
              </a:ext>
            </a:extLst>
          </p:cNvPr>
          <p:cNvPicPr>
            <a:picLocks noChangeAspect="1"/>
          </p:cNvPicPr>
          <p:nvPr userDrawn="1"/>
        </p:nvPicPr>
        <p:blipFill>
          <a:blip r:embed="rId2"/>
          <a:stretch>
            <a:fillRect/>
          </a:stretch>
        </p:blipFill>
        <p:spPr>
          <a:xfrm>
            <a:off x="704045" y="6359422"/>
            <a:ext cx="870755" cy="295383"/>
          </a:xfrm>
          <a:prstGeom prst="rect">
            <a:avLst/>
          </a:prstGeom>
        </p:spPr>
      </p:pic>
      <p:pic>
        <p:nvPicPr>
          <p:cNvPr id="7" name="Graphic 6">
            <a:extLst>
              <a:ext uri="{FF2B5EF4-FFF2-40B4-BE49-F238E27FC236}">
                <a16:creationId xmlns:a16="http://schemas.microsoft.com/office/drawing/2014/main" id="{7D4E7363-0E33-8242-B8D5-C27E8D01612C}"/>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spTree>
    <p:extLst>
      <p:ext uri="{BB962C8B-B14F-4D97-AF65-F5344CB8AC3E}">
        <p14:creationId xmlns:p14="http://schemas.microsoft.com/office/powerpoint/2010/main" val="300106700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0"/>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BCAD085-E8A6-8845-BD4E-CB4CCA059FC4}" type="datetimeFigureOut">
              <a:rPr lang="en-US" smtClean="0"/>
              <a:t>6/12/2025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210152686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6/12/2025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62905245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BCAD085-E8A6-8845-BD4E-CB4CCA059FC4}" type="datetimeFigureOut">
              <a:rPr lang="en-US" smtClean="0"/>
              <a:t>6/12/2025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81481905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BCAD085-E8A6-8845-BD4E-CB4CCA059FC4}" type="datetimeFigureOut">
              <a:rPr lang="en-US" smtClean="0"/>
              <a:t>6/12/2025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228831243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0" y="1535113"/>
            <a:ext cx="5389033" cy="63976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CAD085-E8A6-8845-BD4E-CB4CCA059FC4}" type="datetimeFigureOut">
              <a:rPr lang="en-US" smtClean="0"/>
              <a:t>6/12/2025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60021855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BCAD085-E8A6-8845-BD4E-CB4CCA059FC4}" type="datetimeFigureOut">
              <a:rPr lang="en-US" smtClean="0"/>
              <a:t>6/12/2025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395910464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CAD085-E8A6-8845-BD4E-CB4CCA059FC4}" type="datetimeFigureOut">
              <a:rPr lang="en-US" smtClean="0"/>
              <a:t>6/12/2025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143489910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6/12/2025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21858848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6/12/2025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407690855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6/12/2025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28614614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3_Title and Content">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p:txBody>
          <a:bodyPr/>
          <a:lstStyle>
            <a:lvl1pPr>
              <a:defRPr>
                <a:solidFill>
                  <a:schemeClr val="bg1"/>
                </a:solidFill>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4" name="Picture 3" descr="A picture containing drawing, window, plate&#10;&#10;Description automatically generated">
            <a:extLst>
              <a:ext uri="{FF2B5EF4-FFF2-40B4-BE49-F238E27FC236}">
                <a16:creationId xmlns:a16="http://schemas.microsoft.com/office/drawing/2014/main" id="{C2D3AD9D-34E8-7741-91CE-2C778ADF6695}"/>
              </a:ext>
            </a:extLst>
          </p:cNvPr>
          <p:cNvPicPr>
            <a:picLocks noChangeAspect="1"/>
          </p:cNvPicPr>
          <p:nvPr/>
        </p:nvPicPr>
        <p:blipFill>
          <a:blip r:embed="rId2"/>
          <a:stretch>
            <a:fillRect/>
          </a:stretch>
        </p:blipFill>
        <p:spPr>
          <a:xfrm>
            <a:off x="704045" y="6359422"/>
            <a:ext cx="870755" cy="295383"/>
          </a:xfrm>
          <a:prstGeom prst="rect">
            <a:avLst/>
          </a:prstGeom>
        </p:spPr>
      </p:pic>
      <p:pic>
        <p:nvPicPr>
          <p:cNvPr id="5" name="Graphic 4">
            <a:extLst>
              <a:ext uri="{FF2B5EF4-FFF2-40B4-BE49-F238E27FC236}">
                <a16:creationId xmlns:a16="http://schemas.microsoft.com/office/drawing/2014/main" id="{CFDC402D-61DF-D64D-828A-6B9BDABA03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pic>
        <p:nvPicPr>
          <p:cNvPr id="6" name="Picture 5" descr="A picture containing drawing, window, plate&#10;&#10;Description automatically generated">
            <a:extLst>
              <a:ext uri="{FF2B5EF4-FFF2-40B4-BE49-F238E27FC236}">
                <a16:creationId xmlns:a16="http://schemas.microsoft.com/office/drawing/2014/main" id="{528542E8-826E-BC4E-B871-99F777DF96E9}"/>
              </a:ext>
            </a:extLst>
          </p:cNvPr>
          <p:cNvPicPr>
            <a:picLocks noChangeAspect="1"/>
          </p:cNvPicPr>
          <p:nvPr userDrawn="1"/>
        </p:nvPicPr>
        <p:blipFill>
          <a:blip r:embed="rId2"/>
          <a:stretch>
            <a:fillRect/>
          </a:stretch>
        </p:blipFill>
        <p:spPr>
          <a:xfrm>
            <a:off x="704045" y="6359422"/>
            <a:ext cx="870755" cy="295383"/>
          </a:xfrm>
          <a:prstGeom prst="rect">
            <a:avLst/>
          </a:prstGeom>
        </p:spPr>
      </p:pic>
      <p:pic>
        <p:nvPicPr>
          <p:cNvPr id="7" name="Graphic 6">
            <a:extLst>
              <a:ext uri="{FF2B5EF4-FFF2-40B4-BE49-F238E27FC236}">
                <a16:creationId xmlns:a16="http://schemas.microsoft.com/office/drawing/2014/main" id="{377F31D5-B853-CE4A-A8C5-A2E112E2364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spTree>
    <p:extLst>
      <p:ext uri="{BB962C8B-B14F-4D97-AF65-F5344CB8AC3E}">
        <p14:creationId xmlns:p14="http://schemas.microsoft.com/office/powerpoint/2010/main" val="21675834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3"/>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3"/>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6/12/2025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305672220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1_Pääotsikko">
    <p:spTree>
      <p:nvGrpSpPr>
        <p:cNvPr id="1" name=""/>
        <p:cNvGrpSpPr/>
        <p:nvPr/>
      </p:nvGrpSpPr>
      <p:grpSpPr>
        <a:xfrm>
          <a:off x="0" y="0"/>
          <a:ext cx="0" cy="0"/>
          <a:chOff x="0" y="0"/>
          <a:chExt cx="0" cy="0"/>
        </a:xfrm>
      </p:grpSpPr>
      <p:grpSp>
        <p:nvGrpSpPr>
          <p:cNvPr id="60" name="Group 59"/>
          <p:cNvGrpSpPr/>
          <p:nvPr userDrawn="1"/>
        </p:nvGrpSpPr>
        <p:grpSpPr>
          <a:xfrm>
            <a:off x="-3691" y="0"/>
            <a:ext cx="12195691" cy="6858003"/>
            <a:chOff x="-2768" y="0"/>
            <a:chExt cx="9146768" cy="5143502"/>
          </a:xfrm>
        </p:grpSpPr>
        <p:sp>
          <p:nvSpPr>
            <p:cNvPr id="58" name="Rectangle 57"/>
            <p:cNvSpPr/>
            <p:nvPr userDrawn="1"/>
          </p:nvSpPr>
          <p:spPr>
            <a:xfrm>
              <a:off x="-2768" y="0"/>
              <a:ext cx="9146768"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51" name="Freeform 5"/>
            <p:cNvSpPr>
              <a:spLocks/>
            </p:cNvSpPr>
            <p:nvPr userDrawn="1"/>
          </p:nvSpPr>
          <p:spPr bwMode="auto">
            <a:xfrm>
              <a:off x="6715127" y="3640139"/>
              <a:ext cx="2424113" cy="1503363"/>
            </a:xfrm>
            <a:custGeom>
              <a:avLst/>
              <a:gdLst>
                <a:gd name="T0" fmla="*/ 1527 w 1527"/>
                <a:gd name="T1" fmla="*/ 947 h 947"/>
                <a:gd name="T2" fmla="*/ 1527 w 1527"/>
                <a:gd name="T3" fmla="*/ 491 h 947"/>
                <a:gd name="T4" fmla="*/ 1527 w 1527"/>
                <a:gd name="T5" fmla="*/ 491 h 947"/>
                <a:gd name="T6" fmla="*/ 1291 w 1527"/>
                <a:gd name="T7" fmla="*/ 382 h 947"/>
                <a:gd name="T8" fmla="*/ 1175 w 1527"/>
                <a:gd name="T9" fmla="*/ 327 h 947"/>
                <a:gd name="T10" fmla="*/ 1118 w 1527"/>
                <a:gd name="T11" fmla="*/ 299 h 947"/>
                <a:gd name="T12" fmla="*/ 1060 w 1527"/>
                <a:gd name="T13" fmla="*/ 270 h 947"/>
                <a:gd name="T14" fmla="*/ 1003 w 1527"/>
                <a:gd name="T15" fmla="*/ 241 h 947"/>
                <a:gd name="T16" fmla="*/ 946 w 1527"/>
                <a:gd name="T17" fmla="*/ 210 h 947"/>
                <a:gd name="T18" fmla="*/ 889 w 1527"/>
                <a:gd name="T19" fmla="*/ 179 h 947"/>
                <a:gd name="T20" fmla="*/ 833 w 1527"/>
                <a:gd name="T21" fmla="*/ 146 h 947"/>
                <a:gd name="T22" fmla="*/ 777 w 1527"/>
                <a:gd name="T23" fmla="*/ 111 h 947"/>
                <a:gd name="T24" fmla="*/ 722 w 1527"/>
                <a:gd name="T25" fmla="*/ 76 h 947"/>
                <a:gd name="T26" fmla="*/ 667 w 1527"/>
                <a:gd name="T27" fmla="*/ 39 h 947"/>
                <a:gd name="T28" fmla="*/ 612 w 1527"/>
                <a:gd name="T29" fmla="*/ 0 h 947"/>
                <a:gd name="T30" fmla="*/ 612 w 1527"/>
                <a:gd name="T31" fmla="*/ 0 h 947"/>
                <a:gd name="T32" fmla="*/ 569 w 1527"/>
                <a:gd name="T33" fmla="*/ 70 h 947"/>
                <a:gd name="T34" fmla="*/ 527 w 1527"/>
                <a:gd name="T35" fmla="*/ 137 h 947"/>
                <a:gd name="T36" fmla="*/ 486 w 1527"/>
                <a:gd name="T37" fmla="*/ 202 h 947"/>
                <a:gd name="T38" fmla="*/ 444 w 1527"/>
                <a:gd name="T39" fmla="*/ 265 h 947"/>
                <a:gd name="T40" fmla="*/ 363 w 1527"/>
                <a:gd name="T41" fmla="*/ 386 h 947"/>
                <a:gd name="T42" fmla="*/ 283 w 1527"/>
                <a:gd name="T43" fmla="*/ 502 h 947"/>
                <a:gd name="T44" fmla="*/ 207 w 1527"/>
                <a:gd name="T45" fmla="*/ 614 h 947"/>
                <a:gd name="T46" fmla="*/ 170 w 1527"/>
                <a:gd name="T47" fmla="*/ 669 h 947"/>
                <a:gd name="T48" fmla="*/ 134 w 1527"/>
                <a:gd name="T49" fmla="*/ 724 h 947"/>
                <a:gd name="T50" fmla="*/ 99 w 1527"/>
                <a:gd name="T51" fmla="*/ 779 h 947"/>
                <a:gd name="T52" fmla="*/ 65 w 1527"/>
                <a:gd name="T53" fmla="*/ 835 h 947"/>
                <a:gd name="T54" fmla="*/ 32 w 1527"/>
                <a:gd name="T55" fmla="*/ 890 h 947"/>
                <a:gd name="T56" fmla="*/ 0 w 1527"/>
                <a:gd name="T57" fmla="*/ 947 h 947"/>
                <a:gd name="T58" fmla="*/ 1527 w 1527"/>
                <a:gd name="T59"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7" h="947">
                  <a:moveTo>
                    <a:pt x="1527" y="947"/>
                  </a:moveTo>
                  <a:lnTo>
                    <a:pt x="1527" y="491"/>
                  </a:lnTo>
                  <a:lnTo>
                    <a:pt x="1527" y="491"/>
                  </a:lnTo>
                  <a:lnTo>
                    <a:pt x="1291" y="382"/>
                  </a:lnTo>
                  <a:lnTo>
                    <a:pt x="1175" y="327"/>
                  </a:lnTo>
                  <a:lnTo>
                    <a:pt x="1118" y="299"/>
                  </a:lnTo>
                  <a:lnTo>
                    <a:pt x="1060" y="270"/>
                  </a:lnTo>
                  <a:lnTo>
                    <a:pt x="1003" y="241"/>
                  </a:lnTo>
                  <a:lnTo>
                    <a:pt x="946" y="210"/>
                  </a:lnTo>
                  <a:lnTo>
                    <a:pt x="889" y="179"/>
                  </a:lnTo>
                  <a:lnTo>
                    <a:pt x="833" y="146"/>
                  </a:lnTo>
                  <a:lnTo>
                    <a:pt x="777" y="111"/>
                  </a:lnTo>
                  <a:lnTo>
                    <a:pt x="722" y="76"/>
                  </a:lnTo>
                  <a:lnTo>
                    <a:pt x="667" y="39"/>
                  </a:lnTo>
                  <a:lnTo>
                    <a:pt x="612" y="0"/>
                  </a:lnTo>
                  <a:lnTo>
                    <a:pt x="612" y="0"/>
                  </a:lnTo>
                  <a:lnTo>
                    <a:pt x="569" y="70"/>
                  </a:lnTo>
                  <a:lnTo>
                    <a:pt x="527" y="137"/>
                  </a:lnTo>
                  <a:lnTo>
                    <a:pt x="486" y="202"/>
                  </a:lnTo>
                  <a:lnTo>
                    <a:pt x="444" y="265"/>
                  </a:lnTo>
                  <a:lnTo>
                    <a:pt x="363" y="386"/>
                  </a:lnTo>
                  <a:lnTo>
                    <a:pt x="283" y="502"/>
                  </a:lnTo>
                  <a:lnTo>
                    <a:pt x="207" y="614"/>
                  </a:lnTo>
                  <a:lnTo>
                    <a:pt x="170" y="669"/>
                  </a:lnTo>
                  <a:lnTo>
                    <a:pt x="134" y="724"/>
                  </a:lnTo>
                  <a:lnTo>
                    <a:pt x="99" y="779"/>
                  </a:lnTo>
                  <a:lnTo>
                    <a:pt x="65" y="835"/>
                  </a:lnTo>
                  <a:lnTo>
                    <a:pt x="32" y="890"/>
                  </a:lnTo>
                  <a:lnTo>
                    <a:pt x="0" y="947"/>
                  </a:lnTo>
                  <a:lnTo>
                    <a:pt x="1527" y="947"/>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2" name="Freeform 6"/>
            <p:cNvSpPr>
              <a:spLocks/>
            </p:cNvSpPr>
            <p:nvPr userDrawn="1"/>
          </p:nvSpPr>
          <p:spPr bwMode="auto">
            <a:xfrm>
              <a:off x="7686677" y="2641601"/>
              <a:ext cx="1452563" cy="1671638"/>
            </a:xfrm>
            <a:custGeom>
              <a:avLst/>
              <a:gdLst>
                <a:gd name="T0" fmla="*/ 915 w 915"/>
                <a:gd name="T1" fmla="*/ 0 h 1053"/>
                <a:gd name="T2" fmla="*/ 915 w 915"/>
                <a:gd name="T3" fmla="*/ 0 h 1053"/>
                <a:gd name="T4" fmla="*/ 854 w 915"/>
                <a:gd name="T5" fmla="*/ 29 h 1053"/>
                <a:gd name="T6" fmla="*/ 795 w 915"/>
                <a:gd name="T7" fmla="*/ 62 h 1053"/>
                <a:gd name="T8" fmla="*/ 735 w 915"/>
                <a:gd name="T9" fmla="*/ 97 h 1053"/>
                <a:gd name="T10" fmla="*/ 675 w 915"/>
                <a:gd name="T11" fmla="*/ 133 h 1053"/>
                <a:gd name="T12" fmla="*/ 617 w 915"/>
                <a:gd name="T13" fmla="*/ 171 h 1053"/>
                <a:gd name="T14" fmla="*/ 559 w 915"/>
                <a:gd name="T15" fmla="*/ 210 h 1053"/>
                <a:gd name="T16" fmla="*/ 500 w 915"/>
                <a:gd name="T17" fmla="*/ 251 h 1053"/>
                <a:gd name="T18" fmla="*/ 443 w 915"/>
                <a:gd name="T19" fmla="*/ 294 h 1053"/>
                <a:gd name="T20" fmla="*/ 329 w 915"/>
                <a:gd name="T21" fmla="*/ 378 h 1053"/>
                <a:gd name="T22" fmla="*/ 218 w 915"/>
                <a:gd name="T23" fmla="*/ 465 h 1053"/>
                <a:gd name="T24" fmla="*/ 108 w 915"/>
                <a:gd name="T25" fmla="*/ 549 h 1053"/>
                <a:gd name="T26" fmla="*/ 53 w 915"/>
                <a:gd name="T27" fmla="*/ 589 h 1053"/>
                <a:gd name="T28" fmla="*/ 0 w 915"/>
                <a:gd name="T29" fmla="*/ 629 h 1053"/>
                <a:gd name="T30" fmla="*/ 0 w 915"/>
                <a:gd name="T31" fmla="*/ 629 h 1053"/>
                <a:gd name="T32" fmla="*/ 0 w 915"/>
                <a:gd name="T33" fmla="*/ 629 h 1053"/>
                <a:gd name="T34" fmla="*/ 53 w 915"/>
                <a:gd name="T35" fmla="*/ 667 h 1053"/>
                <a:gd name="T36" fmla="*/ 107 w 915"/>
                <a:gd name="T37" fmla="*/ 704 h 1053"/>
                <a:gd name="T38" fmla="*/ 161 w 915"/>
                <a:gd name="T39" fmla="*/ 739 h 1053"/>
                <a:gd name="T40" fmla="*/ 216 w 915"/>
                <a:gd name="T41" fmla="*/ 774 h 1053"/>
                <a:gd name="T42" fmla="*/ 272 w 915"/>
                <a:gd name="T43" fmla="*/ 808 h 1053"/>
                <a:gd name="T44" fmla="*/ 328 w 915"/>
                <a:gd name="T45" fmla="*/ 839 h 1053"/>
                <a:gd name="T46" fmla="*/ 384 w 915"/>
                <a:gd name="T47" fmla="*/ 870 h 1053"/>
                <a:gd name="T48" fmla="*/ 442 w 915"/>
                <a:gd name="T49" fmla="*/ 899 h 1053"/>
                <a:gd name="T50" fmla="*/ 500 w 915"/>
                <a:gd name="T51" fmla="*/ 926 h 1053"/>
                <a:gd name="T52" fmla="*/ 559 w 915"/>
                <a:gd name="T53" fmla="*/ 951 h 1053"/>
                <a:gd name="T54" fmla="*/ 617 w 915"/>
                <a:gd name="T55" fmla="*/ 973 h 1053"/>
                <a:gd name="T56" fmla="*/ 675 w 915"/>
                <a:gd name="T57" fmla="*/ 994 h 1053"/>
                <a:gd name="T58" fmla="*/ 735 w 915"/>
                <a:gd name="T59" fmla="*/ 1012 h 1053"/>
                <a:gd name="T60" fmla="*/ 795 w 915"/>
                <a:gd name="T61" fmla="*/ 1028 h 1053"/>
                <a:gd name="T62" fmla="*/ 854 w 915"/>
                <a:gd name="T63" fmla="*/ 1042 h 1053"/>
                <a:gd name="T64" fmla="*/ 885 w 915"/>
                <a:gd name="T65" fmla="*/ 1048 h 1053"/>
                <a:gd name="T66" fmla="*/ 915 w 915"/>
                <a:gd name="T67" fmla="*/ 1053 h 1053"/>
                <a:gd name="T68" fmla="*/ 915 w 915"/>
                <a:gd name="T69"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5" h="1053">
                  <a:moveTo>
                    <a:pt x="915" y="0"/>
                  </a:moveTo>
                  <a:lnTo>
                    <a:pt x="915" y="0"/>
                  </a:lnTo>
                  <a:lnTo>
                    <a:pt x="854" y="29"/>
                  </a:lnTo>
                  <a:lnTo>
                    <a:pt x="795" y="62"/>
                  </a:lnTo>
                  <a:lnTo>
                    <a:pt x="735" y="97"/>
                  </a:lnTo>
                  <a:lnTo>
                    <a:pt x="675" y="133"/>
                  </a:lnTo>
                  <a:lnTo>
                    <a:pt x="617" y="171"/>
                  </a:lnTo>
                  <a:lnTo>
                    <a:pt x="559" y="210"/>
                  </a:lnTo>
                  <a:lnTo>
                    <a:pt x="500" y="251"/>
                  </a:lnTo>
                  <a:lnTo>
                    <a:pt x="443" y="294"/>
                  </a:lnTo>
                  <a:lnTo>
                    <a:pt x="329" y="378"/>
                  </a:lnTo>
                  <a:lnTo>
                    <a:pt x="218" y="465"/>
                  </a:lnTo>
                  <a:lnTo>
                    <a:pt x="108" y="549"/>
                  </a:lnTo>
                  <a:lnTo>
                    <a:pt x="53" y="589"/>
                  </a:lnTo>
                  <a:lnTo>
                    <a:pt x="0" y="629"/>
                  </a:lnTo>
                  <a:lnTo>
                    <a:pt x="0" y="629"/>
                  </a:lnTo>
                  <a:lnTo>
                    <a:pt x="0" y="629"/>
                  </a:lnTo>
                  <a:lnTo>
                    <a:pt x="53" y="667"/>
                  </a:lnTo>
                  <a:lnTo>
                    <a:pt x="107" y="704"/>
                  </a:lnTo>
                  <a:lnTo>
                    <a:pt x="161" y="739"/>
                  </a:lnTo>
                  <a:lnTo>
                    <a:pt x="216" y="774"/>
                  </a:lnTo>
                  <a:lnTo>
                    <a:pt x="272" y="808"/>
                  </a:lnTo>
                  <a:lnTo>
                    <a:pt x="328" y="839"/>
                  </a:lnTo>
                  <a:lnTo>
                    <a:pt x="384" y="870"/>
                  </a:lnTo>
                  <a:lnTo>
                    <a:pt x="442" y="899"/>
                  </a:lnTo>
                  <a:lnTo>
                    <a:pt x="500" y="926"/>
                  </a:lnTo>
                  <a:lnTo>
                    <a:pt x="559" y="951"/>
                  </a:lnTo>
                  <a:lnTo>
                    <a:pt x="617" y="973"/>
                  </a:lnTo>
                  <a:lnTo>
                    <a:pt x="675" y="994"/>
                  </a:lnTo>
                  <a:lnTo>
                    <a:pt x="735" y="1012"/>
                  </a:lnTo>
                  <a:lnTo>
                    <a:pt x="795" y="1028"/>
                  </a:lnTo>
                  <a:lnTo>
                    <a:pt x="854" y="1042"/>
                  </a:lnTo>
                  <a:lnTo>
                    <a:pt x="885" y="1048"/>
                  </a:lnTo>
                  <a:lnTo>
                    <a:pt x="915" y="1053"/>
                  </a:lnTo>
                  <a:lnTo>
                    <a:pt x="915" y="0"/>
                  </a:lnTo>
                  <a:close/>
                </a:path>
              </a:pathLst>
            </a:custGeom>
            <a:solidFill>
              <a:srgbClr val="9BA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7"/>
            <p:cNvSpPr>
              <a:spLocks/>
            </p:cNvSpPr>
            <p:nvPr userDrawn="1"/>
          </p:nvSpPr>
          <p:spPr bwMode="auto">
            <a:xfrm>
              <a:off x="5970589" y="0"/>
              <a:ext cx="2543176" cy="3640139"/>
            </a:xfrm>
            <a:custGeom>
              <a:avLst/>
              <a:gdLst>
                <a:gd name="T0" fmla="*/ 46 w 1602"/>
                <a:gd name="T1" fmla="*/ 0 h 2293"/>
                <a:gd name="T2" fmla="*/ 27 w 1602"/>
                <a:gd name="T3" fmla="*/ 79 h 2293"/>
                <a:gd name="T4" fmla="*/ 13 w 1602"/>
                <a:gd name="T5" fmla="*/ 158 h 2293"/>
                <a:gd name="T6" fmla="*/ 5 w 1602"/>
                <a:gd name="T7" fmla="*/ 236 h 2293"/>
                <a:gd name="T8" fmla="*/ 0 w 1602"/>
                <a:gd name="T9" fmla="*/ 315 h 2293"/>
                <a:gd name="T10" fmla="*/ 1 w 1602"/>
                <a:gd name="T11" fmla="*/ 394 h 2293"/>
                <a:gd name="T12" fmla="*/ 7 w 1602"/>
                <a:gd name="T13" fmla="*/ 473 h 2293"/>
                <a:gd name="T14" fmla="*/ 16 w 1602"/>
                <a:gd name="T15" fmla="*/ 551 h 2293"/>
                <a:gd name="T16" fmla="*/ 27 w 1602"/>
                <a:gd name="T17" fmla="*/ 630 h 2293"/>
                <a:gd name="T18" fmla="*/ 43 w 1602"/>
                <a:gd name="T19" fmla="*/ 708 h 2293"/>
                <a:gd name="T20" fmla="*/ 80 w 1602"/>
                <a:gd name="T21" fmla="*/ 862 h 2293"/>
                <a:gd name="T22" fmla="*/ 124 w 1602"/>
                <a:gd name="T23" fmla="*/ 1014 h 2293"/>
                <a:gd name="T24" fmla="*/ 195 w 1602"/>
                <a:gd name="T25" fmla="*/ 1236 h 2293"/>
                <a:gd name="T26" fmla="*/ 209 w 1602"/>
                <a:gd name="T27" fmla="*/ 1277 h 2293"/>
                <a:gd name="T28" fmla="*/ 242 w 1602"/>
                <a:gd name="T29" fmla="*/ 1358 h 2293"/>
                <a:gd name="T30" fmla="*/ 279 w 1602"/>
                <a:gd name="T31" fmla="*/ 1437 h 2293"/>
                <a:gd name="T32" fmla="*/ 322 w 1602"/>
                <a:gd name="T33" fmla="*/ 1514 h 2293"/>
                <a:gd name="T34" fmla="*/ 369 w 1602"/>
                <a:gd name="T35" fmla="*/ 1590 h 2293"/>
                <a:gd name="T36" fmla="*/ 420 w 1602"/>
                <a:gd name="T37" fmla="*/ 1662 h 2293"/>
                <a:gd name="T38" fmla="*/ 474 w 1602"/>
                <a:gd name="T39" fmla="*/ 1733 h 2293"/>
                <a:gd name="T40" fmla="*/ 531 w 1602"/>
                <a:gd name="T41" fmla="*/ 1801 h 2293"/>
                <a:gd name="T42" fmla="*/ 590 w 1602"/>
                <a:gd name="T43" fmla="*/ 1869 h 2293"/>
                <a:gd name="T44" fmla="*/ 652 w 1602"/>
                <a:gd name="T45" fmla="*/ 1933 h 2293"/>
                <a:gd name="T46" fmla="*/ 749 w 1602"/>
                <a:gd name="T47" fmla="*/ 2025 h 2293"/>
                <a:gd name="T48" fmla="*/ 881 w 1602"/>
                <a:gd name="T49" fmla="*/ 2139 h 2293"/>
                <a:gd name="T50" fmla="*/ 1014 w 1602"/>
                <a:gd name="T51" fmla="*/ 2244 h 2293"/>
                <a:gd name="T52" fmla="*/ 1081 w 1602"/>
                <a:gd name="T53" fmla="*/ 2293 h 2293"/>
                <a:gd name="T54" fmla="*/ 1107 w 1602"/>
                <a:gd name="T55" fmla="*/ 2266 h 2293"/>
                <a:gd name="T56" fmla="*/ 1157 w 1602"/>
                <a:gd name="T57" fmla="*/ 2210 h 2293"/>
                <a:gd name="T58" fmla="*/ 1206 w 1602"/>
                <a:gd name="T59" fmla="*/ 2151 h 2293"/>
                <a:gd name="T60" fmla="*/ 1249 w 1602"/>
                <a:gd name="T61" fmla="*/ 2090 h 2293"/>
                <a:gd name="T62" fmla="*/ 1290 w 1602"/>
                <a:gd name="T63" fmla="*/ 2027 h 2293"/>
                <a:gd name="T64" fmla="*/ 1328 w 1602"/>
                <a:gd name="T65" fmla="*/ 1963 h 2293"/>
                <a:gd name="T66" fmla="*/ 1363 w 1602"/>
                <a:gd name="T67" fmla="*/ 1898 h 2293"/>
                <a:gd name="T68" fmla="*/ 1396 w 1602"/>
                <a:gd name="T69" fmla="*/ 1830 h 2293"/>
                <a:gd name="T70" fmla="*/ 1425 w 1602"/>
                <a:gd name="T71" fmla="*/ 1762 h 2293"/>
                <a:gd name="T72" fmla="*/ 1452 w 1602"/>
                <a:gd name="T73" fmla="*/ 1692 h 2293"/>
                <a:gd name="T74" fmla="*/ 1475 w 1602"/>
                <a:gd name="T75" fmla="*/ 1620 h 2293"/>
                <a:gd name="T76" fmla="*/ 1508 w 1602"/>
                <a:gd name="T77" fmla="*/ 1511 h 2293"/>
                <a:gd name="T78" fmla="*/ 1542 w 1602"/>
                <a:gd name="T79" fmla="*/ 1362 h 2293"/>
                <a:gd name="T80" fmla="*/ 1568 w 1602"/>
                <a:gd name="T81" fmla="*/ 1211 h 2293"/>
                <a:gd name="T82" fmla="*/ 1586 w 1602"/>
                <a:gd name="T83" fmla="*/ 1058 h 2293"/>
                <a:gd name="T84" fmla="*/ 1597 w 1602"/>
                <a:gd name="T85" fmla="*/ 902 h 2293"/>
                <a:gd name="T86" fmla="*/ 1602 w 1602"/>
                <a:gd name="T87" fmla="*/ 747 h 2293"/>
                <a:gd name="T88" fmla="*/ 1601 w 1602"/>
                <a:gd name="T89" fmla="*/ 593 h 2293"/>
                <a:gd name="T90" fmla="*/ 1597 w 1602"/>
                <a:gd name="T91" fmla="*/ 440 h 2293"/>
                <a:gd name="T92" fmla="*/ 1588 w 1602"/>
                <a:gd name="T93" fmla="*/ 290 h 2293"/>
                <a:gd name="T94" fmla="*/ 1577 w 1602"/>
                <a:gd name="T95" fmla="*/ 143 h 2293"/>
                <a:gd name="T96" fmla="*/ 46 w 1602"/>
                <a:gd name="T97" fmla="*/ 0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2" h="2293">
                  <a:moveTo>
                    <a:pt x="46" y="0"/>
                  </a:moveTo>
                  <a:lnTo>
                    <a:pt x="46" y="0"/>
                  </a:lnTo>
                  <a:lnTo>
                    <a:pt x="36" y="39"/>
                  </a:lnTo>
                  <a:lnTo>
                    <a:pt x="27" y="79"/>
                  </a:lnTo>
                  <a:lnTo>
                    <a:pt x="19" y="118"/>
                  </a:lnTo>
                  <a:lnTo>
                    <a:pt x="13" y="158"/>
                  </a:lnTo>
                  <a:lnTo>
                    <a:pt x="8" y="197"/>
                  </a:lnTo>
                  <a:lnTo>
                    <a:pt x="5" y="236"/>
                  </a:lnTo>
                  <a:lnTo>
                    <a:pt x="2" y="276"/>
                  </a:lnTo>
                  <a:lnTo>
                    <a:pt x="0" y="315"/>
                  </a:lnTo>
                  <a:lnTo>
                    <a:pt x="0" y="354"/>
                  </a:lnTo>
                  <a:lnTo>
                    <a:pt x="1" y="394"/>
                  </a:lnTo>
                  <a:lnTo>
                    <a:pt x="4" y="433"/>
                  </a:lnTo>
                  <a:lnTo>
                    <a:pt x="7" y="473"/>
                  </a:lnTo>
                  <a:lnTo>
                    <a:pt x="10" y="512"/>
                  </a:lnTo>
                  <a:lnTo>
                    <a:pt x="16" y="551"/>
                  </a:lnTo>
                  <a:lnTo>
                    <a:pt x="22" y="591"/>
                  </a:lnTo>
                  <a:lnTo>
                    <a:pt x="27" y="630"/>
                  </a:lnTo>
                  <a:lnTo>
                    <a:pt x="35" y="668"/>
                  </a:lnTo>
                  <a:lnTo>
                    <a:pt x="43" y="708"/>
                  </a:lnTo>
                  <a:lnTo>
                    <a:pt x="60" y="785"/>
                  </a:lnTo>
                  <a:lnTo>
                    <a:pt x="80" y="862"/>
                  </a:lnTo>
                  <a:lnTo>
                    <a:pt x="101" y="938"/>
                  </a:lnTo>
                  <a:lnTo>
                    <a:pt x="124" y="1014"/>
                  </a:lnTo>
                  <a:lnTo>
                    <a:pt x="147" y="1089"/>
                  </a:lnTo>
                  <a:lnTo>
                    <a:pt x="195" y="1236"/>
                  </a:lnTo>
                  <a:lnTo>
                    <a:pt x="195" y="1236"/>
                  </a:lnTo>
                  <a:lnTo>
                    <a:pt x="209" y="1277"/>
                  </a:lnTo>
                  <a:lnTo>
                    <a:pt x="224" y="1319"/>
                  </a:lnTo>
                  <a:lnTo>
                    <a:pt x="242" y="1358"/>
                  </a:lnTo>
                  <a:lnTo>
                    <a:pt x="260" y="1398"/>
                  </a:lnTo>
                  <a:lnTo>
                    <a:pt x="279" y="1437"/>
                  </a:lnTo>
                  <a:lnTo>
                    <a:pt x="299" y="1476"/>
                  </a:lnTo>
                  <a:lnTo>
                    <a:pt x="322" y="1514"/>
                  </a:lnTo>
                  <a:lnTo>
                    <a:pt x="344" y="1551"/>
                  </a:lnTo>
                  <a:lnTo>
                    <a:pt x="369" y="1590"/>
                  </a:lnTo>
                  <a:lnTo>
                    <a:pt x="394" y="1626"/>
                  </a:lnTo>
                  <a:lnTo>
                    <a:pt x="420" y="1662"/>
                  </a:lnTo>
                  <a:lnTo>
                    <a:pt x="445" y="1698"/>
                  </a:lnTo>
                  <a:lnTo>
                    <a:pt x="474" y="1733"/>
                  </a:lnTo>
                  <a:lnTo>
                    <a:pt x="502" y="1767"/>
                  </a:lnTo>
                  <a:lnTo>
                    <a:pt x="531" y="1801"/>
                  </a:lnTo>
                  <a:lnTo>
                    <a:pt x="560" y="1835"/>
                  </a:lnTo>
                  <a:lnTo>
                    <a:pt x="590" y="1869"/>
                  </a:lnTo>
                  <a:lnTo>
                    <a:pt x="621" y="1900"/>
                  </a:lnTo>
                  <a:lnTo>
                    <a:pt x="652" y="1933"/>
                  </a:lnTo>
                  <a:lnTo>
                    <a:pt x="685" y="1963"/>
                  </a:lnTo>
                  <a:lnTo>
                    <a:pt x="749" y="2025"/>
                  </a:lnTo>
                  <a:lnTo>
                    <a:pt x="814" y="2084"/>
                  </a:lnTo>
                  <a:lnTo>
                    <a:pt x="881" y="2139"/>
                  </a:lnTo>
                  <a:lnTo>
                    <a:pt x="948" y="2193"/>
                  </a:lnTo>
                  <a:lnTo>
                    <a:pt x="1014" y="2244"/>
                  </a:lnTo>
                  <a:lnTo>
                    <a:pt x="1081" y="2293"/>
                  </a:lnTo>
                  <a:lnTo>
                    <a:pt x="1081" y="2293"/>
                  </a:lnTo>
                  <a:lnTo>
                    <a:pt x="1081" y="2293"/>
                  </a:lnTo>
                  <a:lnTo>
                    <a:pt x="1107" y="2266"/>
                  </a:lnTo>
                  <a:lnTo>
                    <a:pt x="1132" y="2238"/>
                  </a:lnTo>
                  <a:lnTo>
                    <a:pt x="1157" y="2210"/>
                  </a:lnTo>
                  <a:lnTo>
                    <a:pt x="1182" y="2180"/>
                  </a:lnTo>
                  <a:lnTo>
                    <a:pt x="1206" y="2151"/>
                  </a:lnTo>
                  <a:lnTo>
                    <a:pt x="1228" y="2121"/>
                  </a:lnTo>
                  <a:lnTo>
                    <a:pt x="1249" y="2090"/>
                  </a:lnTo>
                  <a:lnTo>
                    <a:pt x="1270" y="2059"/>
                  </a:lnTo>
                  <a:lnTo>
                    <a:pt x="1290" y="2027"/>
                  </a:lnTo>
                  <a:lnTo>
                    <a:pt x="1310" y="1996"/>
                  </a:lnTo>
                  <a:lnTo>
                    <a:pt x="1328" y="1963"/>
                  </a:lnTo>
                  <a:lnTo>
                    <a:pt x="1346" y="1931"/>
                  </a:lnTo>
                  <a:lnTo>
                    <a:pt x="1363" y="1898"/>
                  </a:lnTo>
                  <a:lnTo>
                    <a:pt x="1380" y="1864"/>
                  </a:lnTo>
                  <a:lnTo>
                    <a:pt x="1396" y="1830"/>
                  </a:lnTo>
                  <a:lnTo>
                    <a:pt x="1410" y="1797"/>
                  </a:lnTo>
                  <a:lnTo>
                    <a:pt x="1425" y="1762"/>
                  </a:lnTo>
                  <a:lnTo>
                    <a:pt x="1438" y="1727"/>
                  </a:lnTo>
                  <a:lnTo>
                    <a:pt x="1452" y="1692"/>
                  </a:lnTo>
                  <a:lnTo>
                    <a:pt x="1464" y="1656"/>
                  </a:lnTo>
                  <a:lnTo>
                    <a:pt x="1475" y="1620"/>
                  </a:lnTo>
                  <a:lnTo>
                    <a:pt x="1487" y="1584"/>
                  </a:lnTo>
                  <a:lnTo>
                    <a:pt x="1508" y="1511"/>
                  </a:lnTo>
                  <a:lnTo>
                    <a:pt x="1526" y="1438"/>
                  </a:lnTo>
                  <a:lnTo>
                    <a:pt x="1542" y="1362"/>
                  </a:lnTo>
                  <a:lnTo>
                    <a:pt x="1556" y="1287"/>
                  </a:lnTo>
                  <a:lnTo>
                    <a:pt x="1568" y="1211"/>
                  </a:lnTo>
                  <a:lnTo>
                    <a:pt x="1578" y="1134"/>
                  </a:lnTo>
                  <a:lnTo>
                    <a:pt x="1586" y="1058"/>
                  </a:lnTo>
                  <a:lnTo>
                    <a:pt x="1592" y="980"/>
                  </a:lnTo>
                  <a:lnTo>
                    <a:pt x="1597" y="902"/>
                  </a:lnTo>
                  <a:lnTo>
                    <a:pt x="1600" y="825"/>
                  </a:lnTo>
                  <a:lnTo>
                    <a:pt x="1602" y="747"/>
                  </a:lnTo>
                  <a:lnTo>
                    <a:pt x="1602" y="671"/>
                  </a:lnTo>
                  <a:lnTo>
                    <a:pt x="1601" y="593"/>
                  </a:lnTo>
                  <a:lnTo>
                    <a:pt x="1600" y="516"/>
                  </a:lnTo>
                  <a:lnTo>
                    <a:pt x="1597" y="440"/>
                  </a:lnTo>
                  <a:lnTo>
                    <a:pt x="1592" y="365"/>
                  </a:lnTo>
                  <a:lnTo>
                    <a:pt x="1588" y="290"/>
                  </a:lnTo>
                  <a:lnTo>
                    <a:pt x="1582" y="216"/>
                  </a:lnTo>
                  <a:lnTo>
                    <a:pt x="1577" y="143"/>
                  </a:lnTo>
                  <a:lnTo>
                    <a:pt x="1562" y="0"/>
                  </a:lnTo>
                  <a:lnTo>
                    <a:pt x="46"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9"/>
            <p:cNvSpPr>
              <a:spLocks/>
            </p:cNvSpPr>
            <p:nvPr userDrawn="1"/>
          </p:nvSpPr>
          <p:spPr bwMode="auto">
            <a:xfrm>
              <a:off x="7686677" y="0"/>
              <a:ext cx="1452563" cy="3640139"/>
            </a:xfrm>
            <a:custGeom>
              <a:avLst/>
              <a:gdLst>
                <a:gd name="T0" fmla="*/ 915 w 915"/>
                <a:gd name="T1" fmla="*/ 1753 h 2293"/>
                <a:gd name="T2" fmla="*/ 915 w 915"/>
                <a:gd name="T3" fmla="*/ 0 h 2293"/>
                <a:gd name="T4" fmla="*/ 240 w 915"/>
                <a:gd name="T5" fmla="*/ 0 h 2293"/>
                <a:gd name="T6" fmla="*/ 240 w 915"/>
                <a:gd name="T7" fmla="*/ 0 h 2293"/>
                <a:gd name="T8" fmla="*/ 247 w 915"/>
                <a:gd name="T9" fmla="*/ 70 h 2293"/>
                <a:gd name="T10" fmla="*/ 254 w 915"/>
                <a:gd name="T11" fmla="*/ 141 h 2293"/>
                <a:gd name="T12" fmla="*/ 259 w 915"/>
                <a:gd name="T13" fmla="*/ 212 h 2293"/>
                <a:gd name="T14" fmla="*/ 263 w 915"/>
                <a:gd name="T15" fmla="*/ 282 h 2293"/>
                <a:gd name="T16" fmla="*/ 266 w 915"/>
                <a:gd name="T17" fmla="*/ 353 h 2293"/>
                <a:gd name="T18" fmla="*/ 270 w 915"/>
                <a:gd name="T19" fmla="*/ 424 h 2293"/>
                <a:gd name="T20" fmla="*/ 271 w 915"/>
                <a:gd name="T21" fmla="*/ 496 h 2293"/>
                <a:gd name="T22" fmla="*/ 272 w 915"/>
                <a:gd name="T23" fmla="*/ 567 h 2293"/>
                <a:gd name="T24" fmla="*/ 271 w 915"/>
                <a:gd name="T25" fmla="*/ 639 h 2293"/>
                <a:gd name="T26" fmla="*/ 270 w 915"/>
                <a:gd name="T27" fmla="*/ 710 h 2293"/>
                <a:gd name="T28" fmla="*/ 268 w 915"/>
                <a:gd name="T29" fmla="*/ 782 h 2293"/>
                <a:gd name="T30" fmla="*/ 265 w 915"/>
                <a:gd name="T31" fmla="*/ 854 h 2293"/>
                <a:gd name="T32" fmla="*/ 261 w 915"/>
                <a:gd name="T33" fmla="*/ 925 h 2293"/>
                <a:gd name="T34" fmla="*/ 256 w 915"/>
                <a:gd name="T35" fmla="*/ 997 h 2293"/>
                <a:gd name="T36" fmla="*/ 250 w 915"/>
                <a:gd name="T37" fmla="*/ 1069 h 2293"/>
                <a:gd name="T38" fmla="*/ 243 w 915"/>
                <a:gd name="T39" fmla="*/ 1141 h 2293"/>
                <a:gd name="T40" fmla="*/ 235 w 915"/>
                <a:gd name="T41" fmla="*/ 1213 h 2293"/>
                <a:gd name="T42" fmla="*/ 227 w 915"/>
                <a:gd name="T43" fmla="*/ 1285 h 2293"/>
                <a:gd name="T44" fmla="*/ 217 w 915"/>
                <a:gd name="T45" fmla="*/ 1357 h 2293"/>
                <a:gd name="T46" fmla="*/ 205 w 915"/>
                <a:gd name="T47" fmla="*/ 1429 h 2293"/>
                <a:gd name="T48" fmla="*/ 194 w 915"/>
                <a:gd name="T49" fmla="*/ 1502 h 2293"/>
                <a:gd name="T50" fmla="*/ 182 w 915"/>
                <a:gd name="T51" fmla="*/ 1574 h 2293"/>
                <a:gd name="T52" fmla="*/ 167 w 915"/>
                <a:gd name="T53" fmla="*/ 1646 h 2293"/>
                <a:gd name="T54" fmla="*/ 153 w 915"/>
                <a:gd name="T55" fmla="*/ 1718 h 2293"/>
                <a:gd name="T56" fmla="*/ 137 w 915"/>
                <a:gd name="T57" fmla="*/ 1790 h 2293"/>
                <a:gd name="T58" fmla="*/ 121 w 915"/>
                <a:gd name="T59" fmla="*/ 1862 h 2293"/>
                <a:gd name="T60" fmla="*/ 103 w 915"/>
                <a:gd name="T61" fmla="*/ 1934 h 2293"/>
                <a:gd name="T62" fmla="*/ 84 w 915"/>
                <a:gd name="T63" fmla="*/ 2006 h 2293"/>
                <a:gd name="T64" fmla="*/ 65 w 915"/>
                <a:gd name="T65" fmla="*/ 2078 h 2293"/>
                <a:gd name="T66" fmla="*/ 44 w 915"/>
                <a:gd name="T67" fmla="*/ 2150 h 2293"/>
                <a:gd name="T68" fmla="*/ 22 w 915"/>
                <a:gd name="T69" fmla="*/ 2221 h 2293"/>
                <a:gd name="T70" fmla="*/ 0 w 915"/>
                <a:gd name="T71" fmla="*/ 2293 h 2293"/>
                <a:gd name="T72" fmla="*/ 0 w 915"/>
                <a:gd name="T73" fmla="*/ 2293 h 2293"/>
                <a:gd name="T74" fmla="*/ 53 w 915"/>
                <a:gd name="T75" fmla="*/ 2255 h 2293"/>
                <a:gd name="T76" fmla="*/ 108 w 915"/>
                <a:gd name="T77" fmla="*/ 2216 h 2293"/>
                <a:gd name="T78" fmla="*/ 162 w 915"/>
                <a:gd name="T79" fmla="*/ 2179 h 2293"/>
                <a:gd name="T80" fmla="*/ 218 w 915"/>
                <a:gd name="T81" fmla="*/ 2142 h 2293"/>
                <a:gd name="T82" fmla="*/ 273 w 915"/>
                <a:gd name="T83" fmla="*/ 2106 h 2293"/>
                <a:gd name="T84" fmla="*/ 329 w 915"/>
                <a:gd name="T85" fmla="*/ 2071 h 2293"/>
                <a:gd name="T86" fmla="*/ 385 w 915"/>
                <a:gd name="T87" fmla="*/ 2036 h 2293"/>
                <a:gd name="T88" fmla="*/ 443 w 915"/>
                <a:gd name="T89" fmla="*/ 2001 h 2293"/>
                <a:gd name="T90" fmla="*/ 500 w 915"/>
                <a:gd name="T91" fmla="*/ 1969 h 2293"/>
                <a:gd name="T92" fmla="*/ 559 w 915"/>
                <a:gd name="T93" fmla="*/ 1935 h 2293"/>
                <a:gd name="T94" fmla="*/ 617 w 915"/>
                <a:gd name="T95" fmla="*/ 1904 h 2293"/>
                <a:gd name="T96" fmla="*/ 675 w 915"/>
                <a:gd name="T97" fmla="*/ 1872 h 2293"/>
                <a:gd name="T98" fmla="*/ 735 w 915"/>
                <a:gd name="T99" fmla="*/ 1842 h 2293"/>
                <a:gd name="T100" fmla="*/ 795 w 915"/>
                <a:gd name="T101" fmla="*/ 1811 h 2293"/>
                <a:gd name="T102" fmla="*/ 854 w 915"/>
                <a:gd name="T103" fmla="*/ 1782 h 2293"/>
                <a:gd name="T104" fmla="*/ 915 w 915"/>
                <a:gd name="T105" fmla="*/ 1753 h 2293"/>
                <a:gd name="T106" fmla="*/ 915 w 915"/>
                <a:gd name="T107" fmla="*/ 1753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5" h="2293">
                  <a:moveTo>
                    <a:pt x="915" y="1753"/>
                  </a:moveTo>
                  <a:lnTo>
                    <a:pt x="915" y="0"/>
                  </a:lnTo>
                  <a:lnTo>
                    <a:pt x="240" y="0"/>
                  </a:lnTo>
                  <a:lnTo>
                    <a:pt x="240" y="0"/>
                  </a:lnTo>
                  <a:lnTo>
                    <a:pt x="247" y="70"/>
                  </a:lnTo>
                  <a:lnTo>
                    <a:pt x="254" y="141"/>
                  </a:lnTo>
                  <a:lnTo>
                    <a:pt x="259" y="212"/>
                  </a:lnTo>
                  <a:lnTo>
                    <a:pt x="263" y="282"/>
                  </a:lnTo>
                  <a:lnTo>
                    <a:pt x="266" y="353"/>
                  </a:lnTo>
                  <a:lnTo>
                    <a:pt x="270" y="424"/>
                  </a:lnTo>
                  <a:lnTo>
                    <a:pt x="271" y="496"/>
                  </a:lnTo>
                  <a:lnTo>
                    <a:pt x="272" y="567"/>
                  </a:lnTo>
                  <a:lnTo>
                    <a:pt x="271" y="639"/>
                  </a:lnTo>
                  <a:lnTo>
                    <a:pt x="270" y="710"/>
                  </a:lnTo>
                  <a:lnTo>
                    <a:pt x="268" y="782"/>
                  </a:lnTo>
                  <a:lnTo>
                    <a:pt x="265" y="854"/>
                  </a:lnTo>
                  <a:lnTo>
                    <a:pt x="261" y="925"/>
                  </a:lnTo>
                  <a:lnTo>
                    <a:pt x="256" y="997"/>
                  </a:lnTo>
                  <a:lnTo>
                    <a:pt x="250" y="1069"/>
                  </a:lnTo>
                  <a:lnTo>
                    <a:pt x="243" y="1141"/>
                  </a:lnTo>
                  <a:lnTo>
                    <a:pt x="235" y="1213"/>
                  </a:lnTo>
                  <a:lnTo>
                    <a:pt x="227" y="1285"/>
                  </a:lnTo>
                  <a:lnTo>
                    <a:pt x="217" y="1357"/>
                  </a:lnTo>
                  <a:lnTo>
                    <a:pt x="205" y="1429"/>
                  </a:lnTo>
                  <a:lnTo>
                    <a:pt x="194" y="1502"/>
                  </a:lnTo>
                  <a:lnTo>
                    <a:pt x="182" y="1574"/>
                  </a:lnTo>
                  <a:lnTo>
                    <a:pt x="167" y="1646"/>
                  </a:lnTo>
                  <a:lnTo>
                    <a:pt x="153" y="1718"/>
                  </a:lnTo>
                  <a:lnTo>
                    <a:pt x="137" y="1790"/>
                  </a:lnTo>
                  <a:lnTo>
                    <a:pt x="121" y="1862"/>
                  </a:lnTo>
                  <a:lnTo>
                    <a:pt x="103" y="1934"/>
                  </a:lnTo>
                  <a:lnTo>
                    <a:pt x="84" y="2006"/>
                  </a:lnTo>
                  <a:lnTo>
                    <a:pt x="65" y="2078"/>
                  </a:lnTo>
                  <a:lnTo>
                    <a:pt x="44" y="2150"/>
                  </a:lnTo>
                  <a:lnTo>
                    <a:pt x="22" y="2221"/>
                  </a:lnTo>
                  <a:lnTo>
                    <a:pt x="0" y="2293"/>
                  </a:lnTo>
                  <a:lnTo>
                    <a:pt x="0" y="2293"/>
                  </a:lnTo>
                  <a:lnTo>
                    <a:pt x="53" y="2255"/>
                  </a:lnTo>
                  <a:lnTo>
                    <a:pt x="108" y="2216"/>
                  </a:lnTo>
                  <a:lnTo>
                    <a:pt x="162" y="2179"/>
                  </a:lnTo>
                  <a:lnTo>
                    <a:pt x="218" y="2142"/>
                  </a:lnTo>
                  <a:lnTo>
                    <a:pt x="273" y="2106"/>
                  </a:lnTo>
                  <a:lnTo>
                    <a:pt x="329" y="2071"/>
                  </a:lnTo>
                  <a:lnTo>
                    <a:pt x="385" y="2036"/>
                  </a:lnTo>
                  <a:lnTo>
                    <a:pt x="443" y="2001"/>
                  </a:lnTo>
                  <a:lnTo>
                    <a:pt x="500" y="1969"/>
                  </a:lnTo>
                  <a:lnTo>
                    <a:pt x="559" y="1935"/>
                  </a:lnTo>
                  <a:lnTo>
                    <a:pt x="617" y="1904"/>
                  </a:lnTo>
                  <a:lnTo>
                    <a:pt x="675" y="1872"/>
                  </a:lnTo>
                  <a:lnTo>
                    <a:pt x="735" y="1842"/>
                  </a:lnTo>
                  <a:lnTo>
                    <a:pt x="795" y="1811"/>
                  </a:lnTo>
                  <a:lnTo>
                    <a:pt x="854" y="1782"/>
                  </a:lnTo>
                  <a:lnTo>
                    <a:pt x="915" y="1753"/>
                  </a:lnTo>
                  <a:lnTo>
                    <a:pt x="915" y="1753"/>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10"/>
            <p:cNvSpPr>
              <a:spLocks/>
            </p:cNvSpPr>
            <p:nvPr userDrawn="1"/>
          </p:nvSpPr>
          <p:spPr bwMode="auto">
            <a:xfrm>
              <a:off x="7686677" y="3640139"/>
              <a:ext cx="1452563" cy="857250"/>
            </a:xfrm>
            <a:custGeom>
              <a:avLst/>
              <a:gdLst>
                <a:gd name="T0" fmla="*/ 915 w 915"/>
                <a:gd name="T1" fmla="*/ 378 h 540"/>
                <a:gd name="T2" fmla="*/ 915 w 915"/>
                <a:gd name="T3" fmla="*/ 378 h 540"/>
                <a:gd name="T4" fmla="*/ 854 w 915"/>
                <a:gd name="T5" fmla="*/ 368 h 540"/>
                <a:gd name="T6" fmla="*/ 795 w 915"/>
                <a:gd name="T7" fmla="*/ 356 h 540"/>
                <a:gd name="T8" fmla="*/ 735 w 915"/>
                <a:gd name="T9" fmla="*/ 342 h 540"/>
                <a:gd name="T10" fmla="*/ 675 w 915"/>
                <a:gd name="T11" fmla="*/ 327 h 540"/>
                <a:gd name="T12" fmla="*/ 617 w 915"/>
                <a:gd name="T13" fmla="*/ 309 h 540"/>
                <a:gd name="T14" fmla="*/ 559 w 915"/>
                <a:gd name="T15" fmla="*/ 290 h 540"/>
                <a:gd name="T16" fmla="*/ 500 w 915"/>
                <a:gd name="T17" fmla="*/ 270 h 540"/>
                <a:gd name="T18" fmla="*/ 442 w 915"/>
                <a:gd name="T19" fmla="*/ 247 h 540"/>
                <a:gd name="T20" fmla="*/ 384 w 915"/>
                <a:gd name="T21" fmla="*/ 223 h 540"/>
                <a:gd name="T22" fmla="*/ 328 w 915"/>
                <a:gd name="T23" fmla="*/ 196 h 540"/>
                <a:gd name="T24" fmla="*/ 272 w 915"/>
                <a:gd name="T25" fmla="*/ 167 h 540"/>
                <a:gd name="T26" fmla="*/ 216 w 915"/>
                <a:gd name="T27" fmla="*/ 138 h 540"/>
                <a:gd name="T28" fmla="*/ 161 w 915"/>
                <a:gd name="T29" fmla="*/ 107 h 540"/>
                <a:gd name="T30" fmla="*/ 107 w 915"/>
                <a:gd name="T31" fmla="*/ 73 h 540"/>
                <a:gd name="T32" fmla="*/ 53 w 915"/>
                <a:gd name="T33" fmla="*/ 37 h 540"/>
                <a:gd name="T34" fmla="*/ 0 w 915"/>
                <a:gd name="T35" fmla="*/ 0 h 540"/>
                <a:gd name="T36" fmla="*/ 0 w 915"/>
                <a:gd name="T37" fmla="*/ 0 h 540"/>
                <a:gd name="T38" fmla="*/ 55 w 915"/>
                <a:gd name="T39" fmla="*/ 39 h 540"/>
                <a:gd name="T40" fmla="*/ 110 w 915"/>
                <a:gd name="T41" fmla="*/ 79 h 540"/>
                <a:gd name="T42" fmla="*/ 165 w 915"/>
                <a:gd name="T43" fmla="*/ 116 h 540"/>
                <a:gd name="T44" fmla="*/ 221 w 915"/>
                <a:gd name="T45" fmla="*/ 153 h 540"/>
                <a:gd name="T46" fmla="*/ 277 w 915"/>
                <a:gd name="T47" fmla="*/ 190 h 540"/>
                <a:gd name="T48" fmla="*/ 334 w 915"/>
                <a:gd name="T49" fmla="*/ 225 h 540"/>
                <a:gd name="T50" fmla="*/ 391 w 915"/>
                <a:gd name="T51" fmla="*/ 260 h 540"/>
                <a:gd name="T52" fmla="*/ 448 w 915"/>
                <a:gd name="T53" fmla="*/ 295 h 540"/>
                <a:gd name="T54" fmla="*/ 506 w 915"/>
                <a:gd name="T55" fmla="*/ 327 h 540"/>
                <a:gd name="T56" fmla="*/ 563 w 915"/>
                <a:gd name="T57" fmla="*/ 360 h 540"/>
                <a:gd name="T58" fmla="*/ 622 w 915"/>
                <a:gd name="T59" fmla="*/ 392 h 540"/>
                <a:gd name="T60" fmla="*/ 679 w 915"/>
                <a:gd name="T61" fmla="*/ 423 h 540"/>
                <a:gd name="T62" fmla="*/ 737 w 915"/>
                <a:gd name="T63" fmla="*/ 453 h 540"/>
                <a:gd name="T64" fmla="*/ 797 w 915"/>
                <a:gd name="T65" fmla="*/ 482 h 540"/>
                <a:gd name="T66" fmla="*/ 855 w 915"/>
                <a:gd name="T67" fmla="*/ 512 h 540"/>
                <a:gd name="T68" fmla="*/ 915 w 915"/>
                <a:gd name="T69" fmla="*/ 540 h 540"/>
                <a:gd name="T70" fmla="*/ 915 w 915"/>
                <a:gd name="T71" fmla="*/ 37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5" h="540">
                  <a:moveTo>
                    <a:pt x="915" y="378"/>
                  </a:moveTo>
                  <a:lnTo>
                    <a:pt x="915" y="378"/>
                  </a:lnTo>
                  <a:lnTo>
                    <a:pt x="854" y="368"/>
                  </a:lnTo>
                  <a:lnTo>
                    <a:pt x="795" y="356"/>
                  </a:lnTo>
                  <a:lnTo>
                    <a:pt x="735" y="342"/>
                  </a:lnTo>
                  <a:lnTo>
                    <a:pt x="675" y="327"/>
                  </a:lnTo>
                  <a:lnTo>
                    <a:pt x="617" y="309"/>
                  </a:lnTo>
                  <a:lnTo>
                    <a:pt x="559" y="290"/>
                  </a:lnTo>
                  <a:lnTo>
                    <a:pt x="500" y="270"/>
                  </a:lnTo>
                  <a:lnTo>
                    <a:pt x="442" y="247"/>
                  </a:lnTo>
                  <a:lnTo>
                    <a:pt x="384" y="223"/>
                  </a:lnTo>
                  <a:lnTo>
                    <a:pt x="328" y="196"/>
                  </a:lnTo>
                  <a:lnTo>
                    <a:pt x="272" y="167"/>
                  </a:lnTo>
                  <a:lnTo>
                    <a:pt x="216" y="138"/>
                  </a:lnTo>
                  <a:lnTo>
                    <a:pt x="161" y="107"/>
                  </a:lnTo>
                  <a:lnTo>
                    <a:pt x="107" y="73"/>
                  </a:lnTo>
                  <a:lnTo>
                    <a:pt x="53" y="37"/>
                  </a:lnTo>
                  <a:lnTo>
                    <a:pt x="0" y="0"/>
                  </a:lnTo>
                  <a:lnTo>
                    <a:pt x="0" y="0"/>
                  </a:lnTo>
                  <a:lnTo>
                    <a:pt x="55" y="39"/>
                  </a:lnTo>
                  <a:lnTo>
                    <a:pt x="110" y="79"/>
                  </a:lnTo>
                  <a:lnTo>
                    <a:pt x="165" y="116"/>
                  </a:lnTo>
                  <a:lnTo>
                    <a:pt x="221" y="153"/>
                  </a:lnTo>
                  <a:lnTo>
                    <a:pt x="277" y="190"/>
                  </a:lnTo>
                  <a:lnTo>
                    <a:pt x="334" y="225"/>
                  </a:lnTo>
                  <a:lnTo>
                    <a:pt x="391" y="260"/>
                  </a:lnTo>
                  <a:lnTo>
                    <a:pt x="448" y="295"/>
                  </a:lnTo>
                  <a:lnTo>
                    <a:pt x="506" y="327"/>
                  </a:lnTo>
                  <a:lnTo>
                    <a:pt x="563" y="360"/>
                  </a:lnTo>
                  <a:lnTo>
                    <a:pt x="622" y="392"/>
                  </a:lnTo>
                  <a:lnTo>
                    <a:pt x="679" y="423"/>
                  </a:lnTo>
                  <a:lnTo>
                    <a:pt x="737" y="453"/>
                  </a:lnTo>
                  <a:lnTo>
                    <a:pt x="797" y="482"/>
                  </a:lnTo>
                  <a:lnTo>
                    <a:pt x="855" y="512"/>
                  </a:lnTo>
                  <a:lnTo>
                    <a:pt x="915" y="540"/>
                  </a:lnTo>
                  <a:lnTo>
                    <a:pt x="915" y="378"/>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1"/>
            <p:cNvSpPr>
              <a:spLocks/>
            </p:cNvSpPr>
            <p:nvPr userDrawn="1"/>
          </p:nvSpPr>
          <p:spPr bwMode="auto">
            <a:xfrm>
              <a:off x="4775201" y="0"/>
              <a:ext cx="2911476" cy="3640139"/>
            </a:xfrm>
            <a:custGeom>
              <a:avLst/>
              <a:gdLst>
                <a:gd name="T0" fmla="*/ 1065 w 1834"/>
                <a:gd name="T1" fmla="*/ 1236 h 2293"/>
                <a:gd name="T2" fmla="*/ 1042 w 1834"/>
                <a:gd name="T3" fmla="*/ 1163 h 2293"/>
                <a:gd name="T4" fmla="*/ 1023 w 1834"/>
                <a:gd name="T5" fmla="*/ 1089 h 2293"/>
                <a:gd name="T6" fmla="*/ 1005 w 1834"/>
                <a:gd name="T7" fmla="*/ 1014 h 2293"/>
                <a:gd name="T8" fmla="*/ 992 w 1834"/>
                <a:gd name="T9" fmla="*/ 938 h 2293"/>
                <a:gd name="T10" fmla="*/ 979 w 1834"/>
                <a:gd name="T11" fmla="*/ 862 h 2293"/>
                <a:gd name="T12" fmla="*/ 970 w 1834"/>
                <a:gd name="T13" fmla="*/ 785 h 2293"/>
                <a:gd name="T14" fmla="*/ 965 w 1834"/>
                <a:gd name="T15" fmla="*/ 708 h 2293"/>
                <a:gd name="T16" fmla="*/ 961 w 1834"/>
                <a:gd name="T17" fmla="*/ 630 h 2293"/>
                <a:gd name="T18" fmla="*/ 961 w 1834"/>
                <a:gd name="T19" fmla="*/ 551 h 2293"/>
                <a:gd name="T20" fmla="*/ 963 w 1834"/>
                <a:gd name="T21" fmla="*/ 473 h 2293"/>
                <a:gd name="T22" fmla="*/ 969 w 1834"/>
                <a:gd name="T23" fmla="*/ 394 h 2293"/>
                <a:gd name="T24" fmla="*/ 978 w 1834"/>
                <a:gd name="T25" fmla="*/ 315 h 2293"/>
                <a:gd name="T26" fmla="*/ 990 w 1834"/>
                <a:gd name="T27" fmla="*/ 236 h 2293"/>
                <a:gd name="T28" fmla="*/ 1005 w 1834"/>
                <a:gd name="T29" fmla="*/ 158 h 2293"/>
                <a:gd name="T30" fmla="*/ 1023 w 1834"/>
                <a:gd name="T31" fmla="*/ 79 h 2293"/>
                <a:gd name="T32" fmla="*/ 1043 w 1834"/>
                <a:gd name="T33" fmla="*/ 0 h 2293"/>
                <a:gd name="T34" fmla="*/ 0 w 1834"/>
                <a:gd name="T35" fmla="*/ 0 h 2293"/>
                <a:gd name="T36" fmla="*/ 79 w 1834"/>
                <a:gd name="T37" fmla="*/ 174 h 2293"/>
                <a:gd name="T38" fmla="*/ 162 w 1834"/>
                <a:gd name="T39" fmla="*/ 345 h 2293"/>
                <a:gd name="T40" fmla="*/ 252 w 1834"/>
                <a:gd name="T41" fmla="*/ 512 h 2293"/>
                <a:gd name="T42" fmla="*/ 346 w 1834"/>
                <a:gd name="T43" fmla="*/ 675 h 2293"/>
                <a:gd name="T44" fmla="*/ 445 w 1834"/>
                <a:gd name="T45" fmla="*/ 835 h 2293"/>
                <a:gd name="T46" fmla="*/ 550 w 1834"/>
                <a:gd name="T47" fmla="*/ 989 h 2293"/>
                <a:gd name="T48" fmla="*/ 659 w 1834"/>
                <a:gd name="T49" fmla="*/ 1140 h 2293"/>
                <a:gd name="T50" fmla="*/ 773 w 1834"/>
                <a:gd name="T51" fmla="*/ 1286 h 2293"/>
                <a:gd name="T52" fmla="*/ 891 w 1834"/>
                <a:gd name="T53" fmla="*/ 1428 h 2293"/>
                <a:gd name="T54" fmla="*/ 1014 w 1834"/>
                <a:gd name="T55" fmla="*/ 1565 h 2293"/>
                <a:gd name="T56" fmla="*/ 1141 w 1834"/>
                <a:gd name="T57" fmla="*/ 1699 h 2293"/>
                <a:gd name="T58" fmla="*/ 1272 w 1834"/>
                <a:gd name="T59" fmla="*/ 1827 h 2293"/>
                <a:gd name="T60" fmla="*/ 1406 w 1834"/>
                <a:gd name="T61" fmla="*/ 1951 h 2293"/>
                <a:gd name="T62" fmla="*/ 1545 w 1834"/>
                <a:gd name="T63" fmla="*/ 2069 h 2293"/>
                <a:gd name="T64" fmla="*/ 1688 w 1834"/>
                <a:gd name="T65" fmla="*/ 2184 h 2293"/>
                <a:gd name="T66" fmla="*/ 1834 w 1834"/>
                <a:gd name="T67" fmla="*/ 2293 h 2293"/>
                <a:gd name="T68" fmla="*/ 1801 w 1834"/>
                <a:gd name="T69" fmla="*/ 2269 h 2293"/>
                <a:gd name="T70" fmla="*/ 1737 w 1834"/>
                <a:gd name="T71" fmla="*/ 2219 h 2293"/>
                <a:gd name="T72" fmla="*/ 1675 w 1834"/>
                <a:gd name="T73" fmla="*/ 2167 h 2293"/>
                <a:gd name="T74" fmla="*/ 1616 w 1834"/>
                <a:gd name="T75" fmla="*/ 2112 h 2293"/>
                <a:gd name="T76" fmla="*/ 1557 w 1834"/>
                <a:gd name="T77" fmla="*/ 2054 h 2293"/>
                <a:gd name="T78" fmla="*/ 1502 w 1834"/>
                <a:gd name="T79" fmla="*/ 1995 h 2293"/>
                <a:gd name="T80" fmla="*/ 1448 w 1834"/>
                <a:gd name="T81" fmla="*/ 1933 h 2293"/>
                <a:gd name="T82" fmla="*/ 1396 w 1834"/>
                <a:gd name="T83" fmla="*/ 1869 h 2293"/>
                <a:gd name="T84" fmla="*/ 1348 w 1834"/>
                <a:gd name="T85" fmla="*/ 1801 h 2293"/>
                <a:gd name="T86" fmla="*/ 1301 w 1834"/>
                <a:gd name="T87" fmla="*/ 1733 h 2293"/>
                <a:gd name="T88" fmla="*/ 1257 w 1834"/>
                <a:gd name="T89" fmla="*/ 1662 h 2293"/>
                <a:gd name="T90" fmla="*/ 1216 w 1834"/>
                <a:gd name="T91" fmla="*/ 1590 h 2293"/>
                <a:gd name="T92" fmla="*/ 1177 w 1834"/>
                <a:gd name="T93" fmla="*/ 1514 h 2293"/>
                <a:gd name="T94" fmla="*/ 1142 w 1834"/>
                <a:gd name="T95" fmla="*/ 1437 h 2293"/>
                <a:gd name="T96" fmla="*/ 1108 w 1834"/>
                <a:gd name="T97" fmla="*/ 1358 h 2293"/>
                <a:gd name="T98" fmla="*/ 1079 w 1834"/>
                <a:gd name="T99" fmla="*/ 1277 h 2293"/>
                <a:gd name="T100" fmla="*/ 1065 w 1834"/>
                <a:gd name="T101" fmla="*/ 1236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4" h="2293">
                  <a:moveTo>
                    <a:pt x="1065" y="1236"/>
                  </a:moveTo>
                  <a:lnTo>
                    <a:pt x="1065" y="1236"/>
                  </a:lnTo>
                  <a:lnTo>
                    <a:pt x="1053" y="1199"/>
                  </a:lnTo>
                  <a:lnTo>
                    <a:pt x="1042" y="1163"/>
                  </a:lnTo>
                  <a:lnTo>
                    <a:pt x="1032" y="1126"/>
                  </a:lnTo>
                  <a:lnTo>
                    <a:pt x="1023" y="1089"/>
                  </a:lnTo>
                  <a:lnTo>
                    <a:pt x="1014" y="1051"/>
                  </a:lnTo>
                  <a:lnTo>
                    <a:pt x="1005" y="1014"/>
                  </a:lnTo>
                  <a:lnTo>
                    <a:pt x="998" y="975"/>
                  </a:lnTo>
                  <a:lnTo>
                    <a:pt x="992" y="938"/>
                  </a:lnTo>
                  <a:lnTo>
                    <a:pt x="985" y="900"/>
                  </a:lnTo>
                  <a:lnTo>
                    <a:pt x="979" y="862"/>
                  </a:lnTo>
                  <a:lnTo>
                    <a:pt x="975" y="824"/>
                  </a:lnTo>
                  <a:lnTo>
                    <a:pt x="970" y="785"/>
                  </a:lnTo>
                  <a:lnTo>
                    <a:pt x="967" y="746"/>
                  </a:lnTo>
                  <a:lnTo>
                    <a:pt x="965" y="708"/>
                  </a:lnTo>
                  <a:lnTo>
                    <a:pt x="962" y="668"/>
                  </a:lnTo>
                  <a:lnTo>
                    <a:pt x="961" y="630"/>
                  </a:lnTo>
                  <a:lnTo>
                    <a:pt x="961" y="591"/>
                  </a:lnTo>
                  <a:lnTo>
                    <a:pt x="961" y="551"/>
                  </a:lnTo>
                  <a:lnTo>
                    <a:pt x="962" y="512"/>
                  </a:lnTo>
                  <a:lnTo>
                    <a:pt x="963" y="473"/>
                  </a:lnTo>
                  <a:lnTo>
                    <a:pt x="967" y="433"/>
                  </a:lnTo>
                  <a:lnTo>
                    <a:pt x="969" y="394"/>
                  </a:lnTo>
                  <a:lnTo>
                    <a:pt x="974" y="354"/>
                  </a:lnTo>
                  <a:lnTo>
                    <a:pt x="978" y="315"/>
                  </a:lnTo>
                  <a:lnTo>
                    <a:pt x="984" y="276"/>
                  </a:lnTo>
                  <a:lnTo>
                    <a:pt x="990" y="236"/>
                  </a:lnTo>
                  <a:lnTo>
                    <a:pt x="997" y="197"/>
                  </a:lnTo>
                  <a:lnTo>
                    <a:pt x="1005" y="158"/>
                  </a:lnTo>
                  <a:lnTo>
                    <a:pt x="1013" y="118"/>
                  </a:lnTo>
                  <a:lnTo>
                    <a:pt x="1023" y="79"/>
                  </a:lnTo>
                  <a:lnTo>
                    <a:pt x="1033" y="39"/>
                  </a:lnTo>
                  <a:lnTo>
                    <a:pt x="1043" y="0"/>
                  </a:lnTo>
                  <a:lnTo>
                    <a:pt x="0" y="0"/>
                  </a:lnTo>
                  <a:lnTo>
                    <a:pt x="0" y="0"/>
                  </a:lnTo>
                  <a:lnTo>
                    <a:pt x="38" y="88"/>
                  </a:lnTo>
                  <a:lnTo>
                    <a:pt x="79" y="174"/>
                  </a:lnTo>
                  <a:lnTo>
                    <a:pt x="120" y="260"/>
                  </a:lnTo>
                  <a:lnTo>
                    <a:pt x="162" y="345"/>
                  </a:lnTo>
                  <a:lnTo>
                    <a:pt x="207" y="430"/>
                  </a:lnTo>
                  <a:lnTo>
                    <a:pt x="252" y="512"/>
                  </a:lnTo>
                  <a:lnTo>
                    <a:pt x="298" y="594"/>
                  </a:lnTo>
                  <a:lnTo>
                    <a:pt x="346" y="675"/>
                  </a:lnTo>
                  <a:lnTo>
                    <a:pt x="396" y="755"/>
                  </a:lnTo>
                  <a:lnTo>
                    <a:pt x="445" y="835"/>
                  </a:lnTo>
                  <a:lnTo>
                    <a:pt x="497" y="912"/>
                  </a:lnTo>
                  <a:lnTo>
                    <a:pt x="550" y="989"/>
                  </a:lnTo>
                  <a:lnTo>
                    <a:pt x="604" y="1065"/>
                  </a:lnTo>
                  <a:lnTo>
                    <a:pt x="659" y="1140"/>
                  </a:lnTo>
                  <a:lnTo>
                    <a:pt x="716" y="1214"/>
                  </a:lnTo>
                  <a:lnTo>
                    <a:pt x="773" y="1286"/>
                  </a:lnTo>
                  <a:lnTo>
                    <a:pt x="832" y="1358"/>
                  </a:lnTo>
                  <a:lnTo>
                    <a:pt x="891" y="1428"/>
                  </a:lnTo>
                  <a:lnTo>
                    <a:pt x="952" y="1497"/>
                  </a:lnTo>
                  <a:lnTo>
                    <a:pt x="1014" y="1565"/>
                  </a:lnTo>
                  <a:lnTo>
                    <a:pt x="1077" y="1632"/>
                  </a:lnTo>
                  <a:lnTo>
                    <a:pt x="1141" y="1699"/>
                  </a:lnTo>
                  <a:lnTo>
                    <a:pt x="1206" y="1763"/>
                  </a:lnTo>
                  <a:lnTo>
                    <a:pt x="1272" y="1827"/>
                  </a:lnTo>
                  <a:lnTo>
                    <a:pt x="1339" y="1889"/>
                  </a:lnTo>
                  <a:lnTo>
                    <a:pt x="1406" y="1951"/>
                  </a:lnTo>
                  <a:lnTo>
                    <a:pt x="1475" y="2010"/>
                  </a:lnTo>
                  <a:lnTo>
                    <a:pt x="1545" y="2069"/>
                  </a:lnTo>
                  <a:lnTo>
                    <a:pt x="1616" y="2127"/>
                  </a:lnTo>
                  <a:lnTo>
                    <a:pt x="1688" y="2184"/>
                  </a:lnTo>
                  <a:lnTo>
                    <a:pt x="1760" y="2239"/>
                  </a:lnTo>
                  <a:lnTo>
                    <a:pt x="1834" y="2293"/>
                  </a:lnTo>
                  <a:lnTo>
                    <a:pt x="1834" y="2293"/>
                  </a:lnTo>
                  <a:lnTo>
                    <a:pt x="1801" y="2269"/>
                  </a:lnTo>
                  <a:lnTo>
                    <a:pt x="1769" y="2244"/>
                  </a:lnTo>
                  <a:lnTo>
                    <a:pt x="1737" y="2219"/>
                  </a:lnTo>
                  <a:lnTo>
                    <a:pt x="1706" y="2193"/>
                  </a:lnTo>
                  <a:lnTo>
                    <a:pt x="1675" y="2167"/>
                  </a:lnTo>
                  <a:lnTo>
                    <a:pt x="1645" y="2139"/>
                  </a:lnTo>
                  <a:lnTo>
                    <a:pt x="1616" y="2112"/>
                  </a:lnTo>
                  <a:lnTo>
                    <a:pt x="1586" y="2084"/>
                  </a:lnTo>
                  <a:lnTo>
                    <a:pt x="1557" y="2054"/>
                  </a:lnTo>
                  <a:lnTo>
                    <a:pt x="1529" y="2025"/>
                  </a:lnTo>
                  <a:lnTo>
                    <a:pt x="1502" y="1995"/>
                  </a:lnTo>
                  <a:lnTo>
                    <a:pt x="1475" y="1963"/>
                  </a:lnTo>
                  <a:lnTo>
                    <a:pt x="1448" y="1933"/>
                  </a:lnTo>
                  <a:lnTo>
                    <a:pt x="1422" y="1900"/>
                  </a:lnTo>
                  <a:lnTo>
                    <a:pt x="1396" y="1869"/>
                  </a:lnTo>
                  <a:lnTo>
                    <a:pt x="1372" y="1835"/>
                  </a:lnTo>
                  <a:lnTo>
                    <a:pt x="1348" y="1801"/>
                  </a:lnTo>
                  <a:lnTo>
                    <a:pt x="1324" y="1767"/>
                  </a:lnTo>
                  <a:lnTo>
                    <a:pt x="1301" y="1733"/>
                  </a:lnTo>
                  <a:lnTo>
                    <a:pt x="1279" y="1698"/>
                  </a:lnTo>
                  <a:lnTo>
                    <a:pt x="1257" y="1662"/>
                  </a:lnTo>
                  <a:lnTo>
                    <a:pt x="1237" y="1626"/>
                  </a:lnTo>
                  <a:lnTo>
                    <a:pt x="1216" y="1590"/>
                  </a:lnTo>
                  <a:lnTo>
                    <a:pt x="1196" y="1551"/>
                  </a:lnTo>
                  <a:lnTo>
                    <a:pt x="1177" y="1514"/>
                  </a:lnTo>
                  <a:lnTo>
                    <a:pt x="1159" y="1476"/>
                  </a:lnTo>
                  <a:lnTo>
                    <a:pt x="1142" y="1437"/>
                  </a:lnTo>
                  <a:lnTo>
                    <a:pt x="1125" y="1398"/>
                  </a:lnTo>
                  <a:lnTo>
                    <a:pt x="1108" y="1358"/>
                  </a:lnTo>
                  <a:lnTo>
                    <a:pt x="1094" y="1319"/>
                  </a:lnTo>
                  <a:lnTo>
                    <a:pt x="1079" y="1277"/>
                  </a:lnTo>
                  <a:lnTo>
                    <a:pt x="1065" y="1236"/>
                  </a:lnTo>
                  <a:lnTo>
                    <a:pt x="1065" y="1236"/>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12"/>
            <p:cNvSpPr>
              <a:spLocks/>
            </p:cNvSpPr>
            <p:nvPr userDrawn="1"/>
          </p:nvSpPr>
          <p:spPr bwMode="auto">
            <a:xfrm>
              <a:off x="6081714" y="3640139"/>
              <a:ext cx="1604963" cy="1503363"/>
            </a:xfrm>
            <a:custGeom>
              <a:avLst/>
              <a:gdLst>
                <a:gd name="T0" fmla="*/ 603 w 1011"/>
                <a:gd name="T1" fmla="*/ 947 h 947"/>
                <a:gd name="T2" fmla="*/ 603 w 1011"/>
                <a:gd name="T3" fmla="*/ 947 h 947"/>
                <a:gd name="T4" fmla="*/ 633 w 1011"/>
                <a:gd name="T5" fmla="*/ 890 h 947"/>
                <a:gd name="T6" fmla="*/ 663 w 1011"/>
                <a:gd name="T7" fmla="*/ 832 h 947"/>
                <a:gd name="T8" fmla="*/ 693 w 1011"/>
                <a:gd name="T9" fmla="*/ 775 h 947"/>
                <a:gd name="T10" fmla="*/ 722 w 1011"/>
                <a:gd name="T11" fmla="*/ 716 h 947"/>
                <a:gd name="T12" fmla="*/ 750 w 1011"/>
                <a:gd name="T13" fmla="*/ 658 h 947"/>
                <a:gd name="T14" fmla="*/ 777 w 1011"/>
                <a:gd name="T15" fmla="*/ 599 h 947"/>
                <a:gd name="T16" fmla="*/ 803 w 1011"/>
                <a:gd name="T17" fmla="*/ 541 h 947"/>
                <a:gd name="T18" fmla="*/ 829 w 1011"/>
                <a:gd name="T19" fmla="*/ 481 h 947"/>
                <a:gd name="T20" fmla="*/ 854 w 1011"/>
                <a:gd name="T21" fmla="*/ 423 h 947"/>
                <a:gd name="T22" fmla="*/ 878 w 1011"/>
                <a:gd name="T23" fmla="*/ 363 h 947"/>
                <a:gd name="T24" fmla="*/ 903 w 1011"/>
                <a:gd name="T25" fmla="*/ 302 h 947"/>
                <a:gd name="T26" fmla="*/ 925 w 1011"/>
                <a:gd name="T27" fmla="*/ 243 h 947"/>
                <a:gd name="T28" fmla="*/ 948 w 1011"/>
                <a:gd name="T29" fmla="*/ 182 h 947"/>
                <a:gd name="T30" fmla="*/ 969 w 1011"/>
                <a:gd name="T31" fmla="*/ 121 h 947"/>
                <a:gd name="T32" fmla="*/ 990 w 1011"/>
                <a:gd name="T33" fmla="*/ 61 h 947"/>
                <a:gd name="T34" fmla="*/ 1011 w 1011"/>
                <a:gd name="T35" fmla="*/ 0 h 947"/>
                <a:gd name="T36" fmla="*/ 1011 w 1011"/>
                <a:gd name="T37" fmla="*/ 0 h 947"/>
                <a:gd name="T38" fmla="*/ 1011 w 1011"/>
                <a:gd name="T39" fmla="*/ 0 h 947"/>
                <a:gd name="T40" fmla="*/ 939 w 1011"/>
                <a:gd name="T41" fmla="*/ 53 h 947"/>
                <a:gd name="T42" fmla="*/ 868 w 1011"/>
                <a:gd name="T43" fmla="*/ 107 h 947"/>
                <a:gd name="T44" fmla="*/ 799 w 1011"/>
                <a:gd name="T45" fmla="*/ 161 h 947"/>
                <a:gd name="T46" fmla="*/ 731 w 1011"/>
                <a:gd name="T47" fmla="*/ 217 h 947"/>
                <a:gd name="T48" fmla="*/ 664 w 1011"/>
                <a:gd name="T49" fmla="*/ 273 h 947"/>
                <a:gd name="T50" fmla="*/ 598 w 1011"/>
                <a:gd name="T51" fmla="*/ 329 h 947"/>
                <a:gd name="T52" fmla="*/ 533 w 1011"/>
                <a:gd name="T53" fmla="*/ 388 h 947"/>
                <a:gd name="T54" fmla="*/ 470 w 1011"/>
                <a:gd name="T55" fmla="*/ 446 h 947"/>
                <a:gd name="T56" fmla="*/ 407 w 1011"/>
                <a:gd name="T57" fmla="*/ 507 h 947"/>
                <a:gd name="T58" fmla="*/ 345 w 1011"/>
                <a:gd name="T59" fmla="*/ 567 h 947"/>
                <a:gd name="T60" fmla="*/ 284 w 1011"/>
                <a:gd name="T61" fmla="*/ 629 h 947"/>
                <a:gd name="T62" fmla="*/ 226 w 1011"/>
                <a:gd name="T63" fmla="*/ 691 h 947"/>
                <a:gd name="T64" fmla="*/ 167 w 1011"/>
                <a:gd name="T65" fmla="*/ 754 h 947"/>
                <a:gd name="T66" fmla="*/ 110 w 1011"/>
                <a:gd name="T67" fmla="*/ 818 h 947"/>
                <a:gd name="T68" fmla="*/ 54 w 1011"/>
                <a:gd name="T69" fmla="*/ 882 h 947"/>
                <a:gd name="T70" fmla="*/ 0 w 1011"/>
                <a:gd name="T71" fmla="*/ 947 h 947"/>
                <a:gd name="T72" fmla="*/ 603 w 1011"/>
                <a:gd name="T73"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1" h="947">
                  <a:moveTo>
                    <a:pt x="603" y="947"/>
                  </a:moveTo>
                  <a:lnTo>
                    <a:pt x="603" y="947"/>
                  </a:lnTo>
                  <a:lnTo>
                    <a:pt x="633" y="890"/>
                  </a:lnTo>
                  <a:lnTo>
                    <a:pt x="663" y="832"/>
                  </a:lnTo>
                  <a:lnTo>
                    <a:pt x="693" y="775"/>
                  </a:lnTo>
                  <a:lnTo>
                    <a:pt x="722" y="716"/>
                  </a:lnTo>
                  <a:lnTo>
                    <a:pt x="750" y="658"/>
                  </a:lnTo>
                  <a:lnTo>
                    <a:pt x="777" y="599"/>
                  </a:lnTo>
                  <a:lnTo>
                    <a:pt x="803" y="541"/>
                  </a:lnTo>
                  <a:lnTo>
                    <a:pt x="829" y="481"/>
                  </a:lnTo>
                  <a:lnTo>
                    <a:pt x="854" y="423"/>
                  </a:lnTo>
                  <a:lnTo>
                    <a:pt x="878" y="363"/>
                  </a:lnTo>
                  <a:lnTo>
                    <a:pt x="903" y="302"/>
                  </a:lnTo>
                  <a:lnTo>
                    <a:pt x="925" y="243"/>
                  </a:lnTo>
                  <a:lnTo>
                    <a:pt x="948" y="182"/>
                  </a:lnTo>
                  <a:lnTo>
                    <a:pt x="969" y="121"/>
                  </a:lnTo>
                  <a:lnTo>
                    <a:pt x="990" y="61"/>
                  </a:lnTo>
                  <a:lnTo>
                    <a:pt x="1011" y="0"/>
                  </a:lnTo>
                  <a:lnTo>
                    <a:pt x="1011" y="0"/>
                  </a:lnTo>
                  <a:lnTo>
                    <a:pt x="1011" y="0"/>
                  </a:lnTo>
                  <a:lnTo>
                    <a:pt x="939" y="53"/>
                  </a:lnTo>
                  <a:lnTo>
                    <a:pt x="868" y="107"/>
                  </a:lnTo>
                  <a:lnTo>
                    <a:pt x="799" y="161"/>
                  </a:lnTo>
                  <a:lnTo>
                    <a:pt x="731" y="217"/>
                  </a:lnTo>
                  <a:lnTo>
                    <a:pt x="664" y="273"/>
                  </a:lnTo>
                  <a:lnTo>
                    <a:pt x="598" y="329"/>
                  </a:lnTo>
                  <a:lnTo>
                    <a:pt x="533" y="388"/>
                  </a:lnTo>
                  <a:lnTo>
                    <a:pt x="470" y="446"/>
                  </a:lnTo>
                  <a:lnTo>
                    <a:pt x="407" y="507"/>
                  </a:lnTo>
                  <a:lnTo>
                    <a:pt x="345" y="567"/>
                  </a:lnTo>
                  <a:lnTo>
                    <a:pt x="284" y="629"/>
                  </a:lnTo>
                  <a:lnTo>
                    <a:pt x="226" y="691"/>
                  </a:lnTo>
                  <a:lnTo>
                    <a:pt x="167" y="754"/>
                  </a:lnTo>
                  <a:lnTo>
                    <a:pt x="110" y="818"/>
                  </a:lnTo>
                  <a:lnTo>
                    <a:pt x="54" y="882"/>
                  </a:lnTo>
                  <a:lnTo>
                    <a:pt x="0" y="947"/>
                  </a:lnTo>
                  <a:lnTo>
                    <a:pt x="603" y="947"/>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2" name="Group 1"/>
          <p:cNvGrpSpPr/>
          <p:nvPr userDrawn="1"/>
        </p:nvGrpSpPr>
        <p:grpSpPr>
          <a:xfrm>
            <a:off x="937685" y="836085"/>
            <a:ext cx="4102100" cy="1198033"/>
            <a:chOff x="703263" y="627063"/>
            <a:chExt cx="3076575" cy="898525"/>
          </a:xfrm>
        </p:grpSpPr>
        <p:sp>
          <p:nvSpPr>
            <p:cNvPr id="4" name="Freeform 5"/>
            <p:cNvSpPr>
              <a:spLocks/>
            </p:cNvSpPr>
            <p:nvPr userDrawn="1"/>
          </p:nvSpPr>
          <p:spPr bwMode="auto">
            <a:xfrm>
              <a:off x="1528763" y="893763"/>
              <a:ext cx="160338" cy="141288"/>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1671638" y="890588"/>
              <a:ext cx="160338" cy="139700"/>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1849438" y="893763"/>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8"/>
            <p:cNvSpPr>
              <a:spLocks/>
            </p:cNvSpPr>
            <p:nvPr userDrawn="1"/>
          </p:nvSpPr>
          <p:spPr bwMode="auto">
            <a:xfrm>
              <a:off x="1982788" y="893763"/>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 name="Freeform 9"/>
            <p:cNvSpPr>
              <a:spLocks/>
            </p:cNvSpPr>
            <p:nvPr userDrawn="1"/>
          </p:nvSpPr>
          <p:spPr bwMode="auto">
            <a:xfrm>
              <a:off x="2152651" y="893763"/>
              <a:ext cx="73025"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10"/>
            <p:cNvSpPr>
              <a:spLocks noEditPoints="1"/>
            </p:cNvSpPr>
            <p:nvPr userDrawn="1"/>
          </p:nvSpPr>
          <p:spPr bwMode="auto">
            <a:xfrm>
              <a:off x="2260601" y="890588"/>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1"/>
            <p:cNvSpPr>
              <a:spLocks/>
            </p:cNvSpPr>
            <p:nvPr userDrawn="1"/>
          </p:nvSpPr>
          <p:spPr bwMode="auto">
            <a:xfrm>
              <a:off x="2447926" y="893763"/>
              <a:ext cx="155575" cy="141288"/>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2"/>
            <p:cNvSpPr>
              <a:spLocks/>
            </p:cNvSpPr>
            <p:nvPr userDrawn="1"/>
          </p:nvSpPr>
          <p:spPr bwMode="auto">
            <a:xfrm>
              <a:off x="2636838" y="893763"/>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3"/>
            <p:cNvSpPr>
              <a:spLocks/>
            </p:cNvSpPr>
            <p:nvPr userDrawn="1"/>
          </p:nvSpPr>
          <p:spPr bwMode="auto">
            <a:xfrm>
              <a:off x="2798763" y="893763"/>
              <a:ext cx="152400" cy="141288"/>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4"/>
            <p:cNvSpPr>
              <a:spLocks/>
            </p:cNvSpPr>
            <p:nvPr userDrawn="1"/>
          </p:nvSpPr>
          <p:spPr bwMode="auto">
            <a:xfrm>
              <a:off x="2962276" y="893763"/>
              <a:ext cx="160338" cy="141288"/>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5"/>
            <p:cNvSpPr>
              <a:spLocks noEditPoints="1"/>
            </p:cNvSpPr>
            <p:nvPr userDrawn="1"/>
          </p:nvSpPr>
          <p:spPr bwMode="auto">
            <a:xfrm>
              <a:off x="3135313" y="890588"/>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6"/>
            <p:cNvSpPr>
              <a:spLocks/>
            </p:cNvSpPr>
            <p:nvPr userDrawn="1"/>
          </p:nvSpPr>
          <p:spPr bwMode="auto">
            <a:xfrm>
              <a:off x="3332163" y="889001"/>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7"/>
            <p:cNvSpPr>
              <a:spLocks/>
            </p:cNvSpPr>
            <p:nvPr userDrawn="1"/>
          </p:nvSpPr>
          <p:spPr bwMode="auto">
            <a:xfrm>
              <a:off x="3455988" y="893763"/>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8"/>
            <p:cNvSpPr>
              <a:spLocks noEditPoints="1"/>
            </p:cNvSpPr>
            <p:nvPr userDrawn="1"/>
          </p:nvSpPr>
          <p:spPr bwMode="auto">
            <a:xfrm>
              <a:off x="3627438" y="890588"/>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9"/>
            <p:cNvSpPr>
              <a:spLocks/>
            </p:cNvSpPr>
            <p:nvPr userDrawn="1"/>
          </p:nvSpPr>
          <p:spPr bwMode="auto">
            <a:xfrm>
              <a:off x="1552576" y="1154113"/>
              <a:ext cx="90488"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0"/>
            <p:cNvSpPr>
              <a:spLocks/>
            </p:cNvSpPr>
            <p:nvPr userDrawn="1"/>
          </p:nvSpPr>
          <p:spPr bwMode="auto">
            <a:xfrm>
              <a:off x="1671638" y="1158876"/>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1"/>
            <p:cNvSpPr>
              <a:spLocks noEditPoints="1"/>
            </p:cNvSpPr>
            <p:nvPr userDrawn="1"/>
          </p:nvSpPr>
          <p:spPr bwMode="auto">
            <a:xfrm>
              <a:off x="1811338" y="1154113"/>
              <a:ext cx="157163" cy="141288"/>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2"/>
            <p:cNvSpPr>
              <a:spLocks/>
            </p:cNvSpPr>
            <p:nvPr userDrawn="1"/>
          </p:nvSpPr>
          <p:spPr bwMode="auto">
            <a:xfrm>
              <a:off x="1966913" y="1158876"/>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3"/>
            <p:cNvSpPr>
              <a:spLocks/>
            </p:cNvSpPr>
            <p:nvPr userDrawn="1"/>
          </p:nvSpPr>
          <p:spPr bwMode="auto">
            <a:xfrm>
              <a:off x="2141538" y="1154113"/>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4"/>
            <p:cNvSpPr>
              <a:spLocks noEditPoints="1"/>
            </p:cNvSpPr>
            <p:nvPr userDrawn="1"/>
          </p:nvSpPr>
          <p:spPr bwMode="auto">
            <a:xfrm>
              <a:off x="2270126" y="1158876"/>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5"/>
            <p:cNvSpPr>
              <a:spLocks noEditPoints="1"/>
            </p:cNvSpPr>
            <p:nvPr userDrawn="1"/>
          </p:nvSpPr>
          <p:spPr bwMode="auto">
            <a:xfrm>
              <a:off x="2411413" y="1103313"/>
              <a:ext cx="157163"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6"/>
            <p:cNvSpPr>
              <a:spLocks noEditPoints="1"/>
            </p:cNvSpPr>
            <p:nvPr userDrawn="1"/>
          </p:nvSpPr>
          <p:spPr bwMode="auto">
            <a:xfrm>
              <a:off x="2586038" y="1158876"/>
              <a:ext cx="138113"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7"/>
            <p:cNvSpPr>
              <a:spLocks/>
            </p:cNvSpPr>
            <p:nvPr userDrawn="1"/>
          </p:nvSpPr>
          <p:spPr bwMode="auto">
            <a:xfrm>
              <a:off x="2760663" y="1158876"/>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8"/>
            <p:cNvSpPr>
              <a:spLocks/>
            </p:cNvSpPr>
            <p:nvPr userDrawn="1"/>
          </p:nvSpPr>
          <p:spPr bwMode="auto">
            <a:xfrm>
              <a:off x="2903538" y="1158876"/>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9"/>
            <p:cNvSpPr>
              <a:spLocks noEditPoints="1"/>
            </p:cNvSpPr>
            <p:nvPr userDrawn="1"/>
          </p:nvSpPr>
          <p:spPr bwMode="auto">
            <a:xfrm>
              <a:off x="703263" y="627063"/>
              <a:ext cx="657225" cy="898525"/>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2" name="Freeform 30"/>
            <p:cNvSpPr>
              <a:spLocks/>
            </p:cNvSpPr>
            <p:nvPr userDrawn="1"/>
          </p:nvSpPr>
          <p:spPr bwMode="auto">
            <a:xfrm>
              <a:off x="882651" y="1427163"/>
              <a:ext cx="371475"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3" name="Freeform 31"/>
            <p:cNvSpPr>
              <a:spLocks/>
            </p:cNvSpPr>
            <p:nvPr userDrawn="1"/>
          </p:nvSpPr>
          <p:spPr bwMode="auto">
            <a:xfrm>
              <a:off x="800101" y="1114426"/>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Freeform 32"/>
            <p:cNvSpPr>
              <a:spLocks/>
            </p:cNvSpPr>
            <p:nvPr userDrawn="1"/>
          </p:nvSpPr>
          <p:spPr bwMode="auto">
            <a:xfrm>
              <a:off x="746126" y="1357313"/>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33"/>
            <p:cNvSpPr>
              <a:spLocks/>
            </p:cNvSpPr>
            <p:nvPr userDrawn="1"/>
          </p:nvSpPr>
          <p:spPr bwMode="auto">
            <a:xfrm>
              <a:off x="741363" y="709613"/>
              <a:ext cx="39688"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Freeform 34"/>
            <p:cNvSpPr>
              <a:spLocks/>
            </p:cNvSpPr>
            <p:nvPr userDrawn="1"/>
          </p:nvSpPr>
          <p:spPr bwMode="auto">
            <a:xfrm>
              <a:off x="788988" y="698501"/>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Freeform 35"/>
            <p:cNvSpPr>
              <a:spLocks/>
            </p:cNvSpPr>
            <p:nvPr userDrawn="1"/>
          </p:nvSpPr>
          <p:spPr bwMode="auto">
            <a:xfrm>
              <a:off x="796926" y="701676"/>
              <a:ext cx="73025" cy="80963"/>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36"/>
            <p:cNvSpPr>
              <a:spLocks/>
            </p:cNvSpPr>
            <p:nvPr userDrawn="1"/>
          </p:nvSpPr>
          <p:spPr bwMode="auto">
            <a:xfrm>
              <a:off x="803276" y="793751"/>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Freeform 37"/>
            <p:cNvSpPr>
              <a:spLocks/>
            </p:cNvSpPr>
            <p:nvPr userDrawn="1"/>
          </p:nvSpPr>
          <p:spPr bwMode="auto">
            <a:xfrm>
              <a:off x="806451" y="822326"/>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1" name="Freeform 38"/>
            <p:cNvSpPr>
              <a:spLocks/>
            </p:cNvSpPr>
            <p:nvPr userDrawn="1"/>
          </p:nvSpPr>
          <p:spPr bwMode="auto">
            <a:xfrm>
              <a:off x="803276" y="887413"/>
              <a:ext cx="77788"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Freeform 39"/>
            <p:cNvSpPr>
              <a:spLocks/>
            </p:cNvSpPr>
            <p:nvPr userDrawn="1"/>
          </p:nvSpPr>
          <p:spPr bwMode="auto">
            <a:xfrm>
              <a:off x="839788" y="912813"/>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Freeform 40"/>
            <p:cNvSpPr>
              <a:spLocks/>
            </p:cNvSpPr>
            <p:nvPr userDrawn="1"/>
          </p:nvSpPr>
          <p:spPr bwMode="auto">
            <a:xfrm>
              <a:off x="874713" y="668338"/>
              <a:ext cx="26988" cy="123825"/>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Freeform 41"/>
            <p:cNvSpPr>
              <a:spLocks/>
            </p:cNvSpPr>
            <p:nvPr userDrawn="1"/>
          </p:nvSpPr>
          <p:spPr bwMode="auto">
            <a:xfrm>
              <a:off x="903288" y="704851"/>
              <a:ext cx="80963" cy="58738"/>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42"/>
            <p:cNvSpPr>
              <a:spLocks/>
            </p:cNvSpPr>
            <p:nvPr userDrawn="1"/>
          </p:nvSpPr>
          <p:spPr bwMode="auto">
            <a:xfrm>
              <a:off x="1004888" y="627063"/>
              <a:ext cx="158750"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6" name="Freeform 43"/>
            <p:cNvSpPr>
              <a:spLocks/>
            </p:cNvSpPr>
            <p:nvPr userDrawn="1"/>
          </p:nvSpPr>
          <p:spPr bwMode="auto">
            <a:xfrm>
              <a:off x="1133476" y="714376"/>
              <a:ext cx="193675" cy="33338"/>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44"/>
            <p:cNvSpPr>
              <a:spLocks/>
            </p:cNvSpPr>
            <p:nvPr userDrawn="1"/>
          </p:nvSpPr>
          <p:spPr bwMode="auto">
            <a:xfrm>
              <a:off x="1195388" y="796926"/>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8" name="Freeform 45"/>
            <p:cNvSpPr>
              <a:spLocks/>
            </p:cNvSpPr>
            <p:nvPr userDrawn="1"/>
          </p:nvSpPr>
          <p:spPr bwMode="auto">
            <a:xfrm>
              <a:off x="1228726" y="1074738"/>
              <a:ext cx="1588"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9" name="Freeform 46"/>
            <p:cNvSpPr>
              <a:spLocks/>
            </p:cNvSpPr>
            <p:nvPr userDrawn="1"/>
          </p:nvSpPr>
          <p:spPr bwMode="auto">
            <a:xfrm>
              <a:off x="981076" y="757238"/>
              <a:ext cx="20638" cy="12700"/>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0" name="Freeform 47"/>
            <p:cNvSpPr>
              <a:spLocks/>
            </p:cNvSpPr>
            <p:nvPr userDrawn="1"/>
          </p:nvSpPr>
          <p:spPr bwMode="auto">
            <a:xfrm>
              <a:off x="703263" y="714376"/>
              <a:ext cx="657225" cy="776288"/>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11" name="Alaotsikko 2"/>
          <p:cNvSpPr>
            <a:spLocks noGrp="1"/>
          </p:cNvSpPr>
          <p:nvPr userDrawn="1">
            <p:ph type="subTitle" idx="1"/>
          </p:nvPr>
        </p:nvSpPr>
        <p:spPr>
          <a:xfrm>
            <a:off x="911424" y="5419437"/>
            <a:ext cx="7776864" cy="889884"/>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p>
        </p:txBody>
      </p:sp>
      <p:sp>
        <p:nvSpPr>
          <p:cNvPr id="10" name="Otsikko 1"/>
          <p:cNvSpPr>
            <a:spLocks noGrp="1"/>
          </p:cNvSpPr>
          <p:nvPr userDrawn="1">
            <p:ph type="ctrTitle"/>
          </p:nvPr>
        </p:nvSpPr>
        <p:spPr>
          <a:xfrm>
            <a:off x="911424" y="2468894"/>
            <a:ext cx="7776864" cy="2794037"/>
          </a:xfrm>
        </p:spPr>
        <p:txBody>
          <a:bodyPr anchor="b" anchorCtr="0">
            <a:noAutofit/>
          </a:bodyPr>
          <a:lstStyle>
            <a:lvl1pPr algn="l">
              <a:defRPr sz="5333">
                <a:solidFill>
                  <a:srgbClr val="FFFFFF"/>
                </a:solidFill>
              </a:defRPr>
            </a:lvl1pPr>
          </a:lstStyle>
          <a:p>
            <a:r>
              <a:rPr lang="fi-FI"/>
              <a:t>Muokkaa ots. perustyyl. napsautt.</a:t>
            </a:r>
          </a:p>
        </p:txBody>
      </p:sp>
    </p:spTree>
    <p:extLst>
      <p:ext uri="{BB962C8B-B14F-4D97-AF65-F5344CB8AC3E}">
        <p14:creationId xmlns:p14="http://schemas.microsoft.com/office/powerpoint/2010/main" val="203665424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2_Pääotsikko_valkoinen">
    <p:spTree>
      <p:nvGrpSpPr>
        <p:cNvPr id="1" name=""/>
        <p:cNvGrpSpPr/>
        <p:nvPr/>
      </p:nvGrpSpPr>
      <p:grpSpPr>
        <a:xfrm>
          <a:off x="0" y="0"/>
          <a:ext cx="0" cy="0"/>
          <a:chOff x="0" y="0"/>
          <a:chExt cx="0" cy="0"/>
        </a:xfrm>
      </p:grpSpPr>
      <p:grpSp>
        <p:nvGrpSpPr>
          <p:cNvPr id="2" name="Group 5"/>
          <p:cNvGrpSpPr>
            <a:grpSpLocks noChangeAspect="1"/>
          </p:cNvGrpSpPr>
          <p:nvPr userDrawn="1"/>
        </p:nvGrpSpPr>
        <p:grpSpPr bwMode="auto">
          <a:xfrm>
            <a:off x="6375583" y="0"/>
            <a:ext cx="5818719" cy="6858003"/>
            <a:chOff x="3008" y="0"/>
            <a:chExt cx="2749" cy="3240"/>
          </a:xfrm>
        </p:grpSpPr>
        <p:sp>
          <p:nvSpPr>
            <p:cNvPr id="12" name="Freeform 6"/>
            <p:cNvSpPr>
              <a:spLocks/>
            </p:cNvSpPr>
            <p:nvPr userDrawn="1"/>
          </p:nvSpPr>
          <p:spPr bwMode="auto">
            <a:xfrm>
              <a:off x="4230" y="2293"/>
              <a:ext cx="1527" cy="947"/>
            </a:xfrm>
            <a:custGeom>
              <a:avLst/>
              <a:gdLst>
                <a:gd name="T0" fmla="*/ 1527 w 1527"/>
                <a:gd name="T1" fmla="*/ 947 h 947"/>
                <a:gd name="T2" fmla="*/ 1527 w 1527"/>
                <a:gd name="T3" fmla="*/ 491 h 947"/>
                <a:gd name="T4" fmla="*/ 1527 w 1527"/>
                <a:gd name="T5" fmla="*/ 491 h 947"/>
                <a:gd name="T6" fmla="*/ 1291 w 1527"/>
                <a:gd name="T7" fmla="*/ 382 h 947"/>
                <a:gd name="T8" fmla="*/ 1175 w 1527"/>
                <a:gd name="T9" fmla="*/ 327 h 947"/>
                <a:gd name="T10" fmla="*/ 1118 w 1527"/>
                <a:gd name="T11" fmla="*/ 299 h 947"/>
                <a:gd name="T12" fmla="*/ 1060 w 1527"/>
                <a:gd name="T13" fmla="*/ 270 h 947"/>
                <a:gd name="T14" fmla="*/ 1003 w 1527"/>
                <a:gd name="T15" fmla="*/ 241 h 947"/>
                <a:gd name="T16" fmla="*/ 946 w 1527"/>
                <a:gd name="T17" fmla="*/ 210 h 947"/>
                <a:gd name="T18" fmla="*/ 889 w 1527"/>
                <a:gd name="T19" fmla="*/ 179 h 947"/>
                <a:gd name="T20" fmla="*/ 833 w 1527"/>
                <a:gd name="T21" fmla="*/ 146 h 947"/>
                <a:gd name="T22" fmla="*/ 777 w 1527"/>
                <a:gd name="T23" fmla="*/ 111 h 947"/>
                <a:gd name="T24" fmla="*/ 722 w 1527"/>
                <a:gd name="T25" fmla="*/ 76 h 947"/>
                <a:gd name="T26" fmla="*/ 667 w 1527"/>
                <a:gd name="T27" fmla="*/ 39 h 947"/>
                <a:gd name="T28" fmla="*/ 612 w 1527"/>
                <a:gd name="T29" fmla="*/ 0 h 947"/>
                <a:gd name="T30" fmla="*/ 612 w 1527"/>
                <a:gd name="T31" fmla="*/ 0 h 947"/>
                <a:gd name="T32" fmla="*/ 569 w 1527"/>
                <a:gd name="T33" fmla="*/ 70 h 947"/>
                <a:gd name="T34" fmla="*/ 527 w 1527"/>
                <a:gd name="T35" fmla="*/ 137 h 947"/>
                <a:gd name="T36" fmla="*/ 486 w 1527"/>
                <a:gd name="T37" fmla="*/ 202 h 947"/>
                <a:gd name="T38" fmla="*/ 444 w 1527"/>
                <a:gd name="T39" fmla="*/ 265 h 947"/>
                <a:gd name="T40" fmla="*/ 363 w 1527"/>
                <a:gd name="T41" fmla="*/ 386 h 947"/>
                <a:gd name="T42" fmla="*/ 283 w 1527"/>
                <a:gd name="T43" fmla="*/ 502 h 947"/>
                <a:gd name="T44" fmla="*/ 207 w 1527"/>
                <a:gd name="T45" fmla="*/ 614 h 947"/>
                <a:gd name="T46" fmla="*/ 170 w 1527"/>
                <a:gd name="T47" fmla="*/ 669 h 947"/>
                <a:gd name="T48" fmla="*/ 134 w 1527"/>
                <a:gd name="T49" fmla="*/ 724 h 947"/>
                <a:gd name="T50" fmla="*/ 99 w 1527"/>
                <a:gd name="T51" fmla="*/ 779 h 947"/>
                <a:gd name="T52" fmla="*/ 65 w 1527"/>
                <a:gd name="T53" fmla="*/ 835 h 947"/>
                <a:gd name="T54" fmla="*/ 32 w 1527"/>
                <a:gd name="T55" fmla="*/ 890 h 947"/>
                <a:gd name="T56" fmla="*/ 0 w 1527"/>
                <a:gd name="T57" fmla="*/ 947 h 947"/>
                <a:gd name="T58" fmla="*/ 1527 w 1527"/>
                <a:gd name="T59"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7" h="947">
                  <a:moveTo>
                    <a:pt x="1527" y="947"/>
                  </a:moveTo>
                  <a:lnTo>
                    <a:pt x="1527" y="491"/>
                  </a:lnTo>
                  <a:lnTo>
                    <a:pt x="1527" y="491"/>
                  </a:lnTo>
                  <a:lnTo>
                    <a:pt x="1291" y="382"/>
                  </a:lnTo>
                  <a:lnTo>
                    <a:pt x="1175" y="327"/>
                  </a:lnTo>
                  <a:lnTo>
                    <a:pt x="1118" y="299"/>
                  </a:lnTo>
                  <a:lnTo>
                    <a:pt x="1060" y="270"/>
                  </a:lnTo>
                  <a:lnTo>
                    <a:pt x="1003" y="241"/>
                  </a:lnTo>
                  <a:lnTo>
                    <a:pt x="946" y="210"/>
                  </a:lnTo>
                  <a:lnTo>
                    <a:pt x="889" y="179"/>
                  </a:lnTo>
                  <a:lnTo>
                    <a:pt x="833" y="146"/>
                  </a:lnTo>
                  <a:lnTo>
                    <a:pt x="777" y="111"/>
                  </a:lnTo>
                  <a:lnTo>
                    <a:pt x="722" y="76"/>
                  </a:lnTo>
                  <a:lnTo>
                    <a:pt x="667" y="39"/>
                  </a:lnTo>
                  <a:lnTo>
                    <a:pt x="612" y="0"/>
                  </a:lnTo>
                  <a:lnTo>
                    <a:pt x="612" y="0"/>
                  </a:lnTo>
                  <a:lnTo>
                    <a:pt x="569" y="70"/>
                  </a:lnTo>
                  <a:lnTo>
                    <a:pt x="527" y="137"/>
                  </a:lnTo>
                  <a:lnTo>
                    <a:pt x="486" y="202"/>
                  </a:lnTo>
                  <a:lnTo>
                    <a:pt x="444" y="265"/>
                  </a:lnTo>
                  <a:lnTo>
                    <a:pt x="363" y="386"/>
                  </a:lnTo>
                  <a:lnTo>
                    <a:pt x="283" y="502"/>
                  </a:lnTo>
                  <a:lnTo>
                    <a:pt x="207" y="614"/>
                  </a:lnTo>
                  <a:lnTo>
                    <a:pt x="170" y="669"/>
                  </a:lnTo>
                  <a:lnTo>
                    <a:pt x="134" y="724"/>
                  </a:lnTo>
                  <a:lnTo>
                    <a:pt x="99" y="779"/>
                  </a:lnTo>
                  <a:lnTo>
                    <a:pt x="65" y="835"/>
                  </a:lnTo>
                  <a:lnTo>
                    <a:pt x="32" y="890"/>
                  </a:lnTo>
                  <a:lnTo>
                    <a:pt x="0" y="947"/>
                  </a:lnTo>
                  <a:lnTo>
                    <a:pt x="1527" y="947"/>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1" name="Freeform 7"/>
            <p:cNvSpPr>
              <a:spLocks/>
            </p:cNvSpPr>
            <p:nvPr userDrawn="1"/>
          </p:nvSpPr>
          <p:spPr bwMode="auto">
            <a:xfrm>
              <a:off x="4842" y="1664"/>
              <a:ext cx="915" cy="1053"/>
            </a:xfrm>
            <a:custGeom>
              <a:avLst/>
              <a:gdLst>
                <a:gd name="T0" fmla="*/ 915 w 915"/>
                <a:gd name="T1" fmla="*/ 0 h 1053"/>
                <a:gd name="T2" fmla="*/ 915 w 915"/>
                <a:gd name="T3" fmla="*/ 0 h 1053"/>
                <a:gd name="T4" fmla="*/ 854 w 915"/>
                <a:gd name="T5" fmla="*/ 29 h 1053"/>
                <a:gd name="T6" fmla="*/ 795 w 915"/>
                <a:gd name="T7" fmla="*/ 62 h 1053"/>
                <a:gd name="T8" fmla="*/ 735 w 915"/>
                <a:gd name="T9" fmla="*/ 97 h 1053"/>
                <a:gd name="T10" fmla="*/ 675 w 915"/>
                <a:gd name="T11" fmla="*/ 133 h 1053"/>
                <a:gd name="T12" fmla="*/ 617 w 915"/>
                <a:gd name="T13" fmla="*/ 171 h 1053"/>
                <a:gd name="T14" fmla="*/ 559 w 915"/>
                <a:gd name="T15" fmla="*/ 210 h 1053"/>
                <a:gd name="T16" fmla="*/ 500 w 915"/>
                <a:gd name="T17" fmla="*/ 251 h 1053"/>
                <a:gd name="T18" fmla="*/ 443 w 915"/>
                <a:gd name="T19" fmla="*/ 294 h 1053"/>
                <a:gd name="T20" fmla="*/ 329 w 915"/>
                <a:gd name="T21" fmla="*/ 378 h 1053"/>
                <a:gd name="T22" fmla="*/ 218 w 915"/>
                <a:gd name="T23" fmla="*/ 465 h 1053"/>
                <a:gd name="T24" fmla="*/ 108 w 915"/>
                <a:gd name="T25" fmla="*/ 549 h 1053"/>
                <a:gd name="T26" fmla="*/ 53 w 915"/>
                <a:gd name="T27" fmla="*/ 589 h 1053"/>
                <a:gd name="T28" fmla="*/ 0 w 915"/>
                <a:gd name="T29" fmla="*/ 629 h 1053"/>
                <a:gd name="T30" fmla="*/ 0 w 915"/>
                <a:gd name="T31" fmla="*/ 629 h 1053"/>
                <a:gd name="T32" fmla="*/ 0 w 915"/>
                <a:gd name="T33" fmla="*/ 629 h 1053"/>
                <a:gd name="T34" fmla="*/ 53 w 915"/>
                <a:gd name="T35" fmla="*/ 667 h 1053"/>
                <a:gd name="T36" fmla="*/ 107 w 915"/>
                <a:gd name="T37" fmla="*/ 704 h 1053"/>
                <a:gd name="T38" fmla="*/ 161 w 915"/>
                <a:gd name="T39" fmla="*/ 739 h 1053"/>
                <a:gd name="T40" fmla="*/ 216 w 915"/>
                <a:gd name="T41" fmla="*/ 774 h 1053"/>
                <a:gd name="T42" fmla="*/ 272 w 915"/>
                <a:gd name="T43" fmla="*/ 808 h 1053"/>
                <a:gd name="T44" fmla="*/ 328 w 915"/>
                <a:gd name="T45" fmla="*/ 839 h 1053"/>
                <a:gd name="T46" fmla="*/ 384 w 915"/>
                <a:gd name="T47" fmla="*/ 870 h 1053"/>
                <a:gd name="T48" fmla="*/ 442 w 915"/>
                <a:gd name="T49" fmla="*/ 899 h 1053"/>
                <a:gd name="T50" fmla="*/ 500 w 915"/>
                <a:gd name="T51" fmla="*/ 926 h 1053"/>
                <a:gd name="T52" fmla="*/ 559 w 915"/>
                <a:gd name="T53" fmla="*/ 951 h 1053"/>
                <a:gd name="T54" fmla="*/ 617 w 915"/>
                <a:gd name="T55" fmla="*/ 973 h 1053"/>
                <a:gd name="T56" fmla="*/ 675 w 915"/>
                <a:gd name="T57" fmla="*/ 994 h 1053"/>
                <a:gd name="T58" fmla="*/ 735 w 915"/>
                <a:gd name="T59" fmla="*/ 1012 h 1053"/>
                <a:gd name="T60" fmla="*/ 795 w 915"/>
                <a:gd name="T61" fmla="*/ 1028 h 1053"/>
                <a:gd name="T62" fmla="*/ 854 w 915"/>
                <a:gd name="T63" fmla="*/ 1042 h 1053"/>
                <a:gd name="T64" fmla="*/ 885 w 915"/>
                <a:gd name="T65" fmla="*/ 1048 h 1053"/>
                <a:gd name="T66" fmla="*/ 915 w 915"/>
                <a:gd name="T67" fmla="*/ 1053 h 1053"/>
                <a:gd name="T68" fmla="*/ 915 w 915"/>
                <a:gd name="T69"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5" h="1053">
                  <a:moveTo>
                    <a:pt x="915" y="0"/>
                  </a:moveTo>
                  <a:lnTo>
                    <a:pt x="915" y="0"/>
                  </a:lnTo>
                  <a:lnTo>
                    <a:pt x="854" y="29"/>
                  </a:lnTo>
                  <a:lnTo>
                    <a:pt x="795" y="62"/>
                  </a:lnTo>
                  <a:lnTo>
                    <a:pt x="735" y="97"/>
                  </a:lnTo>
                  <a:lnTo>
                    <a:pt x="675" y="133"/>
                  </a:lnTo>
                  <a:lnTo>
                    <a:pt x="617" y="171"/>
                  </a:lnTo>
                  <a:lnTo>
                    <a:pt x="559" y="210"/>
                  </a:lnTo>
                  <a:lnTo>
                    <a:pt x="500" y="251"/>
                  </a:lnTo>
                  <a:lnTo>
                    <a:pt x="443" y="294"/>
                  </a:lnTo>
                  <a:lnTo>
                    <a:pt x="329" y="378"/>
                  </a:lnTo>
                  <a:lnTo>
                    <a:pt x="218" y="465"/>
                  </a:lnTo>
                  <a:lnTo>
                    <a:pt x="108" y="549"/>
                  </a:lnTo>
                  <a:lnTo>
                    <a:pt x="53" y="589"/>
                  </a:lnTo>
                  <a:lnTo>
                    <a:pt x="0" y="629"/>
                  </a:lnTo>
                  <a:lnTo>
                    <a:pt x="0" y="629"/>
                  </a:lnTo>
                  <a:lnTo>
                    <a:pt x="0" y="629"/>
                  </a:lnTo>
                  <a:lnTo>
                    <a:pt x="53" y="667"/>
                  </a:lnTo>
                  <a:lnTo>
                    <a:pt x="107" y="704"/>
                  </a:lnTo>
                  <a:lnTo>
                    <a:pt x="161" y="739"/>
                  </a:lnTo>
                  <a:lnTo>
                    <a:pt x="216" y="774"/>
                  </a:lnTo>
                  <a:lnTo>
                    <a:pt x="272" y="808"/>
                  </a:lnTo>
                  <a:lnTo>
                    <a:pt x="328" y="839"/>
                  </a:lnTo>
                  <a:lnTo>
                    <a:pt x="384" y="870"/>
                  </a:lnTo>
                  <a:lnTo>
                    <a:pt x="442" y="899"/>
                  </a:lnTo>
                  <a:lnTo>
                    <a:pt x="500" y="926"/>
                  </a:lnTo>
                  <a:lnTo>
                    <a:pt x="559" y="951"/>
                  </a:lnTo>
                  <a:lnTo>
                    <a:pt x="617" y="973"/>
                  </a:lnTo>
                  <a:lnTo>
                    <a:pt x="675" y="994"/>
                  </a:lnTo>
                  <a:lnTo>
                    <a:pt x="735" y="1012"/>
                  </a:lnTo>
                  <a:lnTo>
                    <a:pt x="795" y="1028"/>
                  </a:lnTo>
                  <a:lnTo>
                    <a:pt x="854" y="1042"/>
                  </a:lnTo>
                  <a:lnTo>
                    <a:pt x="885" y="1048"/>
                  </a:lnTo>
                  <a:lnTo>
                    <a:pt x="915" y="1053"/>
                  </a:lnTo>
                  <a:lnTo>
                    <a:pt x="915" y="0"/>
                  </a:lnTo>
                  <a:close/>
                </a:path>
              </a:pathLst>
            </a:custGeom>
            <a:solidFill>
              <a:srgbClr val="9BA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2" name="Freeform 8"/>
            <p:cNvSpPr>
              <a:spLocks/>
            </p:cNvSpPr>
            <p:nvPr userDrawn="1"/>
          </p:nvSpPr>
          <p:spPr bwMode="auto">
            <a:xfrm>
              <a:off x="3761" y="0"/>
              <a:ext cx="1602" cy="2293"/>
            </a:xfrm>
            <a:custGeom>
              <a:avLst/>
              <a:gdLst>
                <a:gd name="T0" fmla="*/ 46 w 1602"/>
                <a:gd name="T1" fmla="*/ 0 h 2293"/>
                <a:gd name="T2" fmla="*/ 27 w 1602"/>
                <a:gd name="T3" fmla="*/ 79 h 2293"/>
                <a:gd name="T4" fmla="*/ 13 w 1602"/>
                <a:gd name="T5" fmla="*/ 158 h 2293"/>
                <a:gd name="T6" fmla="*/ 5 w 1602"/>
                <a:gd name="T7" fmla="*/ 236 h 2293"/>
                <a:gd name="T8" fmla="*/ 0 w 1602"/>
                <a:gd name="T9" fmla="*/ 315 h 2293"/>
                <a:gd name="T10" fmla="*/ 1 w 1602"/>
                <a:gd name="T11" fmla="*/ 394 h 2293"/>
                <a:gd name="T12" fmla="*/ 7 w 1602"/>
                <a:gd name="T13" fmla="*/ 473 h 2293"/>
                <a:gd name="T14" fmla="*/ 16 w 1602"/>
                <a:gd name="T15" fmla="*/ 551 h 2293"/>
                <a:gd name="T16" fmla="*/ 27 w 1602"/>
                <a:gd name="T17" fmla="*/ 630 h 2293"/>
                <a:gd name="T18" fmla="*/ 43 w 1602"/>
                <a:gd name="T19" fmla="*/ 708 h 2293"/>
                <a:gd name="T20" fmla="*/ 80 w 1602"/>
                <a:gd name="T21" fmla="*/ 862 h 2293"/>
                <a:gd name="T22" fmla="*/ 124 w 1602"/>
                <a:gd name="T23" fmla="*/ 1014 h 2293"/>
                <a:gd name="T24" fmla="*/ 195 w 1602"/>
                <a:gd name="T25" fmla="*/ 1236 h 2293"/>
                <a:gd name="T26" fmla="*/ 209 w 1602"/>
                <a:gd name="T27" fmla="*/ 1277 h 2293"/>
                <a:gd name="T28" fmla="*/ 242 w 1602"/>
                <a:gd name="T29" fmla="*/ 1358 h 2293"/>
                <a:gd name="T30" fmla="*/ 279 w 1602"/>
                <a:gd name="T31" fmla="*/ 1437 h 2293"/>
                <a:gd name="T32" fmla="*/ 322 w 1602"/>
                <a:gd name="T33" fmla="*/ 1514 h 2293"/>
                <a:gd name="T34" fmla="*/ 369 w 1602"/>
                <a:gd name="T35" fmla="*/ 1590 h 2293"/>
                <a:gd name="T36" fmla="*/ 420 w 1602"/>
                <a:gd name="T37" fmla="*/ 1662 h 2293"/>
                <a:gd name="T38" fmla="*/ 474 w 1602"/>
                <a:gd name="T39" fmla="*/ 1733 h 2293"/>
                <a:gd name="T40" fmla="*/ 531 w 1602"/>
                <a:gd name="T41" fmla="*/ 1801 h 2293"/>
                <a:gd name="T42" fmla="*/ 590 w 1602"/>
                <a:gd name="T43" fmla="*/ 1869 h 2293"/>
                <a:gd name="T44" fmla="*/ 652 w 1602"/>
                <a:gd name="T45" fmla="*/ 1933 h 2293"/>
                <a:gd name="T46" fmla="*/ 749 w 1602"/>
                <a:gd name="T47" fmla="*/ 2025 h 2293"/>
                <a:gd name="T48" fmla="*/ 881 w 1602"/>
                <a:gd name="T49" fmla="*/ 2139 h 2293"/>
                <a:gd name="T50" fmla="*/ 1014 w 1602"/>
                <a:gd name="T51" fmla="*/ 2244 h 2293"/>
                <a:gd name="T52" fmla="*/ 1081 w 1602"/>
                <a:gd name="T53" fmla="*/ 2293 h 2293"/>
                <a:gd name="T54" fmla="*/ 1107 w 1602"/>
                <a:gd name="T55" fmla="*/ 2266 h 2293"/>
                <a:gd name="T56" fmla="*/ 1157 w 1602"/>
                <a:gd name="T57" fmla="*/ 2210 h 2293"/>
                <a:gd name="T58" fmla="*/ 1206 w 1602"/>
                <a:gd name="T59" fmla="*/ 2151 h 2293"/>
                <a:gd name="T60" fmla="*/ 1249 w 1602"/>
                <a:gd name="T61" fmla="*/ 2090 h 2293"/>
                <a:gd name="T62" fmla="*/ 1290 w 1602"/>
                <a:gd name="T63" fmla="*/ 2027 h 2293"/>
                <a:gd name="T64" fmla="*/ 1328 w 1602"/>
                <a:gd name="T65" fmla="*/ 1963 h 2293"/>
                <a:gd name="T66" fmla="*/ 1363 w 1602"/>
                <a:gd name="T67" fmla="*/ 1898 h 2293"/>
                <a:gd name="T68" fmla="*/ 1396 w 1602"/>
                <a:gd name="T69" fmla="*/ 1830 h 2293"/>
                <a:gd name="T70" fmla="*/ 1425 w 1602"/>
                <a:gd name="T71" fmla="*/ 1762 h 2293"/>
                <a:gd name="T72" fmla="*/ 1452 w 1602"/>
                <a:gd name="T73" fmla="*/ 1692 h 2293"/>
                <a:gd name="T74" fmla="*/ 1475 w 1602"/>
                <a:gd name="T75" fmla="*/ 1620 h 2293"/>
                <a:gd name="T76" fmla="*/ 1508 w 1602"/>
                <a:gd name="T77" fmla="*/ 1511 h 2293"/>
                <a:gd name="T78" fmla="*/ 1542 w 1602"/>
                <a:gd name="T79" fmla="*/ 1362 h 2293"/>
                <a:gd name="T80" fmla="*/ 1568 w 1602"/>
                <a:gd name="T81" fmla="*/ 1211 h 2293"/>
                <a:gd name="T82" fmla="*/ 1586 w 1602"/>
                <a:gd name="T83" fmla="*/ 1058 h 2293"/>
                <a:gd name="T84" fmla="*/ 1597 w 1602"/>
                <a:gd name="T85" fmla="*/ 902 h 2293"/>
                <a:gd name="T86" fmla="*/ 1602 w 1602"/>
                <a:gd name="T87" fmla="*/ 747 h 2293"/>
                <a:gd name="T88" fmla="*/ 1601 w 1602"/>
                <a:gd name="T89" fmla="*/ 593 h 2293"/>
                <a:gd name="T90" fmla="*/ 1597 w 1602"/>
                <a:gd name="T91" fmla="*/ 440 h 2293"/>
                <a:gd name="T92" fmla="*/ 1588 w 1602"/>
                <a:gd name="T93" fmla="*/ 290 h 2293"/>
                <a:gd name="T94" fmla="*/ 1577 w 1602"/>
                <a:gd name="T95" fmla="*/ 143 h 2293"/>
                <a:gd name="T96" fmla="*/ 46 w 1602"/>
                <a:gd name="T97" fmla="*/ 0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2" h="2293">
                  <a:moveTo>
                    <a:pt x="46" y="0"/>
                  </a:moveTo>
                  <a:lnTo>
                    <a:pt x="46" y="0"/>
                  </a:lnTo>
                  <a:lnTo>
                    <a:pt x="36" y="39"/>
                  </a:lnTo>
                  <a:lnTo>
                    <a:pt x="27" y="79"/>
                  </a:lnTo>
                  <a:lnTo>
                    <a:pt x="19" y="118"/>
                  </a:lnTo>
                  <a:lnTo>
                    <a:pt x="13" y="158"/>
                  </a:lnTo>
                  <a:lnTo>
                    <a:pt x="8" y="197"/>
                  </a:lnTo>
                  <a:lnTo>
                    <a:pt x="5" y="236"/>
                  </a:lnTo>
                  <a:lnTo>
                    <a:pt x="2" y="276"/>
                  </a:lnTo>
                  <a:lnTo>
                    <a:pt x="0" y="315"/>
                  </a:lnTo>
                  <a:lnTo>
                    <a:pt x="0" y="354"/>
                  </a:lnTo>
                  <a:lnTo>
                    <a:pt x="1" y="394"/>
                  </a:lnTo>
                  <a:lnTo>
                    <a:pt x="4" y="433"/>
                  </a:lnTo>
                  <a:lnTo>
                    <a:pt x="7" y="473"/>
                  </a:lnTo>
                  <a:lnTo>
                    <a:pt x="10" y="512"/>
                  </a:lnTo>
                  <a:lnTo>
                    <a:pt x="16" y="551"/>
                  </a:lnTo>
                  <a:lnTo>
                    <a:pt x="22" y="591"/>
                  </a:lnTo>
                  <a:lnTo>
                    <a:pt x="27" y="630"/>
                  </a:lnTo>
                  <a:lnTo>
                    <a:pt x="35" y="668"/>
                  </a:lnTo>
                  <a:lnTo>
                    <a:pt x="43" y="708"/>
                  </a:lnTo>
                  <a:lnTo>
                    <a:pt x="60" y="785"/>
                  </a:lnTo>
                  <a:lnTo>
                    <a:pt x="80" y="862"/>
                  </a:lnTo>
                  <a:lnTo>
                    <a:pt x="101" y="938"/>
                  </a:lnTo>
                  <a:lnTo>
                    <a:pt x="124" y="1014"/>
                  </a:lnTo>
                  <a:lnTo>
                    <a:pt x="147" y="1089"/>
                  </a:lnTo>
                  <a:lnTo>
                    <a:pt x="195" y="1236"/>
                  </a:lnTo>
                  <a:lnTo>
                    <a:pt x="195" y="1236"/>
                  </a:lnTo>
                  <a:lnTo>
                    <a:pt x="209" y="1277"/>
                  </a:lnTo>
                  <a:lnTo>
                    <a:pt x="224" y="1319"/>
                  </a:lnTo>
                  <a:lnTo>
                    <a:pt x="242" y="1358"/>
                  </a:lnTo>
                  <a:lnTo>
                    <a:pt x="260" y="1398"/>
                  </a:lnTo>
                  <a:lnTo>
                    <a:pt x="279" y="1437"/>
                  </a:lnTo>
                  <a:lnTo>
                    <a:pt x="299" y="1476"/>
                  </a:lnTo>
                  <a:lnTo>
                    <a:pt x="322" y="1514"/>
                  </a:lnTo>
                  <a:lnTo>
                    <a:pt x="344" y="1551"/>
                  </a:lnTo>
                  <a:lnTo>
                    <a:pt x="369" y="1590"/>
                  </a:lnTo>
                  <a:lnTo>
                    <a:pt x="394" y="1626"/>
                  </a:lnTo>
                  <a:lnTo>
                    <a:pt x="420" y="1662"/>
                  </a:lnTo>
                  <a:lnTo>
                    <a:pt x="445" y="1698"/>
                  </a:lnTo>
                  <a:lnTo>
                    <a:pt x="474" y="1733"/>
                  </a:lnTo>
                  <a:lnTo>
                    <a:pt x="502" y="1767"/>
                  </a:lnTo>
                  <a:lnTo>
                    <a:pt x="531" y="1801"/>
                  </a:lnTo>
                  <a:lnTo>
                    <a:pt x="560" y="1835"/>
                  </a:lnTo>
                  <a:lnTo>
                    <a:pt x="590" y="1869"/>
                  </a:lnTo>
                  <a:lnTo>
                    <a:pt x="621" y="1900"/>
                  </a:lnTo>
                  <a:lnTo>
                    <a:pt x="652" y="1933"/>
                  </a:lnTo>
                  <a:lnTo>
                    <a:pt x="685" y="1963"/>
                  </a:lnTo>
                  <a:lnTo>
                    <a:pt x="749" y="2025"/>
                  </a:lnTo>
                  <a:lnTo>
                    <a:pt x="814" y="2084"/>
                  </a:lnTo>
                  <a:lnTo>
                    <a:pt x="881" y="2139"/>
                  </a:lnTo>
                  <a:lnTo>
                    <a:pt x="948" y="2193"/>
                  </a:lnTo>
                  <a:lnTo>
                    <a:pt x="1014" y="2244"/>
                  </a:lnTo>
                  <a:lnTo>
                    <a:pt x="1081" y="2293"/>
                  </a:lnTo>
                  <a:lnTo>
                    <a:pt x="1081" y="2293"/>
                  </a:lnTo>
                  <a:lnTo>
                    <a:pt x="1081" y="2293"/>
                  </a:lnTo>
                  <a:lnTo>
                    <a:pt x="1107" y="2266"/>
                  </a:lnTo>
                  <a:lnTo>
                    <a:pt x="1132" y="2238"/>
                  </a:lnTo>
                  <a:lnTo>
                    <a:pt x="1157" y="2210"/>
                  </a:lnTo>
                  <a:lnTo>
                    <a:pt x="1182" y="2180"/>
                  </a:lnTo>
                  <a:lnTo>
                    <a:pt x="1206" y="2151"/>
                  </a:lnTo>
                  <a:lnTo>
                    <a:pt x="1228" y="2121"/>
                  </a:lnTo>
                  <a:lnTo>
                    <a:pt x="1249" y="2090"/>
                  </a:lnTo>
                  <a:lnTo>
                    <a:pt x="1270" y="2059"/>
                  </a:lnTo>
                  <a:lnTo>
                    <a:pt x="1290" y="2027"/>
                  </a:lnTo>
                  <a:lnTo>
                    <a:pt x="1310" y="1996"/>
                  </a:lnTo>
                  <a:lnTo>
                    <a:pt x="1328" y="1963"/>
                  </a:lnTo>
                  <a:lnTo>
                    <a:pt x="1346" y="1931"/>
                  </a:lnTo>
                  <a:lnTo>
                    <a:pt x="1363" y="1898"/>
                  </a:lnTo>
                  <a:lnTo>
                    <a:pt x="1380" y="1864"/>
                  </a:lnTo>
                  <a:lnTo>
                    <a:pt x="1396" y="1830"/>
                  </a:lnTo>
                  <a:lnTo>
                    <a:pt x="1410" y="1797"/>
                  </a:lnTo>
                  <a:lnTo>
                    <a:pt x="1425" y="1762"/>
                  </a:lnTo>
                  <a:lnTo>
                    <a:pt x="1438" y="1727"/>
                  </a:lnTo>
                  <a:lnTo>
                    <a:pt x="1452" y="1692"/>
                  </a:lnTo>
                  <a:lnTo>
                    <a:pt x="1464" y="1656"/>
                  </a:lnTo>
                  <a:lnTo>
                    <a:pt x="1475" y="1620"/>
                  </a:lnTo>
                  <a:lnTo>
                    <a:pt x="1487" y="1584"/>
                  </a:lnTo>
                  <a:lnTo>
                    <a:pt x="1508" y="1511"/>
                  </a:lnTo>
                  <a:lnTo>
                    <a:pt x="1526" y="1438"/>
                  </a:lnTo>
                  <a:lnTo>
                    <a:pt x="1542" y="1362"/>
                  </a:lnTo>
                  <a:lnTo>
                    <a:pt x="1556" y="1287"/>
                  </a:lnTo>
                  <a:lnTo>
                    <a:pt x="1568" y="1211"/>
                  </a:lnTo>
                  <a:lnTo>
                    <a:pt x="1578" y="1134"/>
                  </a:lnTo>
                  <a:lnTo>
                    <a:pt x="1586" y="1058"/>
                  </a:lnTo>
                  <a:lnTo>
                    <a:pt x="1592" y="980"/>
                  </a:lnTo>
                  <a:lnTo>
                    <a:pt x="1597" y="902"/>
                  </a:lnTo>
                  <a:lnTo>
                    <a:pt x="1600" y="825"/>
                  </a:lnTo>
                  <a:lnTo>
                    <a:pt x="1602" y="747"/>
                  </a:lnTo>
                  <a:lnTo>
                    <a:pt x="1602" y="671"/>
                  </a:lnTo>
                  <a:lnTo>
                    <a:pt x="1601" y="593"/>
                  </a:lnTo>
                  <a:lnTo>
                    <a:pt x="1600" y="516"/>
                  </a:lnTo>
                  <a:lnTo>
                    <a:pt x="1597" y="440"/>
                  </a:lnTo>
                  <a:lnTo>
                    <a:pt x="1592" y="365"/>
                  </a:lnTo>
                  <a:lnTo>
                    <a:pt x="1588" y="290"/>
                  </a:lnTo>
                  <a:lnTo>
                    <a:pt x="1582" y="216"/>
                  </a:lnTo>
                  <a:lnTo>
                    <a:pt x="1577" y="143"/>
                  </a:lnTo>
                  <a:lnTo>
                    <a:pt x="1562" y="0"/>
                  </a:lnTo>
                  <a:lnTo>
                    <a:pt x="46"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4" name="Freeform 10"/>
            <p:cNvSpPr>
              <a:spLocks/>
            </p:cNvSpPr>
            <p:nvPr userDrawn="1"/>
          </p:nvSpPr>
          <p:spPr bwMode="auto">
            <a:xfrm>
              <a:off x="4842" y="0"/>
              <a:ext cx="915" cy="2293"/>
            </a:xfrm>
            <a:custGeom>
              <a:avLst/>
              <a:gdLst>
                <a:gd name="T0" fmla="*/ 915 w 915"/>
                <a:gd name="T1" fmla="*/ 1753 h 2293"/>
                <a:gd name="T2" fmla="*/ 915 w 915"/>
                <a:gd name="T3" fmla="*/ 0 h 2293"/>
                <a:gd name="T4" fmla="*/ 240 w 915"/>
                <a:gd name="T5" fmla="*/ 0 h 2293"/>
                <a:gd name="T6" fmla="*/ 240 w 915"/>
                <a:gd name="T7" fmla="*/ 0 h 2293"/>
                <a:gd name="T8" fmla="*/ 247 w 915"/>
                <a:gd name="T9" fmla="*/ 70 h 2293"/>
                <a:gd name="T10" fmla="*/ 254 w 915"/>
                <a:gd name="T11" fmla="*/ 141 h 2293"/>
                <a:gd name="T12" fmla="*/ 259 w 915"/>
                <a:gd name="T13" fmla="*/ 212 h 2293"/>
                <a:gd name="T14" fmla="*/ 263 w 915"/>
                <a:gd name="T15" fmla="*/ 282 h 2293"/>
                <a:gd name="T16" fmla="*/ 266 w 915"/>
                <a:gd name="T17" fmla="*/ 353 h 2293"/>
                <a:gd name="T18" fmla="*/ 270 w 915"/>
                <a:gd name="T19" fmla="*/ 424 h 2293"/>
                <a:gd name="T20" fmla="*/ 271 w 915"/>
                <a:gd name="T21" fmla="*/ 496 h 2293"/>
                <a:gd name="T22" fmla="*/ 272 w 915"/>
                <a:gd name="T23" fmla="*/ 567 h 2293"/>
                <a:gd name="T24" fmla="*/ 271 w 915"/>
                <a:gd name="T25" fmla="*/ 639 h 2293"/>
                <a:gd name="T26" fmla="*/ 270 w 915"/>
                <a:gd name="T27" fmla="*/ 710 h 2293"/>
                <a:gd name="T28" fmla="*/ 268 w 915"/>
                <a:gd name="T29" fmla="*/ 782 h 2293"/>
                <a:gd name="T30" fmla="*/ 265 w 915"/>
                <a:gd name="T31" fmla="*/ 854 h 2293"/>
                <a:gd name="T32" fmla="*/ 261 w 915"/>
                <a:gd name="T33" fmla="*/ 925 h 2293"/>
                <a:gd name="T34" fmla="*/ 256 w 915"/>
                <a:gd name="T35" fmla="*/ 997 h 2293"/>
                <a:gd name="T36" fmla="*/ 250 w 915"/>
                <a:gd name="T37" fmla="*/ 1069 h 2293"/>
                <a:gd name="T38" fmla="*/ 243 w 915"/>
                <a:gd name="T39" fmla="*/ 1141 h 2293"/>
                <a:gd name="T40" fmla="*/ 235 w 915"/>
                <a:gd name="T41" fmla="*/ 1213 h 2293"/>
                <a:gd name="T42" fmla="*/ 227 w 915"/>
                <a:gd name="T43" fmla="*/ 1285 h 2293"/>
                <a:gd name="T44" fmla="*/ 217 w 915"/>
                <a:gd name="T45" fmla="*/ 1357 h 2293"/>
                <a:gd name="T46" fmla="*/ 205 w 915"/>
                <a:gd name="T47" fmla="*/ 1429 h 2293"/>
                <a:gd name="T48" fmla="*/ 194 w 915"/>
                <a:gd name="T49" fmla="*/ 1502 h 2293"/>
                <a:gd name="T50" fmla="*/ 182 w 915"/>
                <a:gd name="T51" fmla="*/ 1574 h 2293"/>
                <a:gd name="T52" fmla="*/ 167 w 915"/>
                <a:gd name="T53" fmla="*/ 1646 h 2293"/>
                <a:gd name="T54" fmla="*/ 153 w 915"/>
                <a:gd name="T55" fmla="*/ 1718 h 2293"/>
                <a:gd name="T56" fmla="*/ 137 w 915"/>
                <a:gd name="T57" fmla="*/ 1790 h 2293"/>
                <a:gd name="T58" fmla="*/ 121 w 915"/>
                <a:gd name="T59" fmla="*/ 1862 h 2293"/>
                <a:gd name="T60" fmla="*/ 103 w 915"/>
                <a:gd name="T61" fmla="*/ 1934 h 2293"/>
                <a:gd name="T62" fmla="*/ 84 w 915"/>
                <a:gd name="T63" fmla="*/ 2006 h 2293"/>
                <a:gd name="T64" fmla="*/ 65 w 915"/>
                <a:gd name="T65" fmla="*/ 2078 h 2293"/>
                <a:gd name="T66" fmla="*/ 44 w 915"/>
                <a:gd name="T67" fmla="*/ 2150 h 2293"/>
                <a:gd name="T68" fmla="*/ 22 w 915"/>
                <a:gd name="T69" fmla="*/ 2221 h 2293"/>
                <a:gd name="T70" fmla="*/ 0 w 915"/>
                <a:gd name="T71" fmla="*/ 2293 h 2293"/>
                <a:gd name="T72" fmla="*/ 0 w 915"/>
                <a:gd name="T73" fmla="*/ 2293 h 2293"/>
                <a:gd name="T74" fmla="*/ 53 w 915"/>
                <a:gd name="T75" fmla="*/ 2255 h 2293"/>
                <a:gd name="T76" fmla="*/ 108 w 915"/>
                <a:gd name="T77" fmla="*/ 2216 h 2293"/>
                <a:gd name="T78" fmla="*/ 162 w 915"/>
                <a:gd name="T79" fmla="*/ 2179 h 2293"/>
                <a:gd name="T80" fmla="*/ 218 w 915"/>
                <a:gd name="T81" fmla="*/ 2142 h 2293"/>
                <a:gd name="T82" fmla="*/ 273 w 915"/>
                <a:gd name="T83" fmla="*/ 2106 h 2293"/>
                <a:gd name="T84" fmla="*/ 329 w 915"/>
                <a:gd name="T85" fmla="*/ 2071 h 2293"/>
                <a:gd name="T86" fmla="*/ 385 w 915"/>
                <a:gd name="T87" fmla="*/ 2036 h 2293"/>
                <a:gd name="T88" fmla="*/ 443 w 915"/>
                <a:gd name="T89" fmla="*/ 2001 h 2293"/>
                <a:gd name="T90" fmla="*/ 500 w 915"/>
                <a:gd name="T91" fmla="*/ 1969 h 2293"/>
                <a:gd name="T92" fmla="*/ 559 w 915"/>
                <a:gd name="T93" fmla="*/ 1935 h 2293"/>
                <a:gd name="T94" fmla="*/ 617 w 915"/>
                <a:gd name="T95" fmla="*/ 1904 h 2293"/>
                <a:gd name="T96" fmla="*/ 675 w 915"/>
                <a:gd name="T97" fmla="*/ 1872 h 2293"/>
                <a:gd name="T98" fmla="*/ 735 w 915"/>
                <a:gd name="T99" fmla="*/ 1842 h 2293"/>
                <a:gd name="T100" fmla="*/ 795 w 915"/>
                <a:gd name="T101" fmla="*/ 1811 h 2293"/>
                <a:gd name="T102" fmla="*/ 854 w 915"/>
                <a:gd name="T103" fmla="*/ 1782 h 2293"/>
                <a:gd name="T104" fmla="*/ 915 w 915"/>
                <a:gd name="T105" fmla="*/ 1753 h 2293"/>
                <a:gd name="T106" fmla="*/ 915 w 915"/>
                <a:gd name="T107" fmla="*/ 1753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5" h="2293">
                  <a:moveTo>
                    <a:pt x="915" y="1753"/>
                  </a:moveTo>
                  <a:lnTo>
                    <a:pt x="915" y="0"/>
                  </a:lnTo>
                  <a:lnTo>
                    <a:pt x="240" y="0"/>
                  </a:lnTo>
                  <a:lnTo>
                    <a:pt x="240" y="0"/>
                  </a:lnTo>
                  <a:lnTo>
                    <a:pt x="247" y="70"/>
                  </a:lnTo>
                  <a:lnTo>
                    <a:pt x="254" y="141"/>
                  </a:lnTo>
                  <a:lnTo>
                    <a:pt x="259" y="212"/>
                  </a:lnTo>
                  <a:lnTo>
                    <a:pt x="263" y="282"/>
                  </a:lnTo>
                  <a:lnTo>
                    <a:pt x="266" y="353"/>
                  </a:lnTo>
                  <a:lnTo>
                    <a:pt x="270" y="424"/>
                  </a:lnTo>
                  <a:lnTo>
                    <a:pt x="271" y="496"/>
                  </a:lnTo>
                  <a:lnTo>
                    <a:pt x="272" y="567"/>
                  </a:lnTo>
                  <a:lnTo>
                    <a:pt x="271" y="639"/>
                  </a:lnTo>
                  <a:lnTo>
                    <a:pt x="270" y="710"/>
                  </a:lnTo>
                  <a:lnTo>
                    <a:pt x="268" y="782"/>
                  </a:lnTo>
                  <a:lnTo>
                    <a:pt x="265" y="854"/>
                  </a:lnTo>
                  <a:lnTo>
                    <a:pt x="261" y="925"/>
                  </a:lnTo>
                  <a:lnTo>
                    <a:pt x="256" y="997"/>
                  </a:lnTo>
                  <a:lnTo>
                    <a:pt x="250" y="1069"/>
                  </a:lnTo>
                  <a:lnTo>
                    <a:pt x="243" y="1141"/>
                  </a:lnTo>
                  <a:lnTo>
                    <a:pt x="235" y="1213"/>
                  </a:lnTo>
                  <a:lnTo>
                    <a:pt x="227" y="1285"/>
                  </a:lnTo>
                  <a:lnTo>
                    <a:pt x="217" y="1357"/>
                  </a:lnTo>
                  <a:lnTo>
                    <a:pt x="205" y="1429"/>
                  </a:lnTo>
                  <a:lnTo>
                    <a:pt x="194" y="1502"/>
                  </a:lnTo>
                  <a:lnTo>
                    <a:pt x="182" y="1574"/>
                  </a:lnTo>
                  <a:lnTo>
                    <a:pt x="167" y="1646"/>
                  </a:lnTo>
                  <a:lnTo>
                    <a:pt x="153" y="1718"/>
                  </a:lnTo>
                  <a:lnTo>
                    <a:pt x="137" y="1790"/>
                  </a:lnTo>
                  <a:lnTo>
                    <a:pt x="121" y="1862"/>
                  </a:lnTo>
                  <a:lnTo>
                    <a:pt x="103" y="1934"/>
                  </a:lnTo>
                  <a:lnTo>
                    <a:pt x="84" y="2006"/>
                  </a:lnTo>
                  <a:lnTo>
                    <a:pt x="65" y="2078"/>
                  </a:lnTo>
                  <a:lnTo>
                    <a:pt x="44" y="2150"/>
                  </a:lnTo>
                  <a:lnTo>
                    <a:pt x="22" y="2221"/>
                  </a:lnTo>
                  <a:lnTo>
                    <a:pt x="0" y="2293"/>
                  </a:lnTo>
                  <a:lnTo>
                    <a:pt x="0" y="2293"/>
                  </a:lnTo>
                  <a:lnTo>
                    <a:pt x="53" y="2255"/>
                  </a:lnTo>
                  <a:lnTo>
                    <a:pt x="108" y="2216"/>
                  </a:lnTo>
                  <a:lnTo>
                    <a:pt x="162" y="2179"/>
                  </a:lnTo>
                  <a:lnTo>
                    <a:pt x="218" y="2142"/>
                  </a:lnTo>
                  <a:lnTo>
                    <a:pt x="273" y="2106"/>
                  </a:lnTo>
                  <a:lnTo>
                    <a:pt x="329" y="2071"/>
                  </a:lnTo>
                  <a:lnTo>
                    <a:pt x="385" y="2036"/>
                  </a:lnTo>
                  <a:lnTo>
                    <a:pt x="443" y="2001"/>
                  </a:lnTo>
                  <a:lnTo>
                    <a:pt x="500" y="1969"/>
                  </a:lnTo>
                  <a:lnTo>
                    <a:pt x="559" y="1935"/>
                  </a:lnTo>
                  <a:lnTo>
                    <a:pt x="617" y="1904"/>
                  </a:lnTo>
                  <a:lnTo>
                    <a:pt x="675" y="1872"/>
                  </a:lnTo>
                  <a:lnTo>
                    <a:pt x="735" y="1842"/>
                  </a:lnTo>
                  <a:lnTo>
                    <a:pt x="795" y="1811"/>
                  </a:lnTo>
                  <a:lnTo>
                    <a:pt x="854" y="1782"/>
                  </a:lnTo>
                  <a:lnTo>
                    <a:pt x="915" y="1753"/>
                  </a:lnTo>
                  <a:lnTo>
                    <a:pt x="915" y="1753"/>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11"/>
            <p:cNvSpPr>
              <a:spLocks/>
            </p:cNvSpPr>
            <p:nvPr userDrawn="1"/>
          </p:nvSpPr>
          <p:spPr bwMode="auto">
            <a:xfrm>
              <a:off x="4842" y="2293"/>
              <a:ext cx="915" cy="540"/>
            </a:xfrm>
            <a:custGeom>
              <a:avLst/>
              <a:gdLst>
                <a:gd name="T0" fmla="*/ 915 w 915"/>
                <a:gd name="T1" fmla="*/ 378 h 540"/>
                <a:gd name="T2" fmla="*/ 915 w 915"/>
                <a:gd name="T3" fmla="*/ 378 h 540"/>
                <a:gd name="T4" fmla="*/ 854 w 915"/>
                <a:gd name="T5" fmla="*/ 368 h 540"/>
                <a:gd name="T6" fmla="*/ 795 w 915"/>
                <a:gd name="T7" fmla="*/ 356 h 540"/>
                <a:gd name="T8" fmla="*/ 735 w 915"/>
                <a:gd name="T9" fmla="*/ 342 h 540"/>
                <a:gd name="T10" fmla="*/ 675 w 915"/>
                <a:gd name="T11" fmla="*/ 327 h 540"/>
                <a:gd name="T12" fmla="*/ 617 w 915"/>
                <a:gd name="T13" fmla="*/ 309 h 540"/>
                <a:gd name="T14" fmla="*/ 559 w 915"/>
                <a:gd name="T15" fmla="*/ 290 h 540"/>
                <a:gd name="T16" fmla="*/ 500 w 915"/>
                <a:gd name="T17" fmla="*/ 270 h 540"/>
                <a:gd name="T18" fmla="*/ 442 w 915"/>
                <a:gd name="T19" fmla="*/ 247 h 540"/>
                <a:gd name="T20" fmla="*/ 384 w 915"/>
                <a:gd name="T21" fmla="*/ 223 h 540"/>
                <a:gd name="T22" fmla="*/ 328 w 915"/>
                <a:gd name="T23" fmla="*/ 196 h 540"/>
                <a:gd name="T24" fmla="*/ 272 w 915"/>
                <a:gd name="T25" fmla="*/ 167 h 540"/>
                <a:gd name="T26" fmla="*/ 216 w 915"/>
                <a:gd name="T27" fmla="*/ 138 h 540"/>
                <a:gd name="T28" fmla="*/ 161 w 915"/>
                <a:gd name="T29" fmla="*/ 107 h 540"/>
                <a:gd name="T30" fmla="*/ 107 w 915"/>
                <a:gd name="T31" fmla="*/ 73 h 540"/>
                <a:gd name="T32" fmla="*/ 53 w 915"/>
                <a:gd name="T33" fmla="*/ 37 h 540"/>
                <a:gd name="T34" fmla="*/ 0 w 915"/>
                <a:gd name="T35" fmla="*/ 0 h 540"/>
                <a:gd name="T36" fmla="*/ 0 w 915"/>
                <a:gd name="T37" fmla="*/ 0 h 540"/>
                <a:gd name="T38" fmla="*/ 55 w 915"/>
                <a:gd name="T39" fmla="*/ 39 h 540"/>
                <a:gd name="T40" fmla="*/ 110 w 915"/>
                <a:gd name="T41" fmla="*/ 79 h 540"/>
                <a:gd name="T42" fmla="*/ 165 w 915"/>
                <a:gd name="T43" fmla="*/ 116 h 540"/>
                <a:gd name="T44" fmla="*/ 221 w 915"/>
                <a:gd name="T45" fmla="*/ 153 h 540"/>
                <a:gd name="T46" fmla="*/ 277 w 915"/>
                <a:gd name="T47" fmla="*/ 190 h 540"/>
                <a:gd name="T48" fmla="*/ 334 w 915"/>
                <a:gd name="T49" fmla="*/ 225 h 540"/>
                <a:gd name="T50" fmla="*/ 391 w 915"/>
                <a:gd name="T51" fmla="*/ 260 h 540"/>
                <a:gd name="T52" fmla="*/ 448 w 915"/>
                <a:gd name="T53" fmla="*/ 295 h 540"/>
                <a:gd name="T54" fmla="*/ 506 w 915"/>
                <a:gd name="T55" fmla="*/ 327 h 540"/>
                <a:gd name="T56" fmla="*/ 563 w 915"/>
                <a:gd name="T57" fmla="*/ 360 h 540"/>
                <a:gd name="T58" fmla="*/ 622 w 915"/>
                <a:gd name="T59" fmla="*/ 392 h 540"/>
                <a:gd name="T60" fmla="*/ 679 w 915"/>
                <a:gd name="T61" fmla="*/ 423 h 540"/>
                <a:gd name="T62" fmla="*/ 737 w 915"/>
                <a:gd name="T63" fmla="*/ 453 h 540"/>
                <a:gd name="T64" fmla="*/ 797 w 915"/>
                <a:gd name="T65" fmla="*/ 482 h 540"/>
                <a:gd name="T66" fmla="*/ 855 w 915"/>
                <a:gd name="T67" fmla="*/ 512 h 540"/>
                <a:gd name="T68" fmla="*/ 915 w 915"/>
                <a:gd name="T69" fmla="*/ 540 h 540"/>
                <a:gd name="T70" fmla="*/ 915 w 915"/>
                <a:gd name="T71" fmla="*/ 37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5" h="540">
                  <a:moveTo>
                    <a:pt x="915" y="378"/>
                  </a:moveTo>
                  <a:lnTo>
                    <a:pt x="915" y="378"/>
                  </a:lnTo>
                  <a:lnTo>
                    <a:pt x="854" y="368"/>
                  </a:lnTo>
                  <a:lnTo>
                    <a:pt x="795" y="356"/>
                  </a:lnTo>
                  <a:lnTo>
                    <a:pt x="735" y="342"/>
                  </a:lnTo>
                  <a:lnTo>
                    <a:pt x="675" y="327"/>
                  </a:lnTo>
                  <a:lnTo>
                    <a:pt x="617" y="309"/>
                  </a:lnTo>
                  <a:lnTo>
                    <a:pt x="559" y="290"/>
                  </a:lnTo>
                  <a:lnTo>
                    <a:pt x="500" y="270"/>
                  </a:lnTo>
                  <a:lnTo>
                    <a:pt x="442" y="247"/>
                  </a:lnTo>
                  <a:lnTo>
                    <a:pt x="384" y="223"/>
                  </a:lnTo>
                  <a:lnTo>
                    <a:pt x="328" y="196"/>
                  </a:lnTo>
                  <a:lnTo>
                    <a:pt x="272" y="167"/>
                  </a:lnTo>
                  <a:lnTo>
                    <a:pt x="216" y="138"/>
                  </a:lnTo>
                  <a:lnTo>
                    <a:pt x="161" y="107"/>
                  </a:lnTo>
                  <a:lnTo>
                    <a:pt x="107" y="73"/>
                  </a:lnTo>
                  <a:lnTo>
                    <a:pt x="53" y="37"/>
                  </a:lnTo>
                  <a:lnTo>
                    <a:pt x="0" y="0"/>
                  </a:lnTo>
                  <a:lnTo>
                    <a:pt x="0" y="0"/>
                  </a:lnTo>
                  <a:lnTo>
                    <a:pt x="55" y="39"/>
                  </a:lnTo>
                  <a:lnTo>
                    <a:pt x="110" y="79"/>
                  </a:lnTo>
                  <a:lnTo>
                    <a:pt x="165" y="116"/>
                  </a:lnTo>
                  <a:lnTo>
                    <a:pt x="221" y="153"/>
                  </a:lnTo>
                  <a:lnTo>
                    <a:pt x="277" y="190"/>
                  </a:lnTo>
                  <a:lnTo>
                    <a:pt x="334" y="225"/>
                  </a:lnTo>
                  <a:lnTo>
                    <a:pt x="391" y="260"/>
                  </a:lnTo>
                  <a:lnTo>
                    <a:pt x="448" y="295"/>
                  </a:lnTo>
                  <a:lnTo>
                    <a:pt x="506" y="327"/>
                  </a:lnTo>
                  <a:lnTo>
                    <a:pt x="563" y="360"/>
                  </a:lnTo>
                  <a:lnTo>
                    <a:pt x="622" y="392"/>
                  </a:lnTo>
                  <a:lnTo>
                    <a:pt x="679" y="423"/>
                  </a:lnTo>
                  <a:lnTo>
                    <a:pt x="737" y="453"/>
                  </a:lnTo>
                  <a:lnTo>
                    <a:pt x="797" y="482"/>
                  </a:lnTo>
                  <a:lnTo>
                    <a:pt x="855" y="512"/>
                  </a:lnTo>
                  <a:lnTo>
                    <a:pt x="915" y="540"/>
                  </a:lnTo>
                  <a:lnTo>
                    <a:pt x="915" y="378"/>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12"/>
            <p:cNvSpPr>
              <a:spLocks/>
            </p:cNvSpPr>
            <p:nvPr userDrawn="1"/>
          </p:nvSpPr>
          <p:spPr bwMode="auto">
            <a:xfrm>
              <a:off x="3008" y="0"/>
              <a:ext cx="1834" cy="2293"/>
            </a:xfrm>
            <a:custGeom>
              <a:avLst/>
              <a:gdLst>
                <a:gd name="T0" fmla="*/ 1065 w 1834"/>
                <a:gd name="T1" fmla="*/ 1236 h 2293"/>
                <a:gd name="T2" fmla="*/ 1042 w 1834"/>
                <a:gd name="T3" fmla="*/ 1163 h 2293"/>
                <a:gd name="T4" fmla="*/ 1023 w 1834"/>
                <a:gd name="T5" fmla="*/ 1089 h 2293"/>
                <a:gd name="T6" fmla="*/ 1005 w 1834"/>
                <a:gd name="T7" fmla="*/ 1014 h 2293"/>
                <a:gd name="T8" fmla="*/ 992 w 1834"/>
                <a:gd name="T9" fmla="*/ 938 h 2293"/>
                <a:gd name="T10" fmla="*/ 979 w 1834"/>
                <a:gd name="T11" fmla="*/ 862 h 2293"/>
                <a:gd name="T12" fmla="*/ 970 w 1834"/>
                <a:gd name="T13" fmla="*/ 785 h 2293"/>
                <a:gd name="T14" fmla="*/ 965 w 1834"/>
                <a:gd name="T15" fmla="*/ 708 h 2293"/>
                <a:gd name="T16" fmla="*/ 961 w 1834"/>
                <a:gd name="T17" fmla="*/ 630 h 2293"/>
                <a:gd name="T18" fmla="*/ 961 w 1834"/>
                <a:gd name="T19" fmla="*/ 551 h 2293"/>
                <a:gd name="T20" fmla="*/ 963 w 1834"/>
                <a:gd name="T21" fmla="*/ 473 h 2293"/>
                <a:gd name="T22" fmla="*/ 969 w 1834"/>
                <a:gd name="T23" fmla="*/ 394 h 2293"/>
                <a:gd name="T24" fmla="*/ 978 w 1834"/>
                <a:gd name="T25" fmla="*/ 315 h 2293"/>
                <a:gd name="T26" fmla="*/ 990 w 1834"/>
                <a:gd name="T27" fmla="*/ 236 h 2293"/>
                <a:gd name="T28" fmla="*/ 1005 w 1834"/>
                <a:gd name="T29" fmla="*/ 158 h 2293"/>
                <a:gd name="T30" fmla="*/ 1023 w 1834"/>
                <a:gd name="T31" fmla="*/ 79 h 2293"/>
                <a:gd name="T32" fmla="*/ 1043 w 1834"/>
                <a:gd name="T33" fmla="*/ 0 h 2293"/>
                <a:gd name="T34" fmla="*/ 0 w 1834"/>
                <a:gd name="T35" fmla="*/ 0 h 2293"/>
                <a:gd name="T36" fmla="*/ 79 w 1834"/>
                <a:gd name="T37" fmla="*/ 174 h 2293"/>
                <a:gd name="T38" fmla="*/ 162 w 1834"/>
                <a:gd name="T39" fmla="*/ 345 h 2293"/>
                <a:gd name="T40" fmla="*/ 252 w 1834"/>
                <a:gd name="T41" fmla="*/ 512 h 2293"/>
                <a:gd name="T42" fmla="*/ 346 w 1834"/>
                <a:gd name="T43" fmla="*/ 675 h 2293"/>
                <a:gd name="T44" fmla="*/ 445 w 1834"/>
                <a:gd name="T45" fmla="*/ 835 h 2293"/>
                <a:gd name="T46" fmla="*/ 550 w 1834"/>
                <a:gd name="T47" fmla="*/ 989 h 2293"/>
                <a:gd name="T48" fmla="*/ 659 w 1834"/>
                <a:gd name="T49" fmla="*/ 1140 h 2293"/>
                <a:gd name="T50" fmla="*/ 773 w 1834"/>
                <a:gd name="T51" fmla="*/ 1286 h 2293"/>
                <a:gd name="T52" fmla="*/ 891 w 1834"/>
                <a:gd name="T53" fmla="*/ 1428 h 2293"/>
                <a:gd name="T54" fmla="*/ 1014 w 1834"/>
                <a:gd name="T55" fmla="*/ 1565 h 2293"/>
                <a:gd name="T56" fmla="*/ 1141 w 1834"/>
                <a:gd name="T57" fmla="*/ 1699 h 2293"/>
                <a:gd name="T58" fmla="*/ 1272 w 1834"/>
                <a:gd name="T59" fmla="*/ 1827 h 2293"/>
                <a:gd name="T60" fmla="*/ 1406 w 1834"/>
                <a:gd name="T61" fmla="*/ 1951 h 2293"/>
                <a:gd name="T62" fmla="*/ 1545 w 1834"/>
                <a:gd name="T63" fmla="*/ 2069 h 2293"/>
                <a:gd name="T64" fmla="*/ 1688 w 1834"/>
                <a:gd name="T65" fmla="*/ 2184 h 2293"/>
                <a:gd name="T66" fmla="*/ 1834 w 1834"/>
                <a:gd name="T67" fmla="*/ 2293 h 2293"/>
                <a:gd name="T68" fmla="*/ 1801 w 1834"/>
                <a:gd name="T69" fmla="*/ 2269 h 2293"/>
                <a:gd name="T70" fmla="*/ 1737 w 1834"/>
                <a:gd name="T71" fmla="*/ 2219 h 2293"/>
                <a:gd name="T72" fmla="*/ 1675 w 1834"/>
                <a:gd name="T73" fmla="*/ 2167 h 2293"/>
                <a:gd name="T74" fmla="*/ 1616 w 1834"/>
                <a:gd name="T75" fmla="*/ 2112 h 2293"/>
                <a:gd name="T76" fmla="*/ 1557 w 1834"/>
                <a:gd name="T77" fmla="*/ 2054 h 2293"/>
                <a:gd name="T78" fmla="*/ 1502 w 1834"/>
                <a:gd name="T79" fmla="*/ 1995 h 2293"/>
                <a:gd name="T80" fmla="*/ 1448 w 1834"/>
                <a:gd name="T81" fmla="*/ 1933 h 2293"/>
                <a:gd name="T82" fmla="*/ 1396 w 1834"/>
                <a:gd name="T83" fmla="*/ 1869 h 2293"/>
                <a:gd name="T84" fmla="*/ 1348 w 1834"/>
                <a:gd name="T85" fmla="*/ 1801 h 2293"/>
                <a:gd name="T86" fmla="*/ 1301 w 1834"/>
                <a:gd name="T87" fmla="*/ 1733 h 2293"/>
                <a:gd name="T88" fmla="*/ 1257 w 1834"/>
                <a:gd name="T89" fmla="*/ 1662 h 2293"/>
                <a:gd name="T90" fmla="*/ 1216 w 1834"/>
                <a:gd name="T91" fmla="*/ 1590 h 2293"/>
                <a:gd name="T92" fmla="*/ 1177 w 1834"/>
                <a:gd name="T93" fmla="*/ 1514 h 2293"/>
                <a:gd name="T94" fmla="*/ 1142 w 1834"/>
                <a:gd name="T95" fmla="*/ 1437 h 2293"/>
                <a:gd name="T96" fmla="*/ 1108 w 1834"/>
                <a:gd name="T97" fmla="*/ 1358 h 2293"/>
                <a:gd name="T98" fmla="*/ 1079 w 1834"/>
                <a:gd name="T99" fmla="*/ 1277 h 2293"/>
                <a:gd name="T100" fmla="*/ 1065 w 1834"/>
                <a:gd name="T101" fmla="*/ 1236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4" h="2293">
                  <a:moveTo>
                    <a:pt x="1065" y="1236"/>
                  </a:moveTo>
                  <a:lnTo>
                    <a:pt x="1065" y="1236"/>
                  </a:lnTo>
                  <a:lnTo>
                    <a:pt x="1053" y="1199"/>
                  </a:lnTo>
                  <a:lnTo>
                    <a:pt x="1042" y="1163"/>
                  </a:lnTo>
                  <a:lnTo>
                    <a:pt x="1032" y="1126"/>
                  </a:lnTo>
                  <a:lnTo>
                    <a:pt x="1023" y="1089"/>
                  </a:lnTo>
                  <a:lnTo>
                    <a:pt x="1014" y="1051"/>
                  </a:lnTo>
                  <a:lnTo>
                    <a:pt x="1005" y="1014"/>
                  </a:lnTo>
                  <a:lnTo>
                    <a:pt x="998" y="975"/>
                  </a:lnTo>
                  <a:lnTo>
                    <a:pt x="992" y="938"/>
                  </a:lnTo>
                  <a:lnTo>
                    <a:pt x="985" y="900"/>
                  </a:lnTo>
                  <a:lnTo>
                    <a:pt x="979" y="862"/>
                  </a:lnTo>
                  <a:lnTo>
                    <a:pt x="975" y="824"/>
                  </a:lnTo>
                  <a:lnTo>
                    <a:pt x="970" y="785"/>
                  </a:lnTo>
                  <a:lnTo>
                    <a:pt x="967" y="746"/>
                  </a:lnTo>
                  <a:lnTo>
                    <a:pt x="965" y="708"/>
                  </a:lnTo>
                  <a:lnTo>
                    <a:pt x="962" y="668"/>
                  </a:lnTo>
                  <a:lnTo>
                    <a:pt x="961" y="630"/>
                  </a:lnTo>
                  <a:lnTo>
                    <a:pt x="961" y="591"/>
                  </a:lnTo>
                  <a:lnTo>
                    <a:pt x="961" y="551"/>
                  </a:lnTo>
                  <a:lnTo>
                    <a:pt x="962" y="512"/>
                  </a:lnTo>
                  <a:lnTo>
                    <a:pt x="963" y="473"/>
                  </a:lnTo>
                  <a:lnTo>
                    <a:pt x="967" y="433"/>
                  </a:lnTo>
                  <a:lnTo>
                    <a:pt x="969" y="394"/>
                  </a:lnTo>
                  <a:lnTo>
                    <a:pt x="974" y="354"/>
                  </a:lnTo>
                  <a:lnTo>
                    <a:pt x="978" y="315"/>
                  </a:lnTo>
                  <a:lnTo>
                    <a:pt x="984" y="276"/>
                  </a:lnTo>
                  <a:lnTo>
                    <a:pt x="990" y="236"/>
                  </a:lnTo>
                  <a:lnTo>
                    <a:pt x="997" y="197"/>
                  </a:lnTo>
                  <a:lnTo>
                    <a:pt x="1005" y="158"/>
                  </a:lnTo>
                  <a:lnTo>
                    <a:pt x="1013" y="118"/>
                  </a:lnTo>
                  <a:lnTo>
                    <a:pt x="1023" y="79"/>
                  </a:lnTo>
                  <a:lnTo>
                    <a:pt x="1033" y="39"/>
                  </a:lnTo>
                  <a:lnTo>
                    <a:pt x="1043" y="0"/>
                  </a:lnTo>
                  <a:lnTo>
                    <a:pt x="0" y="0"/>
                  </a:lnTo>
                  <a:lnTo>
                    <a:pt x="0" y="0"/>
                  </a:lnTo>
                  <a:lnTo>
                    <a:pt x="38" y="88"/>
                  </a:lnTo>
                  <a:lnTo>
                    <a:pt x="79" y="174"/>
                  </a:lnTo>
                  <a:lnTo>
                    <a:pt x="120" y="260"/>
                  </a:lnTo>
                  <a:lnTo>
                    <a:pt x="162" y="345"/>
                  </a:lnTo>
                  <a:lnTo>
                    <a:pt x="207" y="430"/>
                  </a:lnTo>
                  <a:lnTo>
                    <a:pt x="252" y="512"/>
                  </a:lnTo>
                  <a:lnTo>
                    <a:pt x="298" y="594"/>
                  </a:lnTo>
                  <a:lnTo>
                    <a:pt x="346" y="675"/>
                  </a:lnTo>
                  <a:lnTo>
                    <a:pt x="396" y="755"/>
                  </a:lnTo>
                  <a:lnTo>
                    <a:pt x="445" y="835"/>
                  </a:lnTo>
                  <a:lnTo>
                    <a:pt x="497" y="912"/>
                  </a:lnTo>
                  <a:lnTo>
                    <a:pt x="550" y="989"/>
                  </a:lnTo>
                  <a:lnTo>
                    <a:pt x="604" y="1065"/>
                  </a:lnTo>
                  <a:lnTo>
                    <a:pt x="659" y="1140"/>
                  </a:lnTo>
                  <a:lnTo>
                    <a:pt x="716" y="1214"/>
                  </a:lnTo>
                  <a:lnTo>
                    <a:pt x="773" y="1286"/>
                  </a:lnTo>
                  <a:lnTo>
                    <a:pt x="832" y="1358"/>
                  </a:lnTo>
                  <a:lnTo>
                    <a:pt x="891" y="1428"/>
                  </a:lnTo>
                  <a:lnTo>
                    <a:pt x="952" y="1497"/>
                  </a:lnTo>
                  <a:lnTo>
                    <a:pt x="1014" y="1565"/>
                  </a:lnTo>
                  <a:lnTo>
                    <a:pt x="1077" y="1632"/>
                  </a:lnTo>
                  <a:lnTo>
                    <a:pt x="1141" y="1699"/>
                  </a:lnTo>
                  <a:lnTo>
                    <a:pt x="1206" y="1763"/>
                  </a:lnTo>
                  <a:lnTo>
                    <a:pt x="1272" y="1827"/>
                  </a:lnTo>
                  <a:lnTo>
                    <a:pt x="1339" y="1889"/>
                  </a:lnTo>
                  <a:lnTo>
                    <a:pt x="1406" y="1951"/>
                  </a:lnTo>
                  <a:lnTo>
                    <a:pt x="1475" y="2010"/>
                  </a:lnTo>
                  <a:lnTo>
                    <a:pt x="1545" y="2069"/>
                  </a:lnTo>
                  <a:lnTo>
                    <a:pt x="1616" y="2127"/>
                  </a:lnTo>
                  <a:lnTo>
                    <a:pt x="1688" y="2184"/>
                  </a:lnTo>
                  <a:lnTo>
                    <a:pt x="1760" y="2239"/>
                  </a:lnTo>
                  <a:lnTo>
                    <a:pt x="1834" y="2293"/>
                  </a:lnTo>
                  <a:lnTo>
                    <a:pt x="1834" y="2293"/>
                  </a:lnTo>
                  <a:lnTo>
                    <a:pt x="1801" y="2269"/>
                  </a:lnTo>
                  <a:lnTo>
                    <a:pt x="1769" y="2244"/>
                  </a:lnTo>
                  <a:lnTo>
                    <a:pt x="1737" y="2219"/>
                  </a:lnTo>
                  <a:lnTo>
                    <a:pt x="1706" y="2193"/>
                  </a:lnTo>
                  <a:lnTo>
                    <a:pt x="1675" y="2167"/>
                  </a:lnTo>
                  <a:lnTo>
                    <a:pt x="1645" y="2139"/>
                  </a:lnTo>
                  <a:lnTo>
                    <a:pt x="1616" y="2112"/>
                  </a:lnTo>
                  <a:lnTo>
                    <a:pt x="1586" y="2084"/>
                  </a:lnTo>
                  <a:lnTo>
                    <a:pt x="1557" y="2054"/>
                  </a:lnTo>
                  <a:lnTo>
                    <a:pt x="1529" y="2025"/>
                  </a:lnTo>
                  <a:lnTo>
                    <a:pt x="1502" y="1995"/>
                  </a:lnTo>
                  <a:lnTo>
                    <a:pt x="1475" y="1963"/>
                  </a:lnTo>
                  <a:lnTo>
                    <a:pt x="1448" y="1933"/>
                  </a:lnTo>
                  <a:lnTo>
                    <a:pt x="1422" y="1900"/>
                  </a:lnTo>
                  <a:lnTo>
                    <a:pt x="1396" y="1869"/>
                  </a:lnTo>
                  <a:lnTo>
                    <a:pt x="1372" y="1835"/>
                  </a:lnTo>
                  <a:lnTo>
                    <a:pt x="1348" y="1801"/>
                  </a:lnTo>
                  <a:lnTo>
                    <a:pt x="1324" y="1767"/>
                  </a:lnTo>
                  <a:lnTo>
                    <a:pt x="1301" y="1733"/>
                  </a:lnTo>
                  <a:lnTo>
                    <a:pt x="1279" y="1698"/>
                  </a:lnTo>
                  <a:lnTo>
                    <a:pt x="1257" y="1662"/>
                  </a:lnTo>
                  <a:lnTo>
                    <a:pt x="1237" y="1626"/>
                  </a:lnTo>
                  <a:lnTo>
                    <a:pt x="1216" y="1590"/>
                  </a:lnTo>
                  <a:lnTo>
                    <a:pt x="1196" y="1551"/>
                  </a:lnTo>
                  <a:lnTo>
                    <a:pt x="1177" y="1514"/>
                  </a:lnTo>
                  <a:lnTo>
                    <a:pt x="1159" y="1476"/>
                  </a:lnTo>
                  <a:lnTo>
                    <a:pt x="1142" y="1437"/>
                  </a:lnTo>
                  <a:lnTo>
                    <a:pt x="1125" y="1398"/>
                  </a:lnTo>
                  <a:lnTo>
                    <a:pt x="1108" y="1358"/>
                  </a:lnTo>
                  <a:lnTo>
                    <a:pt x="1094" y="1319"/>
                  </a:lnTo>
                  <a:lnTo>
                    <a:pt x="1079" y="1277"/>
                  </a:lnTo>
                  <a:lnTo>
                    <a:pt x="1065" y="1236"/>
                  </a:lnTo>
                  <a:lnTo>
                    <a:pt x="1065" y="1236"/>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3"/>
            <p:cNvSpPr>
              <a:spLocks/>
            </p:cNvSpPr>
            <p:nvPr userDrawn="1"/>
          </p:nvSpPr>
          <p:spPr bwMode="auto">
            <a:xfrm>
              <a:off x="3831" y="2293"/>
              <a:ext cx="1011" cy="947"/>
            </a:xfrm>
            <a:custGeom>
              <a:avLst/>
              <a:gdLst>
                <a:gd name="T0" fmla="*/ 603 w 1011"/>
                <a:gd name="T1" fmla="*/ 947 h 947"/>
                <a:gd name="T2" fmla="*/ 603 w 1011"/>
                <a:gd name="T3" fmla="*/ 947 h 947"/>
                <a:gd name="T4" fmla="*/ 633 w 1011"/>
                <a:gd name="T5" fmla="*/ 890 h 947"/>
                <a:gd name="T6" fmla="*/ 663 w 1011"/>
                <a:gd name="T7" fmla="*/ 832 h 947"/>
                <a:gd name="T8" fmla="*/ 693 w 1011"/>
                <a:gd name="T9" fmla="*/ 775 h 947"/>
                <a:gd name="T10" fmla="*/ 722 w 1011"/>
                <a:gd name="T11" fmla="*/ 716 h 947"/>
                <a:gd name="T12" fmla="*/ 750 w 1011"/>
                <a:gd name="T13" fmla="*/ 658 h 947"/>
                <a:gd name="T14" fmla="*/ 777 w 1011"/>
                <a:gd name="T15" fmla="*/ 599 h 947"/>
                <a:gd name="T16" fmla="*/ 803 w 1011"/>
                <a:gd name="T17" fmla="*/ 541 h 947"/>
                <a:gd name="T18" fmla="*/ 829 w 1011"/>
                <a:gd name="T19" fmla="*/ 481 h 947"/>
                <a:gd name="T20" fmla="*/ 854 w 1011"/>
                <a:gd name="T21" fmla="*/ 423 h 947"/>
                <a:gd name="T22" fmla="*/ 878 w 1011"/>
                <a:gd name="T23" fmla="*/ 363 h 947"/>
                <a:gd name="T24" fmla="*/ 903 w 1011"/>
                <a:gd name="T25" fmla="*/ 302 h 947"/>
                <a:gd name="T26" fmla="*/ 925 w 1011"/>
                <a:gd name="T27" fmla="*/ 243 h 947"/>
                <a:gd name="T28" fmla="*/ 948 w 1011"/>
                <a:gd name="T29" fmla="*/ 182 h 947"/>
                <a:gd name="T30" fmla="*/ 969 w 1011"/>
                <a:gd name="T31" fmla="*/ 121 h 947"/>
                <a:gd name="T32" fmla="*/ 990 w 1011"/>
                <a:gd name="T33" fmla="*/ 61 h 947"/>
                <a:gd name="T34" fmla="*/ 1011 w 1011"/>
                <a:gd name="T35" fmla="*/ 0 h 947"/>
                <a:gd name="T36" fmla="*/ 1011 w 1011"/>
                <a:gd name="T37" fmla="*/ 0 h 947"/>
                <a:gd name="T38" fmla="*/ 1011 w 1011"/>
                <a:gd name="T39" fmla="*/ 0 h 947"/>
                <a:gd name="T40" fmla="*/ 939 w 1011"/>
                <a:gd name="T41" fmla="*/ 53 h 947"/>
                <a:gd name="T42" fmla="*/ 868 w 1011"/>
                <a:gd name="T43" fmla="*/ 107 h 947"/>
                <a:gd name="T44" fmla="*/ 799 w 1011"/>
                <a:gd name="T45" fmla="*/ 161 h 947"/>
                <a:gd name="T46" fmla="*/ 731 w 1011"/>
                <a:gd name="T47" fmla="*/ 217 h 947"/>
                <a:gd name="T48" fmla="*/ 664 w 1011"/>
                <a:gd name="T49" fmla="*/ 273 h 947"/>
                <a:gd name="T50" fmla="*/ 598 w 1011"/>
                <a:gd name="T51" fmla="*/ 329 h 947"/>
                <a:gd name="T52" fmla="*/ 533 w 1011"/>
                <a:gd name="T53" fmla="*/ 388 h 947"/>
                <a:gd name="T54" fmla="*/ 470 w 1011"/>
                <a:gd name="T55" fmla="*/ 446 h 947"/>
                <a:gd name="T56" fmla="*/ 407 w 1011"/>
                <a:gd name="T57" fmla="*/ 507 h 947"/>
                <a:gd name="T58" fmla="*/ 345 w 1011"/>
                <a:gd name="T59" fmla="*/ 567 h 947"/>
                <a:gd name="T60" fmla="*/ 284 w 1011"/>
                <a:gd name="T61" fmla="*/ 629 h 947"/>
                <a:gd name="T62" fmla="*/ 226 w 1011"/>
                <a:gd name="T63" fmla="*/ 691 h 947"/>
                <a:gd name="T64" fmla="*/ 167 w 1011"/>
                <a:gd name="T65" fmla="*/ 754 h 947"/>
                <a:gd name="T66" fmla="*/ 110 w 1011"/>
                <a:gd name="T67" fmla="*/ 818 h 947"/>
                <a:gd name="T68" fmla="*/ 54 w 1011"/>
                <a:gd name="T69" fmla="*/ 882 h 947"/>
                <a:gd name="T70" fmla="*/ 0 w 1011"/>
                <a:gd name="T71" fmla="*/ 947 h 947"/>
                <a:gd name="T72" fmla="*/ 603 w 1011"/>
                <a:gd name="T73"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1" h="947">
                  <a:moveTo>
                    <a:pt x="603" y="947"/>
                  </a:moveTo>
                  <a:lnTo>
                    <a:pt x="603" y="947"/>
                  </a:lnTo>
                  <a:lnTo>
                    <a:pt x="633" y="890"/>
                  </a:lnTo>
                  <a:lnTo>
                    <a:pt x="663" y="832"/>
                  </a:lnTo>
                  <a:lnTo>
                    <a:pt x="693" y="775"/>
                  </a:lnTo>
                  <a:lnTo>
                    <a:pt x="722" y="716"/>
                  </a:lnTo>
                  <a:lnTo>
                    <a:pt x="750" y="658"/>
                  </a:lnTo>
                  <a:lnTo>
                    <a:pt x="777" y="599"/>
                  </a:lnTo>
                  <a:lnTo>
                    <a:pt x="803" y="541"/>
                  </a:lnTo>
                  <a:lnTo>
                    <a:pt x="829" y="481"/>
                  </a:lnTo>
                  <a:lnTo>
                    <a:pt x="854" y="423"/>
                  </a:lnTo>
                  <a:lnTo>
                    <a:pt x="878" y="363"/>
                  </a:lnTo>
                  <a:lnTo>
                    <a:pt x="903" y="302"/>
                  </a:lnTo>
                  <a:lnTo>
                    <a:pt x="925" y="243"/>
                  </a:lnTo>
                  <a:lnTo>
                    <a:pt x="948" y="182"/>
                  </a:lnTo>
                  <a:lnTo>
                    <a:pt x="969" y="121"/>
                  </a:lnTo>
                  <a:lnTo>
                    <a:pt x="990" y="61"/>
                  </a:lnTo>
                  <a:lnTo>
                    <a:pt x="1011" y="0"/>
                  </a:lnTo>
                  <a:lnTo>
                    <a:pt x="1011" y="0"/>
                  </a:lnTo>
                  <a:lnTo>
                    <a:pt x="1011" y="0"/>
                  </a:lnTo>
                  <a:lnTo>
                    <a:pt x="939" y="53"/>
                  </a:lnTo>
                  <a:lnTo>
                    <a:pt x="868" y="107"/>
                  </a:lnTo>
                  <a:lnTo>
                    <a:pt x="799" y="161"/>
                  </a:lnTo>
                  <a:lnTo>
                    <a:pt x="731" y="217"/>
                  </a:lnTo>
                  <a:lnTo>
                    <a:pt x="664" y="273"/>
                  </a:lnTo>
                  <a:lnTo>
                    <a:pt x="598" y="329"/>
                  </a:lnTo>
                  <a:lnTo>
                    <a:pt x="533" y="388"/>
                  </a:lnTo>
                  <a:lnTo>
                    <a:pt x="470" y="446"/>
                  </a:lnTo>
                  <a:lnTo>
                    <a:pt x="407" y="507"/>
                  </a:lnTo>
                  <a:lnTo>
                    <a:pt x="345" y="567"/>
                  </a:lnTo>
                  <a:lnTo>
                    <a:pt x="284" y="629"/>
                  </a:lnTo>
                  <a:lnTo>
                    <a:pt x="226" y="691"/>
                  </a:lnTo>
                  <a:lnTo>
                    <a:pt x="167" y="754"/>
                  </a:lnTo>
                  <a:lnTo>
                    <a:pt x="110" y="818"/>
                  </a:lnTo>
                  <a:lnTo>
                    <a:pt x="54" y="882"/>
                  </a:lnTo>
                  <a:lnTo>
                    <a:pt x="0" y="947"/>
                  </a:lnTo>
                  <a:lnTo>
                    <a:pt x="603" y="947"/>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3" name="Group 4"/>
          <p:cNvGrpSpPr>
            <a:grpSpLocks noChangeAspect="1"/>
          </p:cNvGrpSpPr>
          <p:nvPr userDrawn="1"/>
        </p:nvGrpSpPr>
        <p:grpSpPr bwMode="auto">
          <a:xfrm>
            <a:off x="937685" y="836085"/>
            <a:ext cx="4102104" cy="1193803"/>
            <a:chOff x="443" y="395"/>
            <a:chExt cx="1938" cy="564"/>
          </a:xfrm>
        </p:grpSpPr>
        <p:sp>
          <p:nvSpPr>
            <p:cNvPr id="4" name="AutoShape 3"/>
            <p:cNvSpPr>
              <a:spLocks noChangeAspect="1" noChangeArrowheads="1" noTextEdit="1"/>
            </p:cNvSpPr>
            <p:nvPr userDrawn="1"/>
          </p:nvSpPr>
          <p:spPr bwMode="auto">
            <a:xfrm>
              <a:off x="443" y="395"/>
              <a:ext cx="1938" cy="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5"/>
            <p:cNvSpPr>
              <a:spLocks/>
            </p:cNvSpPr>
            <p:nvPr userDrawn="1"/>
          </p:nvSpPr>
          <p:spPr bwMode="auto">
            <a:xfrm>
              <a:off x="963" y="562"/>
              <a:ext cx="102" cy="89"/>
            </a:xfrm>
            <a:custGeom>
              <a:avLst/>
              <a:gdLst>
                <a:gd name="T0" fmla="*/ 83 w 102"/>
                <a:gd name="T1" fmla="*/ 17 h 89"/>
                <a:gd name="T2" fmla="*/ 53 w 102"/>
                <a:gd name="T3" fmla="*/ 89 h 89"/>
                <a:gd name="T4" fmla="*/ 49 w 102"/>
                <a:gd name="T5" fmla="*/ 89 h 89"/>
                <a:gd name="T6" fmla="*/ 17 w 102"/>
                <a:gd name="T7" fmla="*/ 17 h 89"/>
                <a:gd name="T8" fmla="*/ 17 w 102"/>
                <a:gd name="T9" fmla="*/ 17 h 89"/>
                <a:gd name="T10" fmla="*/ 15 w 102"/>
                <a:gd name="T11" fmla="*/ 11 h 89"/>
                <a:gd name="T12" fmla="*/ 12 w 102"/>
                <a:gd name="T13" fmla="*/ 8 h 89"/>
                <a:gd name="T14" fmla="*/ 7 w 102"/>
                <a:gd name="T15" fmla="*/ 5 h 89"/>
                <a:gd name="T16" fmla="*/ 0 w 102"/>
                <a:gd name="T17" fmla="*/ 5 h 89"/>
                <a:gd name="T18" fmla="*/ 0 w 102"/>
                <a:gd name="T19" fmla="*/ 0 h 89"/>
                <a:gd name="T20" fmla="*/ 48 w 102"/>
                <a:gd name="T21" fmla="*/ 0 h 89"/>
                <a:gd name="T22" fmla="*/ 48 w 102"/>
                <a:gd name="T23" fmla="*/ 5 h 89"/>
                <a:gd name="T24" fmla="*/ 48 w 102"/>
                <a:gd name="T25" fmla="*/ 5 h 89"/>
                <a:gd name="T26" fmla="*/ 40 w 102"/>
                <a:gd name="T27" fmla="*/ 5 h 89"/>
                <a:gd name="T28" fmla="*/ 35 w 102"/>
                <a:gd name="T29" fmla="*/ 8 h 89"/>
                <a:gd name="T30" fmla="*/ 35 w 102"/>
                <a:gd name="T31" fmla="*/ 9 h 89"/>
                <a:gd name="T32" fmla="*/ 35 w 102"/>
                <a:gd name="T33" fmla="*/ 11 h 89"/>
                <a:gd name="T34" fmla="*/ 37 w 102"/>
                <a:gd name="T35" fmla="*/ 16 h 89"/>
                <a:gd name="T36" fmla="*/ 56 w 102"/>
                <a:gd name="T37" fmla="*/ 63 h 89"/>
                <a:gd name="T38" fmla="*/ 77 w 102"/>
                <a:gd name="T39" fmla="*/ 16 h 89"/>
                <a:gd name="T40" fmla="*/ 77 w 102"/>
                <a:gd name="T41" fmla="*/ 16 h 89"/>
                <a:gd name="T42" fmla="*/ 78 w 102"/>
                <a:gd name="T43" fmla="*/ 11 h 89"/>
                <a:gd name="T44" fmla="*/ 78 w 102"/>
                <a:gd name="T45" fmla="*/ 9 h 89"/>
                <a:gd name="T46" fmla="*/ 77 w 102"/>
                <a:gd name="T47" fmla="*/ 8 h 89"/>
                <a:gd name="T48" fmla="*/ 73 w 102"/>
                <a:gd name="T49" fmla="*/ 5 h 89"/>
                <a:gd name="T50" fmla="*/ 66 w 102"/>
                <a:gd name="T51" fmla="*/ 5 h 89"/>
                <a:gd name="T52" fmla="*/ 66 w 102"/>
                <a:gd name="T53" fmla="*/ 0 h 89"/>
                <a:gd name="T54" fmla="*/ 102 w 102"/>
                <a:gd name="T55" fmla="*/ 0 h 89"/>
                <a:gd name="T56" fmla="*/ 102 w 102"/>
                <a:gd name="T57" fmla="*/ 5 h 89"/>
                <a:gd name="T58" fmla="*/ 102 w 102"/>
                <a:gd name="T59" fmla="*/ 5 h 89"/>
                <a:gd name="T60" fmla="*/ 94 w 102"/>
                <a:gd name="T61" fmla="*/ 5 h 89"/>
                <a:gd name="T62" fmla="*/ 91 w 102"/>
                <a:gd name="T63" fmla="*/ 8 h 89"/>
                <a:gd name="T64" fmla="*/ 87 w 102"/>
                <a:gd name="T65" fmla="*/ 11 h 89"/>
                <a:gd name="T66" fmla="*/ 83 w 102"/>
                <a:gd name="T67" fmla="*/ 17 h 89"/>
                <a:gd name="T68" fmla="*/ 83 w 102"/>
                <a:gd name="T69" fmla="*/ 1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89">
                  <a:moveTo>
                    <a:pt x="83" y="17"/>
                  </a:moveTo>
                  <a:lnTo>
                    <a:pt x="53" y="89"/>
                  </a:lnTo>
                  <a:lnTo>
                    <a:pt x="49" y="89"/>
                  </a:lnTo>
                  <a:lnTo>
                    <a:pt x="17" y="17"/>
                  </a:lnTo>
                  <a:lnTo>
                    <a:pt x="17" y="17"/>
                  </a:lnTo>
                  <a:lnTo>
                    <a:pt x="15" y="11"/>
                  </a:lnTo>
                  <a:lnTo>
                    <a:pt x="12" y="8"/>
                  </a:lnTo>
                  <a:lnTo>
                    <a:pt x="7" y="5"/>
                  </a:lnTo>
                  <a:lnTo>
                    <a:pt x="0" y="5"/>
                  </a:lnTo>
                  <a:lnTo>
                    <a:pt x="0" y="0"/>
                  </a:lnTo>
                  <a:lnTo>
                    <a:pt x="48" y="0"/>
                  </a:lnTo>
                  <a:lnTo>
                    <a:pt x="48" y="5"/>
                  </a:lnTo>
                  <a:lnTo>
                    <a:pt x="48" y="5"/>
                  </a:lnTo>
                  <a:lnTo>
                    <a:pt x="40" y="5"/>
                  </a:lnTo>
                  <a:lnTo>
                    <a:pt x="35" y="8"/>
                  </a:lnTo>
                  <a:lnTo>
                    <a:pt x="35" y="9"/>
                  </a:lnTo>
                  <a:lnTo>
                    <a:pt x="35" y="11"/>
                  </a:lnTo>
                  <a:lnTo>
                    <a:pt x="37" y="16"/>
                  </a:lnTo>
                  <a:lnTo>
                    <a:pt x="56" y="63"/>
                  </a:lnTo>
                  <a:lnTo>
                    <a:pt x="77" y="16"/>
                  </a:lnTo>
                  <a:lnTo>
                    <a:pt x="77" y="16"/>
                  </a:lnTo>
                  <a:lnTo>
                    <a:pt x="78" y="11"/>
                  </a:lnTo>
                  <a:lnTo>
                    <a:pt x="78" y="9"/>
                  </a:lnTo>
                  <a:lnTo>
                    <a:pt x="77" y="8"/>
                  </a:lnTo>
                  <a:lnTo>
                    <a:pt x="73" y="5"/>
                  </a:lnTo>
                  <a:lnTo>
                    <a:pt x="66" y="5"/>
                  </a:lnTo>
                  <a:lnTo>
                    <a:pt x="66" y="0"/>
                  </a:lnTo>
                  <a:lnTo>
                    <a:pt x="102" y="0"/>
                  </a:lnTo>
                  <a:lnTo>
                    <a:pt x="102" y="5"/>
                  </a:lnTo>
                  <a:lnTo>
                    <a:pt x="102" y="5"/>
                  </a:lnTo>
                  <a:lnTo>
                    <a:pt x="94" y="5"/>
                  </a:lnTo>
                  <a:lnTo>
                    <a:pt x="91" y="8"/>
                  </a:lnTo>
                  <a:lnTo>
                    <a:pt x="87" y="11"/>
                  </a:lnTo>
                  <a:lnTo>
                    <a:pt x="83" y="17"/>
                  </a:lnTo>
                  <a:lnTo>
                    <a:pt x="83" y="1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6"/>
            <p:cNvSpPr>
              <a:spLocks noEditPoints="1"/>
            </p:cNvSpPr>
            <p:nvPr userDrawn="1"/>
          </p:nvSpPr>
          <p:spPr bwMode="auto">
            <a:xfrm>
              <a:off x="1054" y="560"/>
              <a:ext cx="100" cy="89"/>
            </a:xfrm>
            <a:custGeom>
              <a:avLst/>
              <a:gdLst>
                <a:gd name="T0" fmla="*/ 23 w 100"/>
                <a:gd name="T1" fmla="*/ 73 h 89"/>
                <a:gd name="T2" fmla="*/ 23 w 100"/>
                <a:gd name="T3" fmla="*/ 73 h 89"/>
                <a:gd name="T4" fmla="*/ 22 w 100"/>
                <a:gd name="T5" fmla="*/ 79 h 89"/>
                <a:gd name="T6" fmla="*/ 22 w 100"/>
                <a:gd name="T7" fmla="*/ 80 h 89"/>
                <a:gd name="T8" fmla="*/ 23 w 100"/>
                <a:gd name="T9" fmla="*/ 82 h 89"/>
                <a:gd name="T10" fmla="*/ 26 w 100"/>
                <a:gd name="T11" fmla="*/ 84 h 89"/>
                <a:gd name="T12" fmla="*/ 34 w 100"/>
                <a:gd name="T13" fmla="*/ 84 h 89"/>
                <a:gd name="T14" fmla="*/ 34 w 100"/>
                <a:gd name="T15" fmla="*/ 89 h 89"/>
                <a:gd name="T16" fmla="*/ 0 w 100"/>
                <a:gd name="T17" fmla="*/ 89 h 89"/>
                <a:gd name="T18" fmla="*/ 0 w 100"/>
                <a:gd name="T19" fmla="*/ 84 h 89"/>
                <a:gd name="T20" fmla="*/ 0 w 100"/>
                <a:gd name="T21" fmla="*/ 84 h 89"/>
                <a:gd name="T22" fmla="*/ 6 w 100"/>
                <a:gd name="T23" fmla="*/ 84 h 89"/>
                <a:gd name="T24" fmla="*/ 11 w 100"/>
                <a:gd name="T25" fmla="*/ 82 h 89"/>
                <a:gd name="T26" fmla="*/ 14 w 100"/>
                <a:gd name="T27" fmla="*/ 78 h 89"/>
                <a:gd name="T28" fmla="*/ 17 w 100"/>
                <a:gd name="T29" fmla="*/ 72 h 89"/>
                <a:gd name="T30" fmla="*/ 48 w 100"/>
                <a:gd name="T31" fmla="*/ 0 h 89"/>
                <a:gd name="T32" fmla="*/ 51 w 100"/>
                <a:gd name="T33" fmla="*/ 0 h 89"/>
                <a:gd name="T34" fmla="*/ 83 w 100"/>
                <a:gd name="T35" fmla="*/ 72 h 89"/>
                <a:gd name="T36" fmla="*/ 83 w 100"/>
                <a:gd name="T37" fmla="*/ 72 h 89"/>
                <a:gd name="T38" fmla="*/ 85 w 100"/>
                <a:gd name="T39" fmla="*/ 78 h 89"/>
                <a:gd name="T40" fmla="*/ 89 w 100"/>
                <a:gd name="T41" fmla="*/ 82 h 89"/>
                <a:gd name="T42" fmla="*/ 93 w 100"/>
                <a:gd name="T43" fmla="*/ 84 h 89"/>
                <a:gd name="T44" fmla="*/ 100 w 100"/>
                <a:gd name="T45" fmla="*/ 84 h 89"/>
                <a:gd name="T46" fmla="*/ 100 w 100"/>
                <a:gd name="T47" fmla="*/ 89 h 89"/>
                <a:gd name="T48" fmla="*/ 53 w 100"/>
                <a:gd name="T49" fmla="*/ 89 h 89"/>
                <a:gd name="T50" fmla="*/ 53 w 100"/>
                <a:gd name="T51" fmla="*/ 84 h 89"/>
                <a:gd name="T52" fmla="*/ 53 w 100"/>
                <a:gd name="T53" fmla="*/ 84 h 89"/>
                <a:gd name="T54" fmla="*/ 61 w 100"/>
                <a:gd name="T55" fmla="*/ 84 h 89"/>
                <a:gd name="T56" fmla="*/ 64 w 100"/>
                <a:gd name="T57" fmla="*/ 82 h 89"/>
                <a:gd name="T58" fmla="*/ 66 w 100"/>
                <a:gd name="T59" fmla="*/ 80 h 89"/>
                <a:gd name="T60" fmla="*/ 66 w 100"/>
                <a:gd name="T61" fmla="*/ 78 h 89"/>
                <a:gd name="T62" fmla="*/ 64 w 100"/>
                <a:gd name="T63" fmla="*/ 73 h 89"/>
                <a:gd name="T64" fmla="*/ 58 w 100"/>
                <a:gd name="T65" fmla="*/ 60 h 89"/>
                <a:gd name="T66" fmla="*/ 29 w 100"/>
                <a:gd name="T67" fmla="*/ 60 h 89"/>
                <a:gd name="T68" fmla="*/ 23 w 100"/>
                <a:gd name="T69" fmla="*/ 73 h 89"/>
                <a:gd name="T70" fmla="*/ 44 w 100"/>
                <a:gd name="T71" fmla="*/ 27 h 89"/>
                <a:gd name="T72" fmla="*/ 33 w 100"/>
                <a:gd name="T73" fmla="*/ 54 h 89"/>
                <a:gd name="T74" fmla="*/ 56 w 100"/>
                <a:gd name="T75" fmla="*/ 54 h 89"/>
                <a:gd name="T76" fmla="*/ 44 w 100"/>
                <a:gd name="T77" fmla="*/ 2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0" h="89">
                  <a:moveTo>
                    <a:pt x="23" y="73"/>
                  </a:moveTo>
                  <a:lnTo>
                    <a:pt x="23" y="73"/>
                  </a:lnTo>
                  <a:lnTo>
                    <a:pt x="22" y="79"/>
                  </a:lnTo>
                  <a:lnTo>
                    <a:pt x="22" y="80"/>
                  </a:lnTo>
                  <a:lnTo>
                    <a:pt x="23" y="82"/>
                  </a:lnTo>
                  <a:lnTo>
                    <a:pt x="26" y="84"/>
                  </a:lnTo>
                  <a:lnTo>
                    <a:pt x="34" y="84"/>
                  </a:lnTo>
                  <a:lnTo>
                    <a:pt x="34" y="89"/>
                  </a:lnTo>
                  <a:lnTo>
                    <a:pt x="0" y="89"/>
                  </a:lnTo>
                  <a:lnTo>
                    <a:pt x="0" y="84"/>
                  </a:lnTo>
                  <a:lnTo>
                    <a:pt x="0" y="84"/>
                  </a:lnTo>
                  <a:lnTo>
                    <a:pt x="6" y="84"/>
                  </a:lnTo>
                  <a:lnTo>
                    <a:pt x="11" y="82"/>
                  </a:lnTo>
                  <a:lnTo>
                    <a:pt x="14" y="78"/>
                  </a:lnTo>
                  <a:lnTo>
                    <a:pt x="17" y="72"/>
                  </a:lnTo>
                  <a:lnTo>
                    <a:pt x="48" y="0"/>
                  </a:lnTo>
                  <a:lnTo>
                    <a:pt x="51" y="0"/>
                  </a:lnTo>
                  <a:lnTo>
                    <a:pt x="83" y="72"/>
                  </a:lnTo>
                  <a:lnTo>
                    <a:pt x="83" y="72"/>
                  </a:lnTo>
                  <a:lnTo>
                    <a:pt x="85" y="78"/>
                  </a:lnTo>
                  <a:lnTo>
                    <a:pt x="89" y="82"/>
                  </a:lnTo>
                  <a:lnTo>
                    <a:pt x="93" y="84"/>
                  </a:lnTo>
                  <a:lnTo>
                    <a:pt x="100" y="84"/>
                  </a:lnTo>
                  <a:lnTo>
                    <a:pt x="100" y="89"/>
                  </a:lnTo>
                  <a:lnTo>
                    <a:pt x="53" y="89"/>
                  </a:lnTo>
                  <a:lnTo>
                    <a:pt x="53" y="84"/>
                  </a:lnTo>
                  <a:lnTo>
                    <a:pt x="53" y="84"/>
                  </a:lnTo>
                  <a:lnTo>
                    <a:pt x="61" y="84"/>
                  </a:lnTo>
                  <a:lnTo>
                    <a:pt x="64" y="82"/>
                  </a:lnTo>
                  <a:lnTo>
                    <a:pt x="66" y="80"/>
                  </a:lnTo>
                  <a:lnTo>
                    <a:pt x="66" y="78"/>
                  </a:lnTo>
                  <a:lnTo>
                    <a:pt x="64" y="73"/>
                  </a:lnTo>
                  <a:lnTo>
                    <a:pt x="58" y="60"/>
                  </a:lnTo>
                  <a:lnTo>
                    <a:pt x="29" y="60"/>
                  </a:lnTo>
                  <a:lnTo>
                    <a:pt x="23" y="73"/>
                  </a:lnTo>
                  <a:close/>
                  <a:moveTo>
                    <a:pt x="44" y="27"/>
                  </a:moveTo>
                  <a:lnTo>
                    <a:pt x="33" y="54"/>
                  </a:lnTo>
                  <a:lnTo>
                    <a:pt x="56" y="54"/>
                  </a:lnTo>
                  <a:lnTo>
                    <a:pt x="44" y="2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7"/>
            <p:cNvSpPr>
              <a:spLocks/>
            </p:cNvSpPr>
            <p:nvPr userDrawn="1"/>
          </p:nvSpPr>
          <p:spPr bwMode="auto">
            <a:xfrm>
              <a:off x="1165" y="562"/>
              <a:ext cx="83" cy="87"/>
            </a:xfrm>
            <a:custGeom>
              <a:avLst/>
              <a:gdLst>
                <a:gd name="T0" fmla="*/ 0 w 83"/>
                <a:gd name="T1" fmla="*/ 5 h 87"/>
                <a:gd name="T2" fmla="*/ 0 w 83"/>
                <a:gd name="T3" fmla="*/ 0 h 87"/>
                <a:gd name="T4" fmla="*/ 45 w 83"/>
                <a:gd name="T5" fmla="*/ 0 h 87"/>
                <a:gd name="T6" fmla="*/ 45 w 83"/>
                <a:gd name="T7" fmla="*/ 5 h 87"/>
                <a:gd name="T8" fmla="*/ 45 w 83"/>
                <a:gd name="T9" fmla="*/ 5 h 87"/>
                <a:gd name="T10" fmla="*/ 38 w 83"/>
                <a:gd name="T11" fmla="*/ 5 h 87"/>
                <a:gd name="T12" fmla="*/ 35 w 83"/>
                <a:gd name="T13" fmla="*/ 6 h 87"/>
                <a:gd name="T14" fmla="*/ 34 w 83"/>
                <a:gd name="T15" fmla="*/ 8 h 87"/>
                <a:gd name="T16" fmla="*/ 32 w 83"/>
                <a:gd name="T17" fmla="*/ 12 h 87"/>
                <a:gd name="T18" fmla="*/ 32 w 83"/>
                <a:gd name="T19" fmla="*/ 21 h 87"/>
                <a:gd name="T20" fmla="*/ 32 w 83"/>
                <a:gd name="T21" fmla="*/ 64 h 87"/>
                <a:gd name="T22" fmla="*/ 32 w 83"/>
                <a:gd name="T23" fmla="*/ 64 h 87"/>
                <a:gd name="T24" fmla="*/ 32 w 83"/>
                <a:gd name="T25" fmla="*/ 72 h 87"/>
                <a:gd name="T26" fmla="*/ 34 w 83"/>
                <a:gd name="T27" fmla="*/ 77 h 87"/>
                <a:gd name="T28" fmla="*/ 35 w 83"/>
                <a:gd name="T29" fmla="*/ 78 h 87"/>
                <a:gd name="T30" fmla="*/ 38 w 83"/>
                <a:gd name="T31" fmla="*/ 80 h 87"/>
                <a:gd name="T32" fmla="*/ 45 w 83"/>
                <a:gd name="T33" fmla="*/ 81 h 87"/>
                <a:gd name="T34" fmla="*/ 62 w 83"/>
                <a:gd name="T35" fmla="*/ 81 h 87"/>
                <a:gd name="T36" fmla="*/ 62 w 83"/>
                <a:gd name="T37" fmla="*/ 81 h 87"/>
                <a:gd name="T38" fmla="*/ 70 w 83"/>
                <a:gd name="T39" fmla="*/ 80 h 87"/>
                <a:gd name="T40" fmla="*/ 74 w 83"/>
                <a:gd name="T41" fmla="*/ 77 h 87"/>
                <a:gd name="T42" fmla="*/ 77 w 83"/>
                <a:gd name="T43" fmla="*/ 75 h 87"/>
                <a:gd name="T44" fmla="*/ 78 w 83"/>
                <a:gd name="T45" fmla="*/ 70 h 87"/>
                <a:gd name="T46" fmla="*/ 79 w 83"/>
                <a:gd name="T47" fmla="*/ 66 h 87"/>
                <a:gd name="T48" fmla="*/ 83 w 83"/>
                <a:gd name="T49" fmla="*/ 66 h 87"/>
                <a:gd name="T50" fmla="*/ 82 w 83"/>
                <a:gd name="T51" fmla="*/ 87 h 87"/>
                <a:gd name="T52" fmla="*/ 0 w 83"/>
                <a:gd name="T53" fmla="*/ 87 h 87"/>
                <a:gd name="T54" fmla="*/ 0 w 83"/>
                <a:gd name="T55" fmla="*/ 82 h 87"/>
                <a:gd name="T56" fmla="*/ 0 w 83"/>
                <a:gd name="T57" fmla="*/ 82 h 87"/>
                <a:gd name="T58" fmla="*/ 7 w 83"/>
                <a:gd name="T59" fmla="*/ 82 h 87"/>
                <a:gd name="T60" fmla="*/ 10 w 83"/>
                <a:gd name="T61" fmla="*/ 81 h 87"/>
                <a:gd name="T62" fmla="*/ 11 w 83"/>
                <a:gd name="T63" fmla="*/ 80 h 87"/>
                <a:gd name="T64" fmla="*/ 13 w 83"/>
                <a:gd name="T65" fmla="*/ 75 h 87"/>
                <a:gd name="T66" fmla="*/ 13 w 83"/>
                <a:gd name="T67" fmla="*/ 66 h 87"/>
                <a:gd name="T68" fmla="*/ 13 w 83"/>
                <a:gd name="T69" fmla="*/ 21 h 87"/>
                <a:gd name="T70" fmla="*/ 13 w 83"/>
                <a:gd name="T71" fmla="*/ 21 h 87"/>
                <a:gd name="T72" fmla="*/ 13 w 83"/>
                <a:gd name="T73" fmla="*/ 12 h 87"/>
                <a:gd name="T74" fmla="*/ 11 w 83"/>
                <a:gd name="T75" fmla="*/ 8 h 87"/>
                <a:gd name="T76" fmla="*/ 10 w 83"/>
                <a:gd name="T77" fmla="*/ 6 h 87"/>
                <a:gd name="T78" fmla="*/ 7 w 83"/>
                <a:gd name="T79" fmla="*/ 5 h 87"/>
                <a:gd name="T80" fmla="*/ 0 w 83"/>
                <a:gd name="T81" fmla="*/ 5 h 87"/>
                <a:gd name="T82" fmla="*/ 0 w 83"/>
                <a:gd name="T83" fmla="*/ 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87">
                  <a:moveTo>
                    <a:pt x="0" y="5"/>
                  </a:moveTo>
                  <a:lnTo>
                    <a:pt x="0" y="0"/>
                  </a:lnTo>
                  <a:lnTo>
                    <a:pt x="45" y="0"/>
                  </a:lnTo>
                  <a:lnTo>
                    <a:pt x="45" y="5"/>
                  </a:lnTo>
                  <a:lnTo>
                    <a:pt x="45" y="5"/>
                  </a:lnTo>
                  <a:lnTo>
                    <a:pt x="38" y="5"/>
                  </a:lnTo>
                  <a:lnTo>
                    <a:pt x="35" y="6"/>
                  </a:lnTo>
                  <a:lnTo>
                    <a:pt x="34" y="8"/>
                  </a:lnTo>
                  <a:lnTo>
                    <a:pt x="32" y="12"/>
                  </a:lnTo>
                  <a:lnTo>
                    <a:pt x="32" y="21"/>
                  </a:lnTo>
                  <a:lnTo>
                    <a:pt x="32" y="64"/>
                  </a:lnTo>
                  <a:lnTo>
                    <a:pt x="32" y="64"/>
                  </a:lnTo>
                  <a:lnTo>
                    <a:pt x="32" y="72"/>
                  </a:lnTo>
                  <a:lnTo>
                    <a:pt x="34" y="77"/>
                  </a:lnTo>
                  <a:lnTo>
                    <a:pt x="35" y="78"/>
                  </a:lnTo>
                  <a:lnTo>
                    <a:pt x="38" y="80"/>
                  </a:lnTo>
                  <a:lnTo>
                    <a:pt x="45" y="81"/>
                  </a:lnTo>
                  <a:lnTo>
                    <a:pt x="62" y="81"/>
                  </a:lnTo>
                  <a:lnTo>
                    <a:pt x="62" y="81"/>
                  </a:lnTo>
                  <a:lnTo>
                    <a:pt x="70" y="80"/>
                  </a:lnTo>
                  <a:lnTo>
                    <a:pt x="74" y="77"/>
                  </a:lnTo>
                  <a:lnTo>
                    <a:pt x="77" y="75"/>
                  </a:lnTo>
                  <a:lnTo>
                    <a:pt x="78" y="70"/>
                  </a:lnTo>
                  <a:lnTo>
                    <a:pt x="79" y="66"/>
                  </a:lnTo>
                  <a:lnTo>
                    <a:pt x="83" y="66"/>
                  </a:lnTo>
                  <a:lnTo>
                    <a:pt x="82" y="87"/>
                  </a:lnTo>
                  <a:lnTo>
                    <a:pt x="0" y="87"/>
                  </a:lnTo>
                  <a:lnTo>
                    <a:pt x="0" y="82"/>
                  </a:lnTo>
                  <a:lnTo>
                    <a:pt x="0" y="82"/>
                  </a:lnTo>
                  <a:lnTo>
                    <a:pt x="7" y="82"/>
                  </a:lnTo>
                  <a:lnTo>
                    <a:pt x="10" y="81"/>
                  </a:lnTo>
                  <a:lnTo>
                    <a:pt x="11" y="80"/>
                  </a:lnTo>
                  <a:lnTo>
                    <a:pt x="13" y="75"/>
                  </a:lnTo>
                  <a:lnTo>
                    <a:pt x="13" y="66"/>
                  </a:lnTo>
                  <a:lnTo>
                    <a:pt x="13" y="21"/>
                  </a:lnTo>
                  <a:lnTo>
                    <a:pt x="13" y="21"/>
                  </a:lnTo>
                  <a:lnTo>
                    <a:pt x="13" y="12"/>
                  </a:lnTo>
                  <a:lnTo>
                    <a:pt x="11" y="8"/>
                  </a:lnTo>
                  <a:lnTo>
                    <a:pt x="10" y="6"/>
                  </a:lnTo>
                  <a:lnTo>
                    <a:pt x="7" y="5"/>
                  </a:lnTo>
                  <a:lnTo>
                    <a:pt x="0" y="5"/>
                  </a:lnTo>
                  <a:lnTo>
                    <a:pt x="0" y="5"/>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 name="Freeform 8"/>
            <p:cNvSpPr>
              <a:spLocks/>
            </p:cNvSpPr>
            <p:nvPr userDrawn="1"/>
          </p:nvSpPr>
          <p:spPr bwMode="auto">
            <a:xfrm>
              <a:off x="1249" y="562"/>
              <a:ext cx="90" cy="87"/>
            </a:xfrm>
            <a:custGeom>
              <a:avLst/>
              <a:gdLst>
                <a:gd name="T0" fmla="*/ 90 w 90"/>
                <a:gd name="T1" fmla="*/ 21 h 87"/>
                <a:gd name="T2" fmla="*/ 86 w 90"/>
                <a:gd name="T3" fmla="*/ 21 h 87"/>
                <a:gd name="T4" fmla="*/ 85 w 90"/>
                <a:gd name="T5" fmla="*/ 19 h 87"/>
                <a:gd name="T6" fmla="*/ 85 w 90"/>
                <a:gd name="T7" fmla="*/ 19 h 87"/>
                <a:gd name="T8" fmla="*/ 83 w 90"/>
                <a:gd name="T9" fmla="*/ 12 h 87"/>
                <a:gd name="T10" fmla="*/ 81 w 90"/>
                <a:gd name="T11" fmla="*/ 10 h 87"/>
                <a:gd name="T12" fmla="*/ 76 w 90"/>
                <a:gd name="T13" fmla="*/ 8 h 87"/>
                <a:gd name="T14" fmla="*/ 69 w 90"/>
                <a:gd name="T15" fmla="*/ 8 h 87"/>
                <a:gd name="T16" fmla="*/ 54 w 90"/>
                <a:gd name="T17" fmla="*/ 8 h 87"/>
                <a:gd name="T18" fmla="*/ 54 w 90"/>
                <a:gd name="T19" fmla="*/ 66 h 87"/>
                <a:gd name="T20" fmla="*/ 54 w 90"/>
                <a:gd name="T21" fmla="*/ 66 h 87"/>
                <a:gd name="T22" fmla="*/ 54 w 90"/>
                <a:gd name="T23" fmla="*/ 75 h 87"/>
                <a:gd name="T24" fmla="*/ 57 w 90"/>
                <a:gd name="T25" fmla="*/ 80 h 87"/>
                <a:gd name="T26" fmla="*/ 58 w 90"/>
                <a:gd name="T27" fmla="*/ 81 h 87"/>
                <a:gd name="T28" fmla="*/ 60 w 90"/>
                <a:gd name="T29" fmla="*/ 82 h 87"/>
                <a:gd name="T30" fmla="*/ 68 w 90"/>
                <a:gd name="T31" fmla="*/ 82 h 87"/>
                <a:gd name="T32" fmla="*/ 68 w 90"/>
                <a:gd name="T33" fmla="*/ 87 h 87"/>
                <a:gd name="T34" fmla="*/ 22 w 90"/>
                <a:gd name="T35" fmla="*/ 87 h 87"/>
                <a:gd name="T36" fmla="*/ 22 w 90"/>
                <a:gd name="T37" fmla="*/ 82 h 87"/>
                <a:gd name="T38" fmla="*/ 22 w 90"/>
                <a:gd name="T39" fmla="*/ 82 h 87"/>
                <a:gd name="T40" fmla="*/ 30 w 90"/>
                <a:gd name="T41" fmla="*/ 82 h 87"/>
                <a:gd name="T42" fmla="*/ 32 w 90"/>
                <a:gd name="T43" fmla="*/ 81 h 87"/>
                <a:gd name="T44" fmla="*/ 33 w 90"/>
                <a:gd name="T45" fmla="*/ 80 h 87"/>
                <a:gd name="T46" fmla="*/ 36 w 90"/>
                <a:gd name="T47" fmla="*/ 75 h 87"/>
                <a:gd name="T48" fmla="*/ 36 w 90"/>
                <a:gd name="T49" fmla="*/ 66 h 87"/>
                <a:gd name="T50" fmla="*/ 36 w 90"/>
                <a:gd name="T51" fmla="*/ 8 h 87"/>
                <a:gd name="T52" fmla="*/ 21 w 90"/>
                <a:gd name="T53" fmla="*/ 8 h 87"/>
                <a:gd name="T54" fmla="*/ 21 w 90"/>
                <a:gd name="T55" fmla="*/ 8 h 87"/>
                <a:gd name="T56" fmla="*/ 14 w 90"/>
                <a:gd name="T57" fmla="*/ 8 h 87"/>
                <a:gd name="T58" fmla="*/ 9 w 90"/>
                <a:gd name="T59" fmla="*/ 10 h 87"/>
                <a:gd name="T60" fmla="*/ 6 w 90"/>
                <a:gd name="T61" fmla="*/ 12 h 87"/>
                <a:gd name="T62" fmla="*/ 5 w 90"/>
                <a:gd name="T63" fmla="*/ 19 h 87"/>
                <a:gd name="T64" fmla="*/ 4 w 90"/>
                <a:gd name="T65" fmla="*/ 21 h 87"/>
                <a:gd name="T66" fmla="*/ 0 w 90"/>
                <a:gd name="T67" fmla="*/ 21 h 87"/>
                <a:gd name="T68" fmla="*/ 2 w 90"/>
                <a:gd name="T69" fmla="*/ 0 h 87"/>
                <a:gd name="T70" fmla="*/ 88 w 90"/>
                <a:gd name="T71" fmla="*/ 0 h 87"/>
                <a:gd name="T72" fmla="*/ 90 w 90"/>
                <a:gd name="T73"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90" y="21"/>
                  </a:moveTo>
                  <a:lnTo>
                    <a:pt x="86" y="21"/>
                  </a:lnTo>
                  <a:lnTo>
                    <a:pt x="85" y="19"/>
                  </a:lnTo>
                  <a:lnTo>
                    <a:pt x="85" y="19"/>
                  </a:lnTo>
                  <a:lnTo>
                    <a:pt x="83" y="12"/>
                  </a:lnTo>
                  <a:lnTo>
                    <a:pt x="81" y="10"/>
                  </a:lnTo>
                  <a:lnTo>
                    <a:pt x="76" y="8"/>
                  </a:lnTo>
                  <a:lnTo>
                    <a:pt x="69" y="8"/>
                  </a:lnTo>
                  <a:lnTo>
                    <a:pt x="54" y="8"/>
                  </a:lnTo>
                  <a:lnTo>
                    <a:pt x="54" y="66"/>
                  </a:lnTo>
                  <a:lnTo>
                    <a:pt x="54" y="66"/>
                  </a:lnTo>
                  <a:lnTo>
                    <a:pt x="54" y="75"/>
                  </a:lnTo>
                  <a:lnTo>
                    <a:pt x="57" y="80"/>
                  </a:lnTo>
                  <a:lnTo>
                    <a:pt x="58" y="81"/>
                  </a:lnTo>
                  <a:lnTo>
                    <a:pt x="60" y="82"/>
                  </a:lnTo>
                  <a:lnTo>
                    <a:pt x="68" y="82"/>
                  </a:lnTo>
                  <a:lnTo>
                    <a:pt x="68" y="87"/>
                  </a:lnTo>
                  <a:lnTo>
                    <a:pt x="22" y="87"/>
                  </a:lnTo>
                  <a:lnTo>
                    <a:pt x="22" y="82"/>
                  </a:lnTo>
                  <a:lnTo>
                    <a:pt x="22" y="82"/>
                  </a:lnTo>
                  <a:lnTo>
                    <a:pt x="30" y="82"/>
                  </a:lnTo>
                  <a:lnTo>
                    <a:pt x="32" y="81"/>
                  </a:lnTo>
                  <a:lnTo>
                    <a:pt x="33" y="80"/>
                  </a:lnTo>
                  <a:lnTo>
                    <a:pt x="36" y="75"/>
                  </a:lnTo>
                  <a:lnTo>
                    <a:pt x="36" y="66"/>
                  </a:lnTo>
                  <a:lnTo>
                    <a:pt x="36" y="8"/>
                  </a:lnTo>
                  <a:lnTo>
                    <a:pt x="21" y="8"/>
                  </a:lnTo>
                  <a:lnTo>
                    <a:pt x="21" y="8"/>
                  </a:lnTo>
                  <a:lnTo>
                    <a:pt x="14" y="8"/>
                  </a:lnTo>
                  <a:lnTo>
                    <a:pt x="9" y="10"/>
                  </a:lnTo>
                  <a:lnTo>
                    <a:pt x="6" y="12"/>
                  </a:lnTo>
                  <a:lnTo>
                    <a:pt x="5" y="19"/>
                  </a:lnTo>
                  <a:lnTo>
                    <a:pt x="4" y="21"/>
                  </a:lnTo>
                  <a:lnTo>
                    <a:pt x="0" y="21"/>
                  </a:lnTo>
                  <a:lnTo>
                    <a:pt x="2" y="0"/>
                  </a:lnTo>
                  <a:lnTo>
                    <a:pt x="88" y="0"/>
                  </a:lnTo>
                  <a:lnTo>
                    <a:pt x="90"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9"/>
            <p:cNvSpPr>
              <a:spLocks/>
            </p:cNvSpPr>
            <p:nvPr userDrawn="1"/>
          </p:nvSpPr>
          <p:spPr bwMode="auto">
            <a:xfrm>
              <a:off x="1357" y="562"/>
              <a:ext cx="45" cy="87"/>
            </a:xfrm>
            <a:custGeom>
              <a:avLst/>
              <a:gdLst>
                <a:gd name="T0" fmla="*/ 0 w 45"/>
                <a:gd name="T1" fmla="*/ 87 h 87"/>
                <a:gd name="T2" fmla="*/ 0 w 45"/>
                <a:gd name="T3" fmla="*/ 82 h 87"/>
                <a:gd name="T4" fmla="*/ 0 w 45"/>
                <a:gd name="T5" fmla="*/ 82 h 87"/>
                <a:gd name="T6" fmla="*/ 6 w 45"/>
                <a:gd name="T7" fmla="*/ 82 h 87"/>
                <a:gd name="T8" fmla="*/ 9 w 45"/>
                <a:gd name="T9" fmla="*/ 81 h 87"/>
                <a:gd name="T10" fmla="*/ 11 w 45"/>
                <a:gd name="T11" fmla="*/ 80 h 87"/>
                <a:gd name="T12" fmla="*/ 12 w 45"/>
                <a:gd name="T13" fmla="*/ 75 h 87"/>
                <a:gd name="T14" fmla="*/ 13 w 45"/>
                <a:gd name="T15" fmla="*/ 66 h 87"/>
                <a:gd name="T16" fmla="*/ 13 w 45"/>
                <a:gd name="T17" fmla="*/ 21 h 87"/>
                <a:gd name="T18" fmla="*/ 13 w 45"/>
                <a:gd name="T19" fmla="*/ 21 h 87"/>
                <a:gd name="T20" fmla="*/ 12 w 45"/>
                <a:gd name="T21" fmla="*/ 12 h 87"/>
                <a:gd name="T22" fmla="*/ 11 w 45"/>
                <a:gd name="T23" fmla="*/ 8 h 87"/>
                <a:gd name="T24" fmla="*/ 9 w 45"/>
                <a:gd name="T25" fmla="*/ 6 h 87"/>
                <a:gd name="T26" fmla="*/ 6 w 45"/>
                <a:gd name="T27" fmla="*/ 5 h 87"/>
                <a:gd name="T28" fmla="*/ 0 w 45"/>
                <a:gd name="T29" fmla="*/ 5 h 87"/>
                <a:gd name="T30" fmla="*/ 0 w 45"/>
                <a:gd name="T31" fmla="*/ 0 h 87"/>
                <a:gd name="T32" fmla="*/ 45 w 45"/>
                <a:gd name="T33" fmla="*/ 0 h 87"/>
                <a:gd name="T34" fmla="*/ 45 w 45"/>
                <a:gd name="T35" fmla="*/ 5 h 87"/>
                <a:gd name="T36" fmla="*/ 45 w 45"/>
                <a:gd name="T37" fmla="*/ 5 h 87"/>
                <a:gd name="T38" fmla="*/ 38 w 45"/>
                <a:gd name="T39" fmla="*/ 5 h 87"/>
                <a:gd name="T40" fmla="*/ 35 w 45"/>
                <a:gd name="T41" fmla="*/ 6 h 87"/>
                <a:gd name="T42" fmla="*/ 33 w 45"/>
                <a:gd name="T43" fmla="*/ 8 h 87"/>
                <a:gd name="T44" fmla="*/ 32 w 45"/>
                <a:gd name="T45" fmla="*/ 12 h 87"/>
                <a:gd name="T46" fmla="*/ 31 w 45"/>
                <a:gd name="T47" fmla="*/ 21 h 87"/>
                <a:gd name="T48" fmla="*/ 31 w 45"/>
                <a:gd name="T49" fmla="*/ 66 h 87"/>
                <a:gd name="T50" fmla="*/ 31 w 45"/>
                <a:gd name="T51" fmla="*/ 66 h 87"/>
                <a:gd name="T52" fmla="*/ 32 w 45"/>
                <a:gd name="T53" fmla="*/ 75 h 87"/>
                <a:gd name="T54" fmla="*/ 33 w 45"/>
                <a:gd name="T55" fmla="*/ 80 h 87"/>
                <a:gd name="T56" fmla="*/ 35 w 45"/>
                <a:gd name="T57" fmla="*/ 81 h 87"/>
                <a:gd name="T58" fmla="*/ 38 w 45"/>
                <a:gd name="T59" fmla="*/ 82 h 87"/>
                <a:gd name="T60" fmla="*/ 45 w 45"/>
                <a:gd name="T61" fmla="*/ 82 h 87"/>
                <a:gd name="T62" fmla="*/ 45 w 45"/>
                <a:gd name="T63" fmla="*/ 87 h 87"/>
                <a:gd name="T64" fmla="*/ 0 w 45"/>
                <a:gd name="T6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87">
                  <a:moveTo>
                    <a:pt x="0" y="87"/>
                  </a:moveTo>
                  <a:lnTo>
                    <a:pt x="0" y="82"/>
                  </a:lnTo>
                  <a:lnTo>
                    <a:pt x="0" y="82"/>
                  </a:lnTo>
                  <a:lnTo>
                    <a:pt x="6" y="82"/>
                  </a:lnTo>
                  <a:lnTo>
                    <a:pt x="9" y="81"/>
                  </a:lnTo>
                  <a:lnTo>
                    <a:pt x="11" y="80"/>
                  </a:lnTo>
                  <a:lnTo>
                    <a:pt x="12" y="75"/>
                  </a:lnTo>
                  <a:lnTo>
                    <a:pt x="13" y="66"/>
                  </a:lnTo>
                  <a:lnTo>
                    <a:pt x="13" y="21"/>
                  </a:lnTo>
                  <a:lnTo>
                    <a:pt x="13" y="21"/>
                  </a:lnTo>
                  <a:lnTo>
                    <a:pt x="12" y="12"/>
                  </a:lnTo>
                  <a:lnTo>
                    <a:pt x="11" y="8"/>
                  </a:lnTo>
                  <a:lnTo>
                    <a:pt x="9" y="6"/>
                  </a:lnTo>
                  <a:lnTo>
                    <a:pt x="6" y="5"/>
                  </a:lnTo>
                  <a:lnTo>
                    <a:pt x="0" y="5"/>
                  </a:lnTo>
                  <a:lnTo>
                    <a:pt x="0" y="0"/>
                  </a:lnTo>
                  <a:lnTo>
                    <a:pt x="45" y="0"/>
                  </a:lnTo>
                  <a:lnTo>
                    <a:pt x="45" y="5"/>
                  </a:lnTo>
                  <a:lnTo>
                    <a:pt x="45" y="5"/>
                  </a:lnTo>
                  <a:lnTo>
                    <a:pt x="38" y="5"/>
                  </a:lnTo>
                  <a:lnTo>
                    <a:pt x="35" y="6"/>
                  </a:lnTo>
                  <a:lnTo>
                    <a:pt x="33" y="8"/>
                  </a:lnTo>
                  <a:lnTo>
                    <a:pt x="32" y="12"/>
                  </a:lnTo>
                  <a:lnTo>
                    <a:pt x="31" y="21"/>
                  </a:lnTo>
                  <a:lnTo>
                    <a:pt x="31" y="66"/>
                  </a:lnTo>
                  <a:lnTo>
                    <a:pt x="31" y="66"/>
                  </a:lnTo>
                  <a:lnTo>
                    <a:pt x="32" y="75"/>
                  </a:lnTo>
                  <a:lnTo>
                    <a:pt x="33" y="80"/>
                  </a:lnTo>
                  <a:lnTo>
                    <a:pt x="35" y="81"/>
                  </a:lnTo>
                  <a:lnTo>
                    <a:pt x="38" y="82"/>
                  </a:lnTo>
                  <a:lnTo>
                    <a:pt x="45" y="82"/>
                  </a:lnTo>
                  <a:lnTo>
                    <a:pt x="45" y="87"/>
                  </a:lnTo>
                  <a:lnTo>
                    <a:pt x="0" y="8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0"/>
            <p:cNvSpPr>
              <a:spLocks noEditPoints="1"/>
            </p:cNvSpPr>
            <p:nvPr userDrawn="1"/>
          </p:nvSpPr>
          <p:spPr bwMode="auto">
            <a:xfrm>
              <a:off x="1424" y="560"/>
              <a:ext cx="96" cy="91"/>
            </a:xfrm>
            <a:custGeom>
              <a:avLst/>
              <a:gdLst>
                <a:gd name="T0" fmla="*/ 48 w 96"/>
                <a:gd name="T1" fmla="*/ 91 h 91"/>
                <a:gd name="T2" fmla="*/ 30 w 96"/>
                <a:gd name="T3" fmla="*/ 88 h 91"/>
                <a:gd name="T4" fmla="*/ 15 w 96"/>
                <a:gd name="T5" fmla="*/ 78 h 91"/>
                <a:gd name="T6" fmla="*/ 4 w 96"/>
                <a:gd name="T7" fmla="*/ 63 h 91"/>
                <a:gd name="T8" fmla="*/ 0 w 96"/>
                <a:gd name="T9" fmla="*/ 46 h 91"/>
                <a:gd name="T10" fmla="*/ 1 w 96"/>
                <a:gd name="T11" fmla="*/ 36 h 91"/>
                <a:gd name="T12" fmla="*/ 9 w 96"/>
                <a:gd name="T13" fmla="*/ 21 h 91"/>
                <a:gd name="T14" fmla="*/ 21 w 96"/>
                <a:gd name="T15" fmla="*/ 8 h 91"/>
                <a:gd name="T16" fmla="*/ 38 w 96"/>
                <a:gd name="T17" fmla="*/ 1 h 91"/>
                <a:gd name="T18" fmla="*/ 48 w 96"/>
                <a:gd name="T19" fmla="*/ 0 h 91"/>
                <a:gd name="T20" fmla="*/ 66 w 96"/>
                <a:gd name="T21" fmla="*/ 3 h 91"/>
                <a:gd name="T22" fmla="*/ 82 w 96"/>
                <a:gd name="T23" fmla="*/ 13 h 91"/>
                <a:gd name="T24" fmla="*/ 92 w 96"/>
                <a:gd name="T25" fmla="*/ 28 h 91"/>
                <a:gd name="T26" fmla="*/ 96 w 96"/>
                <a:gd name="T27" fmla="*/ 46 h 91"/>
                <a:gd name="T28" fmla="*/ 96 w 96"/>
                <a:gd name="T29" fmla="*/ 55 h 91"/>
                <a:gd name="T30" fmla="*/ 88 w 96"/>
                <a:gd name="T31" fmla="*/ 71 h 91"/>
                <a:gd name="T32" fmla="*/ 75 w 96"/>
                <a:gd name="T33" fmla="*/ 83 h 91"/>
                <a:gd name="T34" fmla="*/ 58 w 96"/>
                <a:gd name="T35" fmla="*/ 90 h 91"/>
                <a:gd name="T36" fmla="*/ 48 w 96"/>
                <a:gd name="T37" fmla="*/ 91 h 91"/>
                <a:gd name="T38" fmla="*/ 48 w 96"/>
                <a:gd name="T39" fmla="*/ 7 h 91"/>
                <a:gd name="T40" fmla="*/ 36 w 96"/>
                <a:gd name="T41" fmla="*/ 11 h 91"/>
                <a:gd name="T42" fmla="*/ 26 w 96"/>
                <a:gd name="T43" fmla="*/ 19 h 91"/>
                <a:gd name="T44" fmla="*/ 21 w 96"/>
                <a:gd name="T45" fmla="*/ 33 h 91"/>
                <a:gd name="T46" fmla="*/ 20 w 96"/>
                <a:gd name="T47" fmla="*/ 46 h 91"/>
                <a:gd name="T48" fmla="*/ 20 w 96"/>
                <a:gd name="T49" fmla="*/ 52 h 91"/>
                <a:gd name="T50" fmla="*/ 23 w 96"/>
                <a:gd name="T51" fmla="*/ 66 h 91"/>
                <a:gd name="T52" fmla="*/ 31 w 96"/>
                <a:gd name="T53" fmla="*/ 77 h 91"/>
                <a:gd name="T54" fmla="*/ 41 w 96"/>
                <a:gd name="T55" fmla="*/ 83 h 91"/>
                <a:gd name="T56" fmla="*/ 48 w 96"/>
                <a:gd name="T57" fmla="*/ 84 h 91"/>
                <a:gd name="T58" fmla="*/ 61 w 96"/>
                <a:gd name="T59" fmla="*/ 80 h 91"/>
                <a:gd name="T60" fmla="*/ 70 w 96"/>
                <a:gd name="T61" fmla="*/ 72 h 91"/>
                <a:gd name="T62" fmla="*/ 75 w 96"/>
                <a:gd name="T63" fmla="*/ 58 h 91"/>
                <a:gd name="T64" fmla="*/ 77 w 96"/>
                <a:gd name="T65" fmla="*/ 46 h 91"/>
                <a:gd name="T66" fmla="*/ 76 w 96"/>
                <a:gd name="T67" fmla="*/ 39 h 91"/>
                <a:gd name="T68" fmla="*/ 74 w 96"/>
                <a:gd name="T69" fmla="*/ 25 h 91"/>
                <a:gd name="T70" fmla="*/ 66 w 96"/>
                <a:gd name="T71" fmla="*/ 14 h 91"/>
                <a:gd name="T72" fmla="*/ 55 w 96"/>
                <a:gd name="T73" fmla="*/ 8 h 91"/>
                <a:gd name="T74" fmla="*/ 48 w 96"/>
                <a:gd name="T75"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1">
                  <a:moveTo>
                    <a:pt x="48" y="91"/>
                  </a:moveTo>
                  <a:lnTo>
                    <a:pt x="48" y="91"/>
                  </a:lnTo>
                  <a:lnTo>
                    <a:pt x="38" y="90"/>
                  </a:lnTo>
                  <a:lnTo>
                    <a:pt x="30" y="88"/>
                  </a:lnTo>
                  <a:lnTo>
                    <a:pt x="21" y="83"/>
                  </a:lnTo>
                  <a:lnTo>
                    <a:pt x="15" y="78"/>
                  </a:lnTo>
                  <a:lnTo>
                    <a:pt x="9" y="71"/>
                  </a:lnTo>
                  <a:lnTo>
                    <a:pt x="4" y="63"/>
                  </a:lnTo>
                  <a:lnTo>
                    <a:pt x="1" y="55"/>
                  </a:lnTo>
                  <a:lnTo>
                    <a:pt x="0" y="46"/>
                  </a:lnTo>
                  <a:lnTo>
                    <a:pt x="0" y="46"/>
                  </a:lnTo>
                  <a:lnTo>
                    <a:pt x="1" y="36"/>
                  </a:lnTo>
                  <a:lnTo>
                    <a:pt x="4" y="28"/>
                  </a:lnTo>
                  <a:lnTo>
                    <a:pt x="9" y="21"/>
                  </a:lnTo>
                  <a:lnTo>
                    <a:pt x="15" y="13"/>
                  </a:lnTo>
                  <a:lnTo>
                    <a:pt x="21" y="8"/>
                  </a:lnTo>
                  <a:lnTo>
                    <a:pt x="30" y="3"/>
                  </a:lnTo>
                  <a:lnTo>
                    <a:pt x="38" y="1"/>
                  </a:lnTo>
                  <a:lnTo>
                    <a:pt x="48" y="0"/>
                  </a:lnTo>
                  <a:lnTo>
                    <a:pt x="48" y="0"/>
                  </a:lnTo>
                  <a:lnTo>
                    <a:pt x="58" y="1"/>
                  </a:lnTo>
                  <a:lnTo>
                    <a:pt x="66" y="3"/>
                  </a:lnTo>
                  <a:lnTo>
                    <a:pt x="75" y="8"/>
                  </a:lnTo>
                  <a:lnTo>
                    <a:pt x="82" y="13"/>
                  </a:lnTo>
                  <a:lnTo>
                    <a:pt x="88" y="21"/>
                  </a:lnTo>
                  <a:lnTo>
                    <a:pt x="92" y="28"/>
                  </a:lnTo>
                  <a:lnTo>
                    <a:pt x="96" y="36"/>
                  </a:lnTo>
                  <a:lnTo>
                    <a:pt x="96" y="46"/>
                  </a:lnTo>
                  <a:lnTo>
                    <a:pt x="96" y="46"/>
                  </a:lnTo>
                  <a:lnTo>
                    <a:pt x="96" y="55"/>
                  </a:lnTo>
                  <a:lnTo>
                    <a:pt x="92" y="63"/>
                  </a:lnTo>
                  <a:lnTo>
                    <a:pt x="88" y="71"/>
                  </a:lnTo>
                  <a:lnTo>
                    <a:pt x="82" y="78"/>
                  </a:lnTo>
                  <a:lnTo>
                    <a:pt x="75" y="83"/>
                  </a:lnTo>
                  <a:lnTo>
                    <a:pt x="66" y="88"/>
                  </a:lnTo>
                  <a:lnTo>
                    <a:pt x="58" y="90"/>
                  </a:lnTo>
                  <a:lnTo>
                    <a:pt x="48" y="91"/>
                  </a:lnTo>
                  <a:lnTo>
                    <a:pt x="48" y="91"/>
                  </a:lnTo>
                  <a:close/>
                  <a:moveTo>
                    <a:pt x="48" y="7"/>
                  </a:moveTo>
                  <a:lnTo>
                    <a:pt x="48" y="7"/>
                  </a:lnTo>
                  <a:lnTo>
                    <a:pt x="41" y="8"/>
                  </a:lnTo>
                  <a:lnTo>
                    <a:pt x="36" y="11"/>
                  </a:lnTo>
                  <a:lnTo>
                    <a:pt x="31" y="14"/>
                  </a:lnTo>
                  <a:lnTo>
                    <a:pt x="26" y="19"/>
                  </a:lnTo>
                  <a:lnTo>
                    <a:pt x="23" y="25"/>
                  </a:lnTo>
                  <a:lnTo>
                    <a:pt x="21" y="33"/>
                  </a:lnTo>
                  <a:lnTo>
                    <a:pt x="20" y="39"/>
                  </a:lnTo>
                  <a:lnTo>
                    <a:pt x="20" y="46"/>
                  </a:lnTo>
                  <a:lnTo>
                    <a:pt x="20" y="46"/>
                  </a:lnTo>
                  <a:lnTo>
                    <a:pt x="20" y="52"/>
                  </a:lnTo>
                  <a:lnTo>
                    <a:pt x="21" y="58"/>
                  </a:lnTo>
                  <a:lnTo>
                    <a:pt x="23" y="66"/>
                  </a:lnTo>
                  <a:lnTo>
                    <a:pt x="26" y="72"/>
                  </a:lnTo>
                  <a:lnTo>
                    <a:pt x="31" y="77"/>
                  </a:lnTo>
                  <a:lnTo>
                    <a:pt x="36" y="80"/>
                  </a:lnTo>
                  <a:lnTo>
                    <a:pt x="41" y="83"/>
                  </a:lnTo>
                  <a:lnTo>
                    <a:pt x="48" y="84"/>
                  </a:lnTo>
                  <a:lnTo>
                    <a:pt x="48" y="84"/>
                  </a:lnTo>
                  <a:lnTo>
                    <a:pt x="55" y="83"/>
                  </a:lnTo>
                  <a:lnTo>
                    <a:pt x="61" y="80"/>
                  </a:lnTo>
                  <a:lnTo>
                    <a:pt x="66" y="77"/>
                  </a:lnTo>
                  <a:lnTo>
                    <a:pt x="70" y="72"/>
                  </a:lnTo>
                  <a:lnTo>
                    <a:pt x="74" y="66"/>
                  </a:lnTo>
                  <a:lnTo>
                    <a:pt x="75" y="58"/>
                  </a:lnTo>
                  <a:lnTo>
                    <a:pt x="76" y="52"/>
                  </a:lnTo>
                  <a:lnTo>
                    <a:pt x="77" y="46"/>
                  </a:lnTo>
                  <a:lnTo>
                    <a:pt x="77" y="46"/>
                  </a:lnTo>
                  <a:lnTo>
                    <a:pt x="76" y="39"/>
                  </a:lnTo>
                  <a:lnTo>
                    <a:pt x="75" y="33"/>
                  </a:lnTo>
                  <a:lnTo>
                    <a:pt x="74" y="25"/>
                  </a:lnTo>
                  <a:lnTo>
                    <a:pt x="70" y="19"/>
                  </a:lnTo>
                  <a:lnTo>
                    <a:pt x="66" y="14"/>
                  </a:lnTo>
                  <a:lnTo>
                    <a:pt x="61"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1"/>
            <p:cNvSpPr>
              <a:spLocks/>
            </p:cNvSpPr>
            <p:nvPr userDrawn="1"/>
          </p:nvSpPr>
          <p:spPr bwMode="auto">
            <a:xfrm>
              <a:off x="1543" y="562"/>
              <a:ext cx="97" cy="89"/>
            </a:xfrm>
            <a:custGeom>
              <a:avLst/>
              <a:gdLst>
                <a:gd name="T0" fmla="*/ 76 w 97"/>
                <a:gd name="T1" fmla="*/ 21 h 89"/>
                <a:gd name="T2" fmla="*/ 76 w 97"/>
                <a:gd name="T3" fmla="*/ 21 h 89"/>
                <a:gd name="T4" fmla="*/ 76 w 97"/>
                <a:gd name="T5" fmla="*/ 12 h 89"/>
                <a:gd name="T6" fmla="*/ 75 w 97"/>
                <a:gd name="T7" fmla="*/ 8 h 89"/>
                <a:gd name="T8" fmla="*/ 72 w 97"/>
                <a:gd name="T9" fmla="*/ 6 h 89"/>
                <a:gd name="T10" fmla="*/ 70 w 97"/>
                <a:gd name="T11" fmla="*/ 5 h 89"/>
                <a:gd name="T12" fmla="*/ 62 w 97"/>
                <a:gd name="T13" fmla="*/ 5 h 89"/>
                <a:gd name="T14" fmla="*/ 62 w 97"/>
                <a:gd name="T15" fmla="*/ 0 h 89"/>
                <a:gd name="T16" fmla="*/ 97 w 97"/>
                <a:gd name="T17" fmla="*/ 0 h 89"/>
                <a:gd name="T18" fmla="*/ 97 w 97"/>
                <a:gd name="T19" fmla="*/ 5 h 89"/>
                <a:gd name="T20" fmla="*/ 97 w 97"/>
                <a:gd name="T21" fmla="*/ 5 h 89"/>
                <a:gd name="T22" fmla="*/ 89 w 97"/>
                <a:gd name="T23" fmla="*/ 5 h 89"/>
                <a:gd name="T24" fmla="*/ 87 w 97"/>
                <a:gd name="T25" fmla="*/ 6 h 89"/>
                <a:gd name="T26" fmla="*/ 86 w 97"/>
                <a:gd name="T27" fmla="*/ 8 h 89"/>
                <a:gd name="T28" fmla="*/ 83 w 97"/>
                <a:gd name="T29" fmla="*/ 12 h 89"/>
                <a:gd name="T30" fmla="*/ 83 w 97"/>
                <a:gd name="T31" fmla="*/ 21 h 89"/>
                <a:gd name="T32" fmla="*/ 83 w 97"/>
                <a:gd name="T33" fmla="*/ 89 h 89"/>
                <a:gd name="T34" fmla="*/ 79 w 97"/>
                <a:gd name="T35" fmla="*/ 89 h 89"/>
                <a:gd name="T36" fmla="*/ 19 w 97"/>
                <a:gd name="T37" fmla="*/ 19 h 89"/>
                <a:gd name="T38" fmla="*/ 19 w 97"/>
                <a:gd name="T39" fmla="*/ 66 h 89"/>
                <a:gd name="T40" fmla="*/ 19 w 97"/>
                <a:gd name="T41" fmla="*/ 66 h 89"/>
                <a:gd name="T42" fmla="*/ 21 w 97"/>
                <a:gd name="T43" fmla="*/ 75 h 89"/>
                <a:gd name="T44" fmla="*/ 22 w 97"/>
                <a:gd name="T45" fmla="*/ 80 h 89"/>
                <a:gd name="T46" fmla="*/ 24 w 97"/>
                <a:gd name="T47" fmla="*/ 81 h 89"/>
                <a:gd name="T48" fmla="*/ 27 w 97"/>
                <a:gd name="T49" fmla="*/ 82 h 89"/>
                <a:gd name="T50" fmla="*/ 33 w 97"/>
                <a:gd name="T51" fmla="*/ 82 h 89"/>
                <a:gd name="T52" fmla="*/ 33 w 97"/>
                <a:gd name="T53" fmla="*/ 87 h 89"/>
                <a:gd name="T54" fmla="*/ 0 w 97"/>
                <a:gd name="T55" fmla="*/ 87 h 89"/>
                <a:gd name="T56" fmla="*/ 0 w 97"/>
                <a:gd name="T57" fmla="*/ 82 h 89"/>
                <a:gd name="T58" fmla="*/ 0 w 97"/>
                <a:gd name="T59" fmla="*/ 82 h 89"/>
                <a:gd name="T60" fmla="*/ 7 w 97"/>
                <a:gd name="T61" fmla="*/ 82 h 89"/>
                <a:gd name="T62" fmla="*/ 10 w 97"/>
                <a:gd name="T63" fmla="*/ 81 h 89"/>
                <a:gd name="T64" fmla="*/ 11 w 97"/>
                <a:gd name="T65" fmla="*/ 80 h 89"/>
                <a:gd name="T66" fmla="*/ 13 w 97"/>
                <a:gd name="T67" fmla="*/ 75 h 89"/>
                <a:gd name="T68" fmla="*/ 13 w 97"/>
                <a:gd name="T69" fmla="*/ 66 h 89"/>
                <a:gd name="T70" fmla="*/ 13 w 97"/>
                <a:gd name="T71" fmla="*/ 21 h 89"/>
                <a:gd name="T72" fmla="*/ 13 w 97"/>
                <a:gd name="T73" fmla="*/ 21 h 89"/>
                <a:gd name="T74" fmla="*/ 13 w 97"/>
                <a:gd name="T75" fmla="*/ 12 h 89"/>
                <a:gd name="T76" fmla="*/ 11 w 97"/>
                <a:gd name="T77" fmla="*/ 8 h 89"/>
                <a:gd name="T78" fmla="*/ 10 w 97"/>
                <a:gd name="T79" fmla="*/ 6 h 89"/>
                <a:gd name="T80" fmla="*/ 7 w 97"/>
                <a:gd name="T81" fmla="*/ 5 h 89"/>
                <a:gd name="T82" fmla="*/ 0 w 97"/>
                <a:gd name="T83" fmla="*/ 5 h 89"/>
                <a:gd name="T84" fmla="*/ 0 w 97"/>
                <a:gd name="T85" fmla="*/ 0 h 89"/>
                <a:gd name="T86" fmla="*/ 28 w 97"/>
                <a:gd name="T87" fmla="*/ 0 h 89"/>
                <a:gd name="T88" fmla="*/ 76 w 97"/>
                <a:gd name="T89" fmla="*/ 58 h 89"/>
                <a:gd name="T90" fmla="*/ 76 w 97"/>
                <a:gd name="T91" fmla="*/ 2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7" h="89">
                  <a:moveTo>
                    <a:pt x="76" y="21"/>
                  </a:moveTo>
                  <a:lnTo>
                    <a:pt x="76" y="21"/>
                  </a:lnTo>
                  <a:lnTo>
                    <a:pt x="76" y="12"/>
                  </a:lnTo>
                  <a:lnTo>
                    <a:pt x="75" y="8"/>
                  </a:lnTo>
                  <a:lnTo>
                    <a:pt x="72" y="6"/>
                  </a:lnTo>
                  <a:lnTo>
                    <a:pt x="70" y="5"/>
                  </a:lnTo>
                  <a:lnTo>
                    <a:pt x="62" y="5"/>
                  </a:lnTo>
                  <a:lnTo>
                    <a:pt x="62" y="0"/>
                  </a:lnTo>
                  <a:lnTo>
                    <a:pt x="97" y="0"/>
                  </a:lnTo>
                  <a:lnTo>
                    <a:pt x="97" y="5"/>
                  </a:lnTo>
                  <a:lnTo>
                    <a:pt x="97" y="5"/>
                  </a:lnTo>
                  <a:lnTo>
                    <a:pt x="89" y="5"/>
                  </a:lnTo>
                  <a:lnTo>
                    <a:pt x="87" y="6"/>
                  </a:lnTo>
                  <a:lnTo>
                    <a:pt x="86" y="8"/>
                  </a:lnTo>
                  <a:lnTo>
                    <a:pt x="83" y="12"/>
                  </a:lnTo>
                  <a:lnTo>
                    <a:pt x="83" y="21"/>
                  </a:lnTo>
                  <a:lnTo>
                    <a:pt x="83" y="89"/>
                  </a:lnTo>
                  <a:lnTo>
                    <a:pt x="79" y="89"/>
                  </a:lnTo>
                  <a:lnTo>
                    <a:pt x="19" y="19"/>
                  </a:lnTo>
                  <a:lnTo>
                    <a:pt x="19" y="66"/>
                  </a:lnTo>
                  <a:lnTo>
                    <a:pt x="19" y="66"/>
                  </a:lnTo>
                  <a:lnTo>
                    <a:pt x="21" y="75"/>
                  </a:lnTo>
                  <a:lnTo>
                    <a:pt x="22" y="80"/>
                  </a:lnTo>
                  <a:lnTo>
                    <a:pt x="24" y="81"/>
                  </a:lnTo>
                  <a:lnTo>
                    <a:pt x="27" y="82"/>
                  </a:lnTo>
                  <a:lnTo>
                    <a:pt x="33" y="82"/>
                  </a:lnTo>
                  <a:lnTo>
                    <a:pt x="33" y="87"/>
                  </a:lnTo>
                  <a:lnTo>
                    <a:pt x="0" y="87"/>
                  </a:lnTo>
                  <a:lnTo>
                    <a:pt x="0" y="82"/>
                  </a:lnTo>
                  <a:lnTo>
                    <a:pt x="0" y="82"/>
                  </a:lnTo>
                  <a:lnTo>
                    <a:pt x="7" y="82"/>
                  </a:lnTo>
                  <a:lnTo>
                    <a:pt x="10" y="81"/>
                  </a:lnTo>
                  <a:lnTo>
                    <a:pt x="11" y="80"/>
                  </a:lnTo>
                  <a:lnTo>
                    <a:pt x="13" y="75"/>
                  </a:lnTo>
                  <a:lnTo>
                    <a:pt x="13" y="66"/>
                  </a:lnTo>
                  <a:lnTo>
                    <a:pt x="13" y="21"/>
                  </a:lnTo>
                  <a:lnTo>
                    <a:pt x="13" y="21"/>
                  </a:lnTo>
                  <a:lnTo>
                    <a:pt x="13" y="12"/>
                  </a:lnTo>
                  <a:lnTo>
                    <a:pt x="11" y="8"/>
                  </a:lnTo>
                  <a:lnTo>
                    <a:pt x="10" y="6"/>
                  </a:lnTo>
                  <a:lnTo>
                    <a:pt x="7" y="5"/>
                  </a:lnTo>
                  <a:lnTo>
                    <a:pt x="0" y="5"/>
                  </a:lnTo>
                  <a:lnTo>
                    <a:pt x="0" y="0"/>
                  </a:lnTo>
                  <a:lnTo>
                    <a:pt x="28" y="0"/>
                  </a:lnTo>
                  <a:lnTo>
                    <a:pt x="76" y="58"/>
                  </a:lnTo>
                  <a:lnTo>
                    <a:pt x="76"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2"/>
            <p:cNvSpPr>
              <a:spLocks/>
            </p:cNvSpPr>
            <p:nvPr userDrawn="1"/>
          </p:nvSpPr>
          <p:spPr bwMode="auto">
            <a:xfrm>
              <a:off x="1662" y="562"/>
              <a:ext cx="79" cy="87"/>
            </a:xfrm>
            <a:custGeom>
              <a:avLst/>
              <a:gdLst>
                <a:gd name="T0" fmla="*/ 0 w 79"/>
                <a:gd name="T1" fmla="*/ 82 h 87"/>
                <a:gd name="T2" fmla="*/ 0 w 79"/>
                <a:gd name="T3" fmla="*/ 82 h 87"/>
                <a:gd name="T4" fmla="*/ 6 w 79"/>
                <a:gd name="T5" fmla="*/ 82 h 87"/>
                <a:gd name="T6" fmla="*/ 8 w 79"/>
                <a:gd name="T7" fmla="*/ 81 h 87"/>
                <a:gd name="T8" fmla="*/ 11 w 79"/>
                <a:gd name="T9" fmla="*/ 80 h 87"/>
                <a:gd name="T10" fmla="*/ 12 w 79"/>
                <a:gd name="T11" fmla="*/ 75 h 87"/>
                <a:gd name="T12" fmla="*/ 13 w 79"/>
                <a:gd name="T13" fmla="*/ 66 h 87"/>
                <a:gd name="T14" fmla="*/ 13 w 79"/>
                <a:gd name="T15" fmla="*/ 21 h 87"/>
                <a:gd name="T16" fmla="*/ 13 w 79"/>
                <a:gd name="T17" fmla="*/ 21 h 87"/>
                <a:gd name="T18" fmla="*/ 12 w 79"/>
                <a:gd name="T19" fmla="*/ 12 h 87"/>
                <a:gd name="T20" fmla="*/ 11 w 79"/>
                <a:gd name="T21" fmla="*/ 8 h 87"/>
                <a:gd name="T22" fmla="*/ 8 w 79"/>
                <a:gd name="T23" fmla="*/ 6 h 87"/>
                <a:gd name="T24" fmla="*/ 6 w 79"/>
                <a:gd name="T25" fmla="*/ 5 h 87"/>
                <a:gd name="T26" fmla="*/ 0 w 79"/>
                <a:gd name="T27" fmla="*/ 5 h 87"/>
                <a:gd name="T28" fmla="*/ 0 w 79"/>
                <a:gd name="T29" fmla="*/ 0 h 87"/>
                <a:gd name="T30" fmla="*/ 73 w 79"/>
                <a:gd name="T31" fmla="*/ 0 h 87"/>
                <a:gd name="T32" fmla="*/ 74 w 79"/>
                <a:gd name="T33" fmla="*/ 21 h 87"/>
                <a:gd name="T34" fmla="*/ 71 w 79"/>
                <a:gd name="T35" fmla="*/ 21 h 87"/>
                <a:gd name="T36" fmla="*/ 69 w 79"/>
                <a:gd name="T37" fmla="*/ 19 h 87"/>
                <a:gd name="T38" fmla="*/ 69 w 79"/>
                <a:gd name="T39" fmla="*/ 19 h 87"/>
                <a:gd name="T40" fmla="*/ 68 w 79"/>
                <a:gd name="T41" fmla="*/ 12 h 87"/>
                <a:gd name="T42" fmla="*/ 66 w 79"/>
                <a:gd name="T43" fmla="*/ 10 h 87"/>
                <a:gd name="T44" fmla="*/ 61 w 79"/>
                <a:gd name="T45" fmla="*/ 8 h 87"/>
                <a:gd name="T46" fmla="*/ 52 w 79"/>
                <a:gd name="T47" fmla="*/ 8 h 87"/>
                <a:gd name="T48" fmla="*/ 30 w 79"/>
                <a:gd name="T49" fmla="*/ 8 h 87"/>
                <a:gd name="T50" fmla="*/ 30 w 79"/>
                <a:gd name="T51" fmla="*/ 38 h 87"/>
                <a:gd name="T52" fmla="*/ 39 w 79"/>
                <a:gd name="T53" fmla="*/ 38 h 87"/>
                <a:gd name="T54" fmla="*/ 39 w 79"/>
                <a:gd name="T55" fmla="*/ 38 h 87"/>
                <a:gd name="T56" fmla="*/ 47 w 79"/>
                <a:gd name="T57" fmla="*/ 37 h 87"/>
                <a:gd name="T58" fmla="*/ 52 w 79"/>
                <a:gd name="T59" fmla="*/ 36 h 87"/>
                <a:gd name="T60" fmla="*/ 53 w 79"/>
                <a:gd name="T61" fmla="*/ 33 h 87"/>
                <a:gd name="T62" fmla="*/ 55 w 79"/>
                <a:gd name="T63" fmla="*/ 31 h 87"/>
                <a:gd name="T64" fmla="*/ 55 w 79"/>
                <a:gd name="T65" fmla="*/ 25 h 87"/>
                <a:gd name="T66" fmla="*/ 60 w 79"/>
                <a:gd name="T67" fmla="*/ 25 h 87"/>
                <a:gd name="T68" fmla="*/ 60 w 79"/>
                <a:gd name="T69" fmla="*/ 58 h 87"/>
                <a:gd name="T70" fmla="*/ 55 w 79"/>
                <a:gd name="T71" fmla="*/ 58 h 87"/>
                <a:gd name="T72" fmla="*/ 55 w 79"/>
                <a:gd name="T73" fmla="*/ 58 h 87"/>
                <a:gd name="T74" fmla="*/ 55 w 79"/>
                <a:gd name="T75" fmla="*/ 50 h 87"/>
                <a:gd name="T76" fmla="*/ 53 w 79"/>
                <a:gd name="T77" fmla="*/ 49 h 87"/>
                <a:gd name="T78" fmla="*/ 52 w 79"/>
                <a:gd name="T79" fmla="*/ 47 h 87"/>
                <a:gd name="T80" fmla="*/ 47 w 79"/>
                <a:gd name="T81" fmla="*/ 45 h 87"/>
                <a:gd name="T82" fmla="*/ 39 w 79"/>
                <a:gd name="T83" fmla="*/ 44 h 87"/>
                <a:gd name="T84" fmla="*/ 30 w 79"/>
                <a:gd name="T85" fmla="*/ 44 h 87"/>
                <a:gd name="T86" fmla="*/ 30 w 79"/>
                <a:gd name="T87" fmla="*/ 64 h 87"/>
                <a:gd name="T88" fmla="*/ 30 w 79"/>
                <a:gd name="T89" fmla="*/ 64 h 87"/>
                <a:gd name="T90" fmla="*/ 31 w 79"/>
                <a:gd name="T91" fmla="*/ 72 h 87"/>
                <a:gd name="T92" fmla="*/ 33 w 79"/>
                <a:gd name="T93" fmla="*/ 77 h 87"/>
                <a:gd name="T94" fmla="*/ 35 w 79"/>
                <a:gd name="T95" fmla="*/ 78 h 87"/>
                <a:gd name="T96" fmla="*/ 38 w 79"/>
                <a:gd name="T97" fmla="*/ 80 h 87"/>
                <a:gd name="T98" fmla="*/ 45 w 79"/>
                <a:gd name="T99" fmla="*/ 81 h 87"/>
                <a:gd name="T100" fmla="*/ 57 w 79"/>
                <a:gd name="T101" fmla="*/ 81 h 87"/>
                <a:gd name="T102" fmla="*/ 57 w 79"/>
                <a:gd name="T103" fmla="*/ 81 h 87"/>
                <a:gd name="T104" fmla="*/ 66 w 79"/>
                <a:gd name="T105" fmla="*/ 80 h 87"/>
                <a:gd name="T106" fmla="*/ 71 w 79"/>
                <a:gd name="T107" fmla="*/ 77 h 87"/>
                <a:gd name="T108" fmla="*/ 73 w 79"/>
                <a:gd name="T109" fmla="*/ 75 h 87"/>
                <a:gd name="T110" fmla="*/ 74 w 79"/>
                <a:gd name="T111" fmla="*/ 70 h 87"/>
                <a:gd name="T112" fmla="*/ 74 w 79"/>
                <a:gd name="T113" fmla="*/ 66 h 87"/>
                <a:gd name="T114" fmla="*/ 79 w 79"/>
                <a:gd name="T115" fmla="*/ 66 h 87"/>
                <a:gd name="T116" fmla="*/ 78 w 79"/>
                <a:gd name="T117" fmla="*/ 87 h 87"/>
                <a:gd name="T118" fmla="*/ 0 w 79"/>
                <a:gd name="T119" fmla="*/ 87 h 87"/>
                <a:gd name="T120" fmla="*/ 0 w 79"/>
                <a:gd name="T121"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87">
                  <a:moveTo>
                    <a:pt x="0" y="82"/>
                  </a:moveTo>
                  <a:lnTo>
                    <a:pt x="0" y="82"/>
                  </a:lnTo>
                  <a:lnTo>
                    <a:pt x="6" y="82"/>
                  </a:lnTo>
                  <a:lnTo>
                    <a:pt x="8" y="81"/>
                  </a:lnTo>
                  <a:lnTo>
                    <a:pt x="11" y="80"/>
                  </a:lnTo>
                  <a:lnTo>
                    <a:pt x="12" y="75"/>
                  </a:lnTo>
                  <a:lnTo>
                    <a:pt x="13" y="66"/>
                  </a:lnTo>
                  <a:lnTo>
                    <a:pt x="13" y="21"/>
                  </a:lnTo>
                  <a:lnTo>
                    <a:pt x="13" y="21"/>
                  </a:lnTo>
                  <a:lnTo>
                    <a:pt x="12" y="12"/>
                  </a:lnTo>
                  <a:lnTo>
                    <a:pt x="11" y="8"/>
                  </a:lnTo>
                  <a:lnTo>
                    <a:pt x="8" y="6"/>
                  </a:lnTo>
                  <a:lnTo>
                    <a:pt x="6" y="5"/>
                  </a:lnTo>
                  <a:lnTo>
                    <a:pt x="0" y="5"/>
                  </a:lnTo>
                  <a:lnTo>
                    <a:pt x="0" y="0"/>
                  </a:lnTo>
                  <a:lnTo>
                    <a:pt x="73" y="0"/>
                  </a:lnTo>
                  <a:lnTo>
                    <a:pt x="74" y="21"/>
                  </a:lnTo>
                  <a:lnTo>
                    <a:pt x="71" y="21"/>
                  </a:lnTo>
                  <a:lnTo>
                    <a:pt x="69" y="19"/>
                  </a:lnTo>
                  <a:lnTo>
                    <a:pt x="69" y="19"/>
                  </a:lnTo>
                  <a:lnTo>
                    <a:pt x="68" y="12"/>
                  </a:lnTo>
                  <a:lnTo>
                    <a:pt x="66" y="10"/>
                  </a:lnTo>
                  <a:lnTo>
                    <a:pt x="61" y="8"/>
                  </a:lnTo>
                  <a:lnTo>
                    <a:pt x="52" y="8"/>
                  </a:lnTo>
                  <a:lnTo>
                    <a:pt x="30" y="8"/>
                  </a:lnTo>
                  <a:lnTo>
                    <a:pt x="30" y="38"/>
                  </a:lnTo>
                  <a:lnTo>
                    <a:pt x="39" y="38"/>
                  </a:lnTo>
                  <a:lnTo>
                    <a:pt x="39" y="38"/>
                  </a:lnTo>
                  <a:lnTo>
                    <a:pt x="47" y="37"/>
                  </a:lnTo>
                  <a:lnTo>
                    <a:pt x="52" y="36"/>
                  </a:lnTo>
                  <a:lnTo>
                    <a:pt x="53" y="33"/>
                  </a:lnTo>
                  <a:lnTo>
                    <a:pt x="55" y="31"/>
                  </a:lnTo>
                  <a:lnTo>
                    <a:pt x="55" y="25"/>
                  </a:lnTo>
                  <a:lnTo>
                    <a:pt x="60" y="25"/>
                  </a:lnTo>
                  <a:lnTo>
                    <a:pt x="60" y="58"/>
                  </a:lnTo>
                  <a:lnTo>
                    <a:pt x="55" y="58"/>
                  </a:lnTo>
                  <a:lnTo>
                    <a:pt x="55" y="58"/>
                  </a:lnTo>
                  <a:lnTo>
                    <a:pt x="55" y="50"/>
                  </a:lnTo>
                  <a:lnTo>
                    <a:pt x="53" y="49"/>
                  </a:lnTo>
                  <a:lnTo>
                    <a:pt x="52" y="47"/>
                  </a:lnTo>
                  <a:lnTo>
                    <a:pt x="47" y="45"/>
                  </a:lnTo>
                  <a:lnTo>
                    <a:pt x="39" y="44"/>
                  </a:lnTo>
                  <a:lnTo>
                    <a:pt x="30" y="44"/>
                  </a:lnTo>
                  <a:lnTo>
                    <a:pt x="30" y="64"/>
                  </a:lnTo>
                  <a:lnTo>
                    <a:pt x="30" y="64"/>
                  </a:lnTo>
                  <a:lnTo>
                    <a:pt x="31" y="72"/>
                  </a:lnTo>
                  <a:lnTo>
                    <a:pt x="33" y="77"/>
                  </a:lnTo>
                  <a:lnTo>
                    <a:pt x="35" y="78"/>
                  </a:lnTo>
                  <a:lnTo>
                    <a:pt x="38" y="80"/>
                  </a:lnTo>
                  <a:lnTo>
                    <a:pt x="45" y="81"/>
                  </a:lnTo>
                  <a:lnTo>
                    <a:pt x="57" y="81"/>
                  </a:lnTo>
                  <a:lnTo>
                    <a:pt x="57" y="81"/>
                  </a:lnTo>
                  <a:lnTo>
                    <a:pt x="66" y="80"/>
                  </a:lnTo>
                  <a:lnTo>
                    <a:pt x="71" y="77"/>
                  </a:lnTo>
                  <a:lnTo>
                    <a:pt x="73" y="75"/>
                  </a:lnTo>
                  <a:lnTo>
                    <a:pt x="74" y="70"/>
                  </a:lnTo>
                  <a:lnTo>
                    <a:pt x="74" y="66"/>
                  </a:lnTo>
                  <a:lnTo>
                    <a:pt x="79" y="66"/>
                  </a:lnTo>
                  <a:lnTo>
                    <a:pt x="78" y="87"/>
                  </a:lnTo>
                  <a:lnTo>
                    <a:pt x="0" y="87"/>
                  </a:lnTo>
                  <a:lnTo>
                    <a:pt x="0" y="8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3"/>
            <p:cNvSpPr>
              <a:spLocks/>
            </p:cNvSpPr>
            <p:nvPr userDrawn="1"/>
          </p:nvSpPr>
          <p:spPr bwMode="auto">
            <a:xfrm>
              <a:off x="1763" y="562"/>
              <a:ext cx="97" cy="89"/>
            </a:xfrm>
            <a:custGeom>
              <a:avLst/>
              <a:gdLst>
                <a:gd name="T0" fmla="*/ 61 w 97"/>
                <a:gd name="T1" fmla="*/ 0 h 89"/>
                <a:gd name="T2" fmla="*/ 97 w 97"/>
                <a:gd name="T3" fmla="*/ 5 h 89"/>
                <a:gd name="T4" fmla="*/ 89 w 97"/>
                <a:gd name="T5" fmla="*/ 5 h 89"/>
                <a:gd name="T6" fmla="*/ 86 w 97"/>
                <a:gd name="T7" fmla="*/ 8 h 89"/>
                <a:gd name="T8" fmla="*/ 83 w 97"/>
                <a:gd name="T9" fmla="*/ 21 h 89"/>
                <a:gd name="T10" fmla="*/ 83 w 97"/>
                <a:gd name="T11" fmla="*/ 55 h 89"/>
                <a:gd name="T12" fmla="*/ 80 w 97"/>
                <a:gd name="T13" fmla="*/ 70 h 89"/>
                <a:gd name="T14" fmla="*/ 72 w 97"/>
                <a:gd name="T15" fmla="*/ 81 h 89"/>
                <a:gd name="T16" fmla="*/ 61 w 97"/>
                <a:gd name="T17" fmla="*/ 87 h 89"/>
                <a:gd name="T18" fmla="*/ 48 w 97"/>
                <a:gd name="T19" fmla="*/ 89 h 89"/>
                <a:gd name="T20" fmla="*/ 42 w 97"/>
                <a:gd name="T21" fmla="*/ 88 h 89"/>
                <a:gd name="T22" fmla="*/ 30 w 97"/>
                <a:gd name="T23" fmla="*/ 84 h 89"/>
                <a:gd name="T24" fmla="*/ 20 w 97"/>
                <a:gd name="T25" fmla="*/ 76 h 89"/>
                <a:gd name="T26" fmla="*/ 15 w 97"/>
                <a:gd name="T27" fmla="*/ 63 h 89"/>
                <a:gd name="T28" fmla="*/ 14 w 97"/>
                <a:gd name="T29" fmla="*/ 21 h 89"/>
                <a:gd name="T30" fmla="*/ 14 w 97"/>
                <a:gd name="T31" fmla="*/ 12 h 89"/>
                <a:gd name="T32" fmla="*/ 10 w 97"/>
                <a:gd name="T33" fmla="*/ 6 h 89"/>
                <a:gd name="T34" fmla="*/ 0 w 97"/>
                <a:gd name="T35" fmla="*/ 5 h 89"/>
                <a:gd name="T36" fmla="*/ 45 w 97"/>
                <a:gd name="T37" fmla="*/ 0 h 89"/>
                <a:gd name="T38" fmla="*/ 45 w 97"/>
                <a:gd name="T39" fmla="*/ 5 h 89"/>
                <a:gd name="T40" fmla="*/ 36 w 97"/>
                <a:gd name="T41" fmla="*/ 6 h 89"/>
                <a:gd name="T42" fmla="*/ 32 w 97"/>
                <a:gd name="T43" fmla="*/ 12 h 89"/>
                <a:gd name="T44" fmla="*/ 32 w 97"/>
                <a:gd name="T45" fmla="*/ 53 h 89"/>
                <a:gd name="T46" fmla="*/ 32 w 97"/>
                <a:gd name="T47" fmla="*/ 60 h 89"/>
                <a:gd name="T48" fmla="*/ 36 w 97"/>
                <a:gd name="T49" fmla="*/ 70 h 89"/>
                <a:gd name="T50" fmla="*/ 42 w 97"/>
                <a:gd name="T51" fmla="*/ 76 h 89"/>
                <a:gd name="T52" fmla="*/ 49 w 97"/>
                <a:gd name="T53" fmla="*/ 80 h 89"/>
                <a:gd name="T54" fmla="*/ 54 w 97"/>
                <a:gd name="T55" fmla="*/ 81 h 89"/>
                <a:gd name="T56" fmla="*/ 63 w 97"/>
                <a:gd name="T57" fmla="*/ 78 h 89"/>
                <a:gd name="T58" fmla="*/ 69 w 97"/>
                <a:gd name="T59" fmla="*/ 73 h 89"/>
                <a:gd name="T60" fmla="*/ 74 w 97"/>
                <a:gd name="T61" fmla="*/ 65 h 89"/>
                <a:gd name="T62" fmla="*/ 75 w 97"/>
                <a:gd name="T63" fmla="*/ 53 h 89"/>
                <a:gd name="T64" fmla="*/ 75 w 97"/>
                <a:gd name="T65" fmla="*/ 21 h 89"/>
                <a:gd name="T66" fmla="*/ 72 w 97"/>
                <a:gd name="T67" fmla="*/ 8 h 89"/>
                <a:gd name="T68" fmla="*/ 69 w 97"/>
                <a:gd name="T69" fmla="*/ 5 h 89"/>
                <a:gd name="T70" fmla="*/ 61 w 97"/>
                <a:gd name="T71"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89">
                  <a:moveTo>
                    <a:pt x="61" y="5"/>
                  </a:moveTo>
                  <a:lnTo>
                    <a:pt x="61" y="0"/>
                  </a:lnTo>
                  <a:lnTo>
                    <a:pt x="97" y="0"/>
                  </a:lnTo>
                  <a:lnTo>
                    <a:pt x="97" y="5"/>
                  </a:lnTo>
                  <a:lnTo>
                    <a:pt x="97" y="5"/>
                  </a:lnTo>
                  <a:lnTo>
                    <a:pt x="89" y="5"/>
                  </a:lnTo>
                  <a:lnTo>
                    <a:pt x="87" y="6"/>
                  </a:lnTo>
                  <a:lnTo>
                    <a:pt x="86" y="8"/>
                  </a:lnTo>
                  <a:lnTo>
                    <a:pt x="83" y="12"/>
                  </a:lnTo>
                  <a:lnTo>
                    <a:pt x="83" y="21"/>
                  </a:lnTo>
                  <a:lnTo>
                    <a:pt x="83" y="55"/>
                  </a:lnTo>
                  <a:lnTo>
                    <a:pt x="83" y="55"/>
                  </a:lnTo>
                  <a:lnTo>
                    <a:pt x="82" y="63"/>
                  </a:lnTo>
                  <a:lnTo>
                    <a:pt x="80" y="70"/>
                  </a:lnTo>
                  <a:lnTo>
                    <a:pt x="77" y="76"/>
                  </a:lnTo>
                  <a:lnTo>
                    <a:pt x="72" y="81"/>
                  </a:lnTo>
                  <a:lnTo>
                    <a:pt x="67" y="84"/>
                  </a:lnTo>
                  <a:lnTo>
                    <a:pt x="61" y="87"/>
                  </a:lnTo>
                  <a:lnTo>
                    <a:pt x="55" y="88"/>
                  </a:lnTo>
                  <a:lnTo>
                    <a:pt x="48" y="89"/>
                  </a:lnTo>
                  <a:lnTo>
                    <a:pt x="48" y="89"/>
                  </a:lnTo>
                  <a:lnTo>
                    <a:pt x="42" y="88"/>
                  </a:lnTo>
                  <a:lnTo>
                    <a:pt x="34" y="87"/>
                  </a:lnTo>
                  <a:lnTo>
                    <a:pt x="30" y="84"/>
                  </a:lnTo>
                  <a:lnTo>
                    <a:pt x="23" y="81"/>
                  </a:lnTo>
                  <a:lnTo>
                    <a:pt x="20" y="76"/>
                  </a:lnTo>
                  <a:lnTo>
                    <a:pt x="16" y="70"/>
                  </a:lnTo>
                  <a:lnTo>
                    <a:pt x="15" y="63"/>
                  </a:lnTo>
                  <a:lnTo>
                    <a:pt x="14" y="55"/>
                  </a:lnTo>
                  <a:lnTo>
                    <a:pt x="14" y="21"/>
                  </a:lnTo>
                  <a:lnTo>
                    <a:pt x="14" y="21"/>
                  </a:lnTo>
                  <a:lnTo>
                    <a:pt x="14" y="12"/>
                  </a:lnTo>
                  <a:lnTo>
                    <a:pt x="11" y="8"/>
                  </a:lnTo>
                  <a:lnTo>
                    <a:pt x="10" y="6"/>
                  </a:lnTo>
                  <a:lnTo>
                    <a:pt x="7" y="5"/>
                  </a:lnTo>
                  <a:lnTo>
                    <a:pt x="0" y="5"/>
                  </a:lnTo>
                  <a:lnTo>
                    <a:pt x="0" y="0"/>
                  </a:lnTo>
                  <a:lnTo>
                    <a:pt x="45" y="0"/>
                  </a:lnTo>
                  <a:lnTo>
                    <a:pt x="45" y="5"/>
                  </a:lnTo>
                  <a:lnTo>
                    <a:pt x="45" y="5"/>
                  </a:lnTo>
                  <a:lnTo>
                    <a:pt x="38" y="5"/>
                  </a:lnTo>
                  <a:lnTo>
                    <a:pt x="36" y="6"/>
                  </a:lnTo>
                  <a:lnTo>
                    <a:pt x="34" y="8"/>
                  </a:lnTo>
                  <a:lnTo>
                    <a:pt x="32" y="12"/>
                  </a:lnTo>
                  <a:lnTo>
                    <a:pt x="32" y="21"/>
                  </a:lnTo>
                  <a:lnTo>
                    <a:pt x="32" y="53"/>
                  </a:lnTo>
                  <a:lnTo>
                    <a:pt x="32" y="53"/>
                  </a:lnTo>
                  <a:lnTo>
                    <a:pt x="32" y="60"/>
                  </a:lnTo>
                  <a:lnTo>
                    <a:pt x="33" y="65"/>
                  </a:lnTo>
                  <a:lnTo>
                    <a:pt x="36" y="70"/>
                  </a:lnTo>
                  <a:lnTo>
                    <a:pt x="38" y="73"/>
                  </a:lnTo>
                  <a:lnTo>
                    <a:pt x="42" y="76"/>
                  </a:lnTo>
                  <a:lnTo>
                    <a:pt x="45" y="78"/>
                  </a:lnTo>
                  <a:lnTo>
                    <a:pt x="49" y="80"/>
                  </a:lnTo>
                  <a:lnTo>
                    <a:pt x="54" y="81"/>
                  </a:lnTo>
                  <a:lnTo>
                    <a:pt x="54" y="81"/>
                  </a:lnTo>
                  <a:lnTo>
                    <a:pt x="59" y="80"/>
                  </a:lnTo>
                  <a:lnTo>
                    <a:pt x="63" y="78"/>
                  </a:lnTo>
                  <a:lnTo>
                    <a:pt x="66" y="76"/>
                  </a:lnTo>
                  <a:lnTo>
                    <a:pt x="69" y="73"/>
                  </a:lnTo>
                  <a:lnTo>
                    <a:pt x="72" y="70"/>
                  </a:lnTo>
                  <a:lnTo>
                    <a:pt x="74" y="65"/>
                  </a:lnTo>
                  <a:lnTo>
                    <a:pt x="75" y="60"/>
                  </a:lnTo>
                  <a:lnTo>
                    <a:pt x="75" y="53"/>
                  </a:lnTo>
                  <a:lnTo>
                    <a:pt x="75" y="21"/>
                  </a:lnTo>
                  <a:lnTo>
                    <a:pt x="75" y="21"/>
                  </a:lnTo>
                  <a:lnTo>
                    <a:pt x="75" y="12"/>
                  </a:lnTo>
                  <a:lnTo>
                    <a:pt x="72" y="8"/>
                  </a:lnTo>
                  <a:lnTo>
                    <a:pt x="71" y="6"/>
                  </a:lnTo>
                  <a:lnTo>
                    <a:pt x="69" y="5"/>
                  </a:lnTo>
                  <a:lnTo>
                    <a:pt x="61" y="5"/>
                  </a:lnTo>
                  <a:lnTo>
                    <a:pt x="61" y="5"/>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4"/>
            <p:cNvSpPr>
              <a:spLocks/>
            </p:cNvSpPr>
            <p:nvPr userDrawn="1"/>
          </p:nvSpPr>
          <p:spPr bwMode="auto">
            <a:xfrm>
              <a:off x="1866" y="562"/>
              <a:ext cx="100" cy="89"/>
            </a:xfrm>
            <a:custGeom>
              <a:avLst/>
              <a:gdLst>
                <a:gd name="T0" fmla="*/ 83 w 100"/>
                <a:gd name="T1" fmla="*/ 17 h 89"/>
                <a:gd name="T2" fmla="*/ 51 w 100"/>
                <a:gd name="T3" fmla="*/ 89 h 89"/>
                <a:gd name="T4" fmla="*/ 49 w 100"/>
                <a:gd name="T5" fmla="*/ 89 h 89"/>
                <a:gd name="T6" fmla="*/ 17 w 100"/>
                <a:gd name="T7" fmla="*/ 17 h 89"/>
                <a:gd name="T8" fmla="*/ 17 w 100"/>
                <a:gd name="T9" fmla="*/ 17 h 89"/>
                <a:gd name="T10" fmla="*/ 15 w 100"/>
                <a:gd name="T11" fmla="*/ 11 h 89"/>
                <a:gd name="T12" fmla="*/ 11 w 100"/>
                <a:gd name="T13" fmla="*/ 8 h 89"/>
                <a:gd name="T14" fmla="*/ 7 w 100"/>
                <a:gd name="T15" fmla="*/ 5 h 89"/>
                <a:gd name="T16" fmla="*/ 0 w 100"/>
                <a:gd name="T17" fmla="*/ 5 h 89"/>
                <a:gd name="T18" fmla="*/ 0 w 100"/>
                <a:gd name="T19" fmla="*/ 0 h 89"/>
                <a:gd name="T20" fmla="*/ 48 w 100"/>
                <a:gd name="T21" fmla="*/ 0 h 89"/>
                <a:gd name="T22" fmla="*/ 48 w 100"/>
                <a:gd name="T23" fmla="*/ 5 h 89"/>
                <a:gd name="T24" fmla="*/ 48 w 100"/>
                <a:gd name="T25" fmla="*/ 5 h 89"/>
                <a:gd name="T26" fmla="*/ 39 w 100"/>
                <a:gd name="T27" fmla="*/ 5 h 89"/>
                <a:gd name="T28" fmla="*/ 35 w 100"/>
                <a:gd name="T29" fmla="*/ 8 h 89"/>
                <a:gd name="T30" fmla="*/ 35 w 100"/>
                <a:gd name="T31" fmla="*/ 9 h 89"/>
                <a:gd name="T32" fmla="*/ 34 w 100"/>
                <a:gd name="T33" fmla="*/ 11 h 89"/>
                <a:gd name="T34" fmla="*/ 37 w 100"/>
                <a:gd name="T35" fmla="*/ 16 h 89"/>
                <a:gd name="T36" fmla="*/ 56 w 100"/>
                <a:gd name="T37" fmla="*/ 63 h 89"/>
                <a:gd name="T38" fmla="*/ 77 w 100"/>
                <a:gd name="T39" fmla="*/ 16 h 89"/>
                <a:gd name="T40" fmla="*/ 77 w 100"/>
                <a:gd name="T41" fmla="*/ 16 h 89"/>
                <a:gd name="T42" fmla="*/ 78 w 100"/>
                <a:gd name="T43" fmla="*/ 11 h 89"/>
                <a:gd name="T44" fmla="*/ 78 w 100"/>
                <a:gd name="T45" fmla="*/ 9 h 89"/>
                <a:gd name="T46" fmla="*/ 77 w 100"/>
                <a:gd name="T47" fmla="*/ 8 h 89"/>
                <a:gd name="T48" fmla="*/ 73 w 100"/>
                <a:gd name="T49" fmla="*/ 5 h 89"/>
                <a:gd name="T50" fmla="*/ 66 w 100"/>
                <a:gd name="T51" fmla="*/ 5 h 89"/>
                <a:gd name="T52" fmla="*/ 66 w 100"/>
                <a:gd name="T53" fmla="*/ 0 h 89"/>
                <a:gd name="T54" fmla="*/ 100 w 100"/>
                <a:gd name="T55" fmla="*/ 0 h 89"/>
                <a:gd name="T56" fmla="*/ 100 w 100"/>
                <a:gd name="T57" fmla="*/ 5 h 89"/>
                <a:gd name="T58" fmla="*/ 100 w 100"/>
                <a:gd name="T59" fmla="*/ 5 h 89"/>
                <a:gd name="T60" fmla="*/ 94 w 100"/>
                <a:gd name="T61" fmla="*/ 5 h 89"/>
                <a:gd name="T62" fmla="*/ 89 w 100"/>
                <a:gd name="T63" fmla="*/ 8 h 89"/>
                <a:gd name="T64" fmla="*/ 87 w 100"/>
                <a:gd name="T65" fmla="*/ 11 h 89"/>
                <a:gd name="T66" fmla="*/ 83 w 100"/>
                <a:gd name="T67" fmla="*/ 17 h 89"/>
                <a:gd name="T68" fmla="*/ 83 w 100"/>
                <a:gd name="T69" fmla="*/ 1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89">
                  <a:moveTo>
                    <a:pt x="83" y="17"/>
                  </a:moveTo>
                  <a:lnTo>
                    <a:pt x="51" y="89"/>
                  </a:lnTo>
                  <a:lnTo>
                    <a:pt x="49" y="89"/>
                  </a:lnTo>
                  <a:lnTo>
                    <a:pt x="17" y="17"/>
                  </a:lnTo>
                  <a:lnTo>
                    <a:pt x="17" y="17"/>
                  </a:lnTo>
                  <a:lnTo>
                    <a:pt x="15" y="11"/>
                  </a:lnTo>
                  <a:lnTo>
                    <a:pt x="11" y="8"/>
                  </a:lnTo>
                  <a:lnTo>
                    <a:pt x="7" y="5"/>
                  </a:lnTo>
                  <a:lnTo>
                    <a:pt x="0" y="5"/>
                  </a:lnTo>
                  <a:lnTo>
                    <a:pt x="0" y="0"/>
                  </a:lnTo>
                  <a:lnTo>
                    <a:pt x="48" y="0"/>
                  </a:lnTo>
                  <a:lnTo>
                    <a:pt x="48" y="5"/>
                  </a:lnTo>
                  <a:lnTo>
                    <a:pt x="48" y="5"/>
                  </a:lnTo>
                  <a:lnTo>
                    <a:pt x="39" y="5"/>
                  </a:lnTo>
                  <a:lnTo>
                    <a:pt x="35" y="8"/>
                  </a:lnTo>
                  <a:lnTo>
                    <a:pt x="35" y="9"/>
                  </a:lnTo>
                  <a:lnTo>
                    <a:pt x="34" y="11"/>
                  </a:lnTo>
                  <a:lnTo>
                    <a:pt x="37" y="16"/>
                  </a:lnTo>
                  <a:lnTo>
                    <a:pt x="56" y="63"/>
                  </a:lnTo>
                  <a:lnTo>
                    <a:pt x="77" y="16"/>
                  </a:lnTo>
                  <a:lnTo>
                    <a:pt x="77" y="16"/>
                  </a:lnTo>
                  <a:lnTo>
                    <a:pt x="78" y="11"/>
                  </a:lnTo>
                  <a:lnTo>
                    <a:pt x="78" y="9"/>
                  </a:lnTo>
                  <a:lnTo>
                    <a:pt x="77" y="8"/>
                  </a:lnTo>
                  <a:lnTo>
                    <a:pt x="73" y="5"/>
                  </a:lnTo>
                  <a:lnTo>
                    <a:pt x="66" y="5"/>
                  </a:lnTo>
                  <a:lnTo>
                    <a:pt x="66" y="0"/>
                  </a:lnTo>
                  <a:lnTo>
                    <a:pt x="100" y="0"/>
                  </a:lnTo>
                  <a:lnTo>
                    <a:pt x="100" y="5"/>
                  </a:lnTo>
                  <a:lnTo>
                    <a:pt x="100" y="5"/>
                  </a:lnTo>
                  <a:lnTo>
                    <a:pt x="94" y="5"/>
                  </a:lnTo>
                  <a:lnTo>
                    <a:pt x="89" y="8"/>
                  </a:lnTo>
                  <a:lnTo>
                    <a:pt x="87" y="11"/>
                  </a:lnTo>
                  <a:lnTo>
                    <a:pt x="83" y="17"/>
                  </a:lnTo>
                  <a:lnTo>
                    <a:pt x="83" y="1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5"/>
            <p:cNvSpPr>
              <a:spLocks noEditPoints="1"/>
            </p:cNvSpPr>
            <p:nvPr userDrawn="1"/>
          </p:nvSpPr>
          <p:spPr bwMode="auto">
            <a:xfrm>
              <a:off x="1976" y="560"/>
              <a:ext cx="95" cy="91"/>
            </a:xfrm>
            <a:custGeom>
              <a:avLst/>
              <a:gdLst>
                <a:gd name="T0" fmla="*/ 48 w 95"/>
                <a:gd name="T1" fmla="*/ 91 h 91"/>
                <a:gd name="T2" fmla="*/ 29 w 95"/>
                <a:gd name="T3" fmla="*/ 88 h 91"/>
                <a:gd name="T4" fmla="*/ 13 w 95"/>
                <a:gd name="T5" fmla="*/ 78 h 91"/>
                <a:gd name="T6" fmla="*/ 4 w 95"/>
                <a:gd name="T7" fmla="*/ 63 h 91"/>
                <a:gd name="T8" fmla="*/ 0 w 95"/>
                <a:gd name="T9" fmla="*/ 46 h 91"/>
                <a:gd name="T10" fmla="*/ 0 w 95"/>
                <a:gd name="T11" fmla="*/ 36 h 91"/>
                <a:gd name="T12" fmla="*/ 7 w 95"/>
                <a:gd name="T13" fmla="*/ 21 h 91"/>
                <a:gd name="T14" fmla="*/ 21 w 95"/>
                <a:gd name="T15" fmla="*/ 8 h 91"/>
                <a:gd name="T16" fmla="*/ 38 w 95"/>
                <a:gd name="T17" fmla="*/ 1 h 91"/>
                <a:gd name="T18" fmla="*/ 48 w 95"/>
                <a:gd name="T19" fmla="*/ 0 h 91"/>
                <a:gd name="T20" fmla="*/ 66 w 95"/>
                <a:gd name="T21" fmla="*/ 3 h 91"/>
                <a:gd name="T22" fmla="*/ 81 w 95"/>
                <a:gd name="T23" fmla="*/ 13 h 91"/>
                <a:gd name="T24" fmla="*/ 92 w 95"/>
                <a:gd name="T25" fmla="*/ 28 h 91"/>
                <a:gd name="T26" fmla="*/ 95 w 95"/>
                <a:gd name="T27" fmla="*/ 46 h 91"/>
                <a:gd name="T28" fmla="*/ 94 w 95"/>
                <a:gd name="T29" fmla="*/ 55 h 91"/>
                <a:gd name="T30" fmla="*/ 87 w 95"/>
                <a:gd name="T31" fmla="*/ 71 h 91"/>
                <a:gd name="T32" fmla="*/ 75 w 95"/>
                <a:gd name="T33" fmla="*/ 83 h 91"/>
                <a:gd name="T34" fmla="*/ 58 w 95"/>
                <a:gd name="T35" fmla="*/ 90 h 91"/>
                <a:gd name="T36" fmla="*/ 48 w 95"/>
                <a:gd name="T37" fmla="*/ 91 h 91"/>
                <a:gd name="T38" fmla="*/ 48 w 95"/>
                <a:gd name="T39" fmla="*/ 7 h 91"/>
                <a:gd name="T40" fmla="*/ 34 w 95"/>
                <a:gd name="T41" fmla="*/ 11 h 91"/>
                <a:gd name="T42" fmla="*/ 26 w 95"/>
                <a:gd name="T43" fmla="*/ 19 h 91"/>
                <a:gd name="T44" fmla="*/ 21 w 95"/>
                <a:gd name="T45" fmla="*/ 33 h 91"/>
                <a:gd name="T46" fmla="*/ 18 w 95"/>
                <a:gd name="T47" fmla="*/ 46 h 91"/>
                <a:gd name="T48" fmla="*/ 20 w 95"/>
                <a:gd name="T49" fmla="*/ 52 h 91"/>
                <a:gd name="T50" fmla="*/ 22 w 95"/>
                <a:gd name="T51" fmla="*/ 66 h 91"/>
                <a:gd name="T52" fmla="*/ 29 w 95"/>
                <a:gd name="T53" fmla="*/ 77 h 91"/>
                <a:gd name="T54" fmla="*/ 40 w 95"/>
                <a:gd name="T55" fmla="*/ 83 h 91"/>
                <a:gd name="T56" fmla="*/ 48 w 95"/>
                <a:gd name="T57" fmla="*/ 84 h 91"/>
                <a:gd name="T58" fmla="*/ 61 w 95"/>
                <a:gd name="T59" fmla="*/ 80 h 91"/>
                <a:gd name="T60" fmla="*/ 70 w 95"/>
                <a:gd name="T61" fmla="*/ 72 h 91"/>
                <a:gd name="T62" fmla="*/ 75 w 95"/>
                <a:gd name="T63" fmla="*/ 58 h 91"/>
                <a:gd name="T64" fmla="*/ 76 w 95"/>
                <a:gd name="T65" fmla="*/ 46 h 91"/>
                <a:gd name="T66" fmla="*/ 76 w 95"/>
                <a:gd name="T67" fmla="*/ 39 h 91"/>
                <a:gd name="T68" fmla="*/ 72 w 95"/>
                <a:gd name="T69" fmla="*/ 25 h 91"/>
                <a:gd name="T70" fmla="*/ 66 w 95"/>
                <a:gd name="T71" fmla="*/ 14 h 91"/>
                <a:gd name="T72" fmla="*/ 55 w 95"/>
                <a:gd name="T73" fmla="*/ 8 h 91"/>
                <a:gd name="T74" fmla="*/ 48 w 95"/>
                <a:gd name="T75"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1">
                  <a:moveTo>
                    <a:pt x="48" y="91"/>
                  </a:moveTo>
                  <a:lnTo>
                    <a:pt x="48" y="91"/>
                  </a:lnTo>
                  <a:lnTo>
                    <a:pt x="38" y="90"/>
                  </a:lnTo>
                  <a:lnTo>
                    <a:pt x="29" y="88"/>
                  </a:lnTo>
                  <a:lnTo>
                    <a:pt x="21" y="83"/>
                  </a:lnTo>
                  <a:lnTo>
                    <a:pt x="13" y="78"/>
                  </a:lnTo>
                  <a:lnTo>
                    <a:pt x="7" y="71"/>
                  </a:lnTo>
                  <a:lnTo>
                    <a:pt x="4" y="63"/>
                  </a:lnTo>
                  <a:lnTo>
                    <a:pt x="0" y="55"/>
                  </a:lnTo>
                  <a:lnTo>
                    <a:pt x="0" y="46"/>
                  </a:lnTo>
                  <a:lnTo>
                    <a:pt x="0" y="46"/>
                  </a:lnTo>
                  <a:lnTo>
                    <a:pt x="0" y="36"/>
                  </a:lnTo>
                  <a:lnTo>
                    <a:pt x="4" y="28"/>
                  </a:lnTo>
                  <a:lnTo>
                    <a:pt x="7" y="21"/>
                  </a:lnTo>
                  <a:lnTo>
                    <a:pt x="13" y="13"/>
                  </a:lnTo>
                  <a:lnTo>
                    <a:pt x="21" y="8"/>
                  </a:lnTo>
                  <a:lnTo>
                    <a:pt x="29" y="3"/>
                  </a:lnTo>
                  <a:lnTo>
                    <a:pt x="38" y="1"/>
                  </a:lnTo>
                  <a:lnTo>
                    <a:pt x="48" y="0"/>
                  </a:lnTo>
                  <a:lnTo>
                    <a:pt x="48" y="0"/>
                  </a:lnTo>
                  <a:lnTo>
                    <a:pt x="58" y="1"/>
                  </a:lnTo>
                  <a:lnTo>
                    <a:pt x="66" y="3"/>
                  </a:lnTo>
                  <a:lnTo>
                    <a:pt x="75" y="8"/>
                  </a:lnTo>
                  <a:lnTo>
                    <a:pt x="81" y="13"/>
                  </a:lnTo>
                  <a:lnTo>
                    <a:pt x="87" y="21"/>
                  </a:lnTo>
                  <a:lnTo>
                    <a:pt x="92" y="28"/>
                  </a:lnTo>
                  <a:lnTo>
                    <a:pt x="94" y="36"/>
                  </a:lnTo>
                  <a:lnTo>
                    <a:pt x="95" y="46"/>
                  </a:lnTo>
                  <a:lnTo>
                    <a:pt x="95" y="46"/>
                  </a:lnTo>
                  <a:lnTo>
                    <a:pt x="94" y="55"/>
                  </a:lnTo>
                  <a:lnTo>
                    <a:pt x="92" y="63"/>
                  </a:lnTo>
                  <a:lnTo>
                    <a:pt x="87" y="71"/>
                  </a:lnTo>
                  <a:lnTo>
                    <a:pt x="81" y="78"/>
                  </a:lnTo>
                  <a:lnTo>
                    <a:pt x="75" y="83"/>
                  </a:lnTo>
                  <a:lnTo>
                    <a:pt x="66" y="88"/>
                  </a:lnTo>
                  <a:lnTo>
                    <a:pt x="58" y="90"/>
                  </a:lnTo>
                  <a:lnTo>
                    <a:pt x="48" y="91"/>
                  </a:lnTo>
                  <a:lnTo>
                    <a:pt x="48" y="91"/>
                  </a:lnTo>
                  <a:close/>
                  <a:moveTo>
                    <a:pt x="48" y="7"/>
                  </a:moveTo>
                  <a:lnTo>
                    <a:pt x="48" y="7"/>
                  </a:lnTo>
                  <a:lnTo>
                    <a:pt x="40" y="8"/>
                  </a:lnTo>
                  <a:lnTo>
                    <a:pt x="34" y="11"/>
                  </a:lnTo>
                  <a:lnTo>
                    <a:pt x="29" y="14"/>
                  </a:lnTo>
                  <a:lnTo>
                    <a:pt x="26" y="19"/>
                  </a:lnTo>
                  <a:lnTo>
                    <a:pt x="22" y="25"/>
                  </a:lnTo>
                  <a:lnTo>
                    <a:pt x="21" y="33"/>
                  </a:lnTo>
                  <a:lnTo>
                    <a:pt x="20" y="39"/>
                  </a:lnTo>
                  <a:lnTo>
                    <a:pt x="18" y="46"/>
                  </a:lnTo>
                  <a:lnTo>
                    <a:pt x="18" y="46"/>
                  </a:lnTo>
                  <a:lnTo>
                    <a:pt x="20" y="52"/>
                  </a:lnTo>
                  <a:lnTo>
                    <a:pt x="21" y="58"/>
                  </a:lnTo>
                  <a:lnTo>
                    <a:pt x="22" y="66"/>
                  </a:lnTo>
                  <a:lnTo>
                    <a:pt x="26" y="72"/>
                  </a:lnTo>
                  <a:lnTo>
                    <a:pt x="29" y="77"/>
                  </a:lnTo>
                  <a:lnTo>
                    <a:pt x="34" y="80"/>
                  </a:lnTo>
                  <a:lnTo>
                    <a:pt x="40" y="83"/>
                  </a:lnTo>
                  <a:lnTo>
                    <a:pt x="48" y="84"/>
                  </a:lnTo>
                  <a:lnTo>
                    <a:pt x="48" y="84"/>
                  </a:lnTo>
                  <a:lnTo>
                    <a:pt x="55" y="83"/>
                  </a:lnTo>
                  <a:lnTo>
                    <a:pt x="61" y="80"/>
                  </a:lnTo>
                  <a:lnTo>
                    <a:pt x="66" y="77"/>
                  </a:lnTo>
                  <a:lnTo>
                    <a:pt x="70" y="72"/>
                  </a:lnTo>
                  <a:lnTo>
                    <a:pt x="72" y="66"/>
                  </a:lnTo>
                  <a:lnTo>
                    <a:pt x="75" y="58"/>
                  </a:lnTo>
                  <a:lnTo>
                    <a:pt x="76" y="52"/>
                  </a:lnTo>
                  <a:lnTo>
                    <a:pt x="76" y="46"/>
                  </a:lnTo>
                  <a:lnTo>
                    <a:pt x="76" y="46"/>
                  </a:lnTo>
                  <a:lnTo>
                    <a:pt x="76" y="39"/>
                  </a:lnTo>
                  <a:lnTo>
                    <a:pt x="75" y="33"/>
                  </a:lnTo>
                  <a:lnTo>
                    <a:pt x="72" y="25"/>
                  </a:lnTo>
                  <a:lnTo>
                    <a:pt x="70" y="19"/>
                  </a:lnTo>
                  <a:lnTo>
                    <a:pt x="66" y="14"/>
                  </a:lnTo>
                  <a:lnTo>
                    <a:pt x="61" y="11"/>
                  </a:lnTo>
                  <a:lnTo>
                    <a:pt x="55" y="8"/>
                  </a:lnTo>
                  <a:lnTo>
                    <a:pt x="48" y="7"/>
                  </a:lnTo>
                  <a:lnTo>
                    <a:pt x="48"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6"/>
            <p:cNvSpPr>
              <a:spLocks/>
            </p:cNvSpPr>
            <p:nvPr userDrawn="1"/>
          </p:nvSpPr>
          <p:spPr bwMode="auto">
            <a:xfrm>
              <a:off x="2100" y="560"/>
              <a:ext cx="58" cy="91"/>
            </a:xfrm>
            <a:custGeom>
              <a:avLst/>
              <a:gdLst>
                <a:gd name="T0" fmla="*/ 0 w 58"/>
                <a:gd name="T1" fmla="*/ 91 h 91"/>
                <a:gd name="T2" fmla="*/ 3 w 58"/>
                <a:gd name="T3" fmla="*/ 60 h 91"/>
                <a:gd name="T4" fmla="*/ 4 w 58"/>
                <a:gd name="T5" fmla="*/ 65 h 91"/>
                <a:gd name="T6" fmla="*/ 9 w 58"/>
                <a:gd name="T7" fmla="*/ 74 h 91"/>
                <a:gd name="T8" fmla="*/ 17 w 58"/>
                <a:gd name="T9" fmla="*/ 80 h 91"/>
                <a:gd name="T10" fmla="*/ 25 w 58"/>
                <a:gd name="T11" fmla="*/ 84 h 91"/>
                <a:gd name="T12" fmla="*/ 30 w 58"/>
                <a:gd name="T13" fmla="*/ 85 h 91"/>
                <a:gd name="T14" fmla="*/ 40 w 58"/>
                <a:gd name="T15" fmla="*/ 82 h 91"/>
                <a:gd name="T16" fmla="*/ 44 w 58"/>
                <a:gd name="T17" fmla="*/ 71 h 91"/>
                <a:gd name="T18" fmla="*/ 44 w 58"/>
                <a:gd name="T19" fmla="*/ 67 h 91"/>
                <a:gd name="T20" fmla="*/ 38 w 58"/>
                <a:gd name="T21" fmla="*/ 58 h 91"/>
                <a:gd name="T22" fmla="*/ 20 w 58"/>
                <a:gd name="T23" fmla="*/ 49 h 91"/>
                <a:gd name="T24" fmla="*/ 12 w 58"/>
                <a:gd name="T25" fmla="*/ 44 h 91"/>
                <a:gd name="T26" fmla="*/ 3 w 58"/>
                <a:gd name="T27" fmla="*/ 35 h 91"/>
                <a:gd name="T28" fmla="*/ 1 w 58"/>
                <a:gd name="T29" fmla="*/ 27 h 91"/>
                <a:gd name="T30" fmla="*/ 1 w 58"/>
                <a:gd name="T31" fmla="*/ 22 h 91"/>
                <a:gd name="T32" fmla="*/ 2 w 58"/>
                <a:gd name="T33" fmla="*/ 13 h 91"/>
                <a:gd name="T34" fmla="*/ 8 w 58"/>
                <a:gd name="T35" fmla="*/ 7 h 91"/>
                <a:gd name="T36" fmla="*/ 16 w 58"/>
                <a:gd name="T37" fmla="*/ 2 h 91"/>
                <a:gd name="T38" fmla="*/ 25 w 58"/>
                <a:gd name="T39" fmla="*/ 0 h 91"/>
                <a:gd name="T40" fmla="*/ 31 w 58"/>
                <a:gd name="T41" fmla="*/ 1 h 91"/>
                <a:gd name="T42" fmla="*/ 42 w 58"/>
                <a:gd name="T43" fmla="*/ 6 h 91"/>
                <a:gd name="T44" fmla="*/ 45 w 58"/>
                <a:gd name="T45" fmla="*/ 3 h 91"/>
                <a:gd name="T46" fmla="*/ 51 w 58"/>
                <a:gd name="T47" fmla="*/ 0 h 91"/>
                <a:gd name="T48" fmla="*/ 47 w 58"/>
                <a:gd name="T49" fmla="*/ 32 h 91"/>
                <a:gd name="T50" fmla="*/ 45 w 58"/>
                <a:gd name="T51" fmla="*/ 22 h 91"/>
                <a:gd name="T52" fmla="*/ 39 w 58"/>
                <a:gd name="T53" fmla="*/ 11 h 91"/>
                <a:gd name="T54" fmla="*/ 31 w 58"/>
                <a:gd name="T55" fmla="*/ 7 h 91"/>
                <a:gd name="T56" fmla="*/ 27 w 58"/>
                <a:gd name="T57" fmla="*/ 6 h 91"/>
                <a:gd name="T58" fmla="*/ 18 w 58"/>
                <a:gd name="T59" fmla="*/ 10 h 91"/>
                <a:gd name="T60" fmla="*/ 14 w 58"/>
                <a:gd name="T61" fmla="*/ 18 h 91"/>
                <a:gd name="T62" fmla="*/ 16 w 58"/>
                <a:gd name="T63" fmla="*/ 22 h 91"/>
                <a:gd name="T64" fmla="*/ 22 w 58"/>
                <a:gd name="T65" fmla="*/ 29 h 91"/>
                <a:gd name="T66" fmla="*/ 40 w 58"/>
                <a:gd name="T67" fmla="*/ 40 h 91"/>
                <a:gd name="T68" fmla="*/ 47 w 58"/>
                <a:gd name="T69" fmla="*/ 44 h 91"/>
                <a:gd name="T70" fmla="*/ 57 w 58"/>
                <a:gd name="T71" fmla="*/ 57 h 91"/>
                <a:gd name="T72" fmla="*/ 58 w 58"/>
                <a:gd name="T73" fmla="*/ 65 h 91"/>
                <a:gd name="T74" fmla="*/ 58 w 58"/>
                <a:gd name="T75" fmla="*/ 71 h 91"/>
                <a:gd name="T76" fmla="*/ 53 w 58"/>
                <a:gd name="T77" fmla="*/ 80 h 91"/>
                <a:gd name="T78" fmla="*/ 45 w 58"/>
                <a:gd name="T79" fmla="*/ 86 h 91"/>
                <a:gd name="T80" fmla="*/ 35 w 58"/>
                <a:gd name="T81" fmla="*/ 90 h 91"/>
                <a:gd name="T82" fmla="*/ 30 w 58"/>
                <a:gd name="T83" fmla="*/ 91 h 91"/>
                <a:gd name="T84" fmla="*/ 17 w 58"/>
                <a:gd name="T85" fmla="*/ 88 h 91"/>
                <a:gd name="T86" fmla="*/ 7 w 58"/>
                <a:gd name="T87" fmla="*/ 84 h 91"/>
                <a:gd name="T88" fmla="*/ 3 w 58"/>
                <a:gd name="T8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 h="91">
                  <a:moveTo>
                    <a:pt x="3" y="91"/>
                  </a:moveTo>
                  <a:lnTo>
                    <a:pt x="0" y="91"/>
                  </a:lnTo>
                  <a:lnTo>
                    <a:pt x="0" y="60"/>
                  </a:lnTo>
                  <a:lnTo>
                    <a:pt x="3" y="60"/>
                  </a:lnTo>
                  <a:lnTo>
                    <a:pt x="3" y="60"/>
                  </a:lnTo>
                  <a:lnTo>
                    <a:pt x="4" y="65"/>
                  </a:lnTo>
                  <a:lnTo>
                    <a:pt x="7" y="69"/>
                  </a:lnTo>
                  <a:lnTo>
                    <a:pt x="9" y="74"/>
                  </a:lnTo>
                  <a:lnTo>
                    <a:pt x="13" y="78"/>
                  </a:lnTo>
                  <a:lnTo>
                    <a:pt x="17" y="80"/>
                  </a:lnTo>
                  <a:lnTo>
                    <a:pt x="22" y="83"/>
                  </a:lnTo>
                  <a:lnTo>
                    <a:pt x="25" y="84"/>
                  </a:lnTo>
                  <a:lnTo>
                    <a:pt x="30" y="85"/>
                  </a:lnTo>
                  <a:lnTo>
                    <a:pt x="30" y="85"/>
                  </a:lnTo>
                  <a:lnTo>
                    <a:pt x="35" y="84"/>
                  </a:lnTo>
                  <a:lnTo>
                    <a:pt x="40" y="82"/>
                  </a:lnTo>
                  <a:lnTo>
                    <a:pt x="44" y="77"/>
                  </a:lnTo>
                  <a:lnTo>
                    <a:pt x="44" y="71"/>
                  </a:lnTo>
                  <a:lnTo>
                    <a:pt x="44" y="71"/>
                  </a:lnTo>
                  <a:lnTo>
                    <a:pt x="44" y="67"/>
                  </a:lnTo>
                  <a:lnTo>
                    <a:pt x="41" y="62"/>
                  </a:lnTo>
                  <a:lnTo>
                    <a:pt x="38" y="58"/>
                  </a:lnTo>
                  <a:lnTo>
                    <a:pt x="34" y="56"/>
                  </a:lnTo>
                  <a:lnTo>
                    <a:pt x="20" y="49"/>
                  </a:lnTo>
                  <a:lnTo>
                    <a:pt x="20" y="49"/>
                  </a:lnTo>
                  <a:lnTo>
                    <a:pt x="12" y="44"/>
                  </a:lnTo>
                  <a:lnTo>
                    <a:pt x="6" y="38"/>
                  </a:lnTo>
                  <a:lnTo>
                    <a:pt x="3" y="35"/>
                  </a:lnTo>
                  <a:lnTo>
                    <a:pt x="2" y="32"/>
                  </a:lnTo>
                  <a:lnTo>
                    <a:pt x="1" y="27"/>
                  </a:lnTo>
                  <a:lnTo>
                    <a:pt x="1" y="22"/>
                  </a:lnTo>
                  <a:lnTo>
                    <a:pt x="1" y="22"/>
                  </a:lnTo>
                  <a:lnTo>
                    <a:pt x="1" y="17"/>
                  </a:lnTo>
                  <a:lnTo>
                    <a:pt x="2" y="13"/>
                  </a:lnTo>
                  <a:lnTo>
                    <a:pt x="4" y="10"/>
                  </a:lnTo>
                  <a:lnTo>
                    <a:pt x="8" y="7"/>
                  </a:lnTo>
                  <a:lnTo>
                    <a:pt x="12" y="3"/>
                  </a:lnTo>
                  <a:lnTo>
                    <a:pt x="16" y="2"/>
                  </a:lnTo>
                  <a:lnTo>
                    <a:pt x="20" y="1"/>
                  </a:lnTo>
                  <a:lnTo>
                    <a:pt x="25" y="0"/>
                  </a:lnTo>
                  <a:lnTo>
                    <a:pt x="25" y="0"/>
                  </a:lnTo>
                  <a:lnTo>
                    <a:pt x="31" y="1"/>
                  </a:lnTo>
                  <a:lnTo>
                    <a:pt x="35" y="2"/>
                  </a:lnTo>
                  <a:lnTo>
                    <a:pt x="42" y="6"/>
                  </a:lnTo>
                  <a:lnTo>
                    <a:pt x="42" y="6"/>
                  </a:lnTo>
                  <a:lnTo>
                    <a:pt x="45" y="3"/>
                  </a:lnTo>
                  <a:lnTo>
                    <a:pt x="47" y="0"/>
                  </a:lnTo>
                  <a:lnTo>
                    <a:pt x="51" y="0"/>
                  </a:lnTo>
                  <a:lnTo>
                    <a:pt x="51" y="32"/>
                  </a:lnTo>
                  <a:lnTo>
                    <a:pt x="47" y="32"/>
                  </a:lnTo>
                  <a:lnTo>
                    <a:pt x="47" y="32"/>
                  </a:lnTo>
                  <a:lnTo>
                    <a:pt x="45" y="22"/>
                  </a:lnTo>
                  <a:lnTo>
                    <a:pt x="42" y="14"/>
                  </a:lnTo>
                  <a:lnTo>
                    <a:pt x="39" y="11"/>
                  </a:lnTo>
                  <a:lnTo>
                    <a:pt x="35" y="8"/>
                  </a:lnTo>
                  <a:lnTo>
                    <a:pt x="31" y="7"/>
                  </a:lnTo>
                  <a:lnTo>
                    <a:pt x="27" y="6"/>
                  </a:lnTo>
                  <a:lnTo>
                    <a:pt x="27" y="6"/>
                  </a:lnTo>
                  <a:lnTo>
                    <a:pt x="22" y="7"/>
                  </a:lnTo>
                  <a:lnTo>
                    <a:pt x="18" y="10"/>
                  </a:lnTo>
                  <a:lnTo>
                    <a:pt x="16" y="13"/>
                  </a:lnTo>
                  <a:lnTo>
                    <a:pt x="14" y="18"/>
                  </a:lnTo>
                  <a:lnTo>
                    <a:pt x="14" y="18"/>
                  </a:lnTo>
                  <a:lnTo>
                    <a:pt x="16" y="22"/>
                  </a:lnTo>
                  <a:lnTo>
                    <a:pt x="18" y="25"/>
                  </a:lnTo>
                  <a:lnTo>
                    <a:pt x="22" y="29"/>
                  </a:lnTo>
                  <a:lnTo>
                    <a:pt x="27" y="33"/>
                  </a:lnTo>
                  <a:lnTo>
                    <a:pt x="40" y="40"/>
                  </a:lnTo>
                  <a:lnTo>
                    <a:pt x="40" y="40"/>
                  </a:lnTo>
                  <a:lnTo>
                    <a:pt x="47" y="44"/>
                  </a:lnTo>
                  <a:lnTo>
                    <a:pt x="53" y="50"/>
                  </a:lnTo>
                  <a:lnTo>
                    <a:pt x="57" y="57"/>
                  </a:lnTo>
                  <a:lnTo>
                    <a:pt x="58" y="61"/>
                  </a:lnTo>
                  <a:lnTo>
                    <a:pt x="58" y="65"/>
                  </a:lnTo>
                  <a:lnTo>
                    <a:pt x="58" y="65"/>
                  </a:lnTo>
                  <a:lnTo>
                    <a:pt x="58" y="71"/>
                  </a:lnTo>
                  <a:lnTo>
                    <a:pt x="56" y="75"/>
                  </a:lnTo>
                  <a:lnTo>
                    <a:pt x="53" y="80"/>
                  </a:lnTo>
                  <a:lnTo>
                    <a:pt x="50" y="84"/>
                  </a:lnTo>
                  <a:lnTo>
                    <a:pt x="45" y="86"/>
                  </a:lnTo>
                  <a:lnTo>
                    <a:pt x="40" y="89"/>
                  </a:lnTo>
                  <a:lnTo>
                    <a:pt x="35" y="90"/>
                  </a:lnTo>
                  <a:lnTo>
                    <a:pt x="30" y="91"/>
                  </a:lnTo>
                  <a:lnTo>
                    <a:pt x="30" y="91"/>
                  </a:lnTo>
                  <a:lnTo>
                    <a:pt x="23" y="90"/>
                  </a:lnTo>
                  <a:lnTo>
                    <a:pt x="17" y="88"/>
                  </a:lnTo>
                  <a:lnTo>
                    <a:pt x="7" y="84"/>
                  </a:lnTo>
                  <a:lnTo>
                    <a:pt x="7" y="84"/>
                  </a:lnTo>
                  <a:lnTo>
                    <a:pt x="4" y="88"/>
                  </a:lnTo>
                  <a:lnTo>
                    <a:pt x="3" y="91"/>
                  </a:lnTo>
                  <a:lnTo>
                    <a:pt x="3" y="9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7"/>
            <p:cNvSpPr>
              <a:spLocks/>
            </p:cNvSpPr>
            <p:nvPr userDrawn="1"/>
          </p:nvSpPr>
          <p:spPr bwMode="auto">
            <a:xfrm>
              <a:off x="2177" y="562"/>
              <a:ext cx="90" cy="87"/>
            </a:xfrm>
            <a:custGeom>
              <a:avLst/>
              <a:gdLst>
                <a:gd name="T0" fmla="*/ 90 w 90"/>
                <a:gd name="T1" fmla="*/ 21 h 87"/>
                <a:gd name="T2" fmla="*/ 85 w 90"/>
                <a:gd name="T3" fmla="*/ 21 h 87"/>
                <a:gd name="T4" fmla="*/ 85 w 90"/>
                <a:gd name="T5" fmla="*/ 19 h 87"/>
                <a:gd name="T6" fmla="*/ 85 w 90"/>
                <a:gd name="T7" fmla="*/ 19 h 87"/>
                <a:gd name="T8" fmla="*/ 84 w 90"/>
                <a:gd name="T9" fmla="*/ 12 h 87"/>
                <a:gd name="T10" fmla="*/ 80 w 90"/>
                <a:gd name="T11" fmla="*/ 10 h 87"/>
                <a:gd name="T12" fmla="*/ 77 w 90"/>
                <a:gd name="T13" fmla="*/ 8 h 87"/>
                <a:gd name="T14" fmla="*/ 68 w 90"/>
                <a:gd name="T15" fmla="*/ 8 h 87"/>
                <a:gd name="T16" fmla="*/ 54 w 90"/>
                <a:gd name="T17" fmla="*/ 8 h 87"/>
                <a:gd name="T18" fmla="*/ 54 w 90"/>
                <a:gd name="T19" fmla="*/ 66 h 87"/>
                <a:gd name="T20" fmla="*/ 54 w 90"/>
                <a:gd name="T21" fmla="*/ 66 h 87"/>
                <a:gd name="T22" fmla="*/ 55 w 90"/>
                <a:gd name="T23" fmla="*/ 75 h 87"/>
                <a:gd name="T24" fmla="*/ 56 w 90"/>
                <a:gd name="T25" fmla="*/ 80 h 87"/>
                <a:gd name="T26" fmla="*/ 58 w 90"/>
                <a:gd name="T27" fmla="*/ 81 h 87"/>
                <a:gd name="T28" fmla="*/ 61 w 90"/>
                <a:gd name="T29" fmla="*/ 82 h 87"/>
                <a:gd name="T30" fmla="*/ 68 w 90"/>
                <a:gd name="T31" fmla="*/ 82 h 87"/>
                <a:gd name="T32" fmla="*/ 68 w 90"/>
                <a:gd name="T33" fmla="*/ 87 h 87"/>
                <a:gd name="T34" fmla="*/ 23 w 90"/>
                <a:gd name="T35" fmla="*/ 87 h 87"/>
                <a:gd name="T36" fmla="*/ 23 w 90"/>
                <a:gd name="T37" fmla="*/ 82 h 87"/>
                <a:gd name="T38" fmla="*/ 23 w 90"/>
                <a:gd name="T39" fmla="*/ 82 h 87"/>
                <a:gd name="T40" fmla="*/ 29 w 90"/>
                <a:gd name="T41" fmla="*/ 82 h 87"/>
                <a:gd name="T42" fmla="*/ 31 w 90"/>
                <a:gd name="T43" fmla="*/ 81 h 87"/>
                <a:gd name="T44" fmla="*/ 34 w 90"/>
                <a:gd name="T45" fmla="*/ 80 h 87"/>
                <a:gd name="T46" fmla="*/ 35 w 90"/>
                <a:gd name="T47" fmla="*/ 75 h 87"/>
                <a:gd name="T48" fmla="*/ 36 w 90"/>
                <a:gd name="T49" fmla="*/ 66 h 87"/>
                <a:gd name="T50" fmla="*/ 36 w 90"/>
                <a:gd name="T51" fmla="*/ 8 h 87"/>
                <a:gd name="T52" fmla="*/ 22 w 90"/>
                <a:gd name="T53" fmla="*/ 8 h 87"/>
                <a:gd name="T54" fmla="*/ 22 w 90"/>
                <a:gd name="T55" fmla="*/ 8 h 87"/>
                <a:gd name="T56" fmla="*/ 14 w 90"/>
                <a:gd name="T57" fmla="*/ 8 h 87"/>
                <a:gd name="T58" fmla="*/ 9 w 90"/>
                <a:gd name="T59" fmla="*/ 10 h 87"/>
                <a:gd name="T60" fmla="*/ 7 w 90"/>
                <a:gd name="T61" fmla="*/ 12 h 87"/>
                <a:gd name="T62" fmla="*/ 5 w 90"/>
                <a:gd name="T63" fmla="*/ 19 h 87"/>
                <a:gd name="T64" fmla="*/ 5 w 90"/>
                <a:gd name="T65" fmla="*/ 21 h 87"/>
                <a:gd name="T66" fmla="*/ 0 w 90"/>
                <a:gd name="T67" fmla="*/ 21 h 87"/>
                <a:gd name="T68" fmla="*/ 1 w 90"/>
                <a:gd name="T69" fmla="*/ 0 h 87"/>
                <a:gd name="T70" fmla="*/ 89 w 90"/>
                <a:gd name="T71" fmla="*/ 0 h 87"/>
                <a:gd name="T72" fmla="*/ 90 w 90"/>
                <a:gd name="T73"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90" y="21"/>
                  </a:moveTo>
                  <a:lnTo>
                    <a:pt x="85" y="21"/>
                  </a:lnTo>
                  <a:lnTo>
                    <a:pt x="85" y="19"/>
                  </a:lnTo>
                  <a:lnTo>
                    <a:pt x="85" y="19"/>
                  </a:lnTo>
                  <a:lnTo>
                    <a:pt x="84" y="12"/>
                  </a:lnTo>
                  <a:lnTo>
                    <a:pt x="80" y="10"/>
                  </a:lnTo>
                  <a:lnTo>
                    <a:pt x="77" y="8"/>
                  </a:lnTo>
                  <a:lnTo>
                    <a:pt x="68" y="8"/>
                  </a:lnTo>
                  <a:lnTo>
                    <a:pt x="54" y="8"/>
                  </a:lnTo>
                  <a:lnTo>
                    <a:pt x="54" y="66"/>
                  </a:lnTo>
                  <a:lnTo>
                    <a:pt x="54" y="66"/>
                  </a:lnTo>
                  <a:lnTo>
                    <a:pt x="55" y="75"/>
                  </a:lnTo>
                  <a:lnTo>
                    <a:pt x="56" y="80"/>
                  </a:lnTo>
                  <a:lnTo>
                    <a:pt x="58" y="81"/>
                  </a:lnTo>
                  <a:lnTo>
                    <a:pt x="61" y="82"/>
                  </a:lnTo>
                  <a:lnTo>
                    <a:pt x="68" y="82"/>
                  </a:lnTo>
                  <a:lnTo>
                    <a:pt x="68" y="87"/>
                  </a:lnTo>
                  <a:lnTo>
                    <a:pt x="23" y="87"/>
                  </a:lnTo>
                  <a:lnTo>
                    <a:pt x="23" y="82"/>
                  </a:lnTo>
                  <a:lnTo>
                    <a:pt x="23" y="82"/>
                  </a:lnTo>
                  <a:lnTo>
                    <a:pt x="29" y="82"/>
                  </a:lnTo>
                  <a:lnTo>
                    <a:pt x="31" y="81"/>
                  </a:lnTo>
                  <a:lnTo>
                    <a:pt x="34" y="80"/>
                  </a:lnTo>
                  <a:lnTo>
                    <a:pt x="35" y="75"/>
                  </a:lnTo>
                  <a:lnTo>
                    <a:pt x="36" y="66"/>
                  </a:lnTo>
                  <a:lnTo>
                    <a:pt x="36" y="8"/>
                  </a:lnTo>
                  <a:lnTo>
                    <a:pt x="22" y="8"/>
                  </a:lnTo>
                  <a:lnTo>
                    <a:pt x="22" y="8"/>
                  </a:lnTo>
                  <a:lnTo>
                    <a:pt x="14" y="8"/>
                  </a:lnTo>
                  <a:lnTo>
                    <a:pt x="9" y="10"/>
                  </a:lnTo>
                  <a:lnTo>
                    <a:pt x="7" y="12"/>
                  </a:lnTo>
                  <a:lnTo>
                    <a:pt x="5" y="19"/>
                  </a:lnTo>
                  <a:lnTo>
                    <a:pt x="5" y="21"/>
                  </a:lnTo>
                  <a:lnTo>
                    <a:pt x="0" y="21"/>
                  </a:lnTo>
                  <a:lnTo>
                    <a:pt x="1" y="0"/>
                  </a:lnTo>
                  <a:lnTo>
                    <a:pt x="89" y="0"/>
                  </a:lnTo>
                  <a:lnTo>
                    <a:pt x="90" y="21"/>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18"/>
            <p:cNvSpPr>
              <a:spLocks noEditPoints="1"/>
            </p:cNvSpPr>
            <p:nvPr userDrawn="1"/>
          </p:nvSpPr>
          <p:spPr bwMode="auto">
            <a:xfrm>
              <a:off x="2286" y="560"/>
              <a:ext cx="95" cy="91"/>
            </a:xfrm>
            <a:custGeom>
              <a:avLst/>
              <a:gdLst>
                <a:gd name="T0" fmla="*/ 47 w 95"/>
                <a:gd name="T1" fmla="*/ 91 h 91"/>
                <a:gd name="T2" fmla="*/ 29 w 95"/>
                <a:gd name="T3" fmla="*/ 88 h 91"/>
                <a:gd name="T4" fmla="*/ 13 w 95"/>
                <a:gd name="T5" fmla="*/ 78 h 91"/>
                <a:gd name="T6" fmla="*/ 3 w 95"/>
                <a:gd name="T7" fmla="*/ 63 h 91"/>
                <a:gd name="T8" fmla="*/ 0 w 95"/>
                <a:gd name="T9" fmla="*/ 46 h 91"/>
                <a:gd name="T10" fmla="*/ 1 w 95"/>
                <a:gd name="T11" fmla="*/ 36 h 91"/>
                <a:gd name="T12" fmla="*/ 7 w 95"/>
                <a:gd name="T13" fmla="*/ 21 h 91"/>
                <a:gd name="T14" fmla="*/ 20 w 95"/>
                <a:gd name="T15" fmla="*/ 8 h 91"/>
                <a:gd name="T16" fmla="*/ 37 w 95"/>
                <a:gd name="T17" fmla="*/ 1 h 91"/>
                <a:gd name="T18" fmla="*/ 47 w 95"/>
                <a:gd name="T19" fmla="*/ 0 h 91"/>
                <a:gd name="T20" fmla="*/ 66 w 95"/>
                <a:gd name="T21" fmla="*/ 3 h 91"/>
                <a:gd name="T22" fmla="*/ 82 w 95"/>
                <a:gd name="T23" fmla="*/ 13 h 91"/>
                <a:gd name="T24" fmla="*/ 91 w 95"/>
                <a:gd name="T25" fmla="*/ 28 h 91"/>
                <a:gd name="T26" fmla="*/ 95 w 95"/>
                <a:gd name="T27" fmla="*/ 46 h 91"/>
                <a:gd name="T28" fmla="*/ 94 w 95"/>
                <a:gd name="T29" fmla="*/ 55 h 91"/>
                <a:gd name="T30" fmla="*/ 86 w 95"/>
                <a:gd name="T31" fmla="*/ 71 h 91"/>
                <a:gd name="T32" fmla="*/ 74 w 95"/>
                <a:gd name="T33" fmla="*/ 83 h 91"/>
                <a:gd name="T34" fmla="*/ 57 w 95"/>
                <a:gd name="T35" fmla="*/ 90 h 91"/>
                <a:gd name="T36" fmla="*/ 47 w 95"/>
                <a:gd name="T37" fmla="*/ 91 h 91"/>
                <a:gd name="T38" fmla="*/ 47 w 95"/>
                <a:gd name="T39" fmla="*/ 7 h 91"/>
                <a:gd name="T40" fmla="*/ 34 w 95"/>
                <a:gd name="T41" fmla="*/ 11 h 91"/>
                <a:gd name="T42" fmla="*/ 25 w 95"/>
                <a:gd name="T43" fmla="*/ 19 h 91"/>
                <a:gd name="T44" fmla="*/ 20 w 95"/>
                <a:gd name="T45" fmla="*/ 33 h 91"/>
                <a:gd name="T46" fmla="*/ 19 w 95"/>
                <a:gd name="T47" fmla="*/ 46 h 91"/>
                <a:gd name="T48" fmla="*/ 19 w 95"/>
                <a:gd name="T49" fmla="*/ 52 h 91"/>
                <a:gd name="T50" fmla="*/ 23 w 95"/>
                <a:gd name="T51" fmla="*/ 66 h 91"/>
                <a:gd name="T52" fmla="*/ 29 w 95"/>
                <a:gd name="T53" fmla="*/ 77 h 91"/>
                <a:gd name="T54" fmla="*/ 40 w 95"/>
                <a:gd name="T55" fmla="*/ 83 h 91"/>
                <a:gd name="T56" fmla="*/ 47 w 95"/>
                <a:gd name="T57" fmla="*/ 84 h 91"/>
                <a:gd name="T58" fmla="*/ 61 w 95"/>
                <a:gd name="T59" fmla="*/ 80 h 91"/>
                <a:gd name="T60" fmla="*/ 69 w 95"/>
                <a:gd name="T61" fmla="*/ 72 h 91"/>
                <a:gd name="T62" fmla="*/ 74 w 95"/>
                <a:gd name="T63" fmla="*/ 58 h 91"/>
                <a:gd name="T64" fmla="*/ 75 w 95"/>
                <a:gd name="T65" fmla="*/ 46 h 91"/>
                <a:gd name="T66" fmla="*/ 75 w 95"/>
                <a:gd name="T67" fmla="*/ 39 h 91"/>
                <a:gd name="T68" fmla="*/ 72 w 95"/>
                <a:gd name="T69" fmla="*/ 25 h 91"/>
                <a:gd name="T70" fmla="*/ 66 w 95"/>
                <a:gd name="T71" fmla="*/ 14 h 91"/>
                <a:gd name="T72" fmla="*/ 55 w 95"/>
                <a:gd name="T73" fmla="*/ 8 h 91"/>
                <a:gd name="T74" fmla="*/ 47 w 95"/>
                <a:gd name="T75" fmla="*/ 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1">
                  <a:moveTo>
                    <a:pt x="47" y="91"/>
                  </a:moveTo>
                  <a:lnTo>
                    <a:pt x="47" y="91"/>
                  </a:lnTo>
                  <a:lnTo>
                    <a:pt x="37" y="90"/>
                  </a:lnTo>
                  <a:lnTo>
                    <a:pt x="29" y="88"/>
                  </a:lnTo>
                  <a:lnTo>
                    <a:pt x="20" y="83"/>
                  </a:lnTo>
                  <a:lnTo>
                    <a:pt x="13" y="78"/>
                  </a:lnTo>
                  <a:lnTo>
                    <a:pt x="7" y="71"/>
                  </a:lnTo>
                  <a:lnTo>
                    <a:pt x="3" y="63"/>
                  </a:lnTo>
                  <a:lnTo>
                    <a:pt x="1" y="55"/>
                  </a:lnTo>
                  <a:lnTo>
                    <a:pt x="0" y="46"/>
                  </a:lnTo>
                  <a:lnTo>
                    <a:pt x="0" y="46"/>
                  </a:lnTo>
                  <a:lnTo>
                    <a:pt x="1" y="36"/>
                  </a:lnTo>
                  <a:lnTo>
                    <a:pt x="3" y="28"/>
                  </a:lnTo>
                  <a:lnTo>
                    <a:pt x="7" y="21"/>
                  </a:lnTo>
                  <a:lnTo>
                    <a:pt x="13" y="13"/>
                  </a:lnTo>
                  <a:lnTo>
                    <a:pt x="20" y="8"/>
                  </a:lnTo>
                  <a:lnTo>
                    <a:pt x="29" y="3"/>
                  </a:lnTo>
                  <a:lnTo>
                    <a:pt x="37" y="1"/>
                  </a:lnTo>
                  <a:lnTo>
                    <a:pt x="47" y="0"/>
                  </a:lnTo>
                  <a:lnTo>
                    <a:pt x="47" y="0"/>
                  </a:lnTo>
                  <a:lnTo>
                    <a:pt x="57" y="1"/>
                  </a:lnTo>
                  <a:lnTo>
                    <a:pt x="66" y="3"/>
                  </a:lnTo>
                  <a:lnTo>
                    <a:pt x="74" y="8"/>
                  </a:lnTo>
                  <a:lnTo>
                    <a:pt x="82" y="13"/>
                  </a:lnTo>
                  <a:lnTo>
                    <a:pt x="86" y="21"/>
                  </a:lnTo>
                  <a:lnTo>
                    <a:pt x="91" y="28"/>
                  </a:lnTo>
                  <a:lnTo>
                    <a:pt x="94" y="36"/>
                  </a:lnTo>
                  <a:lnTo>
                    <a:pt x="95" y="46"/>
                  </a:lnTo>
                  <a:lnTo>
                    <a:pt x="95" y="46"/>
                  </a:lnTo>
                  <a:lnTo>
                    <a:pt x="94" y="55"/>
                  </a:lnTo>
                  <a:lnTo>
                    <a:pt x="91" y="63"/>
                  </a:lnTo>
                  <a:lnTo>
                    <a:pt x="86" y="71"/>
                  </a:lnTo>
                  <a:lnTo>
                    <a:pt x="82" y="78"/>
                  </a:lnTo>
                  <a:lnTo>
                    <a:pt x="74" y="83"/>
                  </a:lnTo>
                  <a:lnTo>
                    <a:pt x="66" y="88"/>
                  </a:lnTo>
                  <a:lnTo>
                    <a:pt x="57" y="90"/>
                  </a:lnTo>
                  <a:lnTo>
                    <a:pt x="47" y="91"/>
                  </a:lnTo>
                  <a:lnTo>
                    <a:pt x="47" y="91"/>
                  </a:lnTo>
                  <a:close/>
                  <a:moveTo>
                    <a:pt x="47" y="7"/>
                  </a:moveTo>
                  <a:lnTo>
                    <a:pt x="47" y="7"/>
                  </a:lnTo>
                  <a:lnTo>
                    <a:pt x="40" y="8"/>
                  </a:lnTo>
                  <a:lnTo>
                    <a:pt x="34" y="11"/>
                  </a:lnTo>
                  <a:lnTo>
                    <a:pt x="29" y="14"/>
                  </a:lnTo>
                  <a:lnTo>
                    <a:pt x="25" y="19"/>
                  </a:lnTo>
                  <a:lnTo>
                    <a:pt x="23" y="25"/>
                  </a:lnTo>
                  <a:lnTo>
                    <a:pt x="20" y="33"/>
                  </a:lnTo>
                  <a:lnTo>
                    <a:pt x="19" y="39"/>
                  </a:lnTo>
                  <a:lnTo>
                    <a:pt x="19" y="46"/>
                  </a:lnTo>
                  <a:lnTo>
                    <a:pt x="19" y="46"/>
                  </a:lnTo>
                  <a:lnTo>
                    <a:pt x="19" y="52"/>
                  </a:lnTo>
                  <a:lnTo>
                    <a:pt x="20" y="58"/>
                  </a:lnTo>
                  <a:lnTo>
                    <a:pt x="23" y="66"/>
                  </a:lnTo>
                  <a:lnTo>
                    <a:pt x="25" y="72"/>
                  </a:lnTo>
                  <a:lnTo>
                    <a:pt x="29" y="77"/>
                  </a:lnTo>
                  <a:lnTo>
                    <a:pt x="34" y="80"/>
                  </a:lnTo>
                  <a:lnTo>
                    <a:pt x="40" y="83"/>
                  </a:lnTo>
                  <a:lnTo>
                    <a:pt x="47" y="84"/>
                  </a:lnTo>
                  <a:lnTo>
                    <a:pt x="47" y="84"/>
                  </a:lnTo>
                  <a:lnTo>
                    <a:pt x="55" y="83"/>
                  </a:lnTo>
                  <a:lnTo>
                    <a:pt x="61" y="80"/>
                  </a:lnTo>
                  <a:lnTo>
                    <a:pt x="66" y="77"/>
                  </a:lnTo>
                  <a:lnTo>
                    <a:pt x="69" y="72"/>
                  </a:lnTo>
                  <a:lnTo>
                    <a:pt x="72" y="66"/>
                  </a:lnTo>
                  <a:lnTo>
                    <a:pt x="74" y="58"/>
                  </a:lnTo>
                  <a:lnTo>
                    <a:pt x="75" y="52"/>
                  </a:lnTo>
                  <a:lnTo>
                    <a:pt x="75" y="46"/>
                  </a:lnTo>
                  <a:lnTo>
                    <a:pt x="75" y="46"/>
                  </a:lnTo>
                  <a:lnTo>
                    <a:pt x="75" y="39"/>
                  </a:lnTo>
                  <a:lnTo>
                    <a:pt x="74" y="33"/>
                  </a:lnTo>
                  <a:lnTo>
                    <a:pt x="72" y="25"/>
                  </a:lnTo>
                  <a:lnTo>
                    <a:pt x="69" y="19"/>
                  </a:lnTo>
                  <a:lnTo>
                    <a:pt x="66" y="14"/>
                  </a:lnTo>
                  <a:lnTo>
                    <a:pt x="61" y="11"/>
                  </a:lnTo>
                  <a:lnTo>
                    <a:pt x="55" y="8"/>
                  </a:lnTo>
                  <a:lnTo>
                    <a:pt x="47" y="7"/>
                  </a:lnTo>
                  <a:lnTo>
                    <a:pt x="47" y="7"/>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19"/>
            <p:cNvSpPr>
              <a:spLocks/>
            </p:cNvSpPr>
            <p:nvPr userDrawn="1"/>
          </p:nvSpPr>
          <p:spPr bwMode="auto">
            <a:xfrm>
              <a:off x="979" y="726"/>
              <a:ext cx="56" cy="91"/>
            </a:xfrm>
            <a:custGeom>
              <a:avLst/>
              <a:gdLst>
                <a:gd name="T0" fmla="*/ 2 w 56"/>
                <a:gd name="T1" fmla="*/ 60 h 91"/>
                <a:gd name="T2" fmla="*/ 2 w 56"/>
                <a:gd name="T3" fmla="*/ 63 h 91"/>
                <a:gd name="T4" fmla="*/ 6 w 56"/>
                <a:gd name="T5" fmla="*/ 73 h 91"/>
                <a:gd name="T6" fmla="*/ 13 w 56"/>
                <a:gd name="T7" fmla="*/ 82 h 91"/>
                <a:gd name="T8" fmla="*/ 29 w 56"/>
                <a:gd name="T9" fmla="*/ 85 h 91"/>
                <a:gd name="T10" fmla="*/ 35 w 56"/>
                <a:gd name="T11" fmla="*/ 84 h 91"/>
                <a:gd name="T12" fmla="*/ 45 w 56"/>
                <a:gd name="T13" fmla="*/ 76 h 91"/>
                <a:gd name="T14" fmla="*/ 46 w 56"/>
                <a:gd name="T15" fmla="*/ 69 h 91"/>
                <a:gd name="T16" fmla="*/ 43 w 56"/>
                <a:gd name="T17" fmla="*/ 61 h 91"/>
                <a:gd name="T18" fmla="*/ 30 w 56"/>
                <a:gd name="T19" fmla="*/ 52 h 91"/>
                <a:gd name="T20" fmla="*/ 17 w 56"/>
                <a:gd name="T21" fmla="*/ 45 h 91"/>
                <a:gd name="T22" fmla="*/ 6 w 56"/>
                <a:gd name="T23" fmla="*/ 36 h 91"/>
                <a:gd name="T24" fmla="*/ 1 w 56"/>
                <a:gd name="T25" fmla="*/ 22 h 91"/>
                <a:gd name="T26" fmla="*/ 1 w 56"/>
                <a:gd name="T27" fmla="*/ 17 h 91"/>
                <a:gd name="T28" fmla="*/ 5 w 56"/>
                <a:gd name="T29" fmla="*/ 10 h 91"/>
                <a:gd name="T30" fmla="*/ 11 w 56"/>
                <a:gd name="T31" fmla="*/ 3 h 91"/>
                <a:gd name="T32" fmla="*/ 19 w 56"/>
                <a:gd name="T33" fmla="*/ 1 h 91"/>
                <a:gd name="T34" fmla="*/ 24 w 56"/>
                <a:gd name="T35" fmla="*/ 0 h 91"/>
                <a:gd name="T36" fmla="*/ 34 w 56"/>
                <a:gd name="T37" fmla="*/ 2 h 91"/>
                <a:gd name="T38" fmla="*/ 41 w 56"/>
                <a:gd name="T39" fmla="*/ 6 h 91"/>
                <a:gd name="T40" fmla="*/ 46 w 56"/>
                <a:gd name="T41" fmla="*/ 0 h 91"/>
                <a:gd name="T42" fmla="*/ 49 w 56"/>
                <a:gd name="T43" fmla="*/ 32 h 91"/>
                <a:gd name="T44" fmla="*/ 46 w 56"/>
                <a:gd name="T45" fmla="*/ 32 h 91"/>
                <a:gd name="T46" fmla="*/ 43 w 56"/>
                <a:gd name="T47" fmla="*/ 18 h 91"/>
                <a:gd name="T48" fmla="*/ 38 w 56"/>
                <a:gd name="T49" fmla="*/ 11 h 91"/>
                <a:gd name="T50" fmla="*/ 29 w 56"/>
                <a:gd name="T51" fmla="*/ 7 h 91"/>
                <a:gd name="T52" fmla="*/ 24 w 56"/>
                <a:gd name="T53" fmla="*/ 6 h 91"/>
                <a:gd name="T54" fmla="*/ 15 w 56"/>
                <a:gd name="T55" fmla="*/ 10 h 91"/>
                <a:gd name="T56" fmla="*/ 10 w 56"/>
                <a:gd name="T57" fmla="*/ 19 h 91"/>
                <a:gd name="T58" fmla="*/ 11 w 56"/>
                <a:gd name="T59" fmla="*/ 24 h 91"/>
                <a:gd name="T60" fmla="*/ 19 w 56"/>
                <a:gd name="T61" fmla="*/ 32 h 91"/>
                <a:gd name="T62" fmla="*/ 41 w 56"/>
                <a:gd name="T63" fmla="*/ 44 h 91"/>
                <a:gd name="T64" fmla="*/ 49 w 56"/>
                <a:gd name="T65" fmla="*/ 49 h 91"/>
                <a:gd name="T66" fmla="*/ 55 w 56"/>
                <a:gd name="T67" fmla="*/ 60 h 91"/>
                <a:gd name="T68" fmla="*/ 56 w 56"/>
                <a:gd name="T69" fmla="*/ 66 h 91"/>
                <a:gd name="T70" fmla="*/ 54 w 56"/>
                <a:gd name="T71" fmla="*/ 76 h 91"/>
                <a:gd name="T72" fmla="*/ 48 w 56"/>
                <a:gd name="T73" fmla="*/ 84 h 91"/>
                <a:gd name="T74" fmla="*/ 39 w 56"/>
                <a:gd name="T75" fmla="*/ 89 h 91"/>
                <a:gd name="T76" fmla="*/ 29 w 56"/>
                <a:gd name="T77" fmla="*/ 91 h 91"/>
                <a:gd name="T78" fmla="*/ 22 w 56"/>
                <a:gd name="T79" fmla="*/ 90 h 91"/>
                <a:gd name="T80" fmla="*/ 6 w 56"/>
                <a:gd name="T81" fmla="*/ 84 h 91"/>
                <a:gd name="T82" fmla="*/ 4 w 56"/>
                <a:gd name="T83" fmla="*/ 88 h 91"/>
                <a:gd name="T84" fmla="*/ 0 w 56"/>
                <a:gd name="T8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91">
                  <a:moveTo>
                    <a:pt x="0" y="60"/>
                  </a:moveTo>
                  <a:lnTo>
                    <a:pt x="2" y="60"/>
                  </a:lnTo>
                  <a:lnTo>
                    <a:pt x="2" y="60"/>
                  </a:lnTo>
                  <a:lnTo>
                    <a:pt x="2" y="63"/>
                  </a:lnTo>
                  <a:lnTo>
                    <a:pt x="4" y="68"/>
                  </a:lnTo>
                  <a:lnTo>
                    <a:pt x="6" y="73"/>
                  </a:lnTo>
                  <a:lnTo>
                    <a:pt x="8" y="77"/>
                  </a:lnTo>
                  <a:lnTo>
                    <a:pt x="13" y="82"/>
                  </a:lnTo>
                  <a:lnTo>
                    <a:pt x="21" y="84"/>
                  </a:lnTo>
                  <a:lnTo>
                    <a:pt x="29" y="85"/>
                  </a:lnTo>
                  <a:lnTo>
                    <a:pt x="29" y="85"/>
                  </a:lnTo>
                  <a:lnTo>
                    <a:pt x="35" y="84"/>
                  </a:lnTo>
                  <a:lnTo>
                    <a:pt x="41" y="82"/>
                  </a:lnTo>
                  <a:lnTo>
                    <a:pt x="45" y="76"/>
                  </a:lnTo>
                  <a:lnTo>
                    <a:pt x="46" y="69"/>
                  </a:lnTo>
                  <a:lnTo>
                    <a:pt x="46" y="69"/>
                  </a:lnTo>
                  <a:lnTo>
                    <a:pt x="45" y="65"/>
                  </a:lnTo>
                  <a:lnTo>
                    <a:pt x="43" y="61"/>
                  </a:lnTo>
                  <a:lnTo>
                    <a:pt x="37" y="56"/>
                  </a:lnTo>
                  <a:lnTo>
                    <a:pt x="30" y="52"/>
                  </a:lnTo>
                  <a:lnTo>
                    <a:pt x="17" y="45"/>
                  </a:lnTo>
                  <a:lnTo>
                    <a:pt x="17" y="45"/>
                  </a:lnTo>
                  <a:lnTo>
                    <a:pt x="11" y="41"/>
                  </a:lnTo>
                  <a:lnTo>
                    <a:pt x="6" y="36"/>
                  </a:lnTo>
                  <a:lnTo>
                    <a:pt x="2" y="29"/>
                  </a:lnTo>
                  <a:lnTo>
                    <a:pt x="1" y="22"/>
                  </a:lnTo>
                  <a:lnTo>
                    <a:pt x="1" y="22"/>
                  </a:lnTo>
                  <a:lnTo>
                    <a:pt x="1" y="17"/>
                  </a:lnTo>
                  <a:lnTo>
                    <a:pt x="2" y="13"/>
                  </a:lnTo>
                  <a:lnTo>
                    <a:pt x="5" y="10"/>
                  </a:lnTo>
                  <a:lnTo>
                    <a:pt x="7" y="6"/>
                  </a:lnTo>
                  <a:lnTo>
                    <a:pt x="11" y="3"/>
                  </a:lnTo>
                  <a:lnTo>
                    <a:pt x="15" y="2"/>
                  </a:lnTo>
                  <a:lnTo>
                    <a:pt x="19" y="1"/>
                  </a:lnTo>
                  <a:lnTo>
                    <a:pt x="24" y="0"/>
                  </a:lnTo>
                  <a:lnTo>
                    <a:pt x="24" y="0"/>
                  </a:lnTo>
                  <a:lnTo>
                    <a:pt x="30" y="1"/>
                  </a:lnTo>
                  <a:lnTo>
                    <a:pt x="34" y="2"/>
                  </a:lnTo>
                  <a:lnTo>
                    <a:pt x="41" y="6"/>
                  </a:lnTo>
                  <a:lnTo>
                    <a:pt x="41" y="6"/>
                  </a:lnTo>
                  <a:lnTo>
                    <a:pt x="44" y="3"/>
                  </a:lnTo>
                  <a:lnTo>
                    <a:pt x="46" y="0"/>
                  </a:lnTo>
                  <a:lnTo>
                    <a:pt x="49" y="0"/>
                  </a:lnTo>
                  <a:lnTo>
                    <a:pt x="49" y="32"/>
                  </a:lnTo>
                  <a:lnTo>
                    <a:pt x="46" y="32"/>
                  </a:lnTo>
                  <a:lnTo>
                    <a:pt x="46" y="32"/>
                  </a:lnTo>
                  <a:lnTo>
                    <a:pt x="44" y="22"/>
                  </a:lnTo>
                  <a:lnTo>
                    <a:pt x="43" y="18"/>
                  </a:lnTo>
                  <a:lnTo>
                    <a:pt x="40" y="14"/>
                  </a:lnTo>
                  <a:lnTo>
                    <a:pt x="38" y="11"/>
                  </a:lnTo>
                  <a:lnTo>
                    <a:pt x="34" y="8"/>
                  </a:lnTo>
                  <a:lnTo>
                    <a:pt x="29" y="7"/>
                  </a:lnTo>
                  <a:lnTo>
                    <a:pt x="24" y="6"/>
                  </a:lnTo>
                  <a:lnTo>
                    <a:pt x="24" y="6"/>
                  </a:lnTo>
                  <a:lnTo>
                    <a:pt x="18" y="7"/>
                  </a:lnTo>
                  <a:lnTo>
                    <a:pt x="15" y="10"/>
                  </a:lnTo>
                  <a:lnTo>
                    <a:pt x="11" y="13"/>
                  </a:lnTo>
                  <a:lnTo>
                    <a:pt x="10" y="19"/>
                  </a:lnTo>
                  <a:lnTo>
                    <a:pt x="10" y="19"/>
                  </a:lnTo>
                  <a:lnTo>
                    <a:pt x="11" y="24"/>
                  </a:lnTo>
                  <a:lnTo>
                    <a:pt x="15" y="28"/>
                  </a:lnTo>
                  <a:lnTo>
                    <a:pt x="19" y="32"/>
                  </a:lnTo>
                  <a:lnTo>
                    <a:pt x="28" y="36"/>
                  </a:lnTo>
                  <a:lnTo>
                    <a:pt x="41" y="44"/>
                  </a:lnTo>
                  <a:lnTo>
                    <a:pt x="41" y="44"/>
                  </a:lnTo>
                  <a:lnTo>
                    <a:pt x="49" y="49"/>
                  </a:lnTo>
                  <a:lnTo>
                    <a:pt x="52" y="54"/>
                  </a:lnTo>
                  <a:lnTo>
                    <a:pt x="55" y="60"/>
                  </a:lnTo>
                  <a:lnTo>
                    <a:pt x="56" y="66"/>
                  </a:lnTo>
                  <a:lnTo>
                    <a:pt x="56" y="66"/>
                  </a:lnTo>
                  <a:lnTo>
                    <a:pt x="56" y="71"/>
                  </a:lnTo>
                  <a:lnTo>
                    <a:pt x="54" y="76"/>
                  </a:lnTo>
                  <a:lnTo>
                    <a:pt x="51" y="80"/>
                  </a:lnTo>
                  <a:lnTo>
                    <a:pt x="48" y="84"/>
                  </a:lnTo>
                  <a:lnTo>
                    <a:pt x="44" y="88"/>
                  </a:lnTo>
                  <a:lnTo>
                    <a:pt x="39" y="89"/>
                  </a:lnTo>
                  <a:lnTo>
                    <a:pt x="34" y="90"/>
                  </a:lnTo>
                  <a:lnTo>
                    <a:pt x="29" y="91"/>
                  </a:lnTo>
                  <a:lnTo>
                    <a:pt x="29" y="91"/>
                  </a:lnTo>
                  <a:lnTo>
                    <a:pt x="22" y="90"/>
                  </a:lnTo>
                  <a:lnTo>
                    <a:pt x="16" y="88"/>
                  </a:lnTo>
                  <a:lnTo>
                    <a:pt x="6" y="84"/>
                  </a:lnTo>
                  <a:lnTo>
                    <a:pt x="6" y="84"/>
                  </a:lnTo>
                  <a:lnTo>
                    <a:pt x="4" y="88"/>
                  </a:lnTo>
                  <a:lnTo>
                    <a:pt x="2" y="91"/>
                  </a:lnTo>
                  <a:lnTo>
                    <a:pt x="0" y="91"/>
                  </a:lnTo>
                  <a:lnTo>
                    <a:pt x="0" y="6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0"/>
            <p:cNvSpPr>
              <a:spLocks/>
            </p:cNvSpPr>
            <p:nvPr userDrawn="1"/>
          </p:nvSpPr>
          <p:spPr bwMode="auto">
            <a:xfrm>
              <a:off x="1052" y="728"/>
              <a:ext cx="91" cy="87"/>
            </a:xfrm>
            <a:custGeom>
              <a:avLst/>
              <a:gdLst>
                <a:gd name="T0" fmla="*/ 26 w 91"/>
                <a:gd name="T1" fmla="*/ 83 h 87"/>
                <a:gd name="T2" fmla="*/ 26 w 91"/>
                <a:gd name="T3" fmla="*/ 83 h 87"/>
                <a:gd name="T4" fmla="*/ 33 w 91"/>
                <a:gd name="T5" fmla="*/ 83 h 87"/>
                <a:gd name="T6" fmla="*/ 36 w 91"/>
                <a:gd name="T7" fmla="*/ 82 h 87"/>
                <a:gd name="T8" fmla="*/ 37 w 91"/>
                <a:gd name="T9" fmla="*/ 81 h 87"/>
                <a:gd name="T10" fmla="*/ 39 w 91"/>
                <a:gd name="T11" fmla="*/ 76 h 87"/>
                <a:gd name="T12" fmla="*/ 39 w 91"/>
                <a:gd name="T13" fmla="*/ 67 h 87"/>
                <a:gd name="T14" fmla="*/ 39 w 91"/>
                <a:gd name="T15" fmla="*/ 6 h 87"/>
                <a:gd name="T16" fmla="*/ 21 w 91"/>
                <a:gd name="T17" fmla="*/ 6 h 87"/>
                <a:gd name="T18" fmla="*/ 21 w 91"/>
                <a:gd name="T19" fmla="*/ 6 h 87"/>
                <a:gd name="T20" fmla="*/ 14 w 91"/>
                <a:gd name="T21" fmla="*/ 6 h 87"/>
                <a:gd name="T22" fmla="*/ 9 w 91"/>
                <a:gd name="T23" fmla="*/ 9 h 87"/>
                <a:gd name="T24" fmla="*/ 6 w 91"/>
                <a:gd name="T25" fmla="*/ 12 h 87"/>
                <a:gd name="T26" fmla="*/ 4 w 91"/>
                <a:gd name="T27" fmla="*/ 17 h 87"/>
                <a:gd name="T28" fmla="*/ 4 w 91"/>
                <a:gd name="T29" fmla="*/ 20 h 87"/>
                <a:gd name="T30" fmla="*/ 0 w 91"/>
                <a:gd name="T31" fmla="*/ 20 h 87"/>
                <a:gd name="T32" fmla="*/ 2 w 91"/>
                <a:gd name="T33" fmla="*/ 0 h 87"/>
                <a:gd name="T34" fmla="*/ 90 w 91"/>
                <a:gd name="T35" fmla="*/ 0 h 87"/>
                <a:gd name="T36" fmla="*/ 91 w 91"/>
                <a:gd name="T37" fmla="*/ 20 h 87"/>
                <a:gd name="T38" fmla="*/ 87 w 91"/>
                <a:gd name="T39" fmla="*/ 20 h 87"/>
                <a:gd name="T40" fmla="*/ 87 w 91"/>
                <a:gd name="T41" fmla="*/ 17 h 87"/>
                <a:gd name="T42" fmla="*/ 87 w 91"/>
                <a:gd name="T43" fmla="*/ 17 h 87"/>
                <a:gd name="T44" fmla="*/ 85 w 91"/>
                <a:gd name="T45" fmla="*/ 12 h 87"/>
                <a:gd name="T46" fmla="*/ 82 w 91"/>
                <a:gd name="T47" fmla="*/ 9 h 87"/>
                <a:gd name="T48" fmla="*/ 77 w 91"/>
                <a:gd name="T49" fmla="*/ 6 h 87"/>
                <a:gd name="T50" fmla="*/ 70 w 91"/>
                <a:gd name="T51" fmla="*/ 6 h 87"/>
                <a:gd name="T52" fmla="*/ 52 w 91"/>
                <a:gd name="T53" fmla="*/ 6 h 87"/>
                <a:gd name="T54" fmla="*/ 52 w 91"/>
                <a:gd name="T55" fmla="*/ 67 h 87"/>
                <a:gd name="T56" fmla="*/ 52 w 91"/>
                <a:gd name="T57" fmla="*/ 67 h 87"/>
                <a:gd name="T58" fmla="*/ 52 w 91"/>
                <a:gd name="T59" fmla="*/ 76 h 87"/>
                <a:gd name="T60" fmla="*/ 54 w 91"/>
                <a:gd name="T61" fmla="*/ 81 h 87"/>
                <a:gd name="T62" fmla="*/ 55 w 91"/>
                <a:gd name="T63" fmla="*/ 82 h 87"/>
                <a:gd name="T64" fmla="*/ 58 w 91"/>
                <a:gd name="T65" fmla="*/ 83 h 87"/>
                <a:gd name="T66" fmla="*/ 65 w 91"/>
                <a:gd name="T67" fmla="*/ 83 h 87"/>
                <a:gd name="T68" fmla="*/ 65 w 91"/>
                <a:gd name="T69" fmla="*/ 87 h 87"/>
                <a:gd name="T70" fmla="*/ 26 w 91"/>
                <a:gd name="T71" fmla="*/ 87 h 87"/>
                <a:gd name="T72" fmla="*/ 26 w 91"/>
                <a:gd name="T73"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87">
                  <a:moveTo>
                    <a:pt x="26" y="83"/>
                  </a:moveTo>
                  <a:lnTo>
                    <a:pt x="26" y="83"/>
                  </a:lnTo>
                  <a:lnTo>
                    <a:pt x="33" y="83"/>
                  </a:lnTo>
                  <a:lnTo>
                    <a:pt x="36" y="82"/>
                  </a:lnTo>
                  <a:lnTo>
                    <a:pt x="37" y="81"/>
                  </a:lnTo>
                  <a:lnTo>
                    <a:pt x="39" y="76"/>
                  </a:lnTo>
                  <a:lnTo>
                    <a:pt x="39" y="67"/>
                  </a:lnTo>
                  <a:lnTo>
                    <a:pt x="39" y="6"/>
                  </a:lnTo>
                  <a:lnTo>
                    <a:pt x="21" y="6"/>
                  </a:lnTo>
                  <a:lnTo>
                    <a:pt x="21" y="6"/>
                  </a:lnTo>
                  <a:lnTo>
                    <a:pt x="14" y="6"/>
                  </a:lnTo>
                  <a:lnTo>
                    <a:pt x="9" y="9"/>
                  </a:lnTo>
                  <a:lnTo>
                    <a:pt x="6" y="12"/>
                  </a:lnTo>
                  <a:lnTo>
                    <a:pt x="4" y="17"/>
                  </a:lnTo>
                  <a:lnTo>
                    <a:pt x="4" y="20"/>
                  </a:lnTo>
                  <a:lnTo>
                    <a:pt x="0" y="20"/>
                  </a:lnTo>
                  <a:lnTo>
                    <a:pt x="2" y="0"/>
                  </a:lnTo>
                  <a:lnTo>
                    <a:pt x="90" y="0"/>
                  </a:lnTo>
                  <a:lnTo>
                    <a:pt x="91" y="20"/>
                  </a:lnTo>
                  <a:lnTo>
                    <a:pt x="87" y="20"/>
                  </a:lnTo>
                  <a:lnTo>
                    <a:pt x="87" y="17"/>
                  </a:lnTo>
                  <a:lnTo>
                    <a:pt x="87" y="17"/>
                  </a:lnTo>
                  <a:lnTo>
                    <a:pt x="85" y="12"/>
                  </a:lnTo>
                  <a:lnTo>
                    <a:pt x="82" y="9"/>
                  </a:lnTo>
                  <a:lnTo>
                    <a:pt x="77" y="6"/>
                  </a:lnTo>
                  <a:lnTo>
                    <a:pt x="70" y="6"/>
                  </a:lnTo>
                  <a:lnTo>
                    <a:pt x="52" y="6"/>
                  </a:lnTo>
                  <a:lnTo>
                    <a:pt x="52" y="67"/>
                  </a:lnTo>
                  <a:lnTo>
                    <a:pt x="52" y="67"/>
                  </a:lnTo>
                  <a:lnTo>
                    <a:pt x="52" y="76"/>
                  </a:lnTo>
                  <a:lnTo>
                    <a:pt x="54" y="81"/>
                  </a:lnTo>
                  <a:lnTo>
                    <a:pt x="55" y="82"/>
                  </a:lnTo>
                  <a:lnTo>
                    <a:pt x="58" y="83"/>
                  </a:lnTo>
                  <a:lnTo>
                    <a:pt x="65" y="83"/>
                  </a:lnTo>
                  <a:lnTo>
                    <a:pt x="65" y="87"/>
                  </a:lnTo>
                  <a:lnTo>
                    <a:pt x="26" y="87"/>
                  </a:lnTo>
                  <a:lnTo>
                    <a:pt x="26" y="8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1"/>
            <p:cNvSpPr>
              <a:spLocks noEditPoints="1"/>
            </p:cNvSpPr>
            <p:nvPr userDrawn="1"/>
          </p:nvSpPr>
          <p:spPr bwMode="auto">
            <a:xfrm>
              <a:off x="1140" y="726"/>
              <a:ext cx="101" cy="89"/>
            </a:xfrm>
            <a:custGeom>
              <a:avLst/>
              <a:gdLst>
                <a:gd name="T0" fmla="*/ 0 w 101"/>
                <a:gd name="T1" fmla="*/ 85 h 89"/>
                <a:gd name="T2" fmla="*/ 0 w 101"/>
                <a:gd name="T3" fmla="*/ 85 h 89"/>
                <a:gd name="T4" fmla="*/ 8 w 101"/>
                <a:gd name="T5" fmla="*/ 85 h 89"/>
                <a:gd name="T6" fmla="*/ 13 w 101"/>
                <a:gd name="T7" fmla="*/ 83 h 89"/>
                <a:gd name="T8" fmla="*/ 15 w 101"/>
                <a:gd name="T9" fmla="*/ 79 h 89"/>
                <a:gd name="T10" fmla="*/ 18 w 101"/>
                <a:gd name="T11" fmla="*/ 73 h 89"/>
                <a:gd name="T12" fmla="*/ 49 w 101"/>
                <a:gd name="T13" fmla="*/ 0 h 89"/>
                <a:gd name="T14" fmla="*/ 52 w 101"/>
                <a:gd name="T15" fmla="*/ 0 h 89"/>
                <a:gd name="T16" fmla="*/ 84 w 101"/>
                <a:gd name="T17" fmla="*/ 73 h 89"/>
                <a:gd name="T18" fmla="*/ 84 w 101"/>
                <a:gd name="T19" fmla="*/ 73 h 89"/>
                <a:gd name="T20" fmla="*/ 86 w 101"/>
                <a:gd name="T21" fmla="*/ 79 h 89"/>
                <a:gd name="T22" fmla="*/ 88 w 101"/>
                <a:gd name="T23" fmla="*/ 83 h 89"/>
                <a:gd name="T24" fmla="*/ 93 w 101"/>
                <a:gd name="T25" fmla="*/ 85 h 89"/>
                <a:gd name="T26" fmla="*/ 101 w 101"/>
                <a:gd name="T27" fmla="*/ 85 h 89"/>
                <a:gd name="T28" fmla="*/ 101 w 101"/>
                <a:gd name="T29" fmla="*/ 89 h 89"/>
                <a:gd name="T30" fmla="*/ 60 w 101"/>
                <a:gd name="T31" fmla="*/ 89 h 89"/>
                <a:gd name="T32" fmla="*/ 60 w 101"/>
                <a:gd name="T33" fmla="*/ 85 h 89"/>
                <a:gd name="T34" fmla="*/ 60 w 101"/>
                <a:gd name="T35" fmla="*/ 85 h 89"/>
                <a:gd name="T36" fmla="*/ 68 w 101"/>
                <a:gd name="T37" fmla="*/ 85 h 89"/>
                <a:gd name="T38" fmla="*/ 71 w 101"/>
                <a:gd name="T39" fmla="*/ 83 h 89"/>
                <a:gd name="T40" fmla="*/ 73 w 101"/>
                <a:gd name="T41" fmla="*/ 82 h 89"/>
                <a:gd name="T42" fmla="*/ 73 w 101"/>
                <a:gd name="T43" fmla="*/ 80 h 89"/>
                <a:gd name="T44" fmla="*/ 71 w 101"/>
                <a:gd name="T45" fmla="*/ 74 h 89"/>
                <a:gd name="T46" fmla="*/ 65 w 101"/>
                <a:gd name="T47" fmla="*/ 58 h 89"/>
                <a:gd name="T48" fmla="*/ 30 w 101"/>
                <a:gd name="T49" fmla="*/ 58 h 89"/>
                <a:gd name="T50" fmla="*/ 24 w 101"/>
                <a:gd name="T51" fmla="*/ 74 h 89"/>
                <a:gd name="T52" fmla="*/ 24 w 101"/>
                <a:gd name="T53" fmla="*/ 74 h 89"/>
                <a:gd name="T54" fmla="*/ 21 w 101"/>
                <a:gd name="T55" fmla="*/ 80 h 89"/>
                <a:gd name="T56" fmla="*/ 22 w 101"/>
                <a:gd name="T57" fmla="*/ 82 h 89"/>
                <a:gd name="T58" fmla="*/ 22 w 101"/>
                <a:gd name="T59" fmla="*/ 83 h 89"/>
                <a:gd name="T60" fmla="*/ 27 w 101"/>
                <a:gd name="T61" fmla="*/ 85 h 89"/>
                <a:gd name="T62" fmla="*/ 35 w 101"/>
                <a:gd name="T63" fmla="*/ 85 h 89"/>
                <a:gd name="T64" fmla="*/ 35 w 101"/>
                <a:gd name="T65" fmla="*/ 89 h 89"/>
                <a:gd name="T66" fmla="*/ 0 w 101"/>
                <a:gd name="T67" fmla="*/ 89 h 89"/>
                <a:gd name="T68" fmla="*/ 0 w 101"/>
                <a:gd name="T69" fmla="*/ 85 h 89"/>
                <a:gd name="T70" fmla="*/ 63 w 101"/>
                <a:gd name="T71" fmla="*/ 54 h 89"/>
                <a:gd name="T72" fmla="*/ 47 w 101"/>
                <a:gd name="T73" fmla="*/ 19 h 89"/>
                <a:gd name="T74" fmla="*/ 32 w 101"/>
                <a:gd name="T75" fmla="*/ 54 h 89"/>
                <a:gd name="T76" fmla="*/ 63 w 101"/>
                <a:gd name="T77" fmla="*/ 5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1" h="89">
                  <a:moveTo>
                    <a:pt x="0" y="85"/>
                  </a:moveTo>
                  <a:lnTo>
                    <a:pt x="0" y="85"/>
                  </a:lnTo>
                  <a:lnTo>
                    <a:pt x="8" y="85"/>
                  </a:lnTo>
                  <a:lnTo>
                    <a:pt x="13" y="83"/>
                  </a:lnTo>
                  <a:lnTo>
                    <a:pt x="15" y="79"/>
                  </a:lnTo>
                  <a:lnTo>
                    <a:pt x="18" y="73"/>
                  </a:lnTo>
                  <a:lnTo>
                    <a:pt x="49" y="0"/>
                  </a:lnTo>
                  <a:lnTo>
                    <a:pt x="52" y="0"/>
                  </a:lnTo>
                  <a:lnTo>
                    <a:pt x="84" y="73"/>
                  </a:lnTo>
                  <a:lnTo>
                    <a:pt x="84" y="73"/>
                  </a:lnTo>
                  <a:lnTo>
                    <a:pt x="86" y="79"/>
                  </a:lnTo>
                  <a:lnTo>
                    <a:pt x="88" y="83"/>
                  </a:lnTo>
                  <a:lnTo>
                    <a:pt x="93" y="85"/>
                  </a:lnTo>
                  <a:lnTo>
                    <a:pt x="101" y="85"/>
                  </a:lnTo>
                  <a:lnTo>
                    <a:pt x="101" y="89"/>
                  </a:lnTo>
                  <a:lnTo>
                    <a:pt x="60" y="89"/>
                  </a:lnTo>
                  <a:lnTo>
                    <a:pt x="60" y="85"/>
                  </a:lnTo>
                  <a:lnTo>
                    <a:pt x="60" y="85"/>
                  </a:lnTo>
                  <a:lnTo>
                    <a:pt x="68" y="85"/>
                  </a:lnTo>
                  <a:lnTo>
                    <a:pt x="71" y="83"/>
                  </a:lnTo>
                  <a:lnTo>
                    <a:pt x="73" y="82"/>
                  </a:lnTo>
                  <a:lnTo>
                    <a:pt x="73" y="80"/>
                  </a:lnTo>
                  <a:lnTo>
                    <a:pt x="71" y="74"/>
                  </a:lnTo>
                  <a:lnTo>
                    <a:pt x="65" y="58"/>
                  </a:lnTo>
                  <a:lnTo>
                    <a:pt x="30" y="58"/>
                  </a:lnTo>
                  <a:lnTo>
                    <a:pt x="24" y="74"/>
                  </a:lnTo>
                  <a:lnTo>
                    <a:pt x="24" y="74"/>
                  </a:lnTo>
                  <a:lnTo>
                    <a:pt x="21" y="80"/>
                  </a:lnTo>
                  <a:lnTo>
                    <a:pt x="22" y="82"/>
                  </a:lnTo>
                  <a:lnTo>
                    <a:pt x="22" y="83"/>
                  </a:lnTo>
                  <a:lnTo>
                    <a:pt x="27" y="85"/>
                  </a:lnTo>
                  <a:lnTo>
                    <a:pt x="35" y="85"/>
                  </a:lnTo>
                  <a:lnTo>
                    <a:pt x="35" y="89"/>
                  </a:lnTo>
                  <a:lnTo>
                    <a:pt x="0" y="89"/>
                  </a:lnTo>
                  <a:lnTo>
                    <a:pt x="0" y="85"/>
                  </a:lnTo>
                  <a:close/>
                  <a:moveTo>
                    <a:pt x="63" y="54"/>
                  </a:moveTo>
                  <a:lnTo>
                    <a:pt x="47" y="19"/>
                  </a:lnTo>
                  <a:lnTo>
                    <a:pt x="32" y="54"/>
                  </a:lnTo>
                  <a:lnTo>
                    <a:pt x="63" y="5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2"/>
            <p:cNvSpPr>
              <a:spLocks/>
            </p:cNvSpPr>
            <p:nvPr userDrawn="1"/>
          </p:nvSpPr>
          <p:spPr bwMode="auto">
            <a:xfrm>
              <a:off x="1239" y="728"/>
              <a:ext cx="90" cy="87"/>
            </a:xfrm>
            <a:custGeom>
              <a:avLst/>
              <a:gdLst>
                <a:gd name="T0" fmla="*/ 26 w 90"/>
                <a:gd name="T1" fmla="*/ 83 h 87"/>
                <a:gd name="T2" fmla="*/ 26 w 90"/>
                <a:gd name="T3" fmla="*/ 83 h 87"/>
                <a:gd name="T4" fmla="*/ 34 w 90"/>
                <a:gd name="T5" fmla="*/ 83 h 87"/>
                <a:gd name="T6" fmla="*/ 36 w 90"/>
                <a:gd name="T7" fmla="*/ 82 h 87"/>
                <a:gd name="T8" fmla="*/ 37 w 90"/>
                <a:gd name="T9" fmla="*/ 81 h 87"/>
                <a:gd name="T10" fmla="*/ 40 w 90"/>
                <a:gd name="T11" fmla="*/ 76 h 87"/>
                <a:gd name="T12" fmla="*/ 40 w 90"/>
                <a:gd name="T13" fmla="*/ 67 h 87"/>
                <a:gd name="T14" fmla="*/ 40 w 90"/>
                <a:gd name="T15" fmla="*/ 6 h 87"/>
                <a:gd name="T16" fmla="*/ 21 w 90"/>
                <a:gd name="T17" fmla="*/ 6 h 87"/>
                <a:gd name="T18" fmla="*/ 21 w 90"/>
                <a:gd name="T19" fmla="*/ 6 h 87"/>
                <a:gd name="T20" fmla="*/ 13 w 90"/>
                <a:gd name="T21" fmla="*/ 6 h 87"/>
                <a:gd name="T22" fmla="*/ 9 w 90"/>
                <a:gd name="T23" fmla="*/ 9 h 87"/>
                <a:gd name="T24" fmla="*/ 5 w 90"/>
                <a:gd name="T25" fmla="*/ 12 h 87"/>
                <a:gd name="T26" fmla="*/ 4 w 90"/>
                <a:gd name="T27" fmla="*/ 17 h 87"/>
                <a:gd name="T28" fmla="*/ 4 w 90"/>
                <a:gd name="T29" fmla="*/ 20 h 87"/>
                <a:gd name="T30" fmla="*/ 0 w 90"/>
                <a:gd name="T31" fmla="*/ 20 h 87"/>
                <a:gd name="T32" fmla="*/ 2 w 90"/>
                <a:gd name="T33" fmla="*/ 0 h 87"/>
                <a:gd name="T34" fmla="*/ 89 w 90"/>
                <a:gd name="T35" fmla="*/ 0 h 87"/>
                <a:gd name="T36" fmla="*/ 90 w 90"/>
                <a:gd name="T37" fmla="*/ 20 h 87"/>
                <a:gd name="T38" fmla="*/ 87 w 90"/>
                <a:gd name="T39" fmla="*/ 20 h 87"/>
                <a:gd name="T40" fmla="*/ 86 w 90"/>
                <a:gd name="T41" fmla="*/ 17 h 87"/>
                <a:gd name="T42" fmla="*/ 86 w 90"/>
                <a:gd name="T43" fmla="*/ 17 h 87"/>
                <a:gd name="T44" fmla="*/ 85 w 90"/>
                <a:gd name="T45" fmla="*/ 12 h 87"/>
                <a:gd name="T46" fmla="*/ 82 w 90"/>
                <a:gd name="T47" fmla="*/ 9 h 87"/>
                <a:gd name="T48" fmla="*/ 78 w 90"/>
                <a:gd name="T49" fmla="*/ 6 h 87"/>
                <a:gd name="T50" fmla="*/ 70 w 90"/>
                <a:gd name="T51" fmla="*/ 6 h 87"/>
                <a:gd name="T52" fmla="*/ 51 w 90"/>
                <a:gd name="T53" fmla="*/ 6 h 87"/>
                <a:gd name="T54" fmla="*/ 51 w 90"/>
                <a:gd name="T55" fmla="*/ 67 h 87"/>
                <a:gd name="T56" fmla="*/ 51 w 90"/>
                <a:gd name="T57" fmla="*/ 67 h 87"/>
                <a:gd name="T58" fmla="*/ 52 w 90"/>
                <a:gd name="T59" fmla="*/ 76 h 87"/>
                <a:gd name="T60" fmla="*/ 53 w 90"/>
                <a:gd name="T61" fmla="*/ 81 h 87"/>
                <a:gd name="T62" fmla="*/ 56 w 90"/>
                <a:gd name="T63" fmla="*/ 82 h 87"/>
                <a:gd name="T64" fmla="*/ 58 w 90"/>
                <a:gd name="T65" fmla="*/ 83 h 87"/>
                <a:gd name="T66" fmla="*/ 65 w 90"/>
                <a:gd name="T67" fmla="*/ 83 h 87"/>
                <a:gd name="T68" fmla="*/ 65 w 90"/>
                <a:gd name="T69" fmla="*/ 87 h 87"/>
                <a:gd name="T70" fmla="*/ 26 w 90"/>
                <a:gd name="T71" fmla="*/ 87 h 87"/>
                <a:gd name="T72" fmla="*/ 26 w 90"/>
                <a:gd name="T73"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26" y="83"/>
                  </a:moveTo>
                  <a:lnTo>
                    <a:pt x="26" y="83"/>
                  </a:lnTo>
                  <a:lnTo>
                    <a:pt x="34" y="83"/>
                  </a:lnTo>
                  <a:lnTo>
                    <a:pt x="36" y="82"/>
                  </a:lnTo>
                  <a:lnTo>
                    <a:pt x="37" y="81"/>
                  </a:lnTo>
                  <a:lnTo>
                    <a:pt x="40" y="76"/>
                  </a:lnTo>
                  <a:lnTo>
                    <a:pt x="40" y="67"/>
                  </a:lnTo>
                  <a:lnTo>
                    <a:pt x="40" y="6"/>
                  </a:lnTo>
                  <a:lnTo>
                    <a:pt x="21" y="6"/>
                  </a:lnTo>
                  <a:lnTo>
                    <a:pt x="21" y="6"/>
                  </a:lnTo>
                  <a:lnTo>
                    <a:pt x="13" y="6"/>
                  </a:lnTo>
                  <a:lnTo>
                    <a:pt x="9" y="9"/>
                  </a:lnTo>
                  <a:lnTo>
                    <a:pt x="5" y="12"/>
                  </a:lnTo>
                  <a:lnTo>
                    <a:pt x="4" y="17"/>
                  </a:lnTo>
                  <a:lnTo>
                    <a:pt x="4" y="20"/>
                  </a:lnTo>
                  <a:lnTo>
                    <a:pt x="0" y="20"/>
                  </a:lnTo>
                  <a:lnTo>
                    <a:pt x="2" y="0"/>
                  </a:lnTo>
                  <a:lnTo>
                    <a:pt x="89" y="0"/>
                  </a:lnTo>
                  <a:lnTo>
                    <a:pt x="90" y="20"/>
                  </a:lnTo>
                  <a:lnTo>
                    <a:pt x="87" y="20"/>
                  </a:lnTo>
                  <a:lnTo>
                    <a:pt x="86" y="17"/>
                  </a:lnTo>
                  <a:lnTo>
                    <a:pt x="86" y="17"/>
                  </a:lnTo>
                  <a:lnTo>
                    <a:pt x="85" y="12"/>
                  </a:lnTo>
                  <a:lnTo>
                    <a:pt x="82" y="9"/>
                  </a:lnTo>
                  <a:lnTo>
                    <a:pt x="78" y="6"/>
                  </a:lnTo>
                  <a:lnTo>
                    <a:pt x="70" y="6"/>
                  </a:lnTo>
                  <a:lnTo>
                    <a:pt x="51" y="6"/>
                  </a:lnTo>
                  <a:lnTo>
                    <a:pt x="51" y="67"/>
                  </a:lnTo>
                  <a:lnTo>
                    <a:pt x="51" y="67"/>
                  </a:lnTo>
                  <a:lnTo>
                    <a:pt x="52" y="76"/>
                  </a:lnTo>
                  <a:lnTo>
                    <a:pt x="53" y="81"/>
                  </a:lnTo>
                  <a:lnTo>
                    <a:pt x="56" y="82"/>
                  </a:lnTo>
                  <a:lnTo>
                    <a:pt x="58" y="83"/>
                  </a:lnTo>
                  <a:lnTo>
                    <a:pt x="65" y="83"/>
                  </a:lnTo>
                  <a:lnTo>
                    <a:pt x="65" y="87"/>
                  </a:lnTo>
                  <a:lnTo>
                    <a:pt x="26" y="87"/>
                  </a:lnTo>
                  <a:lnTo>
                    <a:pt x="26" y="8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3"/>
            <p:cNvSpPr>
              <a:spLocks/>
            </p:cNvSpPr>
            <p:nvPr userDrawn="1"/>
          </p:nvSpPr>
          <p:spPr bwMode="auto">
            <a:xfrm>
              <a:off x="1348" y="726"/>
              <a:ext cx="58" cy="91"/>
            </a:xfrm>
            <a:custGeom>
              <a:avLst/>
              <a:gdLst>
                <a:gd name="T0" fmla="*/ 4 w 58"/>
                <a:gd name="T1" fmla="*/ 60 h 91"/>
                <a:gd name="T2" fmla="*/ 4 w 58"/>
                <a:gd name="T3" fmla="*/ 63 h 91"/>
                <a:gd name="T4" fmla="*/ 6 w 58"/>
                <a:gd name="T5" fmla="*/ 73 h 91"/>
                <a:gd name="T6" fmla="*/ 15 w 58"/>
                <a:gd name="T7" fmla="*/ 82 h 91"/>
                <a:gd name="T8" fmla="*/ 30 w 58"/>
                <a:gd name="T9" fmla="*/ 85 h 91"/>
                <a:gd name="T10" fmla="*/ 37 w 58"/>
                <a:gd name="T11" fmla="*/ 84 h 91"/>
                <a:gd name="T12" fmla="*/ 47 w 58"/>
                <a:gd name="T13" fmla="*/ 76 h 91"/>
                <a:gd name="T14" fmla="*/ 48 w 58"/>
                <a:gd name="T15" fmla="*/ 69 h 91"/>
                <a:gd name="T16" fmla="*/ 43 w 58"/>
                <a:gd name="T17" fmla="*/ 61 h 91"/>
                <a:gd name="T18" fmla="*/ 32 w 58"/>
                <a:gd name="T19" fmla="*/ 52 h 91"/>
                <a:gd name="T20" fmla="*/ 18 w 58"/>
                <a:gd name="T21" fmla="*/ 45 h 91"/>
                <a:gd name="T22" fmla="*/ 6 w 58"/>
                <a:gd name="T23" fmla="*/ 36 h 91"/>
                <a:gd name="T24" fmla="*/ 2 w 58"/>
                <a:gd name="T25" fmla="*/ 22 h 91"/>
                <a:gd name="T26" fmla="*/ 3 w 58"/>
                <a:gd name="T27" fmla="*/ 17 h 91"/>
                <a:gd name="T28" fmla="*/ 5 w 58"/>
                <a:gd name="T29" fmla="*/ 10 h 91"/>
                <a:gd name="T30" fmla="*/ 13 w 58"/>
                <a:gd name="T31" fmla="*/ 3 h 91"/>
                <a:gd name="T32" fmla="*/ 21 w 58"/>
                <a:gd name="T33" fmla="*/ 1 h 91"/>
                <a:gd name="T34" fmla="*/ 26 w 58"/>
                <a:gd name="T35" fmla="*/ 0 h 91"/>
                <a:gd name="T36" fmla="*/ 36 w 58"/>
                <a:gd name="T37" fmla="*/ 2 h 91"/>
                <a:gd name="T38" fmla="*/ 43 w 58"/>
                <a:gd name="T39" fmla="*/ 6 h 91"/>
                <a:gd name="T40" fmla="*/ 47 w 58"/>
                <a:gd name="T41" fmla="*/ 0 h 91"/>
                <a:gd name="T42" fmla="*/ 51 w 58"/>
                <a:gd name="T43" fmla="*/ 32 h 91"/>
                <a:gd name="T44" fmla="*/ 47 w 58"/>
                <a:gd name="T45" fmla="*/ 32 h 91"/>
                <a:gd name="T46" fmla="*/ 44 w 58"/>
                <a:gd name="T47" fmla="*/ 18 h 91"/>
                <a:gd name="T48" fmla="*/ 40 w 58"/>
                <a:gd name="T49" fmla="*/ 11 h 91"/>
                <a:gd name="T50" fmla="*/ 31 w 58"/>
                <a:gd name="T51" fmla="*/ 7 h 91"/>
                <a:gd name="T52" fmla="*/ 25 w 58"/>
                <a:gd name="T53" fmla="*/ 6 h 91"/>
                <a:gd name="T54" fmla="*/ 15 w 58"/>
                <a:gd name="T55" fmla="*/ 10 h 91"/>
                <a:gd name="T56" fmla="*/ 11 w 58"/>
                <a:gd name="T57" fmla="*/ 19 h 91"/>
                <a:gd name="T58" fmla="*/ 13 w 58"/>
                <a:gd name="T59" fmla="*/ 24 h 91"/>
                <a:gd name="T60" fmla="*/ 21 w 58"/>
                <a:gd name="T61" fmla="*/ 32 h 91"/>
                <a:gd name="T62" fmla="*/ 42 w 58"/>
                <a:gd name="T63" fmla="*/ 44 h 91"/>
                <a:gd name="T64" fmla="*/ 49 w 58"/>
                <a:gd name="T65" fmla="*/ 49 h 91"/>
                <a:gd name="T66" fmla="*/ 57 w 58"/>
                <a:gd name="T67" fmla="*/ 60 h 91"/>
                <a:gd name="T68" fmla="*/ 58 w 58"/>
                <a:gd name="T69" fmla="*/ 66 h 91"/>
                <a:gd name="T70" fmla="*/ 55 w 58"/>
                <a:gd name="T71" fmla="*/ 76 h 91"/>
                <a:gd name="T72" fmla="*/ 49 w 58"/>
                <a:gd name="T73" fmla="*/ 84 h 91"/>
                <a:gd name="T74" fmla="*/ 41 w 58"/>
                <a:gd name="T75" fmla="*/ 89 h 91"/>
                <a:gd name="T76" fmla="*/ 30 w 58"/>
                <a:gd name="T77" fmla="*/ 91 h 91"/>
                <a:gd name="T78" fmla="*/ 22 w 58"/>
                <a:gd name="T79" fmla="*/ 90 h 91"/>
                <a:gd name="T80" fmla="*/ 8 w 58"/>
                <a:gd name="T81" fmla="*/ 84 h 91"/>
                <a:gd name="T82" fmla="*/ 5 w 58"/>
                <a:gd name="T83" fmla="*/ 88 h 91"/>
                <a:gd name="T84" fmla="*/ 0 w 58"/>
                <a:gd name="T8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91">
                  <a:moveTo>
                    <a:pt x="0" y="60"/>
                  </a:moveTo>
                  <a:lnTo>
                    <a:pt x="4" y="60"/>
                  </a:lnTo>
                  <a:lnTo>
                    <a:pt x="4" y="60"/>
                  </a:lnTo>
                  <a:lnTo>
                    <a:pt x="4" y="63"/>
                  </a:lnTo>
                  <a:lnTo>
                    <a:pt x="5" y="68"/>
                  </a:lnTo>
                  <a:lnTo>
                    <a:pt x="6" y="73"/>
                  </a:lnTo>
                  <a:lnTo>
                    <a:pt x="10" y="77"/>
                  </a:lnTo>
                  <a:lnTo>
                    <a:pt x="15" y="82"/>
                  </a:lnTo>
                  <a:lnTo>
                    <a:pt x="21" y="84"/>
                  </a:lnTo>
                  <a:lnTo>
                    <a:pt x="30" y="85"/>
                  </a:lnTo>
                  <a:lnTo>
                    <a:pt x="30" y="85"/>
                  </a:lnTo>
                  <a:lnTo>
                    <a:pt x="37" y="84"/>
                  </a:lnTo>
                  <a:lnTo>
                    <a:pt x="43" y="82"/>
                  </a:lnTo>
                  <a:lnTo>
                    <a:pt x="47" y="76"/>
                  </a:lnTo>
                  <a:lnTo>
                    <a:pt x="48" y="69"/>
                  </a:lnTo>
                  <a:lnTo>
                    <a:pt x="48" y="69"/>
                  </a:lnTo>
                  <a:lnTo>
                    <a:pt x="47" y="65"/>
                  </a:lnTo>
                  <a:lnTo>
                    <a:pt x="43" y="61"/>
                  </a:lnTo>
                  <a:lnTo>
                    <a:pt x="38" y="56"/>
                  </a:lnTo>
                  <a:lnTo>
                    <a:pt x="32" y="52"/>
                  </a:lnTo>
                  <a:lnTo>
                    <a:pt x="18" y="45"/>
                  </a:lnTo>
                  <a:lnTo>
                    <a:pt x="18" y="45"/>
                  </a:lnTo>
                  <a:lnTo>
                    <a:pt x="11" y="41"/>
                  </a:lnTo>
                  <a:lnTo>
                    <a:pt x="6" y="36"/>
                  </a:lnTo>
                  <a:lnTo>
                    <a:pt x="3" y="29"/>
                  </a:lnTo>
                  <a:lnTo>
                    <a:pt x="2" y="22"/>
                  </a:lnTo>
                  <a:lnTo>
                    <a:pt x="2" y="22"/>
                  </a:lnTo>
                  <a:lnTo>
                    <a:pt x="3" y="17"/>
                  </a:lnTo>
                  <a:lnTo>
                    <a:pt x="4" y="13"/>
                  </a:lnTo>
                  <a:lnTo>
                    <a:pt x="5" y="10"/>
                  </a:lnTo>
                  <a:lnTo>
                    <a:pt x="9" y="6"/>
                  </a:lnTo>
                  <a:lnTo>
                    <a:pt x="13" y="3"/>
                  </a:lnTo>
                  <a:lnTo>
                    <a:pt x="16" y="2"/>
                  </a:lnTo>
                  <a:lnTo>
                    <a:pt x="21" y="1"/>
                  </a:lnTo>
                  <a:lnTo>
                    <a:pt x="26" y="0"/>
                  </a:lnTo>
                  <a:lnTo>
                    <a:pt x="26" y="0"/>
                  </a:lnTo>
                  <a:lnTo>
                    <a:pt x="31" y="1"/>
                  </a:lnTo>
                  <a:lnTo>
                    <a:pt x="36" y="2"/>
                  </a:lnTo>
                  <a:lnTo>
                    <a:pt x="43" y="6"/>
                  </a:lnTo>
                  <a:lnTo>
                    <a:pt x="43" y="6"/>
                  </a:lnTo>
                  <a:lnTo>
                    <a:pt x="46" y="3"/>
                  </a:lnTo>
                  <a:lnTo>
                    <a:pt x="47" y="0"/>
                  </a:lnTo>
                  <a:lnTo>
                    <a:pt x="51" y="0"/>
                  </a:lnTo>
                  <a:lnTo>
                    <a:pt x="51" y="32"/>
                  </a:lnTo>
                  <a:lnTo>
                    <a:pt x="47" y="32"/>
                  </a:lnTo>
                  <a:lnTo>
                    <a:pt x="47" y="32"/>
                  </a:lnTo>
                  <a:lnTo>
                    <a:pt x="46" y="22"/>
                  </a:lnTo>
                  <a:lnTo>
                    <a:pt x="44" y="18"/>
                  </a:lnTo>
                  <a:lnTo>
                    <a:pt x="42" y="14"/>
                  </a:lnTo>
                  <a:lnTo>
                    <a:pt x="40" y="11"/>
                  </a:lnTo>
                  <a:lnTo>
                    <a:pt x="36" y="8"/>
                  </a:lnTo>
                  <a:lnTo>
                    <a:pt x="31" y="7"/>
                  </a:lnTo>
                  <a:lnTo>
                    <a:pt x="25" y="6"/>
                  </a:lnTo>
                  <a:lnTo>
                    <a:pt x="25" y="6"/>
                  </a:lnTo>
                  <a:lnTo>
                    <a:pt x="20" y="7"/>
                  </a:lnTo>
                  <a:lnTo>
                    <a:pt x="15" y="10"/>
                  </a:lnTo>
                  <a:lnTo>
                    <a:pt x="13" y="13"/>
                  </a:lnTo>
                  <a:lnTo>
                    <a:pt x="11" y="19"/>
                  </a:lnTo>
                  <a:lnTo>
                    <a:pt x="11" y="19"/>
                  </a:lnTo>
                  <a:lnTo>
                    <a:pt x="13" y="24"/>
                  </a:lnTo>
                  <a:lnTo>
                    <a:pt x="15" y="28"/>
                  </a:lnTo>
                  <a:lnTo>
                    <a:pt x="21" y="32"/>
                  </a:lnTo>
                  <a:lnTo>
                    <a:pt x="29" y="36"/>
                  </a:lnTo>
                  <a:lnTo>
                    <a:pt x="42" y="44"/>
                  </a:lnTo>
                  <a:lnTo>
                    <a:pt x="42" y="44"/>
                  </a:lnTo>
                  <a:lnTo>
                    <a:pt x="49" y="49"/>
                  </a:lnTo>
                  <a:lnTo>
                    <a:pt x="54" y="54"/>
                  </a:lnTo>
                  <a:lnTo>
                    <a:pt x="57" y="60"/>
                  </a:lnTo>
                  <a:lnTo>
                    <a:pt x="58" y="66"/>
                  </a:lnTo>
                  <a:lnTo>
                    <a:pt x="58" y="66"/>
                  </a:lnTo>
                  <a:lnTo>
                    <a:pt x="57" y="71"/>
                  </a:lnTo>
                  <a:lnTo>
                    <a:pt x="55" y="76"/>
                  </a:lnTo>
                  <a:lnTo>
                    <a:pt x="53" y="80"/>
                  </a:lnTo>
                  <a:lnTo>
                    <a:pt x="49" y="84"/>
                  </a:lnTo>
                  <a:lnTo>
                    <a:pt x="46" y="88"/>
                  </a:lnTo>
                  <a:lnTo>
                    <a:pt x="41" y="89"/>
                  </a:lnTo>
                  <a:lnTo>
                    <a:pt x="36" y="90"/>
                  </a:lnTo>
                  <a:lnTo>
                    <a:pt x="30" y="91"/>
                  </a:lnTo>
                  <a:lnTo>
                    <a:pt x="30" y="91"/>
                  </a:lnTo>
                  <a:lnTo>
                    <a:pt x="22" y="90"/>
                  </a:lnTo>
                  <a:lnTo>
                    <a:pt x="16" y="88"/>
                  </a:lnTo>
                  <a:lnTo>
                    <a:pt x="8" y="84"/>
                  </a:lnTo>
                  <a:lnTo>
                    <a:pt x="8" y="84"/>
                  </a:lnTo>
                  <a:lnTo>
                    <a:pt x="5" y="88"/>
                  </a:lnTo>
                  <a:lnTo>
                    <a:pt x="4" y="91"/>
                  </a:lnTo>
                  <a:lnTo>
                    <a:pt x="0" y="91"/>
                  </a:lnTo>
                  <a:lnTo>
                    <a:pt x="0" y="6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4"/>
            <p:cNvSpPr>
              <a:spLocks noEditPoints="1"/>
            </p:cNvSpPr>
            <p:nvPr userDrawn="1"/>
          </p:nvSpPr>
          <p:spPr bwMode="auto">
            <a:xfrm>
              <a:off x="1430" y="728"/>
              <a:ext cx="84" cy="87"/>
            </a:xfrm>
            <a:custGeom>
              <a:avLst/>
              <a:gdLst>
                <a:gd name="T0" fmla="*/ 0 w 84"/>
                <a:gd name="T1" fmla="*/ 83 h 87"/>
                <a:gd name="T2" fmla="*/ 9 w 84"/>
                <a:gd name="T3" fmla="*/ 82 h 87"/>
                <a:gd name="T4" fmla="*/ 13 w 84"/>
                <a:gd name="T5" fmla="*/ 76 h 87"/>
                <a:gd name="T6" fmla="*/ 14 w 84"/>
                <a:gd name="T7" fmla="*/ 20 h 87"/>
                <a:gd name="T8" fmla="*/ 13 w 84"/>
                <a:gd name="T9" fmla="*/ 11 h 87"/>
                <a:gd name="T10" fmla="*/ 9 w 84"/>
                <a:gd name="T11" fmla="*/ 5 h 87"/>
                <a:gd name="T12" fmla="*/ 0 w 84"/>
                <a:gd name="T13" fmla="*/ 4 h 87"/>
                <a:gd name="T14" fmla="*/ 38 w 84"/>
                <a:gd name="T15" fmla="*/ 0 h 87"/>
                <a:gd name="T16" fmla="*/ 44 w 84"/>
                <a:gd name="T17" fmla="*/ 1 h 87"/>
                <a:gd name="T18" fmla="*/ 57 w 84"/>
                <a:gd name="T19" fmla="*/ 5 h 87"/>
                <a:gd name="T20" fmla="*/ 64 w 84"/>
                <a:gd name="T21" fmla="*/ 11 h 87"/>
                <a:gd name="T22" fmla="*/ 68 w 84"/>
                <a:gd name="T23" fmla="*/ 20 h 87"/>
                <a:gd name="T24" fmla="*/ 69 w 84"/>
                <a:gd name="T25" fmla="*/ 25 h 87"/>
                <a:gd name="T26" fmla="*/ 66 w 84"/>
                <a:gd name="T27" fmla="*/ 33 h 87"/>
                <a:gd name="T28" fmla="*/ 62 w 84"/>
                <a:gd name="T29" fmla="*/ 41 h 87"/>
                <a:gd name="T30" fmla="*/ 54 w 84"/>
                <a:gd name="T31" fmla="*/ 47 h 87"/>
                <a:gd name="T32" fmla="*/ 43 w 84"/>
                <a:gd name="T33" fmla="*/ 49 h 87"/>
                <a:gd name="T34" fmla="*/ 57 w 84"/>
                <a:gd name="T35" fmla="*/ 65 h 87"/>
                <a:gd name="T36" fmla="*/ 70 w 84"/>
                <a:gd name="T37" fmla="*/ 78 h 87"/>
                <a:gd name="T38" fmla="*/ 84 w 84"/>
                <a:gd name="T39" fmla="*/ 83 h 87"/>
                <a:gd name="T40" fmla="*/ 60 w 84"/>
                <a:gd name="T41" fmla="*/ 87 h 87"/>
                <a:gd name="T42" fmla="*/ 25 w 84"/>
                <a:gd name="T43" fmla="*/ 49 h 87"/>
                <a:gd name="T44" fmla="*/ 25 w 84"/>
                <a:gd name="T45" fmla="*/ 67 h 87"/>
                <a:gd name="T46" fmla="*/ 27 w 84"/>
                <a:gd name="T47" fmla="*/ 81 h 87"/>
                <a:gd name="T48" fmla="*/ 31 w 84"/>
                <a:gd name="T49" fmla="*/ 83 h 87"/>
                <a:gd name="T50" fmla="*/ 38 w 84"/>
                <a:gd name="T51" fmla="*/ 87 h 87"/>
                <a:gd name="T52" fmla="*/ 0 w 84"/>
                <a:gd name="T53" fmla="*/ 83 h 87"/>
                <a:gd name="T54" fmla="*/ 37 w 84"/>
                <a:gd name="T55" fmla="*/ 44 h 87"/>
                <a:gd name="T56" fmla="*/ 46 w 84"/>
                <a:gd name="T57" fmla="*/ 43 h 87"/>
                <a:gd name="T58" fmla="*/ 52 w 84"/>
                <a:gd name="T59" fmla="*/ 38 h 87"/>
                <a:gd name="T60" fmla="*/ 55 w 84"/>
                <a:gd name="T61" fmla="*/ 25 h 87"/>
                <a:gd name="T62" fmla="*/ 54 w 84"/>
                <a:gd name="T63" fmla="*/ 17 h 87"/>
                <a:gd name="T64" fmla="*/ 49 w 84"/>
                <a:gd name="T65" fmla="*/ 9 h 87"/>
                <a:gd name="T66" fmla="*/ 42 w 84"/>
                <a:gd name="T67" fmla="*/ 6 h 87"/>
                <a:gd name="T68" fmla="*/ 25 w 84"/>
                <a:gd name="T69" fmla="*/ 6 h 87"/>
                <a:gd name="T70" fmla="*/ 37 w 84"/>
                <a:gd name="T71" fmla="*/ 4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 h="87">
                  <a:moveTo>
                    <a:pt x="0" y="83"/>
                  </a:moveTo>
                  <a:lnTo>
                    <a:pt x="0" y="83"/>
                  </a:lnTo>
                  <a:lnTo>
                    <a:pt x="6" y="83"/>
                  </a:lnTo>
                  <a:lnTo>
                    <a:pt x="9" y="82"/>
                  </a:lnTo>
                  <a:lnTo>
                    <a:pt x="11" y="81"/>
                  </a:lnTo>
                  <a:lnTo>
                    <a:pt x="13" y="76"/>
                  </a:lnTo>
                  <a:lnTo>
                    <a:pt x="14" y="67"/>
                  </a:lnTo>
                  <a:lnTo>
                    <a:pt x="14" y="20"/>
                  </a:lnTo>
                  <a:lnTo>
                    <a:pt x="14" y="20"/>
                  </a:lnTo>
                  <a:lnTo>
                    <a:pt x="13" y="11"/>
                  </a:lnTo>
                  <a:lnTo>
                    <a:pt x="11" y="6"/>
                  </a:lnTo>
                  <a:lnTo>
                    <a:pt x="9" y="5"/>
                  </a:lnTo>
                  <a:lnTo>
                    <a:pt x="6" y="4"/>
                  </a:lnTo>
                  <a:lnTo>
                    <a:pt x="0" y="4"/>
                  </a:lnTo>
                  <a:lnTo>
                    <a:pt x="0" y="0"/>
                  </a:lnTo>
                  <a:lnTo>
                    <a:pt x="38" y="0"/>
                  </a:lnTo>
                  <a:lnTo>
                    <a:pt x="38" y="0"/>
                  </a:lnTo>
                  <a:lnTo>
                    <a:pt x="44" y="1"/>
                  </a:lnTo>
                  <a:lnTo>
                    <a:pt x="51" y="3"/>
                  </a:lnTo>
                  <a:lnTo>
                    <a:pt x="57" y="5"/>
                  </a:lnTo>
                  <a:lnTo>
                    <a:pt x="60" y="8"/>
                  </a:lnTo>
                  <a:lnTo>
                    <a:pt x="64" y="11"/>
                  </a:lnTo>
                  <a:lnTo>
                    <a:pt x="66" y="16"/>
                  </a:lnTo>
                  <a:lnTo>
                    <a:pt x="68" y="20"/>
                  </a:lnTo>
                  <a:lnTo>
                    <a:pt x="69" y="25"/>
                  </a:lnTo>
                  <a:lnTo>
                    <a:pt x="69" y="25"/>
                  </a:lnTo>
                  <a:lnTo>
                    <a:pt x="68" y="30"/>
                  </a:lnTo>
                  <a:lnTo>
                    <a:pt x="66" y="33"/>
                  </a:lnTo>
                  <a:lnTo>
                    <a:pt x="65" y="38"/>
                  </a:lnTo>
                  <a:lnTo>
                    <a:pt x="62" y="41"/>
                  </a:lnTo>
                  <a:lnTo>
                    <a:pt x="58" y="44"/>
                  </a:lnTo>
                  <a:lnTo>
                    <a:pt x="54" y="47"/>
                  </a:lnTo>
                  <a:lnTo>
                    <a:pt x="49" y="48"/>
                  </a:lnTo>
                  <a:lnTo>
                    <a:pt x="43" y="49"/>
                  </a:lnTo>
                  <a:lnTo>
                    <a:pt x="57" y="65"/>
                  </a:lnTo>
                  <a:lnTo>
                    <a:pt x="57" y="65"/>
                  </a:lnTo>
                  <a:lnTo>
                    <a:pt x="64" y="72"/>
                  </a:lnTo>
                  <a:lnTo>
                    <a:pt x="70" y="78"/>
                  </a:lnTo>
                  <a:lnTo>
                    <a:pt x="77" y="82"/>
                  </a:lnTo>
                  <a:lnTo>
                    <a:pt x="84" y="83"/>
                  </a:lnTo>
                  <a:lnTo>
                    <a:pt x="84" y="87"/>
                  </a:lnTo>
                  <a:lnTo>
                    <a:pt x="60" y="87"/>
                  </a:lnTo>
                  <a:lnTo>
                    <a:pt x="32" y="49"/>
                  </a:lnTo>
                  <a:lnTo>
                    <a:pt x="25" y="49"/>
                  </a:lnTo>
                  <a:lnTo>
                    <a:pt x="25" y="67"/>
                  </a:lnTo>
                  <a:lnTo>
                    <a:pt x="25" y="67"/>
                  </a:lnTo>
                  <a:lnTo>
                    <a:pt x="25" y="76"/>
                  </a:lnTo>
                  <a:lnTo>
                    <a:pt x="27" y="81"/>
                  </a:lnTo>
                  <a:lnTo>
                    <a:pt x="28" y="82"/>
                  </a:lnTo>
                  <a:lnTo>
                    <a:pt x="31" y="83"/>
                  </a:lnTo>
                  <a:lnTo>
                    <a:pt x="38" y="83"/>
                  </a:lnTo>
                  <a:lnTo>
                    <a:pt x="38" y="87"/>
                  </a:lnTo>
                  <a:lnTo>
                    <a:pt x="0" y="87"/>
                  </a:lnTo>
                  <a:lnTo>
                    <a:pt x="0" y="83"/>
                  </a:lnTo>
                  <a:close/>
                  <a:moveTo>
                    <a:pt x="37" y="44"/>
                  </a:moveTo>
                  <a:lnTo>
                    <a:pt x="37" y="44"/>
                  </a:lnTo>
                  <a:lnTo>
                    <a:pt x="42" y="43"/>
                  </a:lnTo>
                  <a:lnTo>
                    <a:pt x="46" y="43"/>
                  </a:lnTo>
                  <a:lnTo>
                    <a:pt x="49" y="41"/>
                  </a:lnTo>
                  <a:lnTo>
                    <a:pt x="52" y="38"/>
                  </a:lnTo>
                  <a:lnTo>
                    <a:pt x="54" y="32"/>
                  </a:lnTo>
                  <a:lnTo>
                    <a:pt x="55" y="25"/>
                  </a:lnTo>
                  <a:lnTo>
                    <a:pt x="55" y="25"/>
                  </a:lnTo>
                  <a:lnTo>
                    <a:pt x="54" y="17"/>
                  </a:lnTo>
                  <a:lnTo>
                    <a:pt x="52" y="11"/>
                  </a:lnTo>
                  <a:lnTo>
                    <a:pt x="49" y="9"/>
                  </a:lnTo>
                  <a:lnTo>
                    <a:pt x="46" y="8"/>
                  </a:lnTo>
                  <a:lnTo>
                    <a:pt x="42" y="6"/>
                  </a:lnTo>
                  <a:lnTo>
                    <a:pt x="37" y="6"/>
                  </a:lnTo>
                  <a:lnTo>
                    <a:pt x="25" y="6"/>
                  </a:lnTo>
                  <a:lnTo>
                    <a:pt x="25" y="44"/>
                  </a:lnTo>
                  <a:lnTo>
                    <a:pt x="37" y="44"/>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5"/>
            <p:cNvSpPr>
              <a:spLocks noEditPoints="1"/>
            </p:cNvSpPr>
            <p:nvPr userDrawn="1"/>
          </p:nvSpPr>
          <p:spPr bwMode="auto">
            <a:xfrm>
              <a:off x="1518" y="694"/>
              <a:ext cx="101" cy="121"/>
            </a:xfrm>
            <a:custGeom>
              <a:avLst/>
              <a:gdLst>
                <a:gd name="T0" fmla="*/ 0 w 101"/>
                <a:gd name="T1" fmla="*/ 117 h 121"/>
                <a:gd name="T2" fmla="*/ 13 w 101"/>
                <a:gd name="T3" fmla="*/ 115 h 121"/>
                <a:gd name="T4" fmla="*/ 18 w 101"/>
                <a:gd name="T5" fmla="*/ 105 h 121"/>
                <a:gd name="T6" fmla="*/ 52 w 101"/>
                <a:gd name="T7" fmla="*/ 32 h 121"/>
                <a:gd name="T8" fmla="*/ 84 w 101"/>
                <a:gd name="T9" fmla="*/ 105 h 121"/>
                <a:gd name="T10" fmla="*/ 89 w 101"/>
                <a:gd name="T11" fmla="*/ 115 h 121"/>
                <a:gd name="T12" fmla="*/ 101 w 101"/>
                <a:gd name="T13" fmla="*/ 117 h 121"/>
                <a:gd name="T14" fmla="*/ 60 w 101"/>
                <a:gd name="T15" fmla="*/ 121 h 121"/>
                <a:gd name="T16" fmla="*/ 60 w 101"/>
                <a:gd name="T17" fmla="*/ 117 h 121"/>
                <a:gd name="T18" fmla="*/ 71 w 101"/>
                <a:gd name="T19" fmla="*/ 115 h 121"/>
                <a:gd name="T20" fmla="*/ 73 w 101"/>
                <a:gd name="T21" fmla="*/ 112 h 121"/>
                <a:gd name="T22" fmla="*/ 65 w 101"/>
                <a:gd name="T23" fmla="*/ 90 h 121"/>
                <a:gd name="T24" fmla="*/ 24 w 101"/>
                <a:gd name="T25" fmla="*/ 106 h 121"/>
                <a:gd name="T26" fmla="*/ 21 w 101"/>
                <a:gd name="T27" fmla="*/ 112 h 121"/>
                <a:gd name="T28" fmla="*/ 22 w 101"/>
                <a:gd name="T29" fmla="*/ 115 h 121"/>
                <a:gd name="T30" fmla="*/ 35 w 101"/>
                <a:gd name="T31" fmla="*/ 117 h 121"/>
                <a:gd name="T32" fmla="*/ 0 w 101"/>
                <a:gd name="T33" fmla="*/ 121 h 121"/>
                <a:gd name="T34" fmla="*/ 63 w 101"/>
                <a:gd name="T35" fmla="*/ 86 h 121"/>
                <a:gd name="T36" fmla="*/ 32 w 101"/>
                <a:gd name="T37" fmla="*/ 86 h 121"/>
                <a:gd name="T38" fmla="*/ 38 w 101"/>
                <a:gd name="T39" fmla="*/ 12 h 121"/>
                <a:gd name="T40" fmla="*/ 40 w 101"/>
                <a:gd name="T41" fmla="*/ 7 h 121"/>
                <a:gd name="T42" fmla="*/ 46 w 101"/>
                <a:gd name="T43" fmla="*/ 1 h 121"/>
                <a:gd name="T44" fmla="*/ 51 w 101"/>
                <a:gd name="T45" fmla="*/ 0 h 121"/>
                <a:gd name="T46" fmla="*/ 58 w 101"/>
                <a:gd name="T47" fmla="*/ 4 h 121"/>
                <a:gd name="T48" fmla="*/ 62 w 101"/>
                <a:gd name="T49" fmla="*/ 12 h 121"/>
                <a:gd name="T50" fmla="*/ 62 w 101"/>
                <a:gd name="T51" fmla="*/ 17 h 121"/>
                <a:gd name="T52" fmla="*/ 54 w 101"/>
                <a:gd name="T53" fmla="*/ 23 h 121"/>
                <a:gd name="T54" fmla="*/ 51 w 101"/>
                <a:gd name="T55" fmla="*/ 25 h 121"/>
                <a:gd name="T56" fmla="*/ 42 w 101"/>
                <a:gd name="T57" fmla="*/ 21 h 121"/>
                <a:gd name="T58" fmla="*/ 38 w 101"/>
                <a:gd name="T59" fmla="*/ 12 h 121"/>
                <a:gd name="T60" fmla="*/ 57 w 101"/>
                <a:gd name="T61" fmla="*/ 12 h 121"/>
                <a:gd name="T62" fmla="*/ 57 w 101"/>
                <a:gd name="T63" fmla="*/ 10 h 121"/>
                <a:gd name="T64" fmla="*/ 53 w 101"/>
                <a:gd name="T65" fmla="*/ 6 h 121"/>
                <a:gd name="T66" fmla="*/ 51 w 101"/>
                <a:gd name="T67" fmla="*/ 6 h 121"/>
                <a:gd name="T68" fmla="*/ 46 w 101"/>
                <a:gd name="T69" fmla="*/ 7 h 121"/>
                <a:gd name="T70" fmla="*/ 43 w 101"/>
                <a:gd name="T71" fmla="*/ 12 h 121"/>
                <a:gd name="T72" fmla="*/ 44 w 101"/>
                <a:gd name="T73" fmla="*/ 15 h 121"/>
                <a:gd name="T74" fmla="*/ 47 w 101"/>
                <a:gd name="T75" fmla="*/ 18 h 121"/>
                <a:gd name="T76" fmla="*/ 51 w 101"/>
                <a:gd name="T77" fmla="*/ 18 h 121"/>
                <a:gd name="T78" fmla="*/ 54 w 101"/>
                <a:gd name="T79" fmla="*/ 17 h 121"/>
                <a:gd name="T80" fmla="*/ 57 w 101"/>
                <a:gd name="T81" fmla="*/ 1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21">
                  <a:moveTo>
                    <a:pt x="0" y="117"/>
                  </a:moveTo>
                  <a:lnTo>
                    <a:pt x="0" y="117"/>
                  </a:lnTo>
                  <a:lnTo>
                    <a:pt x="8" y="117"/>
                  </a:lnTo>
                  <a:lnTo>
                    <a:pt x="13" y="115"/>
                  </a:lnTo>
                  <a:lnTo>
                    <a:pt x="15" y="111"/>
                  </a:lnTo>
                  <a:lnTo>
                    <a:pt x="18" y="105"/>
                  </a:lnTo>
                  <a:lnTo>
                    <a:pt x="49" y="32"/>
                  </a:lnTo>
                  <a:lnTo>
                    <a:pt x="52" y="32"/>
                  </a:lnTo>
                  <a:lnTo>
                    <a:pt x="84" y="105"/>
                  </a:lnTo>
                  <a:lnTo>
                    <a:pt x="84" y="105"/>
                  </a:lnTo>
                  <a:lnTo>
                    <a:pt x="86" y="111"/>
                  </a:lnTo>
                  <a:lnTo>
                    <a:pt x="89" y="115"/>
                  </a:lnTo>
                  <a:lnTo>
                    <a:pt x="93" y="117"/>
                  </a:lnTo>
                  <a:lnTo>
                    <a:pt x="101" y="117"/>
                  </a:lnTo>
                  <a:lnTo>
                    <a:pt x="101" y="121"/>
                  </a:lnTo>
                  <a:lnTo>
                    <a:pt x="60" y="121"/>
                  </a:lnTo>
                  <a:lnTo>
                    <a:pt x="60" y="117"/>
                  </a:lnTo>
                  <a:lnTo>
                    <a:pt x="60" y="117"/>
                  </a:lnTo>
                  <a:lnTo>
                    <a:pt x="68" y="117"/>
                  </a:lnTo>
                  <a:lnTo>
                    <a:pt x="71" y="115"/>
                  </a:lnTo>
                  <a:lnTo>
                    <a:pt x="73" y="114"/>
                  </a:lnTo>
                  <a:lnTo>
                    <a:pt x="73" y="112"/>
                  </a:lnTo>
                  <a:lnTo>
                    <a:pt x="71" y="106"/>
                  </a:lnTo>
                  <a:lnTo>
                    <a:pt x="65" y="90"/>
                  </a:lnTo>
                  <a:lnTo>
                    <a:pt x="30" y="90"/>
                  </a:lnTo>
                  <a:lnTo>
                    <a:pt x="24" y="106"/>
                  </a:lnTo>
                  <a:lnTo>
                    <a:pt x="24" y="106"/>
                  </a:lnTo>
                  <a:lnTo>
                    <a:pt x="21" y="112"/>
                  </a:lnTo>
                  <a:lnTo>
                    <a:pt x="22" y="114"/>
                  </a:lnTo>
                  <a:lnTo>
                    <a:pt x="22" y="115"/>
                  </a:lnTo>
                  <a:lnTo>
                    <a:pt x="27" y="117"/>
                  </a:lnTo>
                  <a:lnTo>
                    <a:pt x="35" y="117"/>
                  </a:lnTo>
                  <a:lnTo>
                    <a:pt x="35" y="121"/>
                  </a:lnTo>
                  <a:lnTo>
                    <a:pt x="0" y="121"/>
                  </a:lnTo>
                  <a:lnTo>
                    <a:pt x="0" y="117"/>
                  </a:lnTo>
                  <a:close/>
                  <a:moveTo>
                    <a:pt x="63" y="86"/>
                  </a:moveTo>
                  <a:lnTo>
                    <a:pt x="47" y="51"/>
                  </a:lnTo>
                  <a:lnTo>
                    <a:pt x="32" y="86"/>
                  </a:lnTo>
                  <a:lnTo>
                    <a:pt x="63" y="86"/>
                  </a:lnTo>
                  <a:close/>
                  <a:moveTo>
                    <a:pt x="38" y="12"/>
                  </a:moveTo>
                  <a:lnTo>
                    <a:pt x="38" y="12"/>
                  </a:lnTo>
                  <a:lnTo>
                    <a:pt x="40" y="7"/>
                  </a:lnTo>
                  <a:lnTo>
                    <a:pt x="42" y="4"/>
                  </a:lnTo>
                  <a:lnTo>
                    <a:pt x="46" y="1"/>
                  </a:lnTo>
                  <a:lnTo>
                    <a:pt x="51" y="0"/>
                  </a:lnTo>
                  <a:lnTo>
                    <a:pt x="51" y="0"/>
                  </a:lnTo>
                  <a:lnTo>
                    <a:pt x="54" y="1"/>
                  </a:lnTo>
                  <a:lnTo>
                    <a:pt x="58" y="4"/>
                  </a:lnTo>
                  <a:lnTo>
                    <a:pt x="62" y="7"/>
                  </a:lnTo>
                  <a:lnTo>
                    <a:pt x="62" y="12"/>
                  </a:lnTo>
                  <a:lnTo>
                    <a:pt x="62" y="12"/>
                  </a:lnTo>
                  <a:lnTo>
                    <a:pt x="62" y="17"/>
                  </a:lnTo>
                  <a:lnTo>
                    <a:pt x="58" y="21"/>
                  </a:lnTo>
                  <a:lnTo>
                    <a:pt x="54" y="23"/>
                  </a:lnTo>
                  <a:lnTo>
                    <a:pt x="51" y="25"/>
                  </a:lnTo>
                  <a:lnTo>
                    <a:pt x="51" y="25"/>
                  </a:lnTo>
                  <a:lnTo>
                    <a:pt x="46" y="23"/>
                  </a:lnTo>
                  <a:lnTo>
                    <a:pt x="42" y="21"/>
                  </a:lnTo>
                  <a:lnTo>
                    <a:pt x="40" y="17"/>
                  </a:lnTo>
                  <a:lnTo>
                    <a:pt x="38" y="12"/>
                  </a:lnTo>
                  <a:lnTo>
                    <a:pt x="38" y="12"/>
                  </a:lnTo>
                  <a:close/>
                  <a:moveTo>
                    <a:pt x="57" y="12"/>
                  </a:moveTo>
                  <a:lnTo>
                    <a:pt x="57" y="12"/>
                  </a:lnTo>
                  <a:lnTo>
                    <a:pt x="57" y="10"/>
                  </a:lnTo>
                  <a:lnTo>
                    <a:pt x="54" y="7"/>
                  </a:lnTo>
                  <a:lnTo>
                    <a:pt x="53" y="6"/>
                  </a:lnTo>
                  <a:lnTo>
                    <a:pt x="51" y="6"/>
                  </a:lnTo>
                  <a:lnTo>
                    <a:pt x="51" y="6"/>
                  </a:lnTo>
                  <a:lnTo>
                    <a:pt x="47" y="6"/>
                  </a:lnTo>
                  <a:lnTo>
                    <a:pt x="46" y="7"/>
                  </a:lnTo>
                  <a:lnTo>
                    <a:pt x="44" y="10"/>
                  </a:lnTo>
                  <a:lnTo>
                    <a:pt x="43" y="12"/>
                  </a:lnTo>
                  <a:lnTo>
                    <a:pt x="43" y="12"/>
                  </a:lnTo>
                  <a:lnTo>
                    <a:pt x="44" y="15"/>
                  </a:lnTo>
                  <a:lnTo>
                    <a:pt x="46" y="17"/>
                  </a:lnTo>
                  <a:lnTo>
                    <a:pt x="47" y="18"/>
                  </a:lnTo>
                  <a:lnTo>
                    <a:pt x="51" y="18"/>
                  </a:lnTo>
                  <a:lnTo>
                    <a:pt x="51" y="18"/>
                  </a:lnTo>
                  <a:lnTo>
                    <a:pt x="53" y="18"/>
                  </a:lnTo>
                  <a:lnTo>
                    <a:pt x="54" y="17"/>
                  </a:lnTo>
                  <a:lnTo>
                    <a:pt x="57" y="15"/>
                  </a:lnTo>
                  <a:lnTo>
                    <a:pt x="57" y="12"/>
                  </a:lnTo>
                  <a:lnTo>
                    <a:pt x="57" y="1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6"/>
            <p:cNvSpPr>
              <a:spLocks noEditPoints="1"/>
            </p:cNvSpPr>
            <p:nvPr userDrawn="1"/>
          </p:nvSpPr>
          <p:spPr bwMode="auto">
            <a:xfrm>
              <a:off x="1629" y="728"/>
              <a:ext cx="88" cy="87"/>
            </a:xfrm>
            <a:custGeom>
              <a:avLst/>
              <a:gdLst>
                <a:gd name="T0" fmla="*/ 0 w 88"/>
                <a:gd name="T1" fmla="*/ 83 h 87"/>
                <a:gd name="T2" fmla="*/ 9 w 88"/>
                <a:gd name="T3" fmla="*/ 82 h 87"/>
                <a:gd name="T4" fmla="*/ 13 w 88"/>
                <a:gd name="T5" fmla="*/ 76 h 87"/>
                <a:gd name="T6" fmla="*/ 14 w 88"/>
                <a:gd name="T7" fmla="*/ 20 h 87"/>
                <a:gd name="T8" fmla="*/ 13 w 88"/>
                <a:gd name="T9" fmla="*/ 11 h 87"/>
                <a:gd name="T10" fmla="*/ 9 w 88"/>
                <a:gd name="T11" fmla="*/ 5 h 87"/>
                <a:gd name="T12" fmla="*/ 0 w 88"/>
                <a:gd name="T13" fmla="*/ 4 h 87"/>
                <a:gd name="T14" fmla="*/ 39 w 88"/>
                <a:gd name="T15" fmla="*/ 0 h 87"/>
                <a:gd name="T16" fmla="*/ 51 w 88"/>
                <a:gd name="T17" fmla="*/ 1 h 87"/>
                <a:gd name="T18" fmla="*/ 69 w 88"/>
                <a:gd name="T19" fmla="*/ 8 h 87"/>
                <a:gd name="T20" fmla="*/ 80 w 88"/>
                <a:gd name="T21" fmla="*/ 20 h 87"/>
                <a:gd name="T22" fmla="*/ 86 w 88"/>
                <a:gd name="T23" fmla="*/ 36 h 87"/>
                <a:gd name="T24" fmla="*/ 88 w 88"/>
                <a:gd name="T25" fmla="*/ 44 h 87"/>
                <a:gd name="T26" fmla="*/ 84 w 88"/>
                <a:gd name="T27" fmla="*/ 60 h 87"/>
                <a:gd name="T28" fmla="*/ 75 w 88"/>
                <a:gd name="T29" fmla="*/ 75 h 87"/>
                <a:gd name="T30" fmla="*/ 61 w 88"/>
                <a:gd name="T31" fmla="*/ 83 h 87"/>
                <a:gd name="T32" fmla="*/ 39 w 88"/>
                <a:gd name="T33" fmla="*/ 87 h 87"/>
                <a:gd name="T34" fmla="*/ 0 w 88"/>
                <a:gd name="T35" fmla="*/ 83 h 87"/>
                <a:gd name="T36" fmla="*/ 39 w 88"/>
                <a:gd name="T37" fmla="*/ 82 h 87"/>
                <a:gd name="T38" fmla="*/ 56 w 88"/>
                <a:gd name="T39" fmla="*/ 78 h 87"/>
                <a:gd name="T40" fmla="*/ 67 w 88"/>
                <a:gd name="T41" fmla="*/ 69 h 87"/>
                <a:gd name="T42" fmla="*/ 72 w 88"/>
                <a:gd name="T43" fmla="*/ 56 h 87"/>
                <a:gd name="T44" fmla="*/ 73 w 88"/>
                <a:gd name="T45" fmla="*/ 44 h 87"/>
                <a:gd name="T46" fmla="*/ 73 w 88"/>
                <a:gd name="T47" fmla="*/ 37 h 87"/>
                <a:gd name="T48" fmla="*/ 71 w 88"/>
                <a:gd name="T49" fmla="*/ 25 h 87"/>
                <a:gd name="T50" fmla="*/ 62 w 88"/>
                <a:gd name="T51" fmla="*/ 14 h 87"/>
                <a:gd name="T52" fmla="*/ 48 w 88"/>
                <a:gd name="T53" fmla="*/ 6 h 87"/>
                <a:gd name="T54" fmla="*/ 25 w 88"/>
                <a:gd name="T55" fmla="*/ 6 h 87"/>
                <a:gd name="T56" fmla="*/ 25 w 88"/>
                <a:gd name="T57" fmla="*/ 65 h 87"/>
                <a:gd name="T58" fmla="*/ 28 w 88"/>
                <a:gd name="T59" fmla="*/ 78 h 87"/>
                <a:gd name="T60" fmla="*/ 31 w 88"/>
                <a:gd name="T61" fmla="*/ 81 h 87"/>
                <a:gd name="T62" fmla="*/ 39 w 88"/>
                <a:gd name="T63"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87">
                  <a:moveTo>
                    <a:pt x="0" y="83"/>
                  </a:moveTo>
                  <a:lnTo>
                    <a:pt x="0" y="83"/>
                  </a:lnTo>
                  <a:lnTo>
                    <a:pt x="7" y="83"/>
                  </a:lnTo>
                  <a:lnTo>
                    <a:pt x="9" y="82"/>
                  </a:lnTo>
                  <a:lnTo>
                    <a:pt x="12" y="81"/>
                  </a:lnTo>
                  <a:lnTo>
                    <a:pt x="13" y="76"/>
                  </a:lnTo>
                  <a:lnTo>
                    <a:pt x="14" y="67"/>
                  </a:lnTo>
                  <a:lnTo>
                    <a:pt x="14" y="20"/>
                  </a:lnTo>
                  <a:lnTo>
                    <a:pt x="14" y="20"/>
                  </a:lnTo>
                  <a:lnTo>
                    <a:pt x="13" y="11"/>
                  </a:lnTo>
                  <a:lnTo>
                    <a:pt x="12" y="6"/>
                  </a:lnTo>
                  <a:lnTo>
                    <a:pt x="9" y="5"/>
                  </a:lnTo>
                  <a:lnTo>
                    <a:pt x="7" y="4"/>
                  </a:lnTo>
                  <a:lnTo>
                    <a:pt x="0" y="4"/>
                  </a:lnTo>
                  <a:lnTo>
                    <a:pt x="0" y="0"/>
                  </a:lnTo>
                  <a:lnTo>
                    <a:pt x="39" y="0"/>
                  </a:lnTo>
                  <a:lnTo>
                    <a:pt x="39" y="0"/>
                  </a:lnTo>
                  <a:lnTo>
                    <a:pt x="51" y="1"/>
                  </a:lnTo>
                  <a:lnTo>
                    <a:pt x="61" y="4"/>
                  </a:lnTo>
                  <a:lnTo>
                    <a:pt x="69" y="8"/>
                  </a:lnTo>
                  <a:lnTo>
                    <a:pt x="75" y="14"/>
                  </a:lnTo>
                  <a:lnTo>
                    <a:pt x="80" y="20"/>
                  </a:lnTo>
                  <a:lnTo>
                    <a:pt x="84" y="27"/>
                  </a:lnTo>
                  <a:lnTo>
                    <a:pt x="86" y="36"/>
                  </a:lnTo>
                  <a:lnTo>
                    <a:pt x="88" y="44"/>
                  </a:lnTo>
                  <a:lnTo>
                    <a:pt x="88" y="44"/>
                  </a:lnTo>
                  <a:lnTo>
                    <a:pt x="86" y="53"/>
                  </a:lnTo>
                  <a:lnTo>
                    <a:pt x="84" y="60"/>
                  </a:lnTo>
                  <a:lnTo>
                    <a:pt x="80" y="67"/>
                  </a:lnTo>
                  <a:lnTo>
                    <a:pt x="75" y="75"/>
                  </a:lnTo>
                  <a:lnTo>
                    <a:pt x="69" y="80"/>
                  </a:lnTo>
                  <a:lnTo>
                    <a:pt x="61" y="83"/>
                  </a:lnTo>
                  <a:lnTo>
                    <a:pt x="51" y="86"/>
                  </a:lnTo>
                  <a:lnTo>
                    <a:pt x="39" y="87"/>
                  </a:lnTo>
                  <a:lnTo>
                    <a:pt x="0" y="87"/>
                  </a:lnTo>
                  <a:lnTo>
                    <a:pt x="0" y="83"/>
                  </a:lnTo>
                  <a:close/>
                  <a:moveTo>
                    <a:pt x="39" y="82"/>
                  </a:moveTo>
                  <a:lnTo>
                    <a:pt x="39" y="82"/>
                  </a:lnTo>
                  <a:lnTo>
                    <a:pt x="48" y="81"/>
                  </a:lnTo>
                  <a:lnTo>
                    <a:pt x="56" y="78"/>
                  </a:lnTo>
                  <a:lnTo>
                    <a:pt x="62" y="74"/>
                  </a:lnTo>
                  <a:lnTo>
                    <a:pt x="67" y="69"/>
                  </a:lnTo>
                  <a:lnTo>
                    <a:pt x="71" y="63"/>
                  </a:lnTo>
                  <a:lnTo>
                    <a:pt x="72" y="56"/>
                  </a:lnTo>
                  <a:lnTo>
                    <a:pt x="73" y="50"/>
                  </a:lnTo>
                  <a:lnTo>
                    <a:pt x="73" y="44"/>
                  </a:lnTo>
                  <a:lnTo>
                    <a:pt x="73" y="44"/>
                  </a:lnTo>
                  <a:lnTo>
                    <a:pt x="73" y="37"/>
                  </a:lnTo>
                  <a:lnTo>
                    <a:pt x="72" y="31"/>
                  </a:lnTo>
                  <a:lnTo>
                    <a:pt x="71" y="25"/>
                  </a:lnTo>
                  <a:lnTo>
                    <a:pt x="67" y="19"/>
                  </a:lnTo>
                  <a:lnTo>
                    <a:pt x="62" y="14"/>
                  </a:lnTo>
                  <a:lnTo>
                    <a:pt x="56" y="10"/>
                  </a:lnTo>
                  <a:lnTo>
                    <a:pt x="48" y="6"/>
                  </a:lnTo>
                  <a:lnTo>
                    <a:pt x="39" y="6"/>
                  </a:lnTo>
                  <a:lnTo>
                    <a:pt x="25" y="6"/>
                  </a:lnTo>
                  <a:lnTo>
                    <a:pt x="25" y="65"/>
                  </a:lnTo>
                  <a:lnTo>
                    <a:pt x="25" y="65"/>
                  </a:lnTo>
                  <a:lnTo>
                    <a:pt x="25" y="74"/>
                  </a:lnTo>
                  <a:lnTo>
                    <a:pt x="28" y="78"/>
                  </a:lnTo>
                  <a:lnTo>
                    <a:pt x="29" y="80"/>
                  </a:lnTo>
                  <a:lnTo>
                    <a:pt x="31" y="81"/>
                  </a:lnTo>
                  <a:lnTo>
                    <a:pt x="39" y="82"/>
                  </a:lnTo>
                  <a:lnTo>
                    <a:pt x="39" y="8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7"/>
            <p:cNvSpPr>
              <a:spLocks/>
            </p:cNvSpPr>
            <p:nvPr userDrawn="1"/>
          </p:nvSpPr>
          <p:spPr bwMode="auto">
            <a:xfrm>
              <a:off x="1739" y="728"/>
              <a:ext cx="72" cy="87"/>
            </a:xfrm>
            <a:custGeom>
              <a:avLst/>
              <a:gdLst>
                <a:gd name="T0" fmla="*/ 0 w 72"/>
                <a:gd name="T1" fmla="*/ 83 h 87"/>
                <a:gd name="T2" fmla="*/ 0 w 72"/>
                <a:gd name="T3" fmla="*/ 83 h 87"/>
                <a:gd name="T4" fmla="*/ 7 w 72"/>
                <a:gd name="T5" fmla="*/ 83 h 87"/>
                <a:gd name="T6" fmla="*/ 9 w 72"/>
                <a:gd name="T7" fmla="*/ 82 h 87"/>
                <a:gd name="T8" fmla="*/ 11 w 72"/>
                <a:gd name="T9" fmla="*/ 81 h 87"/>
                <a:gd name="T10" fmla="*/ 13 w 72"/>
                <a:gd name="T11" fmla="*/ 76 h 87"/>
                <a:gd name="T12" fmla="*/ 13 w 72"/>
                <a:gd name="T13" fmla="*/ 67 h 87"/>
                <a:gd name="T14" fmla="*/ 13 w 72"/>
                <a:gd name="T15" fmla="*/ 20 h 87"/>
                <a:gd name="T16" fmla="*/ 13 w 72"/>
                <a:gd name="T17" fmla="*/ 20 h 87"/>
                <a:gd name="T18" fmla="*/ 13 w 72"/>
                <a:gd name="T19" fmla="*/ 11 h 87"/>
                <a:gd name="T20" fmla="*/ 11 w 72"/>
                <a:gd name="T21" fmla="*/ 6 h 87"/>
                <a:gd name="T22" fmla="*/ 9 w 72"/>
                <a:gd name="T23" fmla="*/ 5 h 87"/>
                <a:gd name="T24" fmla="*/ 7 w 72"/>
                <a:gd name="T25" fmla="*/ 4 h 87"/>
                <a:gd name="T26" fmla="*/ 0 w 72"/>
                <a:gd name="T27" fmla="*/ 4 h 87"/>
                <a:gd name="T28" fmla="*/ 0 w 72"/>
                <a:gd name="T29" fmla="*/ 0 h 87"/>
                <a:gd name="T30" fmla="*/ 66 w 72"/>
                <a:gd name="T31" fmla="*/ 0 h 87"/>
                <a:gd name="T32" fmla="*/ 67 w 72"/>
                <a:gd name="T33" fmla="*/ 20 h 87"/>
                <a:gd name="T34" fmla="*/ 63 w 72"/>
                <a:gd name="T35" fmla="*/ 20 h 87"/>
                <a:gd name="T36" fmla="*/ 63 w 72"/>
                <a:gd name="T37" fmla="*/ 17 h 87"/>
                <a:gd name="T38" fmla="*/ 63 w 72"/>
                <a:gd name="T39" fmla="*/ 17 h 87"/>
                <a:gd name="T40" fmla="*/ 61 w 72"/>
                <a:gd name="T41" fmla="*/ 12 h 87"/>
                <a:gd name="T42" fmla="*/ 58 w 72"/>
                <a:gd name="T43" fmla="*/ 9 h 87"/>
                <a:gd name="T44" fmla="*/ 55 w 72"/>
                <a:gd name="T45" fmla="*/ 6 h 87"/>
                <a:gd name="T46" fmla="*/ 46 w 72"/>
                <a:gd name="T47" fmla="*/ 6 h 87"/>
                <a:gd name="T48" fmla="*/ 25 w 72"/>
                <a:gd name="T49" fmla="*/ 6 h 87"/>
                <a:gd name="T50" fmla="*/ 25 w 72"/>
                <a:gd name="T51" fmla="*/ 38 h 87"/>
                <a:gd name="T52" fmla="*/ 33 w 72"/>
                <a:gd name="T53" fmla="*/ 38 h 87"/>
                <a:gd name="T54" fmla="*/ 33 w 72"/>
                <a:gd name="T55" fmla="*/ 38 h 87"/>
                <a:gd name="T56" fmla="*/ 41 w 72"/>
                <a:gd name="T57" fmla="*/ 38 h 87"/>
                <a:gd name="T58" fmla="*/ 46 w 72"/>
                <a:gd name="T59" fmla="*/ 36 h 87"/>
                <a:gd name="T60" fmla="*/ 47 w 72"/>
                <a:gd name="T61" fmla="*/ 34 h 87"/>
                <a:gd name="T62" fmla="*/ 49 w 72"/>
                <a:gd name="T63" fmla="*/ 32 h 87"/>
                <a:gd name="T64" fmla="*/ 49 w 72"/>
                <a:gd name="T65" fmla="*/ 25 h 87"/>
                <a:gd name="T66" fmla="*/ 52 w 72"/>
                <a:gd name="T67" fmla="*/ 25 h 87"/>
                <a:gd name="T68" fmla="*/ 52 w 72"/>
                <a:gd name="T69" fmla="*/ 58 h 87"/>
                <a:gd name="T70" fmla="*/ 49 w 72"/>
                <a:gd name="T71" fmla="*/ 58 h 87"/>
                <a:gd name="T72" fmla="*/ 49 w 72"/>
                <a:gd name="T73" fmla="*/ 58 h 87"/>
                <a:gd name="T74" fmla="*/ 49 w 72"/>
                <a:gd name="T75" fmla="*/ 50 h 87"/>
                <a:gd name="T76" fmla="*/ 47 w 72"/>
                <a:gd name="T77" fmla="*/ 48 h 87"/>
                <a:gd name="T78" fmla="*/ 46 w 72"/>
                <a:gd name="T79" fmla="*/ 47 h 87"/>
                <a:gd name="T80" fmla="*/ 41 w 72"/>
                <a:gd name="T81" fmla="*/ 44 h 87"/>
                <a:gd name="T82" fmla="*/ 33 w 72"/>
                <a:gd name="T83" fmla="*/ 44 h 87"/>
                <a:gd name="T84" fmla="*/ 25 w 72"/>
                <a:gd name="T85" fmla="*/ 44 h 87"/>
                <a:gd name="T86" fmla="*/ 25 w 72"/>
                <a:gd name="T87" fmla="*/ 65 h 87"/>
                <a:gd name="T88" fmla="*/ 25 w 72"/>
                <a:gd name="T89" fmla="*/ 65 h 87"/>
                <a:gd name="T90" fmla="*/ 25 w 72"/>
                <a:gd name="T91" fmla="*/ 74 h 87"/>
                <a:gd name="T92" fmla="*/ 28 w 72"/>
                <a:gd name="T93" fmla="*/ 78 h 87"/>
                <a:gd name="T94" fmla="*/ 29 w 72"/>
                <a:gd name="T95" fmla="*/ 80 h 87"/>
                <a:gd name="T96" fmla="*/ 31 w 72"/>
                <a:gd name="T97" fmla="*/ 81 h 87"/>
                <a:gd name="T98" fmla="*/ 39 w 72"/>
                <a:gd name="T99" fmla="*/ 82 h 87"/>
                <a:gd name="T100" fmla="*/ 51 w 72"/>
                <a:gd name="T101" fmla="*/ 82 h 87"/>
                <a:gd name="T102" fmla="*/ 51 w 72"/>
                <a:gd name="T103" fmla="*/ 82 h 87"/>
                <a:gd name="T104" fmla="*/ 58 w 72"/>
                <a:gd name="T105" fmla="*/ 81 h 87"/>
                <a:gd name="T106" fmla="*/ 63 w 72"/>
                <a:gd name="T107" fmla="*/ 78 h 87"/>
                <a:gd name="T108" fmla="*/ 66 w 72"/>
                <a:gd name="T109" fmla="*/ 76 h 87"/>
                <a:gd name="T110" fmla="*/ 68 w 72"/>
                <a:gd name="T111" fmla="*/ 71 h 87"/>
                <a:gd name="T112" fmla="*/ 68 w 72"/>
                <a:gd name="T113" fmla="*/ 67 h 87"/>
                <a:gd name="T114" fmla="*/ 72 w 72"/>
                <a:gd name="T115" fmla="*/ 67 h 87"/>
                <a:gd name="T116" fmla="*/ 71 w 72"/>
                <a:gd name="T117" fmla="*/ 87 h 87"/>
                <a:gd name="T118" fmla="*/ 0 w 72"/>
                <a:gd name="T119" fmla="*/ 87 h 87"/>
                <a:gd name="T120" fmla="*/ 0 w 72"/>
                <a:gd name="T121"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87">
                  <a:moveTo>
                    <a:pt x="0" y="83"/>
                  </a:moveTo>
                  <a:lnTo>
                    <a:pt x="0" y="83"/>
                  </a:lnTo>
                  <a:lnTo>
                    <a:pt x="7" y="83"/>
                  </a:lnTo>
                  <a:lnTo>
                    <a:pt x="9" y="82"/>
                  </a:lnTo>
                  <a:lnTo>
                    <a:pt x="11" y="81"/>
                  </a:lnTo>
                  <a:lnTo>
                    <a:pt x="13" y="76"/>
                  </a:lnTo>
                  <a:lnTo>
                    <a:pt x="13" y="67"/>
                  </a:lnTo>
                  <a:lnTo>
                    <a:pt x="13" y="20"/>
                  </a:lnTo>
                  <a:lnTo>
                    <a:pt x="13" y="20"/>
                  </a:lnTo>
                  <a:lnTo>
                    <a:pt x="13" y="11"/>
                  </a:lnTo>
                  <a:lnTo>
                    <a:pt x="11" y="6"/>
                  </a:lnTo>
                  <a:lnTo>
                    <a:pt x="9" y="5"/>
                  </a:lnTo>
                  <a:lnTo>
                    <a:pt x="7" y="4"/>
                  </a:lnTo>
                  <a:lnTo>
                    <a:pt x="0" y="4"/>
                  </a:lnTo>
                  <a:lnTo>
                    <a:pt x="0" y="0"/>
                  </a:lnTo>
                  <a:lnTo>
                    <a:pt x="66" y="0"/>
                  </a:lnTo>
                  <a:lnTo>
                    <a:pt x="67" y="20"/>
                  </a:lnTo>
                  <a:lnTo>
                    <a:pt x="63" y="20"/>
                  </a:lnTo>
                  <a:lnTo>
                    <a:pt x="63" y="17"/>
                  </a:lnTo>
                  <a:lnTo>
                    <a:pt x="63" y="17"/>
                  </a:lnTo>
                  <a:lnTo>
                    <a:pt x="61" y="12"/>
                  </a:lnTo>
                  <a:lnTo>
                    <a:pt x="58" y="9"/>
                  </a:lnTo>
                  <a:lnTo>
                    <a:pt x="55" y="6"/>
                  </a:lnTo>
                  <a:lnTo>
                    <a:pt x="46" y="6"/>
                  </a:lnTo>
                  <a:lnTo>
                    <a:pt x="25" y="6"/>
                  </a:lnTo>
                  <a:lnTo>
                    <a:pt x="25" y="38"/>
                  </a:lnTo>
                  <a:lnTo>
                    <a:pt x="33" y="38"/>
                  </a:lnTo>
                  <a:lnTo>
                    <a:pt x="33" y="38"/>
                  </a:lnTo>
                  <a:lnTo>
                    <a:pt x="41" y="38"/>
                  </a:lnTo>
                  <a:lnTo>
                    <a:pt x="46" y="36"/>
                  </a:lnTo>
                  <a:lnTo>
                    <a:pt x="47" y="34"/>
                  </a:lnTo>
                  <a:lnTo>
                    <a:pt x="49" y="32"/>
                  </a:lnTo>
                  <a:lnTo>
                    <a:pt x="49" y="25"/>
                  </a:lnTo>
                  <a:lnTo>
                    <a:pt x="52" y="25"/>
                  </a:lnTo>
                  <a:lnTo>
                    <a:pt x="52" y="58"/>
                  </a:lnTo>
                  <a:lnTo>
                    <a:pt x="49" y="58"/>
                  </a:lnTo>
                  <a:lnTo>
                    <a:pt x="49" y="58"/>
                  </a:lnTo>
                  <a:lnTo>
                    <a:pt x="49" y="50"/>
                  </a:lnTo>
                  <a:lnTo>
                    <a:pt x="47" y="48"/>
                  </a:lnTo>
                  <a:lnTo>
                    <a:pt x="46" y="47"/>
                  </a:lnTo>
                  <a:lnTo>
                    <a:pt x="41" y="44"/>
                  </a:lnTo>
                  <a:lnTo>
                    <a:pt x="33" y="44"/>
                  </a:lnTo>
                  <a:lnTo>
                    <a:pt x="25" y="44"/>
                  </a:lnTo>
                  <a:lnTo>
                    <a:pt x="25" y="65"/>
                  </a:lnTo>
                  <a:lnTo>
                    <a:pt x="25" y="65"/>
                  </a:lnTo>
                  <a:lnTo>
                    <a:pt x="25" y="74"/>
                  </a:lnTo>
                  <a:lnTo>
                    <a:pt x="28" y="78"/>
                  </a:lnTo>
                  <a:lnTo>
                    <a:pt x="29" y="80"/>
                  </a:lnTo>
                  <a:lnTo>
                    <a:pt x="31" y="81"/>
                  </a:lnTo>
                  <a:lnTo>
                    <a:pt x="39" y="82"/>
                  </a:lnTo>
                  <a:lnTo>
                    <a:pt x="51" y="82"/>
                  </a:lnTo>
                  <a:lnTo>
                    <a:pt x="51" y="82"/>
                  </a:lnTo>
                  <a:lnTo>
                    <a:pt x="58" y="81"/>
                  </a:lnTo>
                  <a:lnTo>
                    <a:pt x="63" y="78"/>
                  </a:lnTo>
                  <a:lnTo>
                    <a:pt x="66" y="76"/>
                  </a:lnTo>
                  <a:lnTo>
                    <a:pt x="68" y="71"/>
                  </a:lnTo>
                  <a:lnTo>
                    <a:pt x="68" y="67"/>
                  </a:lnTo>
                  <a:lnTo>
                    <a:pt x="72" y="67"/>
                  </a:lnTo>
                  <a:lnTo>
                    <a:pt x="71" y="87"/>
                  </a:lnTo>
                  <a:lnTo>
                    <a:pt x="0" y="87"/>
                  </a:lnTo>
                  <a:lnTo>
                    <a:pt x="0" y="8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28"/>
            <p:cNvSpPr>
              <a:spLocks/>
            </p:cNvSpPr>
            <p:nvPr userDrawn="1"/>
          </p:nvSpPr>
          <p:spPr bwMode="auto">
            <a:xfrm>
              <a:off x="1829" y="728"/>
              <a:ext cx="90" cy="87"/>
            </a:xfrm>
            <a:custGeom>
              <a:avLst/>
              <a:gdLst>
                <a:gd name="T0" fmla="*/ 26 w 90"/>
                <a:gd name="T1" fmla="*/ 83 h 87"/>
                <a:gd name="T2" fmla="*/ 26 w 90"/>
                <a:gd name="T3" fmla="*/ 83 h 87"/>
                <a:gd name="T4" fmla="*/ 32 w 90"/>
                <a:gd name="T5" fmla="*/ 83 h 87"/>
                <a:gd name="T6" fmla="*/ 34 w 90"/>
                <a:gd name="T7" fmla="*/ 82 h 87"/>
                <a:gd name="T8" fmla="*/ 37 w 90"/>
                <a:gd name="T9" fmla="*/ 81 h 87"/>
                <a:gd name="T10" fmla="*/ 38 w 90"/>
                <a:gd name="T11" fmla="*/ 76 h 87"/>
                <a:gd name="T12" fmla="*/ 39 w 90"/>
                <a:gd name="T13" fmla="*/ 67 h 87"/>
                <a:gd name="T14" fmla="*/ 39 w 90"/>
                <a:gd name="T15" fmla="*/ 6 h 87"/>
                <a:gd name="T16" fmla="*/ 21 w 90"/>
                <a:gd name="T17" fmla="*/ 6 h 87"/>
                <a:gd name="T18" fmla="*/ 21 w 90"/>
                <a:gd name="T19" fmla="*/ 6 h 87"/>
                <a:gd name="T20" fmla="*/ 12 w 90"/>
                <a:gd name="T21" fmla="*/ 6 h 87"/>
                <a:gd name="T22" fmla="*/ 8 w 90"/>
                <a:gd name="T23" fmla="*/ 9 h 87"/>
                <a:gd name="T24" fmla="*/ 5 w 90"/>
                <a:gd name="T25" fmla="*/ 12 h 87"/>
                <a:gd name="T26" fmla="*/ 4 w 90"/>
                <a:gd name="T27" fmla="*/ 17 h 87"/>
                <a:gd name="T28" fmla="*/ 3 w 90"/>
                <a:gd name="T29" fmla="*/ 20 h 87"/>
                <a:gd name="T30" fmla="*/ 0 w 90"/>
                <a:gd name="T31" fmla="*/ 20 h 87"/>
                <a:gd name="T32" fmla="*/ 1 w 90"/>
                <a:gd name="T33" fmla="*/ 0 h 87"/>
                <a:gd name="T34" fmla="*/ 88 w 90"/>
                <a:gd name="T35" fmla="*/ 0 h 87"/>
                <a:gd name="T36" fmla="*/ 90 w 90"/>
                <a:gd name="T37" fmla="*/ 20 h 87"/>
                <a:gd name="T38" fmla="*/ 87 w 90"/>
                <a:gd name="T39" fmla="*/ 20 h 87"/>
                <a:gd name="T40" fmla="*/ 86 w 90"/>
                <a:gd name="T41" fmla="*/ 17 h 87"/>
                <a:gd name="T42" fmla="*/ 86 w 90"/>
                <a:gd name="T43" fmla="*/ 17 h 87"/>
                <a:gd name="T44" fmla="*/ 85 w 90"/>
                <a:gd name="T45" fmla="*/ 12 h 87"/>
                <a:gd name="T46" fmla="*/ 82 w 90"/>
                <a:gd name="T47" fmla="*/ 9 h 87"/>
                <a:gd name="T48" fmla="*/ 77 w 90"/>
                <a:gd name="T49" fmla="*/ 6 h 87"/>
                <a:gd name="T50" fmla="*/ 70 w 90"/>
                <a:gd name="T51" fmla="*/ 6 h 87"/>
                <a:gd name="T52" fmla="*/ 50 w 90"/>
                <a:gd name="T53" fmla="*/ 6 h 87"/>
                <a:gd name="T54" fmla="*/ 50 w 90"/>
                <a:gd name="T55" fmla="*/ 67 h 87"/>
                <a:gd name="T56" fmla="*/ 50 w 90"/>
                <a:gd name="T57" fmla="*/ 67 h 87"/>
                <a:gd name="T58" fmla="*/ 52 w 90"/>
                <a:gd name="T59" fmla="*/ 76 h 87"/>
                <a:gd name="T60" fmla="*/ 53 w 90"/>
                <a:gd name="T61" fmla="*/ 81 h 87"/>
                <a:gd name="T62" fmla="*/ 55 w 90"/>
                <a:gd name="T63" fmla="*/ 82 h 87"/>
                <a:gd name="T64" fmla="*/ 58 w 90"/>
                <a:gd name="T65" fmla="*/ 83 h 87"/>
                <a:gd name="T66" fmla="*/ 65 w 90"/>
                <a:gd name="T67" fmla="*/ 83 h 87"/>
                <a:gd name="T68" fmla="*/ 65 w 90"/>
                <a:gd name="T69" fmla="*/ 87 h 87"/>
                <a:gd name="T70" fmla="*/ 26 w 90"/>
                <a:gd name="T71" fmla="*/ 87 h 87"/>
                <a:gd name="T72" fmla="*/ 26 w 90"/>
                <a:gd name="T73"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7">
                  <a:moveTo>
                    <a:pt x="26" y="83"/>
                  </a:moveTo>
                  <a:lnTo>
                    <a:pt x="26" y="83"/>
                  </a:lnTo>
                  <a:lnTo>
                    <a:pt x="32" y="83"/>
                  </a:lnTo>
                  <a:lnTo>
                    <a:pt x="34" y="82"/>
                  </a:lnTo>
                  <a:lnTo>
                    <a:pt x="37" y="81"/>
                  </a:lnTo>
                  <a:lnTo>
                    <a:pt x="38" y="76"/>
                  </a:lnTo>
                  <a:lnTo>
                    <a:pt x="39" y="67"/>
                  </a:lnTo>
                  <a:lnTo>
                    <a:pt x="39" y="6"/>
                  </a:lnTo>
                  <a:lnTo>
                    <a:pt x="21" y="6"/>
                  </a:lnTo>
                  <a:lnTo>
                    <a:pt x="21" y="6"/>
                  </a:lnTo>
                  <a:lnTo>
                    <a:pt x="12" y="6"/>
                  </a:lnTo>
                  <a:lnTo>
                    <a:pt x="8" y="9"/>
                  </a:lnTo>
                  <a:lnTo>
                    <a:pt x="5" y="12"/>
                  </a:lnTo>
                  <a:lnTo>
                    <a:pt x="4" y="17"/>
                  </a:lnTo>
                  <a:lnTo>
                    <a:pt x="3" y="20"/>
                  </a:lnTo>
                  <a:lnTo>
                    <a:pt x="0" y="20"/>
                  </a:lnTo>
                  <a:lnTo>
                    <a:pt x="1" y="0"/>
                  </a:lnTo>
                  <a:lnTo>
                    <a:pt x="88" y="0"/>
                  </a:lnTo>
                  <a:lnTo>
                    <a:pt x="90" y="20"/>
                  </a:lnTo>
                  <a:lnTo>
                    <a:pt x="87" y="20"/>
                  </a:lnTo>
                  <a:lnTo>
                    <a:pt x="86" y="17"/>
                  </a:lnTo>
                  <a:lnTo>
                    <a:pt x="86" y="17"/>
                  </a:lnTo>
                  <a:lnTo>
                    <a:pt x="85" y="12"/>
                  </a:lnTo>
                  <a:lnTo>
                    <a:pt x="82" y="9"/>
                  </a:lnTo>
                  <a:lnTo>
                    <a:pt x="77" y="6"/>
                  </a:lnTo>
                  <a:lnTo>
                    <a:pt x="70" y="6"/>
                  </a:lnTo>
                  <a:lnTo>
                    <a:pt x="50" y="6"/>
                  </a:lnTo>
                  <a:lnTo>
                    <a:pt x="50" y="67"/>
                  </a:lnTo>
                  <a:lnTo>
                    <a:pt x="50" y="67"/>
                  </a:lnTo>
                  <a:lnTo>
                    <a:pt x="52" y="76"/>
                  </a:lnTo>
                  <a:lnTo>
                    <a:pt x="53" y="81"/>
                  </a:lnTo>
                  <a:lnTo>
                    <a:pt x="55" y="82"/>
                  </a:lnTo>
                  <a:lnTo>
                    <a:pt x="58" y="83"/>
                  </a:lnTo>
                  <a:lnTo>
                    <a:pt x="65" y="83"/>
                  </a:lnTo>
                  <a:lnTo>
                    <a:pt x="65" y="87"/>
                  </a:lnTo>
                  <a:lnTo>
                    <a:pt x="26" y="87"/>
                  </a:lnTo>
                  <a:lnTo>
                    <a:pt x="26" y="83"/>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2" name="Freeform 29"/>
            <p:cNvSpPr>
              <a:spLocks noEditPoints="1"/>
            </p:cNvSpPr>
            <p:nvPr userDrawn="1"/>
          </p:nvSpPr>
          <p:spPr bwMode="auto">
            <a:xfrm>
              <a:off x="443" y="395"/>
              <a:ext cx="415" cy="564"/>
            </a:xfrm>
            <a:custGeom>
              <a:avLst/>
              <a:gdLst>
                <a:gd name="T0" fmla="*/ 323 w 415"/>
                <a:gd name="T1" fmla="*/ 529 h 564"/>
                <a:gd name="T2" fmla="*/ 124 w 415"/>
                <a:gd name="T3" fmla="*/ 503 h 564"/>
                <a:gd name="T4" fmla="*/ 213 w 415"/>
                <a:gd name="T5" fmla="*/ 333 h 564"/>
                <a:gd name="T6" fmla="*/ 193 w 415"/>
                <a:gd name="T7" fmla="*/ 372 h 564"/>
                <a:gd name="T8" fmla="*/ 80 w 415"/>
                <a:gd name="T9" fmla="*/ 398 h 564"/>
                <a:gd name="T10" fmla="*/ 73 w 415"/>
                <a:gd name="T11" fmla="*/ 416 h 564"/>
                <a:gd name="T12" fmla="*/ 111 w 415"/>
                <a:gd name="T13" fmla="*/ 438 h 564"/>
                <a:gd name="T14" fmla="*/ 93 w 415"/>
                <a:gd name="T15" fmla="*/ 465 h 564"/>
                <a:gd name="T16" fmla="*/ 137 w 415"/>
                <a:gd name="T17" fmla="*/ 469 h 564"/>
                <a:gd name="T18" fmla="*/ 181 w 415"/>
                <a:gd name="T19" fmla="*/ 425 h 564"/>
                <a:gd name="T20" fmla="*/ 246 w 415"/>
                <a:gd name="T21" fmla="*/ 410 h 564"/>
                <a:gd name="T22" fmla="*/ 28 w 415"/>
                <a:gd name="T23" fmla="*/ 493 h 564"/>
                <a:gd name="T24" fmla="*/ 91 w 415"/>
                <a:gd name="T25" fmla="*/ 544 h 564"/>
                <a:gd name="T26" fmla="*/ 121 w 415"/>
                <a:gd name="T27" fmla="*/ 515 h 564"/>
                <a:gd name="T28" fmla="*/ 119 w 415"/>
                <a:gd name="T29" fmla="*/ 479 h 564"/>
                <a:gd name="T30" fmla="*/ 33 w 415"/>
                <a:gd name="T31" fmla="*/ 474 h 564"/>
                <a:gd name="T32" fmla="*/ 92 w 415"/>
                <a:gd name="T33" fmla="*/ 71 h 564"/>
                <a:gd name="T34" fmla="*/ 58 w 415"/>
                <a:gd name="T35" fmla="*/ 45 h 564"/>
                <a:gd name="T36" fmla="*/ 77 w 415"/>
                <a:gd name="T37" fmla="*/ 79 h 564"/>
                <a:gd name="T38" fmla="*/ 103 w 415"/>
                <a:gd name="T39" fmla="*/ 48 h 564"/>
                <a:gd name="T40" fmla="*/ 62 w 415"/>
                <a:gd name="T41" fmla="*/ 110 h 564"/>
                <a:gd name="T42" fmla="*/ 117 w 415"/>
                <a:gd name="T43" fmla="*/ 222 h 564"/>
                <a:gd name="T44" fmla="*/ 109 w 415"/>
                <a:gd name="T45" fmla="*/ 73 h 564"/>
                <a:gd name="T46" fmla="*/ 139 w 415"/>
                <a:gd name="T47" fmla="*/ 54 h 564"/>
                <a:gd name="T48" fmla="*/ 283 w 415"/>
                <a:gd name="T49" fmla="*/ 42 h 564"/>
                <a:gd name="T50" fmla="*/ 250 w 415"/>
                <a:gd name="T51" fmla="*/ 46 h 564"/>
                <a:gd name="T52" fmla="*/ 234 w 415"/>
                <a:gd name="T53" fmla="*/ 26 h 564"/>
                <a:gd name="T54" fmla="*/ 201 w 415"/>
                <a:gd name="T55" fmla="*/ 28 h 564"/>
                <a:gd name="T56" fmla="*/ 237 w 415"/>
                <a:gd name="T57" fmla="*/ 55 h 564"/>
                <a:gd name="T58" fmla="*/ 311 w 415"/>
                <a:gd name="T59" fmla="*/ 143 h 564"/>
                <a:gd name="T60" fmla="*/ 363 w 415"/>
                <a:gd name="T61" fmla="*/ 110 h 564"/>
                <a:gd name="T62" fmla="*/ 176 w 415"/>
                <a:gd name="T63" fmla="*/ 89 h 564"/>
                <a:gd name="T64" fmla="*/ 369 w 415"/>
                <a:gd name="T65" fmla="*/ 190 h 564"/>
                <a:gd name="T66" fmla="*/ 310 w 415"/>
                <a:gd name="T67" fmla="*/ 106 h 564"/>
                <a:gd name="T68" fmla="*/ 312 w 415"/>
                <a:gd name="T69" fmla="*/ 255 h 564"/>
                <a:gd name="T70" fmla="*/ 341 w 415"/>
                <a:gd name="T71" fmla="*/ 195 h 564"/>
                <a:gd name="T72" fmla="*/ 346 w 415"/>
                <a:gd name="T73" fmla="*/ 286 h 564"/>
                <a:gd name="T74" fmla="*/ 254 w 415"/>
                <a:gd name="T75" fmla="*/ 178 h 564"/>
                <a:gd name="T76" fmla="*/ 277 w 415"/>
                <a:gd name="T77" fmla="*/ 138 h 564"/>
                <a:gd name="T78" fmla="*/ 234 w 415"/>
                <a:gd name="T79" fmla="*/ 61 h 564"/>
                <a:gd name="T80" fmla="*/ 150 w 415"/>
                <a:gd name="T81" fmla="*/ 116 h 564"/>
                <a:gd name="T82" fmla="*/ 195 w 415"/>
                <a:gd name="T83" fmla="*/ 125 h 564"/>
                <a:gd name="T84" fmla="*/ 135 w 415"/>
                <a:gd name="T85" fmla="*/ 143 h 564"/>
                <a:gd name="T86" fmla="*/ 168 w 415"/>
                <a:gd name="T87" fmla="*/ 140 h 564"/>
                <a:gd name="T88" fmla="*/ 175 w 415"/>
                <a:gd name="T89" fmla="*/ 190 h 564"/>
                <a:gd name="T90" fmla="*/ 16 w 415"/>
                <a:gd name="T91" fmla="*/ 230 h 564"/>
                <a:gd name="T92" fmla="*/ 15 w 415"/>
                <a:gd name="T93" fmla="*/ 244 h 564"/>
                <a:gd name="T94" fmla="*/ 46 w 415"/>
                <a:gd name="T95" fmla="*/ 265 h 564"/>
                <a:gd name="T96" fmla="*/ 53 w 415"/>
                <a:gd name="T97" fmla="*/ 282 h 564"/>
                <a:gd name="T98" fmla="*/ 87 w 415"/>
                <a:gd name="T99" fmla="*/ 284 h 564"/>
                <a:gd name="T100" fmla="*/ 171 w 415"/>
                <a:gd name="T101" fmla="*/ 261 h 564"/>
                <a:gd name="T102" fmla="*/ 300 w 415"/>
                <a:gd name="T103" fmla="*/ 328 h 564"/>
                <a:gd name="T104" fmla="*/ 317 w 415"/>
                <a:gd name="T105" fmla="*/ 419 h 564"/>
                <a:gd name="T106" fmla="*/ 330 w 415"/>
                <a:gd name="T107" fmla="*/ 465 h 564"/>
                <a:gd name="T108" fmla="*/ 346 w 415"/>
                <a:gd name="T109" fmla="*/ 490 h 564"/>
                <a:gd name="T110" fmla="*/ 323 w 415"/>
                <a:gd name="T111" fmla="*/ 516 h 564"/>
                <a:gd name="T112" fmla="*/ 350 w 415"/>
                <a:gd name="T113" fmla="*/ 532 h 564"/>
                <a:gd name="T114" fmla="*/ 384 w 415"/>
                <a:gd name="T115" fmla="*/ 502 h 564"/>
                <a:gd name="T116" fmla="*/ 390 w 415"/>
                <a:gd name="T117" fmla="*/ 459 h 564"/>
                <a:gd name="T118" fmla="*/ 403 w 415"/>
                <a:gd name="T119" fmla="*/ 398 h 564"/>
                <a:gd name="T120" fmla="*/ 368 w 415"/>
                <a:gd name="T121" fmla="*/ 363 h 564"/>
                <a:gd name="T122" fmla="*/ 388 w 415"/>
                <a:gd name="T123" fmla="*/ 291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5" h="564">
                  <a:moveTo>
                    <a:pt x="114" y="526"/>
                  </a:moveTo>
                  <a:lnTo>
                    <a:pt x="114" y="526"/>
                  </a:lnTo>
                  <a:lnTo>
                    <a:pt x="127" y="536"/>
                  </a:lnTo>
                  <a:lnTo>
                    <a:pt x="139" y="543"/>
                  </a:lnTo>
                  <a:lnTo>
                    <a:pt x="139" y="543"/>
                  </a:lnTo>
                  <a:lnTo>
                    <a:pt x="160" y="551"/>
                  </a:lnTo>
                  <a:lnTo>
                    <a:pt x="174" y="555"/>
                  </a:lnTo>
                  <a:lnTo>
                    <a:pt x="188" y="559"/>
                  </a:lnTo>
                  <a:lnTo>
                    <a:pt x="206" y="562"/>
                  </a:lnTo>
                  <a:lnTo>
                    <a:pt x="224" y="564"/>
                  </a:lnTo>
                  <a:lnTo>
                    <a:pt x="243" y="564"/>
                  </a:lnTo>
                  <a:lnTo>
                    <a:pt x="265" y="563"/>
                  </a:lnTo>
                  <a:lnTo>
                    <a:pt x="265" y="563"/>
                  </a:lnTo>
                  <a:lnTo>
                    <a:pt x="285" y="560"/>
                  </a:lnTo>
                  <a:lnTo>
                    <a:pt x="301" y="557"/>
                  </a:lnTo>
                  <a:lnTo>
                    <a:pt x="316" y="553"/>
                  </a:lnTo>
                  <a:lnTo>
                    <a:pt x="327" y="549"/>
                  </a:lnTo>
                  <a:lnTo>
                    <a:pt x="343" y="541"/>
                  </a:lnTo>
                  <a:lnTo>
                    <a:pt x="347" y="538"/>
                  </a:lnTo>
                  <a:lnTo>
                    <a:pt x="347" y="538"/>
                  </a:lnTo>
                  <a:lnTo>
                    <a:pt x="340" y="536"/>
                  </a:lnTo>
                  <a:lnTo>
                    <a:pt x="334" y="532"/>
                  </a:lnTo>
                  <a:lnTo>
                    <a:pt x="324" y="524"/>
                  </a:lnTo>
                  <a:lnTo>
                    <a:pt x="324" y="524"/>
                  </a:lnTo>
                  <a:lnTo>
                    <a:pt x="323" y="529"/>
                  </a:lnTo>
                  <a:lnTo>
                    <a:pt x="323" y="529"/>
                  </a:lnTo>
                  <a:lnTo>
                    <a:pt x="322" y="537"/>
                  </a:lnTo>
                  <a:lnTo>
                    <a:pt x="322" y="537"/>
                  </a:lnTo>
                  <a:lnTo>
                    <a:pt x="317" y="536"/>
                  </a:lnTo>
                  <a:lnTo>
                    <a:pt x="317" y="536"/>
                  </a:lnTo>
                  <a:lnTo>
                    <a:pt x="313" y="533"/>
                  </a:lnTo>
                  <a:lnTo>
                    <a:pt x="310" y="530"/>
                  </a:lnTo>
                  <a:lnTo>
                    <a:pt x="307" y="525"/>
                  </a:lnTo>
                  <a:lnTo>
                    <a:pt x="306" y="519"/>
                  </a:lnTo>
                  <a:lnTo>
                    <a:pt x="306" y="519"/>
                  </a:lnTo>
                  <a:lnTo>
                    <a:pt x="306" y="518"/>
                  </a:lnTo>
                  <a:lnTo>
                    <a:pt x="306" y="518"/>
                  </a:lnTo>
                  <a:lnTo>
                    <a:pt x="296" y="521"/>
                  </a:lnTo>
                  <a:lnTo>
                    <a:pt x="283" y="525"/>
                  </a:lnTo>
                  <a:lnTo>
                    <a:pt x="267" y="529"/>
                  </a:lnTo>
                  <a:lnTo>
                    <a:pt x="251" y="530"/>
                  </a:lnTo>
                  <a:lnTo>
                    <a:pt x="251" y="530"/>
                  </a:lnTo>
                  <a:lnTo>
                    <a:pt x="221" y="529"/>
                  </a:lnTo>
                  <a:lnTo>
                    <a:pt x="207" y="527"/>
                  </a:lnTo>
                  <a:lnTo>
                    <a:pt x="192" y="525"/>
                  </a:lnTo>
                  <a:lnTo>
                    <a:pt x="177" y="522"/>
                  </a:lnTo>
                  <a:lnTo>
                    <a:pt x="163" y="518"/>
                  </a:lnTo>
                  <a:lnTo>
                    <a:pt x="148" y="513"/>
                  </a:lnTo>
                  <a:lnTo>
                    <a:pt x="135" y="508"/>
                  </a:lnTo>
                  <a:lnTo>
                    <a:pt x="135" y="508"/>
                  </a:lnTo>
                  <a:lnTo>
                    <a:pt x="124" y="503"/>
                  </a:lnTo>
                  <a:lnTo>
                    <a:pt x="124" y="503"/>
                  </a:lnTo>
                  <a:lnTo>
                    <a:pt x="124" y="504"/>
                  </a:lnTo>
                  <a:lnTo>
                    <a:pt x="124" y="507"/>
                  </a:lnTo>
                  <a:lnTo>
                    <a:pt x="126" y="513"/>
                  </a:lnTo>
                  <a:lnTo>
                    <a:pt x="131" y="520"/>
                  </a:lnTo>
                  <a:lnTo>
                    <a:pt x="131" y="520"/>
                  </a:lnTo>
                  <a:lnTo>
                    <a:pt x="125" y="519"/>
                  </a:lnTo>
                  <a:lnTo>
                    <a:pt x="119" y="521"/>
                  </a:lnTo>
                  <a:lnTo>
                    <a:pt x="119" y="521"/>
                  </a:lnTo>
                  <a:lnTo>
                    <a:pt x="115" y="524"/>
                  </a:lnTo>
                  <a:lnTo>
                    <a:pt x="114" y="526"/>
                  </a:lnTo>
                  <a:close/>
                  <a:moveTo>
                    <a:pt x="291" y="327"/>
                  </a:moveTo>
                  <a:lnTo>
                    <a:pt x="291" y="327"/>
                  </a:lnTo>
                  <a:lnTo>
                    <a:pt x="285" y="322"/>
                  </a:lnTo>
                  <a:lnTo>
                    <a:pt x="279" y="320"/>
                  </a:lnTo>
                  <a:lnTo>
                    <a:pt x="268" y="315"/>
                  </a:lnTo>
                  <a:lnTo>
                    <a:pt x="268" y="315"/>
                  </a:lnTo>
                  <a:lnTo>
                    <a:pt x="273" y="311"/>
                  </a:lnTo>
                  <a:lnTo>
                    <a:pt x="275" y="309"/>
                  </a:lnTo>
                  <a:lnTo>
                    <a:pt x="275" y="308"/>
                  </a:lnTo>
                  <a:lnTo>
                    <a:pt x="275" y="308"/>
                  </a:lnTo>
                  <a:lnTo>
                    <a:pt x="272" y="306"/>
                  </a:lnTo>
                  <a:lnTo>
                    <a:pt x="269" y="306"/>
                  </a:lnTo>
                  <a:lnTo>
                    <a:pt x="269" y="306"/>
                  </a:lnTo>
                  <a:lnTo>
                    <a:pt x="248" y="315"/>
                  </a:lnTo>
                  <a:lnTo>
                    <a:pt x="230" y="324"/>
                  </a:lnTo>
                  <a:lnTo>
                    <a:pt x="213" y="333"/>
                  </a:lnTo>
                  <a:lnTo>
                    <a:pt x="201" y="342"/>
                  </a:lnTo>
                  <a:lnTo>
                    <a:pt x="201" y="342"/>
                  </a:lnTo>
                  <a:lnTo>
                    <a:pt x="199" y="342"/>
                  </a:lnTo>
                  <a:lnTo>
                    <a:pt x="199" y="342"/>
                  </a:lnTo>
                  <a:lnTo>
                    <a:pt x="196" y="344"/>
                  </a:lnTo>
                  <a:lnTo>
                    <a:pt x="192" y="344"/>
                  </a:lnTo>
                  <a:lnTo>
                    <a:pt x="185" y="343"/>
                  </a:lnTo>
                  <a:lnTo>
                    <a:pt x="179" y="342"/>
                  </a:lnTo>
                  <a:lnTo>
                    <a:pt x="177" y="341"/>
                  </a:lnTo>
                  <a:lnTo>
                    <a:pt x="175" y="352"/>
                  </a:lnTo>
                  <a:lnTo>
                    <a:pt x="175" y="352"/>
                  </a:lnTo>
                  <a:lnTo>
                    <a:pt x="182" y="354"/>
                  </a:lnTo>
                  <a:lnTo>
                    <a:pt x="187" y="356"/>
                  </a:lnTo>
                  <a:lnTo>
                    <a:pt x="187" y="356"/>
                  </a:lnTo>
                  <a:lnTo>
                    <a:pt x="180" y="358"/>
                  </a:lnTo>
                  <a:lnTo>
                    <a:pt x="176" y="359"/>
                  </a:lnTo>
                  <a:lnTo>
                    <a:pt x="174" y="361"/>
                  </a:lnTo>
                  <a:lnTo>
                    <a:pt x="177" y="371"/>
                  </a:lnTo>
                  <a:lnTo>
                    <a:pt x="177" y="371"/>
                  </a:lnTo>
                  <a:lnTo>
                    <a:pt x="182" y="369"/>
                  </a:lnTo>
                  <a:lnTo>
                    <a:pt x="187" y="367"/>
                  </a:lnTo>
                  <a:lnTo>
                    <a:pt x="193" y="366"/>
                  </a:lnTo>
                  <a:lnTo>
                    <a:pt x="193" y="366"/>
                  </a:lnTo>
                  <a:lnTo>
                    <a:pt x="193" y="367"/>
                  </a:lnTo>
                  <a:lnTo>
                    <a:pt x="193" y="367"/>
                  </a:lnTo>
                  <a:lnTo>
                    <a:pt x="193" y="372"/>
                  </a:lnTo>
                  <a:lnTo>
                    <a:pt x="191" y="377"/>
                  </a:lnTo>
                  <a:lnTo>
                    <a:pt x="187" y="383"/>
                  </a:lnTo>
                  <a:lnTo>
                    <a:pt x="182" y="388"/>
                  </a:lnTo>
                  <a:lnTo>
                    <a:pt x="171" y="398"/>
                  </a:lnTo>
                  <a:lnTo>
                    <a:pt x="165" y="402"/>
                  </a:lnTo>
                  <a:lnTo>
                    <a:pt x="159" y="404"/>
                  </a:lnTo>
                  <a:lnTo>
                    <a:pt x="159" y="404"/>
                  </a:lnTo>
                  <a:lnTo>
                    <a:pt x="147" y="408"/>
                  </a:lnTo>
                  <a:lnTo>
                    <a:pt x="136" y="410"/>
                  </a:lnTo>
                  <a:lnTo>
                    <a:pt x="128" y="410"/>
                  </a:lnTo>
                  <a:lnTo>
                    <a:pt x="125" y="409"/>
                  </a:lnTo>
                  <a:lnTo>
                    <a:pt x="125" y="409"/>
                  </a:lnTo>
                  <a:lnTo>
                    <a:pt x="117" y="403"/>
                  </a:lnTo>
                  <a:lnTo>
                    <a:pt x="114" y="398"/>
                  </a:lnTo>
                  <a:lnTo>
                    <a:pt x="110" y="393"/>
                  </a:lnTo>
                  <a:lnTo>
                    <a:pt x="109" y="391"/>
                  </a:lnTo>
                  <a:lnTo>
                    <a:pt x="106" y="391"/>
                  </a:lnTo>
                  <a:lnTo>
                    <a:pt x="106" y="391"/>
                  </a:lnTo>
                  <a:lnTo>
                    <a:pt x="104" y="391"/>
                  </a:lnTo>
                  <a:lnTo>
                    <a:pt x="102" y="392"/>
                  </a:lnTo>
                  <a:lnTo>
                    <a:pt x="102" y="392"/>
                  </a:lnTo>
                  <a:lnTo>
                    <a:pt x="94" y="391"/>
                  </a:lnTo>
                  <a:lnTo>
                    <a:pt x="88" y="392"/>
                  </a:lnTo>
                  <a:lnTo>
                    <a:pt x="83" y="394"/>
                  </a:lnTo>
                  <a:lnTo>
                    <a:pt x="81" y="396"/>
                  </a:lnTo>
                  <a:lnTo>
                    <a:pt x="80" y="398"/>
                  </a:lnTo>
                  <a:lnTo>
                    <a:pt x="80" y="398"/>
                  </a:lnTo>
                  <a:lnTo>
                    <a:pt x="88" y="398"/>
                  </a:lnTo>
                  <a:lnTo>
                    <a:pt x="93" y="399"/>
                  </a:lnTo>
                  <a:lnTo>
                    <a:pt x="93" y="400"/>
                  </a:lnTo>
                  <a:lnTo>
                    <a:pt x="92" y="402"/>
                  </a:lnTo>
                  <a:lnTo>
                    <a:pt x="92" y="402"/>
                  </a:lnTo>
                  <a:lnTo>
                    <a:pt x="89" y="404"/>
                  </a:lnTo>
                  <a:lnTo>
                    <a:pt x="91" y="407"/>
                  </a:lnTo>
                  <a:lnTo>
                    <a:pt x="92" y="409"/>
                  </a:lnTo>
                  <a:lnTo>
                    <a:pt x="95" y="411"/>
                  </a:lnTo>
                  <a:lnTo>
                    <a:pt x="111" y="420"/>
                  </a:lnTo>
                  <a:lnTo>
                    <a:pt x="111" y="420"/>
                  </a:lnTo>
                  <a:lnTo>
                    <a:pt x="111" y="420"/>
                  </a:lnTo>
                  <a:lnTo>
                    <a:pt x="111" y="421"/>
                  </a:lnTo>
                  <a:lnTo>
                    <a:pt x="111" y="421"/>
                  </a:lnTo>
                  <a:lnTo>
                    <a:pt x="111" y="421"/>
                  </a:lnTo>
                  <a:lnTo>
                    <a:pt x="106" y="421"/>
                  </a:lnTo>
                  <a:lnTo>
                    <a:pt x="100" y="419"/>
                  </a:lnTo>
                  <a:lnTo>
                    <a:pt x="87" y="414"/>
                  </a:lnTo>
                  <a:lnTo>
                    <a:pt x="87" y="414"/>
                  </a:lnTo>
                  <a:lnTo>
                    <a:pt x="84" y="414"/>
                  </a:lnTo>
                  <a:lnTo>
                    <a:pt x="82" y="414"/>
                  </a:lnTo>
                  <a:lnTo>
                    <a:pt x="80" y="416"/>
                  </a:lnTo>
                  <a:lnTo>
                    <a:pt x="80" y="416"/>
                  </a:lnTo>
                  <a:lnTo>
                    <a:pt x="77" y="416"/>
                  </a:lnTo>
                  <a:lnTo>
                    <a:pt x="73" y="416"/>
                  </a:lnTo>
                  <a:lnTo>
                    <a:pt x="69" y="419"/>
                  </a:lnTo>
                  <a:lnTo>
                    <a:pt x="66" y="421"/>
                  </a:lnTo>
                  <a:lnTo>
                    <a:pt x="62" y="424"/>
                  </a:lnTo>
                  <a:lnTo>
                    <a:pt x="61" y="427"/>
                  </a:lnTo>
                  <a:lnTo>
                    <a:pt x="61" y="431"/>
                  </a:lnTo>
                  <a:lnTo>
                    <a:pt x="62" y="436"/>
                  </a:lnTo>
                  <a:lnTo>
                    <a:pt x="62" y="436"/>
                  </a:lnTo>
                  <a:lnTo>
                    <a:pt x="66" y="431"/>
                  </a:lnTo>
                  <a:lnTo>
                    <a:pt x="70" y="427"/>
                  </a:lnTo>
                  <a:lnTo>
                    <a:pt x="72" y="427"/>
                  </a:lnTo>
                  <a:lnTo>
                    <a:pt x="75" y="427"/>
                  </a:lnTo>
                  <a:lnTo>
                    <a:pt x="75" y="427"/>
                  </a:lnTo>
                  <a:lnTo>
                    <a:pt x="76" y="428"/>
                  </a:lnTo>
                  <a:lnTo>
                    <a:pt x="76" y="432"/>
                  </a:lnTo>
                  <a:lnTo>
                    <a:pt x="76" y="435"/>
                  </a:lnTo>
                  <a:lnTo>
                    <a:pt x="77" y="437"/>
                  </a:lnTo>
                  <a:lnTo>
                    <a:pt x="78" y="438"/>
                  </a:lnTo>
                  <a:lnTo>
                    <a:pt x="78" y="438"/>
                  </a:lnTo>
                  <a:lnTo>
                    <a:pt x="81" y="439"/>
                  </a:lnTo>
                  <a:lnTo>
                    <a:pt x="86" y="439"/>
                  </a:lnTo>
                  <a:lnTo>
                    <a:pt x="95" y="438"/>
                  </a:lnTo>
                  <a:lnTo>
                    <a:pt x="105" y="437"/>
                  </a:lnTo>
                  <a:lnTo>
                    <a:pt x="110" y="437"/>
                  </a:lnTo>
                  <a:lnTo>
                    <a:pt x="111" y="437"/>
                  </a:lnTo>
                  <a:lnTo>
                    <a:pt x="111" y="437"/>
                  </a:lnTo>
                  <a:lnTo>
                    <a:pt x="111" y="438"/>
                  </a:lnTo>
                  <a:lnTo>
                    <a:pt x="109" y="439"/>
                  </a:lnTo>
                  <a:lnTo>
                    <a:pt x="100" y="441"/>
                  </a:lnTo>
                  <a:lnTo>
                    <a:pt x="91" y="442"/>
                  </a:lnTo>
                  <a:lnTo>
                    <a:pt x="87" y="444"/>
                  </a:lnTo>
                  <a:lnTo>
                    <a:pt x="86" y="446"/>
                  </a:lnTo>
                  <a:lnTo>
                    <a:pt x="86" y="446"/>
                  </a:lnTo>
                  <a:lnTo>
                    <a:pt x="86" y="449"/>
                  </a:lnTo>
                  <a:lnTo>
                    <a:pt x="86" y="449"/>
                  </a:lnTo>
                  <a:lnTo>
                    <a:pt x="86" y="450"/>
                  </a:lnTo>
                  <a:lnTo>
                    <a:pt x="83" y="453"/>
                  </a:lnTo>
                  <a:lnTo>
                    <a:pt x="81" y="458"/>
                  </a:lnTo>
                  <a:lnTo>
                    <a:pt x="80" y="463"/>
                  </a:lnTo>
                  <a:lnTo>
                    <a:pt x="80" y="463"/>
                  </a:lnTo>
                  <a:lnTo>
                    <a:pt x="80" y="465"/>
                  </a:lnTo>
                  <a:lnTo>
                    <a:pt x="81" y="469"/>
                  </a:lnTo>
                  <a:lnTo>
                    <a:pt x="84" y="472"/>
                  </a:lnTo>
                  <a:lnTo>
                    <a:pt x="88" y="476"/>
                  </a:lnTo>
                  <a:lnTo>
                    <a:pt x="88" y="476"/>
                  </a:lnTo>
                  <a:lnTo>
                    <a:pt x="89" y="475"/>
                  </a:lnTo>
                  <a:lnTo>
                    <a:pt x="88" y="470"/>
                  </a:lnTo>
                  <a:lnTo>
                    <a:pt x="88" y="466"/>
                  </a:lnTo>
                  <a:lnTo>
                    <a:pt x="89" y="465"/>
                  </a:lnTo>
                  <a:lnTo>
                    <a:pt x="89" y="464"/>
                  </a:lnTo>
                  <a:lnTo>
                    <a:pt x="89" y="464"/>
                  </a:lnTo>
                  <a:lnTo>
                    <a:pt x="92" y="464"/>
                  </a:lnTo>
                  <a:lnTo>
                    <a:pt x="93" y="465"/>
                  </a:lnTo>
                  <a:lnTo>
                    <a:pt x="95" y="468"/>
                  </a:lnTo>
                  <a:lnTo>
                    <a:pt x="98" y="469"/>
                  </a:lnTo>
                  <a:lnTo>
                    <a:pt x="98" y="469"/>
                  </a:lnTo>
                  <a:lnTo>
                    <a:pt x="100" y="468"/>
                  </a:lnTo>
                  <a:lnTo>
                    <a:pt x="103" y="466"/>
                  </a:lnTo>
                  <a:lnTo>
                    <a:pt x="109" y="461"/>
                  </a:lnTo>
                  <a:lnTo>
                    <a:pt x="115" y="455"/>
                  </a:lnTo>
                  <a:lnTo>
                    <a:pt x="119" y="452"/>
                  </a:lnTo>
                  <a:lnTo>
                    <a:pt x="124" y="449"/>
                  </a:lnTo>
                  <a:lnTo>
                    <a:pt x="124" y="449"/>
                  </a:lnTo>
                  <a:lnTo>
                    <a:pt x="130" y="447"/>
                  </a:lnTo>
                  <a:lnTo>
                    <a:pt x="132" y="446"/>
                  </a:lnTo>
                  <a:lnTo>
                    <a:pt x="133" y="447"/>
                  </a:lnTo>
                  <a:lnTo>
                    <a:pt x="133" y="448"/>
                  </a:lnTo>
                  <a:lnTo>
                    <a:pt x="133" y="452"/>
                  </a:lnTo>
                  <a:lnTo>
                    <a:pt x="133" y="454"/>
                  </a:lnTo>
                  <a:lnTo>
                    <a:pt x="135" y="455"/>
                  </a:lnTo>
                  <a:lnTo>
                    <a:pt x="135" y="455"/>
                  </a:lnTo>
                  <a:lnTo>
                    <a:pt x="138" y="457"/>
                  </a:lnTo>
                  <a:lnTo>
                    <a:pt x="139" y="458"/>
                  </a:lnTo>
                  <a:lnTo>
                    <a:pt x="139" y="460"/>
                  </a:lnTo>
                  <a:lnTo>
                    <a:pt x="138" y="463"/>
                  </a:lnTo>
                  <a:lnTo>
                    <a:pt x="136" y="466"/>
                  </a:lnTo>
                  <a:lnTo>
                    <a:pt x="133" y="469"/>
                  </a:lnTo>
                  <a:lnTo>
                    <a:pt x="133" y="469"/>
                  </a:lnTo>
                  <a:lnTo>
                    <a:pt x="137" y="469"/>
                  </a:lnTo>
                  <a:lnTo>
                    <a:pt x="142" y="468"/>
                  </a:lnTo>
                  <a:lnTo>
                    <a:pt x="147" y="463"/>
                  </a:lnTo>
                  <a:lnTo>
                    <a:pt x="149" y="460"/>
                  </a:lnTo>
                  <a:lnTo>
                    <a:pt x="152" y="457"/>
                  </a:lnTo>
                  <a:lnTo>
                    <a:pt x="152" y="457"/>
                  </a:lnTo>
                  <a:lnTo>
                    <a:pt x="152" y="454"/>
                  </a:lnTo>
                  <a:lnTo>
                    <a:pt x="153" y="454"/>
                  </a:lnTo>
                  <a:lnTo>
                    <a:pt x="155" y="453"/>
                  </a:lnTo>
                  <a:lnTo>
                    <a:pt x="157" y="452"/>
                  </a:lnTo>
                  <a:lnTo>
                    <a:pt x="157" y="452"/>
                  </a:lnTo>
                  <a:lnTo>
                    <a:pt x="158" y="450"/>
                  </a:lnTo>
                  <a:lnTo>
                    <a:pt x="158" y="448"/>
                  </a:lnTo>
                  <a:lnTo>
                    <a:pt x="158" y="446"/>
                  </a:lnTo>
                  <a:lnTo>
                    <a:pt x="158" y="443"/>
                  </a:lnTo>
                  <a:lnTo>
                    <a:pt x="158" y="443"/>
                  </a:lnTo>
                  <a:lnTo>
                    <a:pt x="159" y="441"/>
                  </a:lnTo>
                  <a:lnTo>
                    <a:pt x="162" y="439"/>
                  </a:lnTo>
                  <a:lnTo>
                    <a:pt x="166" y="438"/>
                  </a:lnTo>
                  <a:lnTo>
                    <a:pt x="171" y="437"/>
                  </a:lnTo>
                  <a:lnTo>
                    <a:pt x="173" y="436"/>
                  </a:lnTo>
                  <a:lnTo>
                    <a:pt x="173" y="435"/>
                  </a:lnTo>
                  <a:lnTo>
                    <a:pt x="173" y="435"/>
                  </a:lnTo>
                  <a:lnTo>
                    <a:pt x="173" y="431"/>
                  </a:lnTo>
                  <a:lnTo>
                    <a:pt x="175" y="427"/>
                  </a:lnTo>
                  <a:lnTo>
                    <a:pt x="179" y="426"/>
                  </a:lnTo>
                  <a:lnTo>
                    <a:pt x="181" y="425"/>
                  </a:lnTo>
                  <a:lnTo>
                    <a:pt x="181" y="425"/>
                  </a:lnTo>
                  <a:lnTo>
                    <a:pt x="182" y="426"/>
                  </a:lnTo>
                  <a:lnTo>
                    <a:pt x="184" y="430"/>
                  </a:lnTo>
                  <a:lnTo>
                    <a:pt x="187" y="433"/>
                  </a:lnTo>
                  <a:lnTo>
                    <a:pt x="191" y="436"/>
                  </a:lnTo>
                  <a:lnTo>
                    <a:pt x="195" y="438"/>
                  </a:lnTo>
                  <a:lnTo>
                    <a:pt x="195" y="438"/>
                  </a:lnTo>
                  <a:lnTo>
                    <a:pt x="209" y="431"/>
                  </a:lnTo>
                  <a:lnTo>
                    <a:pt x="209" y="431"/>
                  </a:lnTo>
                  <a:lnTo>
                    <a:pt x="215" y="428"/>
                  </a:lnTo>
                  <a:lnTo>
                    <a:pt x="218" y="426"/>
                  </a:lnTo>
                  <a:lnTo>
                    <a:pt x="218" y="426"/>
                  </a:lnTo>
                  <a:lnTo>
                    <a:pt x="215" y="422"/>
                  </a:lnTo>
                  <a:lnTo>
                    <a:pt x="213" y="420"/>
                  </a:lnTo>
                  <a:lnTo>
                    <a:pt x="212" y="416"/>
                  </a:lnTo>
                  <a:lnTo>
                    <a:pt x="212" y="416"/>
                  </a:lnTo>
                  <a:lnTo>
                    <a:pt x="210" y="413"/>
                  </a:lnTo>
                  <a:lnTo>
                    <a:pt x="210" y="410"/>
                  </a:lnTo>
                  <a:lnTo>
                    <a:pt x="210" y="410"/>
                  </a:lnTo>
                  <a:lnTo>
                    <a:pt x="214" y="415"/>
                  </a:lnTo>
                  <a:lnTo>
                    <a:pt x="219" y="419"/>
                  </a:lnTo>
                  <a:lnTo>
                    <a:pt x="225" y="422"/>
                  </a:lnTo>
                  <a:lnTo>
                    <a:pt x="225" y="422"/>
                  </a:lnTo>
                  <a:lnTo>
                    <a:pt x="242" y="411"/>
                  </a:lnTo>
                  <a:lnTo>
                    <a:pt x="242" y="411"/>
                  </a:lnTo>
                  <a:lnTo>
                    <a:pt x="246" y="410"/>
                  </a:lnTo>
                  <a:lnTo>
                    <a:pt x="246" y="410"/>
                  </a:lnTo>
                  <a:lnTo>
                    <a:pt x="246" y="410"/>
                  </a:lnTo>
                  <a:lnTo>
                    <a:pt x="246" y="410"/>
                  </a:lnTo>
                  <a:lnTo>
                    <a:pt x="243" y="407"/>
                  </a:lnTo>
                  <a:lnTo>
                    <a:pt x="240" y="403"/>
                  </a:lnTo>
                  <a:lnTo>
                    <a:pt x="236" y="398"/>
                  </a:lnTo>
                  <a:lnTo>
                    <a:pt x="236" y="396"/>
                  </a:lnTo>
                  <a:lnTo>
                    <a:pt x="237" y="394"/>
                  </a:lnTo>
                  <a:lnTo>
                    <a:pt x="237" y="394"/>
                  </a:lnTo>
                  <a:lnTo>
                    <a:pt x="239" y="393"/>
                  </a:lnTo>
                  <a:lnTo>
                    <a:pt x="239" y="391"/>
                  </a:lnTo>
                  <a:lnTo>
                    <a:pt x="236" y="383"/>
                  </a:lnTo>
                  <a:lnTo>
                    <a:pt x="234" y="377"/>
                  </a:lnTo>
                  <a:lnTo>
                    <a:pt x="234" y="374"/>
                  </a:lnTo>
                  <a:lnTo>
                    <a:pt x="236" y="372"/>
                  </a:lnTo>
                  <a:lnTo>
                    <a:pt x="236" y="372"/>
                  </a:lnTo>
                  <a:lnTo>
                    <a:pt x="270" y="355"/>
                  </a:lnTo>
                  <a:lnTo>
                    <a:pt x="300" y="341"/>
                  </a:lnTo>
                  <a:lnTo>
                    <a:pt x="300" y="341"/>
                  </a:lnTo>
                  <a:lnTo>
                    <a:pt x="297" y="337"/>
                  </a:lnTo>
                  <a:lnTo>
                    <a:pt x="295" y="332"/>
                  </a:lnTo>
                  <a:lnTo>
                    <a:pt x="291" y="327"/>
                  </a:lnTo>
                  <a:close/>
                  <a:moveTo>
                    <a:pt x="27" y="487"/>
                  </a:moveTo>
                  <a:lnTo>
                    <a:pt x="27" y="487"/>
                  </a:lnTo>
                  <a:lnTo>
                    <a:pt x="27" y="491"/>
                  </a:lnTo>
                  <a:lnTo>
                    <a:pt x="28" y="493"/>
                  </a:lnTo>
                  <a:lnTo>
                    <a:pt x="29" y="497"/>
                  </a:lnTo>
                  <a:lnTo>
                    <a:pt x="29" y="497"/>
                  </a:lnTo>
                  <a:lnTo>
                    <a:pt x="34" y="498"/>
                  </a:lnTo>
                  <a:lnTo>
                    <a:pt x="37" y="499"/>
                  </a:lnTo>
                  <a:lnTo>
                    <a:pt x="39" y="498"/>
                  </a:lnTo>
                  <a:lnTo>
                    <a:pt x="39" y="498"/>
                  </a:lnTo>
                  <a:lnTo>
                    <a:pt x="40" y="496"/>
                  </a:lnTo>
                  <a:lnTo>
                    <a:pt x="40" y="493"/>
                  </a:lnTo>
                  <a:lnTo>
                    <a:pt x="40" y="491"/>
                  </a:lnTo>
                  <a:lnTo>
                    <a:pt x="42" y="488"/>
                  </a:lnTo>
                  <a:lnTo>
                    <a:pt x="42" y="488"/>
                  </a:lnTo>
                  <a:lnTo>
                    <a:pt x="43" y="487"/>
                  </a:lnTo>
                  <a:lnTo>
                    <a:pt x="44" y="487"/>
                  </a:lnTo>
                  <a:lnTo>
                    <a:pt x="44" y="487"/>
                  </a:lnTo>
                  <a:lnTo>
                    <a:pt x="45" y="486"/>
                  </a:lnTo>
                  <a:lnTo>
                    <a:pt x="45" y="486"/>
                  </a:lnTo>
                  <a:lnTo>
                    <a:pt x="59" y="492"/>
                  </a:lnTo>
                  <a:lnTo>
                    <a:pt x="72" y="499"/>
                  </a:lnTo>
                  <a:lnTo>
                    <a:pt x="98" y="516"/>
                  </a:lnTo>
                  <a:lnTo>
                    <a:pt x="98" y="516"/>
                  </a:lnTo>
                  <a:lnTo>
                    <a:pt x="102" y="519"/>
                  </a:lnTo>
                  <a:lnTo>
                    <a:pt x="102" y="519"/>
                  </a:lnTo>
                  <a:lnTo>
                    <a:pt x="98" y="526"/>
                  </a:lnTo>
                  <a:lnTo>
                    <a:pt x="98" y="526"/>
                  </a:lnTo>
                  <a:lnTo>
                    <a:pt x="92" y="538"/>
                  </a:lnTo>
                  <a:lnTo>
                    <a:pt x="91" y="544"/>
                  </a:lnTo>
                  <a:lnTo>
                    <a:pt x="89" y="549"/>
                  </a:lnTo>
                  <a:lnTo>
                    <a:pt x="89" y="549"/>
                  </a:lnTo>
                  <a:lnTo>
                    <a:pt x="91" y="552"/>
                  </a:lnTo>
                  <a:lnTo>
                    <a:pt x="92" y="554"/>
                  </a:lnTo>
                  <a:lnTo>
                    <a:pt x="94" y="555"/>
                  </a:lnTo>
                  <a:lnTo>
                    <a:pt x="97" y="555"/>
                  </a:lnTo>
                  <a:lnTo>
                    <a:pt x="97" y="555"/>
                  </a:lnTo>
                  <a:lnTo>
                    <a:pt x="100" y="555"/>
                  </a:lnTo>
                  <a:lnTo>
                    <a:pt x="103" y="554"/>
                  </a:lnTo>
                  <a:lnTo>
                    <a:pt x="105" y="552"/>
                  </a:lnTo>
                  <a:lnTo>
                    <a:pt x="106" y="549"/>
                  </a:lnTo>
                  <a:lnTo>
                    <a:pt x="106" y="549"/>
                  </a:lnTo>
                  <a:lnTo>
                    <a:pt x="106" y="547"/>
                  </a:lnTo>
                  <a:lnTo>
                    <a:pt x="106" y="546"/>
                  </a:lnTo>
                  <a:lnTo>
                    <a:pt x="104" y="542"/>
                  </a:lnTo>
                  <a:lnTo>
                    <a:pt x="102" y="541"/>
                  </a:lnTo>
                  <a:lnTo>
                    <a:pt x="100" y="541"/>
                  </a:lnTo>
                  <a:lnTo>
                    <a:pt x="100" y="541"/>
                  </a:lnTo>
                  <a:lnTo>
                    <a:pt x="104" y="532"/>
                  </a:lnTo>
                  <a:lnTo>
                    <a:pt x="104" y="532"/>
                  </a:lnTo>
                  <a:lnTo>
                    <a:pt x="106" y="526"/>
                  </a:lnTo>
                  <a:lnTo>
                    <a:pt x="109" y="521"/>
                  </a:lnTo>
                  <a:lnTo>
                    <a:pt x="113" y="519"/>
                  </a:lnTo>
                  <a:lnTo>
                    <a:pt x="115" y="516"/>
                  </a:lnTo>
                  <a:lnTo>
                    <a:pt x="119" y="515"/>
                  </a:lnTo>
                  <a:lnTo>
                    <a:pt x="121" y="515"/>
                  </a:lnTo>
                  <a:lnTo>
                    <a:pt x="121" y="515"/>
                  </a:lnTo>
                  <a:lnTo>
                    <a:pt x="120" y="513"/>
                  </a:lnTo>
                  <a:lnTo>
                    <a:pt x="117" y="509"/>
                  </a:lnTo>
                  <a:lnTo>
                    <a:pt x="117" y="505"/>
                  </a:lnTo>
                  <a:lnTo>
                    <a:pt x="117" y="502"/>
                  </a:lnTo>
                  <a:lnTo>
                    <a:pt x="119" y="497"/>
                  </a:lnTo>
                  <a:lnTo>
                    <a:pt x="121" y="492"/>
                  </a:lnTo>
                  <a:lnTo>
                    <a:pt x="121" y="492"/>
                  </a:lnTo>
                  <a:lnTo>
                    <a:pt x="126" y="480"/>
                  </a:lnTo>
                  <a:lnTo>
                    <a:pt x="128" y="471"/>
                  </a:lnTo>
                  <a:lnTo>
                    <a:pt x="128" y="471"/>
                  </a:lnTo>
                  <a:lnTo>
                    <a:pt x="128" y="468"/>
                  </a:lnTo>
                  <a:lnTo>
                    <a:pt x="127" y="465"/>
                  </a:lnTo>
                  <a:lnTo>
                    <a:pt x="125" y="463"/>
                  </a:lnTo>
                  <a:lnTo>
                    <a:pt x="121" y="461"/>
                  </a:lnTo>
                  <a:lnTo>
                    <a:pt x="121" y="461"/>
                  </a:lnTo>
                  <a:lnTo>
                    <a:pt x="119" y="463"/>
                  </a:lnTo>
                  <a:lnTo>
                    <a:pt x="115" y="464"/>
                  </a:lnTo>
                  <a:lnTo>
                    <a:pt x="114" y="466"/>
                  </a:lnTo>
                  <a:lnTo>
                    <a:pt x="113" y="469"/>
                  </a:lnTo>
                  <a:lnTo>
                    <a:pt x="113" y="469"/>
                  </a:lnTo>
                  <a:lnTo>
                    <a:pt x="113" y="472"/>
                  </a:lnTo>
                  <a:lnTo>
                    <a:pt x="114" y="475"/>
                  </a:lnTo>
                  <a:lnTo>
                    <a:pt x="116" y="477"/>
                  </a:lnTo>
                  <a:lnTo>
                    <a:pt x="119" y="479"/>
                  </a:lnTo>
                  <a:lnTo>
                    <a:pt x="119" y="479"/>
                  </a:lnTo>
                  <a:lnTo>
                    <a:pt x="119" y="479"/>
                  </a:lnTo>
                  <a:lnTo>
                    <a:pt x="115" y="490"/>
                  </a:lnTo>
                  <a:lnTo>
                    <a:pt x="110" y="496"/>
                  </a:lnTo>
                  <a:lnTo>
                    <a:pt x="110" y="496"/>
                  </a:lnTo>
                  <a:lnTo>
                    <a:pt x="105" y="493"/>
                  </a:lnTo>
                  <a:lnTo>
                    <a:pt x="105" y="493"/>
                  </a:lnTo>
                  <a:lnTo>
                    <a:pt x="81" y="480"/>
                  </a:lnTo>
                  <a:lnTo>
                    <a:pt x="67" y="475"/>
                  </a:lnTo>
                  <a:lnTo>
                    <a:pt x="54" y="471"/>
                  </a:lnTo>
                  <a:lnTo>
                    <a:pt x="54" y="471"/>
                  </a:lnTo>
                  <a:lnTo>
                    <a:pt x="55" y="468"/>
                  </a:lnTo>
                  <a:lnTo>
                    <a:pt x="55" y="468"/>
                  </a:lnTo>
                  <a:lnTo>
                    <a:pt x="59" y="461"/>
                  </a:lnTo>
                  <a:lnTo>
                    <a:pt x="60" y="459"/>
                  </a:lnTo>
                  <a:lnTo>
                    <a:pt x="60" y="459"/>
                  </a:lnTo>
                  <a:lnTo>
                    <a:pt x="58" y="460"/>
                  </a:lnTo>
                  <a:lnTo>
                    <a:pt x="53" y="463"/>
                  </a:lnTo>
                  <a:lnTo>
                    <a:pt x="53" y="463"/>
                  </a:lnTo>
                  <a:lnTo>
                    <a:pt x="46" y="465"/>
                  </a:lnTo>
                  <a:lnTo>
                    <a:pt x="43" y="466"/>
                  </a:lnTo>
                  <a:lnTo>
                    <a:pt x="43" y="466"/>
                  </a:lnTo>
                  <a:lnTo>
                    <a:pt x="39" y="466"/>
                  </a:lnTo>
                  <a:lnTo>
                    <a:pt x="37" y="466"/>
                  </a:lnTo>
                  <a:lnTo>
                    <a:pt x="37" y="466"/>
                  </a:lnTo>
                  <a:lnTo>
                    <a:pt x="35" y="468"/>
                  </a:lnTo>
                  <a:lnTo>
                    <a:pt x="33" y="474"/>
                  </a:lnTo>
                  <a:lnTo>
                    <a:pt x="33" y="474"/>
                  </a:lnTo>
                  <a:lnTo>
                    <a:pt x="31" y="481"/>
                  </a:lnTo>
                  <a:lnTo>
                    <a:pt x="31" y="481"/>
                  </a:lnTo>
                  <a:lnTo>
                    <a:pt x="28" y="485"/>
                  </a:lnTo>
                  <a:lnTo>
                    <a:pt x="27" y="487"/>
                  </a:lnTo>
                  <a:close/>
                  <a:moveTo>
                    <a:pt x="33" y="81"/>
                  </a:moveTo>
                  <a:lnTo>
                    <a:pt x="33" y="81"/>
                  </a:lnTo>
                  <a:lnTo>
                    <a:pt x="43" y="79"/>
                  </a:lnTo>
                  <a:lnTo>
                    <a:pt x="49" y="78"/>
                  </a:lnTo>
                  <a:lnTo>
                    <a:pt x="49" y="54"/>
                  </a:lnTo>
                  <a:lnTo>
                    <a:pt x="49" y="54"/>
                  </a:lnTo>
                  <a:lnTo>
                    <a:pt x="35" y="51"/>
                  </a:lnTo>
                  <a:lnTo>
                    <a:pt x="35" y="51"/>
                  </a:lnTo>
                  <a:lnTo>
                    <a:pt x="32" y="51"/>
                  </a:lnTo>
                  <a:lnTo>
                    <a:pt x="29" y="52"/>
                  </a:lnTo>
                  <a:lnTo>
                    <a:pt x="27" y="54"/>
                  </a:lnTo>
                  <a:lnTo>
                    <a:pt x="26" y="56"/>
                  </a:lnTo>
                  <a:lnTo>
                    <a:pt x="24" y="60"/>
                  </a:lnTo>
                  <a:lnTo>
                    <a:pt x="24" y="62"/>
                  </a:lnTo>
                  <a:lnTo>
                    <a:pt x="24" y="70"/>
                  </a:lnTo>
                  <a:lnTo>
                    <a:pt x="24" y="70"/>
                  </a:lnTo>
                  <a:lnTo>
                    <a:pt x="26" y="74"/>
                  </a:lnTo>
                  <a:lnTo>
                    <a:pt x="28" y="78"/>
                  </a:lnTo>
                  <a:lnTo>
                    <a:pt x="31" y="79"/>
                  </a:lnTo>
                  <a:lnTo>
                    <a:pt x="33" y="81"/>
                  </a:lnTo>
                  <a:close/>
                  <a:moveTo>
                    <a:pt x="92" y="71"/>
                  </a:moveTo>
                  <a:lnTo>
                    <a:pt x="92" y="71"/>
                  </a:lnTo>
                  <a:lnTo>
                    <a:pt x="92" y="63"/>
                  </a:lnTo>
                  <a:lnTo>
                    <a:pt x="92" y="63"/>
                  </a:lnTo>
                  <a:lnTo>
                    <a:pt x="92" y="50"/>
                  </a:lnTo>
                  <a:lnTo>
                    <a:pt x="92" y="50"/>
                  </a:lnTo>
                  <a:lnTo>
                    <a:pt x="92" y="48"/>
                  </a:lnTo>
                  <a:lnTo>
                    <a:pt x="92" y="46"/>
                  </a:lnTo>
                  <a:lnTo>
                    <a:pt x="91" y="45"/>
                  </a:lnTo>
                  <a:lnTo>
                    <a:pt x="91" y="45"/>
                  </a:lnTo>
                  <a:lnTo>
                    <a:pt x="86" y="45"/>
                  </a:lnTo>
                  <a:lnTo>
                    <a:pt x="86" y="45"/>
                  </a:lnTo>
                  <a:lnTo>
                    <a:pt x="83" y="50"/>
                  </a:lnTo>
                  <a:lnTo>
                    <a:pt x="82" y="45"/>
                  </a:lnTo>
                  <a:lnTo>
                    <a:pt x="82" y="45"/>
                  </a:lnTo>
                  <a:lnTo>
                    <a:pt x="75" y="45"/>
                  </a:lnTo>
                  <a:lnTo>
                    <a:pt x="75" y="45"/>
                  </a:lnTo>
                  <a:lnTo>
                    <a:pt x="73" y="50"/>
                  </a:lnTo>
                  <a:lnTo>
                    <a:pt x="72" y="45"/>
                  </a:lnTo>
                  <a:lnTo>
                    <a:pt x="72" y="45"/>
                  </a:lnTo>
                  <a:lnTo>
                    <a:pt x="66" y="45"/>
                  </a:lnTo>
                  <a:lnTo>
                    <a:pt x="66" y="45"/>
                  </a:lnTo>
                  <a:lnTo>
                    <a:pt x="64" y="50"/>
                  </a:lnTo>
                  <a:lnTo>
                    <a:pt x="62" y="45"/>
                  </a:lnTo>
                  <a:lnTo>
                    <a:pt x="62" y="45"/>
                  </a:lnTo>
                  <a:lnTo>
                    <a:pt x="58" y="45"/>
                  </a:lnTo>
                  <a:lnTo>
                    <a:pt x="58" y="45"/>
                  </a:lnTo>
                  <a:lnTo>
                    <a:pt x="56" y="46"/>
                  </a:lnTo>
                  <a:lnTo>
                    <a:pt x="55" y="48"/>
                  </a:lnTo>
                  <a:lnTo>
                    <a:pt x="55" y="50"/>
                  </a:lnTo>
                  <a:lnTo>
                    <a:pt x="55" y="50"/>
                  </a:lnTo>
                  <a:lnTo>
                    <a:pt x="55" y="63"/>
                  </a:lnTo>
                  <a:lnTo>
                    <a:pt x="55" y="63"/>
                  </a:lnTo>
                  <a:lnTo>
                    <a:pt x="55" y="78"/>
                  </a:lnTo>
                  <a:lnTo>
                    <a:pt x="55" y="78"/>
                  </a:lnTo>
                  <a:lnTo>
                    <a:pt x="59" y="78"/>
                  </a:lnTo>
                  <a:lnTo>
                    <a:pt x="61" y="77"/>
                  </a:lnTo>
                  <a:lnTo>
                    <a:pt x="61" y="77"/>
                  </a:lnTo>
                  <a:lnTo>
                    <a:pt x="62" y="73"/>
                  </a:lnTo>
                  <a:lnTo>
                    <a:pt x="64" y="72"/>
                  </a:lnTo>
                  <a:lnTo>
                    <a:pt x="64" y="72"/>
                  </a:lnTo>
                  <a:lnTo>
                    <a:pt x="64" y="81"/>
                  </a:lnTo>
                  <a:lnTo>
                    <a:pt x="64" y="81"/>
                  </a:lnTo>
                  <a:lnTo>
                    <a:pt x="66" y="81"/>
                  </a:lnTo>
                  <a:lnTo>
                    <a:pt x="69" y="79"/>
                  </a:lnTo>
                  <a:lnTo>
                    <a:pt x="71" y="78"/>
                  </a:lnTo>
                  <a:lnTo>
                    <a:pt x="71" y="78"/>
                  </a:lnTo>
                  <a:lnTo>
                    <a:pt x="72" y="74"/>
                  </a:lnTo>
                  <a:lnTo>
                    <a:pt x="73" y="72"/>
                  </a:lnTo>
                  <a:lnTo>
                    <a:pt x="73" y="72"/>
                  </a:lnTo>
                  <a:lnTo>
                    <a:pt x="73" y="81"/>
                  </a:lnTo>
                  <a:lnTo>
                    <a:pt x="73" y="81"/>
                  </a:lnTo>
                  <a:lnTo>
                    <a:pt x="77" y="79"/>
                  </a:lnTo>
                  <a:lnTo>
                    <a:pt x="81" y="78"/>
                  </a:lnTo>
                  <a:lnTo>
                    <a:pt x="81" y="78"/>
                  </a:lnTo>
                  <a:lnTo>
                    <a:pt x="83" y="74"/>
                  </a:lnTo>
                  <a:lnTo>
                    <a:pt x="83" y="72"/>
                  </a:lnTo>
                  <a:lnTo>
                    <a:pt x="83" y="72"/>
                  </a:lnTo>
                  <a:lnTo>
                    <a:pt x="83" y="78"/>
                  </a:lnTo>
                  <a:lnTo>
                    <a:pt x="83" y="78"/>
                  </a:lnTo>
                  <a:lnTo>
                    <a:pt x="86" y="77"/>
                  </a:lnTo>
                  <a:lnTo>
                    <a:pt x="86" y="77"/>
                  </a:lnTo>
                  <a:lnTo>
                    <a:pt x="89" y="76"/>
                  </a:lnTo>
                  <a:lnTo>
                    <a:pt x="89" y="76"/>
                  </a:lnTo>
                  <a:lnTo>
                    <a:pt x="91" y="74"/>
                  </a:lnTo>
                  <a:lnTo>
                    <a:pt x="92" y="71"/>
                  </a:lnTo>
                  <a:close/>
                  <a:moveTo>
                    <a:pt x="105" y="84"/>
                  </a:moveTo>
                  <a:lnTo>
                    <a:pt x="105" y="76"/>
                  </a:lnTo>
                  <a:lnTo>
                    <a:pt x="105" y="76"/>
                  </a:lnTo>
                  <a:lnTo>
                    <a:pt x="104" y="74"/>
                  </a:lnTo>
                  <a:lnTo>
                    <a:pt x="103" y="71"/>
                  </a:lnTo>
                  <a:lnTo>
                    <a:pt x="103" y="66"/>
                  </a:lnTo>
                  <a:lnTo>
                    <a:pt x="103" y="66"/>
                  </a:lnTo>
                  <a:lnTo>
                    <a:pt x="103" y="63"/>
                  </a:lnTo>
                  <a:lnTo>
                    <a:pt x="104" y="60"/>
                  </a:lnTo>
                  <a:lnTo>
                    <a:pt x="105" y="57"/>
                  </a:lnTo>
                  <a:lnTo>
                    <a:pt x="105" y="50"/>
                  </a:lnTo>
                  <a:lnTo>
                    <a:pt x="105" y="50"/>
                  </a:lnTo>
                  <a:lnTo>
                    <a:pt x="103" y="48"/>
                  </a:lnTo>
                  <a:lnTo>
                    <a:pt x="100" y="46"/>
                  </a:lnTo>
                  <a:lnTo>
                    <a:pt x="98" y="46"/>
                  </a:lnTo>
                  <a:lnTo>
                    <a:pt x="98" y="73"/>
                  </a:lnTo>
                  <a:lnTo>
                    <a:pt x="98" y="73"/>
                  </a:lnTo>
                  <a:lnTo>
                    <a:pt x="97" y="77"/>
                  </a:lnTo>
                  <a:lnTo>
                    <a:pt x="94" y="81"/>
                  </a:lnTo>
                  <a:lnTo>
                    <a:pt x="91" y="83"/>
                  </a:lnTo>
                  <a:lnTo>
                    <a:pt x="86" y="84"/>
                  </a:lnTo>
                  <a:lnTo>
                    <a:pt x="86" y="84"/>
                  </a:lnTo>
                  <a:lnTo>
                    <a:pt x="76" y="85"/>
                  </a:lnTo>
                  <a:lnTo>
                    <a:pt x="67" y="87"/>
                  </a:lnTo>
                  <a:lnTo>
                    <a:pt x="60" y="87"/>
                  </a:lnTo>
                  <a:lnTo>
                    <a:pt x="60" y="87"/>
                  </a:lnTo>
                  <a:lnTo>
                    <a:pt x="61" y="93"/>
                  </a:lnTo>
                  <a:lnTo>
                    <a:pt x="61" y="93"/>
                  </a:lnTo>
                  <a:lnTo>
                    <a:pt x="64" y="96"/>
                  </a:lnTo>
                  <a:lnTo>
                    <a:pt x="65" y="98"/>
                  </a:lnTo>
                  <a:lnTo>
                    <a:pt x="97" y="98"/>
                  </a:lnTo>
                  <a:lnTo>
                    <a:pt x="105" y="84"/>
                  </a:lnTo>
                  <a:close/>
                  <a:moveTo>
                    <a:pt x="65" y="116"/>
                  </a:moveTo>
                  <a:lnTo>
                    <a:pt x="97" y="116"/>
                  </a:lnTo>
                  <a:lnTo>
                    <a:pt x="97" y="116"/>
                  </a:lnTo>
                  <a:lnTo>
                    <a:pt x="99" y="110"/>
                  </a:lnTo>
                  <a:lnTo>
                    <a:pt x="98" y="104"/>
                  </a:lnTo>
                  <a:lnTo>
                    <a:pt x="65" y="104"/>
                  </a:lnTo>
                  <a:lnTo>
                    <a:pt x="62" y="110"/>
                  </a:lnTo>
                  <a:lnTo>
                    <a:pt x="65" y="116"/>
                  </a:lnTo>
                  <a:close/>
                  <a:moveTo>
                    <a:pt x="97" y="122"/>
                  </a:moveTo>
                  <a:lnTo>
                    <a:pt x="65" y="122"/>
                  </a:lnTo>
                  <a:lnTo>
                    <a:pt x="65" y="164"/>
                  </a:lnTo>
                  <a:lnTo>
                    <a:pt x="93" y="165"/>
                  </a:lnTo>
                  <a:lnTo>
                    <a:pt x="102" y="157"/>
                  </a:lnTo>
                  <a:lnTo>
                    <a:pt x="97" y="122"/>
                  </a:lnTo>
                  <a:close/>
                  <a:moveTo>
                    <a:pt x="113" y="175"/>
                  </a:moveTo>
                  <a:lnTo>
                    <a:pt x="113" y="175"/>
                  </a:lnTo>
                  <a:lnTo>
                    <a:pt x="106" y="170"/>
                  </a:lnTo>
                  <a:lnTo>
                    <a:pt x="106" y="170"/>
                  </a:lnTo>
                  <a:lnTo>
                    <a:pt x="105" y="164"/>
                  </a:lnTo>
                  <a:lnTo>
                    <a:pt x="95" y="171"/>
                  </a:lnTo>
                  <a:lnTo>
                    <a:pt x="64" y="171"/>
                  </a:lnTo>
                  <a:lnTo>
                    <a:pt x="64" y="171"/>
                  </a:lnTo>
                  <a:lnTo>
                    <a:pt x="64" y="182"/>
                  </a:lnTo>
                  <a:lnTo>
                    <a:pt x="64" y="194"/>
                  </a:lnTo>
                  <a:lnTo>
                    <a:pt x="64" y="194"/>
                  </a:lnTo>
                  <a:lnTo>
                    <a:pt x="71" y="200"/>
                  </a:lnTo>
                  <a:lnTo>
                    <a:pt x="80" y="206"/>
                  </a:lnTo>
                  <a:lnTo>
                    <a:pt x="100" y="181"/>
                  </a:lnTo>
                  <a:lnTo>
                    <a:pt x="113" y="175"/>
                  </a:lnTo>
                  <a:close/>
                  <a:moveTo>
                    <a:pt x="105" y="184"/>
                  </a:moveTo>
                  <a:lnTo>
                    <a:pt x="87" y="209"/>
                  </a:lnTo>
                  <a:lnTo>
                    <a:pt x="117" y="222"/>
                  </a:lnTo>
                  <a:lnTo>
                    <a:pt x="117" y="222"/>
                  </a:lnTo>
                  <a:lnTo>
                    <a:pt x="131" y="214"/>
                  </a:lnTo>
                  <a:lnTo>
                    <a:pt x="144" y="205"/>
                  </a:lnTo>
                  <a:lnTo>
                    <a:pt x="159" y="195"/>
                  </a:lnTo>
                  <a:lnTo>
                    <a:pt x="116" y="179"/>
                  </a:lnTo>
                  <a:lnTo>
                    <a:pt x="105" y="184"/>
                  </a:lnTo>
                  <a:close/>
                  <a:moveTo>
                    <a:pt x="122" y="59"/>
                  </a:moveTo>
                  <a:lnTo>
                    <a:pt x="122" y="59"/>
                  </a:lnTo>
                  <a:lnTo>
                    <a:pt x="122" y="33"/>
                  </a:lnTo>
                  <a:lnTo>
                    <a:pt x="122" y="33"/>
                  </a:lnTo>
                  <a:lnTo>
                    <a:pt x="124" y="31"/>
                  </a:lnTo>
                  <a:lnTo>
                    <a:pt x="124" y="31"/>
                  </a:lnTo>
                  <a:lnTo>
                    <a:pt x="124" y="28"/>
                  </a:lnTo>
                  <a:lnTo>
                    <a:pt x="124" y="26"/>
                  </a:lnTo>
                  <a:lnTo>
                    <a:pt x="109" y="26"/>
                  </a:lnTo>
                  <a:lnTo>
                    <a:pt x="109" y="26"/>
                  </a:lnTo>
                  <a:lnTo>
                    <a:pt x="109" y="29"/>
                  </a:lnTo>
                  <a:lnTo>
                    <a:pt x="109" y="29"/>
                  </a:lnTo>
                  <a:lnTo>
                    <a:pt x="109" y="32"/>
                  </a:lnTo>
                  <a:lnTo>
                    <a:pt x="110" y="33"/>
                  </a:lnTo>
                  <a:lnTo>
                    <a:pt x="110" y="59"/>
                  </a:lnTo>
                  <a:lnTo>
                    <a:pt x="110" y="59"/>
                  </a:lnTo>
                  <a:lnTo>
                    <a:pt x="109" y="60"/>
                  </a:lnTo>
                  <a:lnTo>
                    <a:pt x="108" y="66"/>
                  </a:lnTo>
                  <a:lnTo>
                    <a:pt x="108" y="66"/>
                  </a:lnTo>
                  <a:lnTo>
                    <a:pt x="108" y="70"/>
                  </a:lnTo>
                  <a:lnTo>
                    <a:pt x="109" y="73"/>
                  </a:lnTo>
                  <a:lnTo>
                    <a:pt x="111" y="76"/>
                  </a:lnTo>
                  <a:lnTo>
                    <a:pt x="110" y="96"/>
                  </a:lnTo>
                  <a:lnTo>
                    <a:pt x="110" y="96"/>
                  </a:lnTo>
                  <a:lnTo>
                    <a:pt x="110" y="98"/>
                  </a:lnTo>
                  <a:lnTo>
                    <a:pt x="109" y="100"/>
                  </a:lnTo>
                  <a:lnTo>
                    <a:pt x="109" y="100"/>
                  </a:lnTo>
                  <a:lnTo>
                    <a:pt x="109" y="104"/>
                  </a:lnTo>
                  <a:lnTo>
                    <a:pt x="124" y="104"/>
                  </a:lnTo>
                  <a:lnTo>
                    <a:pt x="124" y="104"/>
                  </a:lnTo>
                  <a:lnTo>
                    <a:pt x="124" y="99"/>
                  </a:lnTo>
                  <a:lnTo>
                    <a:pt x="124" y="99"/>
                  </a:lnTo>
                  <a:lnTo>
                    <a:pt x="122" y="96"/>
                  </a:lnTo>
                  <a:lnTo>
                    <a:pt x="122" y="76"/>
                  </a:lnTo>
                  <a:lnTo>
                    <a:pt x="122" y="76"/>
                  </a:lnTo>
                  <a:lnTo>
                    <a:pt x="125" y="72"/>
                  </a:lnTo>
                  <a:lnTo>
                    <a:pt x="125" y="70"/>
                  </a:lnTo>
                  <a:lnTo>
                    <a:pt x="126" y="67"/>
                  </a:lnTo>
                  <a:lnTo>
                    <a:pt x="126" y="67"/>
                  </a:lnTo>
                  <a:lnTo>
                    <a:pt x="124" y="61"/>
                  </a:lnTo>
                  <a:lnTo>
                    <a:pt x="122" y="59"/>
                  </a:lnTo>
                  <a:close/>
                  <a:moveTo>
                    <a:pt x="154" y="79"/>
                  </a:moveTo>
                  <a:lnTo>
                    <a:pt x="177" y="55"/>
                  </a:lnTo>
                  <a:lnTo>
                    <a:pt x="177" y="55"/>
                  </a:lnTo>
                  <a:lnTo>
                    <a:pt x="143" y="55"/>
                  </a:lnTo>
                  <a:lnTo>
                    <a:pt x="143" y="55"/>
                  </a:lnTo>
                  <a:lnTo>
                    <a:pt x="139" y="54"/>
                  </a:lnTo>
                  <a:lnTo>
                    <a:pt x="136" y="51"/>
                  </a:lnTo>
                  <a:lnTo>
                    <a:pt x="131" y="49"/>
                  </a:lnTo>
                  <a:lnTo>
                    <a:pt x="130" y="49"/>
                  </a:lnTo>
                  <a:lnTo>
                    <a:pt x="130" y="49"/>
                  </a:lnTo>
                  <a:lnTo>
                    <a:pt x="126" y="56"/>
                  </a:lnTo>
                  <a:lnTo>
                    <a:pt x="126" y="56"/>
                  </a:lnTo>
                  <a:lnTo>
                    <a:pt x="128" y="60"/>
                  </a:lnTo>
                  <a:lnTo>
                    <a:pt x="130" y="62"/>
                  </a:lnTo>
                  <a:lnTo>
                    <a:pt x="131" y="67"/>
                  </a:lnTo>
                  <a:lnTo>
                    <a:pt x="131" y="67"/>
                  </a:lnTo>
                  <a:lnTo>
                    <a:pt x="131" y="71"/>
                  </a:lnTo>
                  <a:lnTo>
                    <a:pt x="128" y="74"/>
                  </a:lnTo>
                  <a:lnTo>
                    <a:pt x="126" y="77"/>
                  </a:lnTo>
                  <a:lnTo>
                    <a:pt x="126" y="77"/>
                  </a:lnTo>
                  <a:lnTo>
                    <a:pt x="131" y="85"/>
                  </a:lnTo>
                  <a:lnTo>
                    <a:pt x="131" y="85"/>
                  </a:lnTo>
                  <a:lnTo>
                    <a:pt x="135" y="83"/>
                  </a:lnTo>
                  <a:lnTo>
                    <a:pt x="144" y="79"/>
                  </a:lnTo>
                  <a:lnTo>
                    <a:pt x="144" y="79"/>
                  </a:lnTo>
                  <a:lnTo>
                    <a:pt x="154" y="79"/>
                  </a:lnTo>
                  <a:close/>
                  <a:moveTo>
                    <a:pt x="261" y="79"/>
                  </a:moveTo>
                  <a:lnTo>
                    <a:pt x="291" y="40"/>
                  </a:lnTo>
                  <a:lnTo>
                    <a:pt x="291" y="40"/>
                  </a:lnTo>
                  <a:lnTo>
                    <a:pt x="289" y="39"/>
                  </a:lnTo>
                  <a:lnTo>
                    <a:pt x="286" y="40"/>
                  </a:lnTo>
                  <a:lnTo>
                    <a:pt x="283" y="42"/>
                  </a:lnTo>
                  <a:lnTo>
                    <a:pt x="283" y="42"/>
                  </a:lnTo>
                  <a:lnTo>
                    <a:pt x="280" y="43"/>
                  </a:lnTo>
                  <a:lnTo>
                    <a:pt x="279" y="46"/>
                  </a:lnTo>
                  <a:lnTo>
                    <a:pt x="279" y="50"/>
                  </a:lnTo>
                  <a:lnTo>
                    <a:pt x="279" y="50"/>
                  </a:lnTo>
                  <a:lnTo>
                    <a:pt x="277" y="48"/>
                  </a:lnTo>
                  <a:lnTo>
                    <a:pt x="275" y="46"/>
                  </a:lnTo>
                  <a:lnTo>
                    <a:pt x="270" y="46"/>
                  </a:lnTo>
                  <a:lnTo>
                    <a:pt x="267" y="46"/>
                  </a:lnTo>
                  <a:lnTo>
                    <a:pt x="265" y="48"/>
                  </a:lnTo>
                  <a:lnTo>
                    <a:pt x="265" y="48"/>
                  </a:lnTo>
                  <a:lnTo>
                    <a:pt x="268" y="54"/>
                  </a:lnTo>
                  <a:lnTo>
                    <a:pt x="268" y="57"/>
                  </a:lnTo>
                  <a:lnTo>
                    <a:pt x="265" y="60"/>
                  </a:lnTo>
                  <a:lnTo>
                    <a:pt x="263" y="60"/>
                  </a:lnTo>
                  <a:lnTo>
                    <a:pt x="263" y="60"/>
                  </a:lnTo>
                  <a:lnTo>
                    <a:pt x="259" y="59"/>
                  </a:lnTo>
                  <a:lnTo>
                    <a:pt x="258" y="56"/>
                  </a:lnTo>
                  <a:lnTo>
                    <a:pt x="258" y="52"/>
                  </a:lnTo>
                  <a:lnTo>
                    <a:pt x="258" y="52"/>
                  </a:lnTo>
                  <a:lnTo>
                    <a:pt x="254" y="55"/>
                  </a:lnTo>
                  <a:lnTo>
                    <a:pt x="252" y="55"/>
                  </a:lnTo>
                  <a:lnTo>
                    <a:pt x="248" y="52"/>
                  </a:lnTo>
                  <a:lnTo>
                    <a:pt x="248" y="52"/>
                  </a:lnTo>
                  <a:lnTo>
                    <a:pt x="247" y="50"/>
                  </a:lnTo>
                  <a:lnTo>
                    <a:pt x="250" y="46"/>
                  </a:lnTo>
                  <a:lnTo>
                    <a:pt x="253" y="45"/>
                  </a:lnTo>
                  <a:lnTo>
                    <a:pt x="259" y="44"/>
                  </a:lnTo>
                  <a:lnTo>
                    <a:pt x="259" y="44"/>
                  </a:lnTo>
                  <a:lnTo>
                    <a:pt x="258" y="40"/>
                  </a:lnTo>
                  <a:lnTo>
                    <a:pt x="257" y="38"/>
                  </a:lnTo>
                  <a:lnTo>
                    <a:pt x="254" y="35"/>
                  </a:lnTo>
                  <a:lnTo>
                    <a:pt x="254" y="35"/>
                  </a:lnTo>
                  <a:lnTo>
                    <a:pt x="251" y="34"/>
                  </a:lnTo>
                  <a:lnTo>
                    <a:pt x="248" y="34"/>
                  </a:lnTo>
                  <a:lnTo>
                    <a:pt x="245" y="35"/>
                  </a:lnTo>
                  <a:lnTo>
                    <a:pt x="245" y="35"/>
                  </a:lnTo>
                  <a:lnTo>
                    <a:pt x="247" y="34"/>
                  </a:lnTo>
                  <a:lnTo>
                    <a:pt x="248" y="32"/>
                  </a:lnTo>
                  <a:lnTo>
                    <a:pt x="250" y="29"/>
                  </a:lnTo>
                  <a:lnTo>
                    <a:pt x="250" y="29"/>
                  </a:lnTo>
                  <a:lnTo>
                    <a:pt x="250" y="23"/>
                  </a:lnTo>
                  <a:lnTo>
                    <a:pt x="248" y="21"/>
                  </a:lnTo>
                  <a:lnTo>
                    <a:pt x="246" y="17"/>
                  </a:lnTo>
                  <a:lnTo>
                    <a:pt x="246" y="17"/>
                  </a:lnTo>
                  <a:lnTo>
                    <a:pt x="246" y="17"/>
                  </a:lnTo>
                  <a:lnTo>
                    <a:pt x="246" y="17"/>
                  </a:lnTo>
                  <a:lnTo>
                    <a:pt x="242" y="18"/>
                  </a:lnTo>
                  <a:lnTo>
                    <a:pt x="239" y="20"/>
                  </a:lnTo>
                  <a:lnTo>
                    <a:pt x="235" y="22"/>
                  </a:lnTo>
                  <a:lnTo>
                    <a:pt x="235" y="22"/>
                  </a:lnTo>
                  <a:lnTo>
                    <a:pt x="234" y="26"/>
                  </a:lnTo>
                  <a:lnTo>
                    <a:pt x="234" y="28"/>
                  </a:lnTo>
                  <a:lnTo>
                    <a:pt x="234" y="31"/>
                  </a:lnTo>
                  <a:lnTo>
                    <a:pt x="234" y="31"/>
                  </a:lnTo>
                  <a:lnTo>
                    <a:pt x="231" y="27"/>
                  </a:lnTo>
                  <a:lnTo>
                    <a:pt x="230" y="24"/>
                  </a:lnTo>
                  <a:lnTo>
                    <a:pt x="226" y="23"/>
                  </a:lnTo>
                  <a:lnTo>
                    <a:pt x="226" y="23"/>
                  </a:lnTo>
                  <a:lnTo>
                    <a:pt x="223" y="23"/>
                  </a:lnTo>
                  <a:lnTo>
                    <a:pt x="220" y="24"/>
                  </a:lnTo>
                  <a:lnTo>
                    <a:pt x="218" y="26"/>
                  </a:lnTo>
                  <a:lnTo>
                    <a:pt x="218" y="26"/>
                  </a:lnTo>
                  <a:lnTo>
                    <a:pt x="221" y="31"/>
                  </a:lnTo>
                  <a:lnTo>
                    <a:pt x="221" y="35"/>
                  </a:lnTo>
                  <a:lnTo>
                    <a:pt x="221" y="38"/>
                  </a:lnTo>
                  <a:lnTo>
                    <a:pt x="218" y="39"/>
                  </a:lnTo>
                  <a:lnTo>
                    <a:pt x="218" y="39"/>
                  </a:lnTo>
                  <a:lnTo>
                    <a:pt x="214" y="38"/>
                  </a:lnTo>
                  <a:lnTo>
                    <a:pt x="213" y="35"/>
                  </a:lnTo>
                  <a:lnTo>
                    <a:pt x="212" y="32"/>
                  </a:lnTo>
                  <a:lnTo>
                    <a:pt x="212" y="32"/>
                  </a:lnTo>
                  <a:lnTo>
                    <a:pt x="209" y="34"/>
                  </a:lnTo>
                  <a:lnTo>
                    <a:pt x="207" y="35"/>
                  </a:lnTo>
                  <a:lnTo>
                    <a:pt x="203" y="34"/>
                  </a:lnTo>
                  <a:lnTo>
                    <a:pt x="203" y="34"/>
                  </a:lnTo>
                  <a:lnTo>
                    <a:pt x="201" y="32"/>
                  </a:lnTo>
                  <a:lnTo>
                    <a:pt x="201" y="28"/>
                  </a:lnTo>
                  <a:lnTo>
                    <a:pt x="204" y="26"/>
                  </a:lnTo>
                  <a:lnTo>
                    <a:pt x="210" y="23"/>
                  </a:lnTo>
                  <a:lnTo>
                    <a:pt x="210" y="23"/>
                  </a:lnTo>
                  <a:lnTo>
                    <a:pt x="209" y="22"/>
                  </a:lnTo>
                  <a:lnTo>
                    <a:pt x="208" y="18"/>
                  </a:lnTo>
                  <a:lnTo>
                    <a:pt x="204" y="16"/>
                  </a:lnTo>
                  <a:lnTo>
                    <a:pt x="202" y="15"/>
                  </a:lnTo>
                  <a:lnTo>
                    <a:pt x="199" y="16"/>
                  </a:lnTo>
                  <a:lnTo>
                    <a:pt x="199" y="16"/>
                  </a:lnTo>
                  <a:lnTo>
                    <a:pt x="202" y="12"/>
                  </a:lnTo>
                  <a:lnTo>
                    <a:pt x="203" y="10"/>
                  </a:lnTo>
                  <a:lnTo>
                    <a:pt x="203" y="6"/>
                  </a:lnTo>
                  <a:lnTo>
                    <a:pt x="203" y="6"/>
                  </a:lnTo>
                  <a:lnTo>
                    <a:pt x="202" y="4"/>
                  </a:lnTo>
                  <a:lnTo>
                    <a:pt x="201" y="1"/>
                  </a:lnTo>
                  <a:lnTo>
                    <a:pt x="198" y="0"/>
                  </a:lnTo>
                  <a:lnTo>
                    <a:pt x="190" y="49"/>
                  </a:lnTo>
                  <a:lnTo>
                    <a:pt x="213" y="59"/>
                  </a:lnTo>
                  <a:lnTo>
                    <a:pt x="213" y="59"/>
                  </a:lnTo>
                  <a:lnTo>
                    <a:pt x="220" y="55"/>
                  </a:lnTo>
                  <a:lnTo>
                    <a:pt x="220" y="55"/>
                  </a:lnTo>
                  <a:lnTo>
                    <a:pt x="224" y="52"/>
                  </a:lnTo>
                  <a:lnTo>
                    <a:pt x="229" y="52"/>
                  </a:lnTo>
                  <a:lnTo>
                    <a:pt x="234" y="54"/>
                  </a:lnTo>
                  <a:lnTo>
                    <a:pt x="237" y="55"/>
                  </a:lnTo>
                  <a:lnTo>
                    <a:pt x="237" y="55"/>
                  </a:lnTo>
                  <a:lnTo>
                    <a:pt x="242" y="57"/>
                  </a:lnTo>
                  <a:lnTo>
                    <a:pt x="245" y="60"/>
                  </a:lnTo>
                  <a:lnTo>
                    <a:pt x="246" y="63"/>
                  </a:lnTo>
                  <a:lnTo>
                    <a:pt x="246" y="66"/>
                  </a:lnTo>
                  <a:lnTo>
                    <a:pt x="246" y="66"/>
                  </a:lnTo>
                  <a:lnTo>
                    <a:pt x="246" y="70"/>
                  </a:lnTo>
                  <a:lnTo>
                    <a:pt x="243" y="73"/>
                  </a:lnTo>
                  <a:lnTo>
                    <a:pt x="261" y="79"/>
                  </a:lnTo>
                  <a:close/>
                  <a:moveTo>
                    <a:pt x="373" y="73"/>
                  </a:moveTo>
                  <a:lnTo>
                    <a:pt x="393" y="65"/>
                  </a:lnTo>
                  <a:lnTo>
                    <a:pt x="373" y="56"/>
                  </a:lnTo>
                  <a:lnTo>
                    <a:pt x="373" y="56"/>
                  </a:lnTo>
                  <a:lnTo>
                    <a:pt x="340" y="56"/>
                  </a:lnTo>
                  <a:lnTo>
                    <a:pt x="288" y="55"/>
                  </a:lnTo>
                  <a:lnTo>
                    <a:pt x="272" y="76"/>
                  </a:lnTo>
                  <a:lnTo>
                    <a:pt x="272" y="76"/>
                  </a:lnTo>
                  <a:lnTo>
                    <a:pt x="373" y="73"/>
                  </a:lnTo>
                  <a:close/>
                  <a:moveTo>
                    <a:pt x="347" y="178"/>
                  </a:moveTo>
                  <a:lnTo>
                    <a:pt x="347" y="178"/>
                  </a:lnTo>
                  <a:lnTo>
                    <a:pt x="336" y="172"/>
                  </a:lnTo>
                  <a:lnTo>
                    <a:pt x="328" y="167"/>
                  </a:lnTo>
                  <a:lnTo>
                    <a:pt x="319" y="161"/>
                  </a:lnTo>
                  <a:lnTo>
                    <a:pt x="313" y="154"/>
                  </a:lnTo>
                  <a:lnTo>
                    <a:pt x="313" y="154"/>
                  </a:lnTo>
                  <a:lnTo>
                    <a:pt x="311" y="149"/>
                  </a:lnTo>
                  <a:lnTo>
                    <a:pt x="311" y="143"/>
                  </a:lnTo>
                  <a:lnTo>
                    <a:pt x="311" y="138"/>
                  </a:lnTo>
                  <a:lnTo>
                    <a:pt x="311" y="132"/>
                  </a:lnTo>
                  <a:lnTo>
                    <a:pt x="313" y="126"/>
                  </a:lnTo>
                  <a:lnTo>
                    <a:pt x="316" y="121"/>
                  </a:lnTo>
                  <a:lnTo>
                    <a:pt x="321" y="116"/>
                  </a:lnTo>
                  <a:lnTo>
                    <a:pt x="325" y="112"/>
                  </a:lnTo>
                  <a:lnTo>
                    <a:pt x="325" y="112"/>
                  </a:lnTo>
                  <a:lnTo>
                    <a:pt x="328" y="115"/>
                  </a:lnTo>
                  <a:lnTo>
                    <a:pt x="329" y="117"/>
                  </a:lnTo>
                  <a:lnTo>
                    <a:pt x="329" y="120"/>
                  </a:lnTo>
                  <a:lnTo>
                    <a:pt x="329" y="120"/>
                  </a:lnTo>
                  <a:lnTo>
                    <a:pt x="345" y="118"/>
                  </a:lnTo>
                  <a:lnTo>
                    <a:pt x="345" y="118"/>
                  </a:lnTo>
                  <a:lnTo>
                    <a:pt x="345" y="114"/>
                  </a:lnTo>
                  <a:lnTo>
                    <a:pt x="345" y="110"/>
                  </a:lnTo>
                  <a:lnTo>
                    <a:pt x="344" y="107"/>
                  </a:lnTo>
                  <a:lnTo>
                    <a:pt x="344" y="107"/>
                  </a:lnTo>
                  <a:lnTo>
                    <a:pt x="349" y="111"/>
                  </a:lnTo>
                  <a:lnTo>
                    <a:pt x="350" y="115"/>
                  </a:lnTo>
                  <a:lnTo>
                    <a:pt x="351" y="118"/>
                  </a:lnTo>
                  <a:lnTo>
                    <a:pt x="351" y="118"/>
                  </a:lnTo>
                  <a:lnTo>
                    <a:pt x="366" y="120"/>
                  </a:lnTo>
                  <a:lnTo>
                    <a:pt x="366" y="120"/>
                  </a:lnTo>
                  <a:lnTo>
                    <a:pt x="366" y="115"/>
                  </a:lnTo>
                  <a:lnTo>
                    <a:pt x="363" y="110"/>
                  </a:lnTo>
                  <a:lnTo>
                    <a:pt x="363" y="110"/>
                  </a:lnTo>
                  <a:lnTo>
                    <a:pt x="368" y="114"/>
                  </a:lnTo>
                  <a:lnTo>
                    <a:pt x="373" y="116"/>
                  </a:lnTo>
                  <a:lnTo>
                    <a:pt x="377" y="121"/>
                  </a:lnTo>
                  <a:lnTo>
                    <a:pt x="379" y="125"/>
                  </a:lnTo>
                  <a:lnTo>
                    <a:pt x="382" y="133"/>
                  </a:lnTo>
                  <a:lnTo>
                    <a:pt x="383" y="140"/>
                  </a:lnTo>
                  <a:lnTo>
                    <a:pt x="383" y="140"/>
                  </a:lnTo>
                  <a:lnTo>
                    <a:pt x="382" y="149"/>
                  </a:lnTo>
                  <a:lnTo>
                    <a:pt x="379" y="156"/>
                  </a:lnTo>
                  <a:lnTo>
                    <a:pt x="374" y="162"/>
                  </a:lnTo>
                  <a:lnTo>
                    <a:pt x="368" y="167"/>
                  </a:lnTo>
                  <a:lnTo>
                    <a:pt x="368" y="167"/>
                  </a:lnTo>
                  <a:lnTo>
                    <a:pt x="357" y="173"/>
                  </a:lnTo>
                  <a:lnTo>
                    <a:pt x="347" y="178"/>
                  </a:lnTo>
                  <a:close/>
                  <a:moveTo>
                    <a:pt x="333" y="282"/>
                  </a:moveTo>
                  <a:lnTo>
                    <a:pt x="333" y="282"/>
                  </a:lnTo>
                  <a:lnTo>
                    <a:pt x="332" y="281"/>
                  </a:lnTo>
                  <a:lnTo>
                    <a:pt x="332" y="281"/>
                  </a:lnTo>
                  <a:lnTo>
                    <a:pt x="330" y="281"/>
                  </a:lnTo>
                  <a:lnTo>
                    <a:pt x="330" y="281"/>
                  </a:lnTo>
                  <a:lnTo>
                    <a:pt x="333" y="282"/>
                  </a:lnTo>
                  <a:close/>
                  <a:moveTo>
                    <a:pt x="188" y="88"/>
                  </a:moveTo>
                  <a:lnTo>
                    <a:pt x="188" y="88"/>
                  </a:lnTo>
                  <a:lnTo>
                    <a:pt x="187" y="88"/>
                  </a:lnTo>
                  <a:lnTo>
                    <a:pt x="182" y="89"/>
                  </a:lnTo>
                  <a:lnTo>
                    <a:pt x="176" y="89"/>
                  </a:lnTo>
                  <a:lnTo>
                    <a:pt x="176" y="89"/>
                  </a:lnTo>
                  <a:lnTo>
                    <a:pt x="175" y="87"/>
                  </a:lnTo>
                  <a:lnTo>
                    <a:pt x="175" y="82"/>
                  </a:lnTo>
                  <a:lnTo>
                    <a:pt x="175" y="82"/>
                  </a:lnTo>
                  <a:lnTo>
                    <a:pt x="177" y="82"/>
                  </a:lnTo>
                  <a:lnTo>
                    <a:pt x="182" y="83"/>
                  </a:lnTo>
                  <a:lnTo>
                    <a:pt x="186" y="84"/>
                  </a:lnTo>
                  <a:lnTo>
                    <a:pt x="188" y="88"/>
                  </a:lnTo>
                  <a:close/>
                  <a:moveTo>
                    <a:pt x="404" y="242"/>
                  </a:moveTo>
                  <a:lnTo>
                    <a:pt x="404" y="242"/>
                  </a:lnTo>
                  <a:lnTo>
                    <a:pt x="410" y="243"/>
                  </a:lnTo>
                  <a:lnTo>
                    <a:pt x="415" y="242"/>
                  </a:lnTo>
                  <a:lnTo>
                    <a:pt x="415" y="242"/>
                  </a:lnTo>
                  <a:lnTo>
                    <a:pt x="414" y="234"/>
                  </a:lnTo>
                  <a:lnTo>
                    <a:pt x="412" y="223"/>
                  </a:lnTo>
                  <a:lnTo>
                    <a:pt x="412" y="223"/>
                  </a:lnTo>
                  <a:lnTo>
                    <a:pt x="409" y="223"/>
                  </a:lnTo>
                  <a:lnTo>
                    <a:pt x="405" y="223"/>
                  </a:lnTo>
                  <a:lnTo>
                    <a:pt x="401" y="222"/>
                  </a:lnTo>
                  <a:lnTo>
                    <a:pt x="396" y="219"/>
                  </a:lnTo>
                  <a:lnTo>
                    <a:pt x="396" y="219"/>
                  </a:lnTo>
                  <a:lnTo>
                    <a:pt x="394" y="214"/>
                  </a:lnTo>
                  <a:lnTo>
                    <a:pt x="394" y="214"/>
                  </a:lnTo>
                  <a:lnTo>
                    <a:pt x="387" y="204"/>
                  </a:lnTo>
                  <a:lnTo>
                    <a:pt x="378" y="197"/>
                  </a:lnTo>
                  <a:lnTo>
                    <a:pt x="369" y="190"/>
                  </a:lnTo>
                  <a:lnTo>
                    <a:pt x="362" y="186"/>
                  </a:lnTo>
                  <a:lnTo>
                    <a:pt x="362" y="186"/>
                  </a:lnTo>
                  <a:lnTo>
                    <a:pt x="374" y="178"/>
                  </a:lnTo>
                  <a:lnTo>
                    <a:pt x="383" y="171"/>
                  </a:lnTo>
                  <a:lnTo>
                    <a:pt x="389" y="165"/>
                  </a:lnTo>
                  <a:lnTo>
                    <a:pt x="392" y="160"/>
                  </a:lnTo>
                  <a:lnTo>
                    <a:pt x="392" y="160"/>
                  </a:lnTo>
                  <a:lnTo>
                    <a:pt x="394" y="155"/>
                  </a:lnTo>
                  <a:lnTo>
                    <a:pt x="396" y="148"/>
                  </a:lnTo>
                  <a:lnTo>
                    <a:pt x="396" y="140"/>
                  </a:lnTo>
                  <a:lnTo>
                    <a:pt x="396" y="132"/>
                  </a:lnTo>
                  <a:lnTo>
                    <a:pt x="394" y="123"/>
                  </a:lnTo>
                  <a:lnTo>
                    <a:pt x="390" y="115"/>
                  </a:lnTo>
                  <a:lnTo>
                    <a:pt x="384" y="107"/>
                  </a:lnTo>
                  <a:lnTo>
                    <a:pt x="379" y="104"/>
                  </a:lnTo>
                  <a:lnTo>
                    <a:pt x="374" y="100"/>
                  </a:lnTo>
                  <a:lnTo>
                    <a:pt x="374" y="100"/>
                  </a:lnTo>
                  <a:lnTo>
                    <a:pt x="367" y="96"/>
                  </a:lnTo>
                  <a:lnTo>
                    <a:pt x="358" y="94"/>
                  </a:lnTo>
                  <a:lnTo>
                    <a:pt x="351" y="93"/>
                  </a:lnTo>
                  <a:lnTo>
                    <a:pt x="344" y="93"/>
                  </a:lnTo>
                  <a:lnTo>
                    <a:pt x="332" y="95"/>
                  </a:lnTo>
                  <a:lnTo>
                    <a:pt x="322" y="98"/>
                  </a:lnTo>
                  <a:lnTo>
                    <a:pt x="322" y="98"/>
                  </a:lnTo>
                  <a:lnTo>
                    <a:pt x="316" y="101"/>
                  </a:lnTo>
                  <a:lnTo>
                    <a:pt x="310" y="106"/>
                  </a:lnTo>
                  <a:lnTo>
                    <a:pt x="305" y="111"/>
                  </a:lnTo>
                  <a:lnTo>
                    <a:pt x="301" y="117"/>
                  </a:lnTo>
                  <a:lnTo>
                    <a:pt x="299" y="125"/>
                  </a:lnTo>
                  <a:lnTo>
                    <a:pt x="296" y="132"/>
                  </a:lnTo>
                  <a:lnTo>
                    <a:pt x="296" y="139"/>
                  </a:lnTo>
                  <a:lnTo>
                    <a:pt x="296" y="149"/>
                  </a:lnTo>
                  <a:lnTo>
                    <a:pt x="296" y="149"/>
                  </a:lnTo>
                  <a:lnTo>
                    <a:pt x="299" y="155"/>
                  </a:lnTo>
                  <a:lnTo>
                    <a:pt x="301" y="161"/>
                  </a:lnTo>
                  <a:lnTo>
                    <a:pt x="305" y="167"/>
                  </a:lnTo>
                  <a:lnTo>
                    <a:pt x="308" y="171"/>
                  </a:lnTo>
                  <a:lnTo>
                    <a:pt x="319" y="178"/>
                  </a:lnTo>
                  <a:lnTo>
                    <a:pt x="332" y="186"/>
                  </a:lnTo>
                  <a:lnTo>
                    <a:pt x="332" y="186"/>
                  </a:lnTo>
                  <a:lnTo>
                    <a:pt x="322" y="190"/>
                  </a:lnTo>
                  <a:lnTo>
                    <a:pt x="314" y="198"/>
                  </a:lnTo>
                  <a:lnTo>
                    <a:pt x="312" y="201"/>
                  </a:lnTo>
                  <a:lnTo>
                    <a:pt x="311" y="206"/>
                  </a:lnTo>
                  <a:lnTo>
                    <a:pt x="310" y="211"/>
                  </a:lnTo>
                  <a:lnTo>
                    <a:pt x="308" y="217"/>
                  </a:lnTo>
                  <a:lnTo>
                    <a:pt x="308" y="217"/>
                  </a:lnTo>
                  <a:lnTo>
                    <a:pt x="310" y="225"/>
                  </a:lnTo>
                  <a:lnTo>
                    <a:pt x="312" y="233"/>
                  </a:lnTo>
                  <a:lnTo>
                    <a:pt x="313" y="243"/>
                  </a:lnTo>
                  <a:lnTo>
                    <a:pt x="313" y="249"/>
                  </a:lnTo>
                  <a:lnTo>
                    <a:pt x="312" y="255"/>
                  </a:lnTo>
                  <a:lnTo>
                    <a:pt x="312" y="255"/>
                  </a:lnTo>
                  <a:lnTo>
                    <a:pt x="313" y="255"/>
                  </a:lnTo>
                  <a:lnTo>
                    <a:pt x="318" y="254"/>
                  </a:lnTo>
                  <a:lnTo>
                    <a:pt x="324" y="249"/>
                  </a:lnTo>
                  <a:lnTo>
                    <a:pt x="324" y="249"/>
                  </a:lnTo>
                  <a:lnTo>
                    <a:pt x="327" y="242"/>
                  </a:lnTo>
                  <a:lnTo>
                    <a:pt x="328" y="234"/>
                  </a:lnTo>
                  <a:lnTo>
                    <a:pt x="328" y="226"/>
                  </a:lnTo>
                  <a:lnTo>
                    <a:pt x="328" y="226"/>
                  </a:lnTo>
                  <a:lnTo>
                    <a:pt x="330" y="230"/>
                  </a:lnTo>
                  <a:lnTo>
                    <a:pt x="332" y="236"/>
                  </a:lnTo>
                  <a:lnTo>
                    <a:pt x="332" y="240"/>
                  </a:lnTo>
                  <a:lnTo>
                    <a:pt x="330" y="245"/>
                  </a:lnTo>
                  <a:lnTo>
                    <a:pt x="330" y="245"/>
                  </a:lnTo>
                  <a:lnTo>
                    <a:pt x="335" y="243"/>
                  </a:lnTo>
                  <a:lnTo>
                    <a:pt x="338" y="240"/>
                  </a:lnTo>
                  <a:lnTo>
                    <a:pt x="340" y="238"/>
                  </a:lnTo>
                  <a:lnTo>
                    <a:pt x="340" y="238"/>
                  </a:lnTo>
                  <a:lnTo>
                    <a:pt x="341" y="230"/>
                  </a:lnTo>
                  <a:lnTo>
                    <a:pt x="341" y="221"/>
                  </a:lnTo>
                  <a:lnTo>
                    <a:pt x="339" y="215"/>
                  </a:lnTo>
                  <a:lnTo>
                    <a:pt x="338" y="210"/>
                  </a:lnTo>
                  <a:lnTo>
                    <a:pt x="338" y="210"/>
                  </a:lnTo>
                  <a:lnTo>
                    <a:pt x="336" y="205"/>
                  </a:lnTo>
                  <a:lnTo>
                    <a:pt x="338" y="200"/>
                  </a:lnTo>
                  <a:lnTo>
                    <a:pt x="341" y="195"/>
                  </a:lnTo>
                  <a:lnTo>
                    <a:pt x="345" y="193"/>
                  </a:lnTo>
                  <a:lnTo>
                    <a:pt x="345" y="193"/>
                  </a:lnTo>
                  <a:lnTo>
                    <a:pt x="357" y="199"/>
                  </a:lnTo>
                  <a:lnTo>
                    <a:pt x="357" y="199"/>
                  </a:lnTo>
                  <a:lnTo>
                    <a:pt x="362" y="203"/>
                  </a:lnTo>
                  <a:lnTo>
                    <a:pt x="369" y="209"/>
                  </a:lnTo>
                  <a:lnTo>
                    <a:pt x="377" y="217"/>
                  </a:lnTo>
                  <a:lnTo>
                    <a:pt x="381" y="222"/>
                  </a:lnTo>
                  <a:lnTo>
                    <a:pt x="383" y="228"/>
                  </a:lnTo>
                  <a:lnTo>
                    <a:pt x="383" y="228"/>
                  </a:lnTo>
                  <a:lnTo>
                    <a:pt x="387" y="236"/>
                  </a:lnTo>
                  <a:lnTo>
                    <a:pt x="388" y="243"/>
                  </a:lnTo>
                  <a:lnTo>
                    <a:pt x="388" y="249"/>
                  </a:lnTo>
                  <a:lnTo>
                    <a:pt x="388" y="255"/>
                  </a:lnTo>
                  <a:lnTo>
                    <a:pt x="385" y="264"/>
                  </a:lnTo>
                  <a:lnTo>
                    <a:pt x="383" y="269"/>
                  </a:lnTo>
                  <a:lnTo>
                    <a:pt x="383" y="269"/>
                  </a:lnTo>
                  <a:lnTo>
                    <a:pt x="378" y="275"/>
                  </a:lnTo>
                  <a:lnTo>
                    <a:pt x="373" y="281"/>
                  </a:lnTo>
                  <a:lnTo>
                    <a:pt x="366" y="284"/>
                  </a:lnTo>
                  <a:lnTo>
                    <a:pt x="357" y="286"/>
                  </a:lnTo>
                  <a:lnTo>
                    <a:pt x="357" y="286"/>
                  </a:lnTo>
                  <a:lnTo>
                    <a:pt x="356" y="286"/>
                  </a:lnTo>
                  <a:lnTo>
                    <a:pt x="356" y="286"/>
                  </a:lnTo>
                  <a:lnTo>
                    <a:pt x="346" y="286"/>
                  </a:lnTo>
                  <a:lnTo>
                    <a:pt x="346" y="286"/>
                  </a:lnTo>
                  <a:lnTo>
                    <a:pt x="338" y="283"/>
                  </a:lnTo>
                  <a:lnTo>
                    <a:pt x="338" y="283"/>
                  </a:lnTo>
                  <a:lnTo>
                    <a:pt x="330" y="281"/>
                  </a:lnTo>
                  <a:lnTo>
                    <a:pt x="330" y="281"/>
                  </a:lnTo>
                  <a:lnTo>
                    <a:pt x="323" y="277"/>
                  </a:lnTo>
                  <a:lnTo>
                    <a:pt x="312" y="270"/>
                  </a:lnTo>
                  <a:lnTo>
                    <a:pt x="300" y="261"/>
                  </a:lnTo>
                  <a:lnTo>
                    <a:pt x="288" y="249"/>
                  </a:lnTo>
                  <a:lnTo>
                    <a:pt x="288" y="249"/>
                  </a:lnTo>
                  <a:lnTo>
                    <a:pt x="272" y="230"/>
                  </a:lnTo>
                  <a:lnTo>
                    <a:pt x="261" y="216"/>
                  </a:lnTo>
                  <a:lnTo>
                    <a:pt x="261" y="216"/>
                  </a:lnTo>
                  <a:lnTo>
                    <a:pt x="267" y="219"/>
                  </a:lnTo>
                  <a:lnTo>
                    <a:pt x="272" y="219"/>
                  </a:lnTo>
                  <a:lnTo>
                    <a:pt x="278" y="219"/>
                  </a:lnTo>
                  <a:lnTo>
                    <a:pt x="278" y="219"/>
                  </a:lnTo>
                  <a:lnTo>
                    <a:pt x="279" y="208"/>
                  </a:lnTo>
                  <a:lnTo>
                    <a:pt x="279" y="197"/>
                  </a:lnTo>
                  <a:lnTo>
                    <a:pt x="279" y="197"/>
                  </a:lnTo>
                  <a:lnTo>
                    <a:pt x="279" y="187"/>
                  </a:lnTo>
                  <a:lnTo>
                    <a:pt x="279" y="187"/>
                  </a:lnTo>
                  <a:lnTo>
                    <a:pt x="275" y="187"/>
                  </a:lnTo>
                  <a:lnTo>
                    <a:pt x="267" y="184"/>
                  </a:lnTo>
                  <a:lnTo>
                    <a:pt x="263" y="183"/>
                  </a:lnTo>
                  <a:lnTo>
                    <a:pt x="258" y="181"/>
                  </a:lnTo>
                  <a:lnTo>
                    <a:pt x="254" y="178"/>
                  </a:lnTo>
                  <a:lnTo>
                    <a:pt x="252" y="175"/>
                  </a:lnTo>
                  <a:lnTo>
                    <a:pt x="252" y="175"/>
                  </a:lnTo>
                  <a:lnTo>
                    <a:pt x="256" y="176"/>
                  </a:lnTo>
                  <a:lnTo>
                    <a:pt x="259" y="177"/>
                  </a:lnTo>
                  <a:lnTo>
                    <a:pt x="264" y="178"/>
                  </a:lnTo>
                  <a:lnTo>
                    <a:pt x="264" y="178"/>
                  </a:lnTo>
                  <a:lnTo>
                    <a:pt x="275" y="177"/>
                  </a:lnTo>
                  <a:lnTo>
                    <a:pt x="280" y="177"/>
                  </a:lnTo>
                  <a:lnTo>
                    <a:pt x="280" y="177"/>
                  </a:lnTo>
                  <a:lnTo>
                    <a:pt x="281" y="166"/>
                  </a:lnTo>
                  <a:lnTo>
                    <a:pt x="281" y="156"/>
                  </a:lnTo>
                  <a:lnTo>
                    <a:pt x="281" y="156"/>
                  </a:lnTo>
                  <a:lnTo>
                    <a:pt x="281" y="146"/>
                  </a:lnTo>
                  <a:lnTo>
                    <a:pt x="281" y="146"/>
                  </a:lnTo>
                  <a:lnTo>
                    <a:pt x="274" y="146"/>
                  </a:lnTo>
                  <a:lnTo>
                    <a:pt x="265" y="145"/>
                  </a:lnTo>
                  <a:lnTo>
                    <a:pt x="265" y="145"/>
                  </a:lnTo>
                  <a:lnTo>
                    <a:pt x="257" y="142"/>
                  </a:lnTo>
                  <a:lnTo>
                    <a:pt x="253" y="139"/>
                  </a:lnTo>
                  <a:lnTo>
                    <a:pt x="251" y="136"/>
                  </a:lnTo>
                  <a:lnTo>
                    <a:pt x="251" y="136"/>
                  </a:lnTo>
                  <a:lnTo>
                    <a:pt x="254" y="137"/>
                  </a:lnTo>
                  <a:lnTo>
                    <a:pt x="264" y="139"/>
                  </a:lnTo>
                  <a:lnTo>
                    <a:pt x="264" y="139"/>
                  </a:lnTo>
                  <a:lnTo>
                    <a:pt x="270" y="139"/>
                  </a:lnTo>
                  <a:lnTo>
                    <a:pt x="277" y="138"/>
                  </a:lnTo>
                  <a:lnTo>
                    <a:pt x="281" y="138"/>
                  </a:lnTo>
                  <a:lnTo>
                    <a:pt x="283" y="137"/>
                  </a:lnTo>
                  <a:lnTo>
                    <a:pt x="283" y="137"/>
                  </a:lnTo>
                  <a:lnTo>
                    <a:pt x="283" y="117"/>
                  </a:lnTo>
                  <a:lnTo>
                    <a:pt x="283" y="117"/>
                  </a:lnTo>
                  <a:lnTo>
                    <a:pt x="284" y="112"/>
                  </a:lnTo>
                  <a:lnTo>
                    <a:pt x="284" y="106"/>
                  </a:lnTo>
                  <a:lnTo>
                    <a:pt x="284" y="106"/>
                  </a:lnTo>
                  <a:lnTo>
                    <a:pt x="280" y="106"/>
                  </a:lnTo>
                  <a:lnTo>
                    <a:pt x="273" y="105"/>
                  </a:lnTo>
                  <a:lnTo>
                    <a:pt x="264" y="101"/>
                  </a:lnTo>
                  <a:lnTo>
                    <a:pt x="261" y="99"/>
                  </a:lnTo>
                  <a:lnTo>
                    <a:pt x="256" y="95"/>
                  </a:lnTo>
                  <a:lnTo>
                    <a:pt x="256" y="95"/>
                  </a:lnTo>
                  <a:lnTo>
                    <a:pt x="254" y="93"/>
                  </a:lnTo>
                  <a:lnTo>
                    <a:pt x="254" y="90"/>
                  </a:lnTo>
                  <a:lnTo>
                    <a:pt x="256" y="85"/>
                  </a:lnTo>
                  <a:lnTo>
                    <a:pt x="256" y="85"/>
                  </a:lnTo>
                  <a:lnTo>
                    <a:pt x="234" y="76"/>
                  </a:lnTo>
                  <a:lnTo>
                    <a:pt x="234" y="76"/>
                  </a:lnTo>
                  <a:lnTo>
                    <a:pt x="236" y="73"/>
                  </a:lnTo>
                  <a:lnTo>
                    <a:pt x="239" y="70"/>
                  </a:lnTo>
                  <a:lnTo>
                    <a:pt x="239" y="67"/>
                  </a:lnTo>
                  <a:lnTo>
                    <a:pt x="239" y="67"/>
                  </a:lnTo>
                  <a:lnTo>
                    <a:pt x="237" y="63"/>
                  </a:lnTo>
                  <a:lnTo>
                    <a:pt x="234" y="61"/>
                  </a:lnTo>
                  <a:lnTo>
                    <a:pt x="230" y="60"/>
                  </a:lnTo>
                  <a:lnTo>
                    <a:pt x="225" y="60"/>
                  </a:lnTo>
                  <a:lnTo>
                    <a:pt x="225" y="60"/>
                  </a:lnTo>
                  <a:lnTo>
                    <a:pt x="220" y="61"/>
                  </a:lnTo>
                  <a:lnTo>
                    <a:pt x="218" y="63"/>
                  </a:lnTo>
                  <a:lnTo>
                    <a:pt x="214" y="67"/>
                  </a:lnTo>
                  <a:lnTo>
                    <a:pt x="187" y="55"/>
                  </a:lnTo>
                  <a:lnTo>
                    <a:pt x="165" y="77"/>
                  </a:lnTo>
                  <a:lnTo>
                    <a:pt x="165" y="77"/>
                  </a:lnTo>
                  <a:lnTo>
                    <a:pt x="164" y="78"/>
                  </a:lnTo>
                  <a:lnTo>
                    <a:pt x="164" y="81"/>
                  </a:lnTo>
                  <a:lnTo>
                    <a:pt x="164" y="83"/>
                  </a:lnTo>
                  <a:lnTo>
                    <a:pt x="164" y="83"/>
                  </a:lnTo>
                  <a:lnTo>
                    <a:pt x="164" y="84"/>
                  </a:lnTo>
                  <a:lnTo>
                    <a:pt x="163" y="85"/>
                  </a:lnTo>
                  <a:lnTo>
                    <a:pt x="163" y="85"/>
                  </a:lnTo>
                  <a:lnTo>
                    <a:pt x="157" y="93"/>
                  </a:lnTo>
                  <a:lnTo>
                    <a:pt x="157" y="93"/>
                  </a:lnTo>
                  <a:lnTo>
                    <a:pt x="153" y="99"/>
                  </a:lnTo>
                  <a:lnTo>
                    <a:pt x="153" y="99"/>
                  </a:lnTo>
                  <a:lnTo>
                    <a:pt x="150" y="104"/>
                  </a:lnTo>
                  <a:lnTo>
                    <a:pt x="149" y="107"/>
                  </a:lnTo>
                  <a:lnTo>
                    <a:pt x="149" y="107"/>
                  </a:lnTo>
                  <a:lnTo>
                    <a:pt x="148" y="109"/>
                  </a:lnTo>
                  <a:lnTo>
                    <a:pt x="148" y="111"/>
                  </a:lnTo>
                  <a:lnTo>
                    <a:pt x="150" y="116"/>
                  </a:lnTo>
                  <a:lnTo>
                    <a:pt x="157" y="121"/>
                  </a:lnTo>
                  <a:lnTo>
                    <a:pt x="157" y="122"/>
                  </a:lnTo>
                  <a:lnTo>
                    <a:pt x="157" y="122"/>
                  </a:lnTo>
                  <a:lnTo>
                    <a:pt x="158" y="121"/>
                  </a:lnTo>
                  <a:lnTo>
                    <a:pt x="159" y="121"/>
                  </a:lnTo>
                  <a:lnTo>
                    <a:pt x="159" y="121"/>
                  </a:lnTo>
                  <a:lnTo>
                    <a:pt x="163" y="125"/>
                  </a:lnTo>
                  <a:lnTo>
                    <a:pt x="163" y="125"/>
                  </a:lnTo>
                  <a:lnTo>
                    <a:pt x="164" y="122"/>
                  </a:lnTo>
                  <a:lnTo>
                    <a:pt x="166" y="118"/>
                  </a:lnTo>
                  <a:lnTo>
                    <a:pt x="166" y="118"/>
                  </a:lnTo>
                  <a:lnTo>
                    <a:pt x="170" y="114"/>
                  </a:lnTo>
                  <a:lnTo>
                    <a:pt x="175" y="110"/>
                  </a:lnTo>
                  <a:lnTo>
                    <a:pt x="175" y="110"/>
                  </a:lnTo>
                  <a:lnTo>
                    <a:pt x="180" y="107"/>
                  </a:lnTo>
                  <a:lnTo>
                    <a:pt x="185" y="107"/>
                  </a:lnTo>
                  <a:lnTo>
                    <a:pt x="185" y="107"/>
                  </a:lnTo>
                  <a:lnTo>
                    <a:pt x="190" y="107"/>
                  </a:lnTo>
                  <a:lnTo>
                    <a:pt x="193" y="110"/>
                  </a:lnTo>
                  <a:lnTo>
                    <a:pt x="193" y="110"/>
                  </a:lnTo>
                  <a:lnTo>
                    <a:pt x="196" y="114"/>
                  </a:lnTo>
                  <a:lnTo>
                    <a:pt x="197" y="118"/>
                  </a:lnTo>
                  <a:lnTo>
                    <a:pt x="197" y="123"/>
                  </a:lnTo>
                  <a:lnTo>
                    <a:pt x="197" y="127"/>
                  </a:lnTo>
                  <a:lnTo>
                    <a:pt x="197" y="127"/>
                  </a:lnTo>
                  <a:lnTo>
                    <a:pt x="195" y="125"/>
                  </a:lnTo>
                  <a:lnTo>
                    <a:pt x="195" y="125"/>
                  </a:lnTo>
                  <a:lnTo>
                    <a:pt x="191" y="123"/>
                  </a:lnTo>
                  <a:lnTo>
                    <a:pt x="185" y="122"/>
                  </a:lnTo>
                  <a:lnTo>
                    <a:pt x="177" y="122"/>
                  </a:lnTo>
                  <a:lnTo>
                    <a:pt x="170" y="123"/>
                  </a:lnTo>
                  <a:lnTo>
                    <a:pt x="170" y="123"/>
                  </a:lnTo>
                  <a:lnTo>
                    <a:pt x="162" y="127"/>
                  </a:lnTo>
                  <a:lnTo>
                    <a:pt x="147" y="132"/>
                  </a:lnTo>
                  <a:lnTo>
                    <a:pt x="147" y="132"/>
                  </a:lnTo>
                  <a:lnTo>
                    <a:pt x="143" y="133"/>
                  </a:lnTo>
                  <a:lnTo>
                    <a:pt x="139" y="133"/>
                  </a:lnTo>
                  <a:lnTo>
                    <a:pt x="137" y="131"/>
                  </a:lnTo>
                  <a:lnTo>
                    <a:pt x="136" y="128"/>
                  </a:lnTo>
                  <a:lnTo>
                    <a:pt x="136" y="128"/>
                  </a:lnTo>
                  <a:lnTo>
                    <a:pt x="136" y="125"/>
                  </a:lnTo>
                  <a:lnTo>
                    <a:pt x="136" y="122"/>
                  </a:lnTo>
                  <a:lnTo>
                    <a:pt x="137" y="120"/>
                  </a:lnTo>
                  <a:lnTo>
                    <a:pt x="137" y="120"/>
                  </a:lnTo>
                  <a:lnTo>
                    <a:pt x="133" y="122"/>
                  </a:lnTo>
                  <a:lnTo>
                    <a:pt x="130" y="125"/>
                  </a:lnTo>
                  <a:lnTo>
                    <a:pt x="127" y="128"/>
                  </a:lnTo>
                  <a:lnTo>
                    <a:pt x="127" y="128"/>
                  </a:lnTo>
                  <a:lnTo>
                    <a:pt x="127" y="133"/>
                  </a:lnTo>
                  <a:lnTo>
                    <a:pt x="128" y="138"/>
                  </a:lnTo>
                  <a:lnTo>
                    <a:pt x="131" y="140"/>
                  </a:lnTo>
                  <a:lnTo>
                    <a:pt x="135" y="143"/>
                  </a:lnTo>
                  <a:lnTo>
                    <a:pt x="135" y="143"/>
                  </a:lnTo>
                  <a:lnTo>
                    <a:pt x="139" y="143"/>
                  </a:lnTo>
                  <a:lnTo>
                    <a:pt x="146" y="142"/>
                  </a:lnTo>
                  <a:lnTo>
                    <a:pt x="157" y="137"/>
                  </a:lnTo>
                  <a:lnTo>
                    <a:pt x="157" y="137"/>
                  </a:lnTo>
                  <a:lnTo>
                    <a:pt x="168" y="131"/>
                  </a:lnTo>
                  <a:lnTo>
                    <a:pt x="168" y="131"/>
                  </a:lnTo>
                  <a:lnTo>
                    <a:pt x="173" y="129"/>
                  </a:lnTo>
                  <a:lnTo>
                    <a:pt x="176" y="128"/>
                  </a:lnTo>
                  <a:lnTo>
                    <a:pt x="181" y="129"/>
                  </a:lnTo>
                  <a:lnTo>
                    <a:pt x="186" y="131"/>
                  </a:lnTo>
                  <a:lnTo>
                    <a:pt x="186" y="131"/>
                  </a:lnTo>
                  <a:lnTo>
                    <a:pt x="191" y="134"/>
                  </a:lnTo>
                  <a:lnTo>
                    <a:pt x="193" y="136"/>
                  </a:lnTo>
                  <a:lnTo>
                    <a:pt x="193" y="136"/>
                  </a:lnTo>
                  <a:lnTo>
                    <a:pt x="191" y="139"/>
                  </a:lnTo>
                  <a:lnTo>
                    <a:pt x="188" y="142"/>
                  </a:lnTo>
                  <a:lnTo>
                    <a:pt x="184" y="142"/>
                  </a:lnTo>
                  <a:lnTo>
                    <a:pt x="184" y="142"/>
                  </a:lnTo>
                  <a:lnTo>
                    <a:pt x="179" y="142"/>
                  </a:lnTo>
                  <a:lnTo>
                    <a:pt x="175" y="140"/>
                  </a:lnTo>
                  <a:lnTo>
                    <a:pt x="171" y="138"/>
                  </a:lnTo>
                  <a:lnTo>
                    <a:pt x="170" y="136"/>
                  </a:lnTo>
                  <a:lnTo>
                    <a:pt x="170" y="136"/>
                  </a:lnTo>
                  <a:lnTo>
                    <a:pt x="168" y="140"/>
                  </a:lnTo>
                  <a:lnTo>
                    <a:pt x="168" y="140"/>
                  </a:lnTo>
                  <a:lnTo>
                    <a:pt x="166" y="143"/>
                  </a:lnTo>
                  <a:lnTo>
                    <a:pt x="166" y="145"/>
                  </a:lnTo>
                  <a:lnTo>
                    <a:pt x="168" y="146"/>
                  </a:lnTo>
                  <a:lnTo>
                    <a:pt x="166" y="149"/>
                  </a:lnTo>
                  <a:lnTo>
                    <a:pt x="166" y="149"/>
                  </a:lnTo>
                  <a:lnTo>
                    <a:pt x="165" y="150"/>
                  </a:lnTo>
                  <a:lnTo>
                    <a:pt x="164" y="153"/>
                  </a:lnTo>
                  <a:lnTo>
                    <a:pt x="159" y="156"/>
                  </a:lnTo>
                  <a:lnTo>
                    <a:pt x="159" y="156"/>
                  </a:lnTo>
                  <a:lnTo>
                    <a:pt x="152" y="160"/>
                  </a:lnTo>
                  <a:lnTo>
                    <a:pt x="147" y="161"/>
                  </a:lnTo>
                  <a:lnTo>
                    <a:pt x="147" y="161"/>
                  </a:lnTo>
                  <a:lnTo>
                    <a:pt x="152" y="172"/>
                  </a:lnTo>
                  <a:lnTo>
                    <a:pt x="152" y="172"/>
                  </a:lnTo>
                  <a:lnTo>
                    <a:pt x="155" y="179"/>
                  </a:lnTo>
                  <a:lnTo>
                    <a:pt x="158" y="184"/>
                  </a:lnTo>
                  <a:lnTo>
                    <a:pt x="160" y="188"/>
                  </a:lnTo>
                  <a:lnTo>
                    <a:pt x="160" y="188"/>
                  </a:lnTo>
                  <a:lnTo>
                    <a:pt x="165" y="187"/>
                  </a:lnTo>
                  <a:lnTo>
                    <a:pt x="174" y="183"/>
                  </a:lnTo>
                  <a:lnTo>
                    <a:pt x="174" y="183"/>
                  </a:lnTo>
                  <a:lnTo>
                    <a:pt x="180" y="178"/>
                  </a:lnTo>
                  <a:lnTo>
                    <a:pt x="184" y="173"/>
                  </a:lnTo>
                  <a:lnTo>
                    <a:pt x="184" y="173"/>
                  </a:lnTo>
                  <a:lnTo>
                    <a:pt x="179" y="184"/>
                  </a:lnTo>
                  <a:lnTo>
                    <a:pt x="175" y="190"/>
                  </a:lnTo>
                  <a:lnTo>
                    <a:pt x="170" y="195"/>
                  </a:lnTo>
                  <a:lnTo>
                    <a:pt x="166" y="199"/>
                  </a:lnTo>
                  <a:lnTo>
                    <a:pt x="166" y="199"/>
                  </a:lnTo>
                  <a:lnTo>
                    <a:pt x="150" y="210"/>
                  </a:lnTo>
                  <a:lnTo>
                    <a:pt x="128" y="222"/>
                  </a:lnTo>
                  <a:lnTo>
                    <a:pt x="115" y="230"/>
                  </a:lnTo>
                  <a:lnTo>
                    <a:pt x="103" y="234"/>
                  </a:lnTo>
                  <a:lnTo>
                    <a:pt x="89" y="239"/>
                  </a:lnTo>
                  <a:lnTo>
                    <a:pt x="76" y="242"/>
                  </a:lnTo>
                  <a:lnTo>
                    <a:pt x="76" y="242"/>
                  </a:lnTo>
                  <a:lnTo>
                    <a:pt x="72" y="240"/>
                  </a:lnTo>
                  <a:lnTo>
                    <a:pt x="67" y="239"/>
                  </a:lnTo>
                  <a:lnTo>
                    <a:pt x="59" y="233"/>
                  </a:lnTo>
                  <a:lnTo>
                    <a:pt x="50" y="227"/>
                  </a:lnTo>
                  <a:lnTo>
                    <a:pt x="45" y="221"/>
                  </a:lnTo>
                  <a:lnTo>
                    <a:pt x="45" y="221"/>
                  </a:lnTo>
                  <a:lnTo>
                    <a:pt x="44" y="221"/>
                  </a:lnTo>
                  <a:lnTo>
                    <a:pt x="42" y="220"/>
                  </a:lnTo>
                  <a:lnTo>
                    <a:pt x="39" y="221"/>
                  </a:lnTo>
                  <a:lnTo>
                    <a:pt x="35" y="223"/>
                  </a:lnTo>
                  <a:lnTo>
                    <a:pt x="35" y="223"/>
                  </a:lnTo>
                  <a:lnTo>
                    <a:pt x="33" y="223"/>
                  </a:lnTo>
                  <a:lnTo>
                    <a:pt x="28" y="223"/>
                  </a:lnTo>
                  <a:lnTo>
                    <a:pt x="21" y="225"/>
                  </a:lnTo>
                  <a:lnTo>
                    <a:pt x="18" y="227"/>
                  </a:lnTo>
                  <a:lnTo>
                    <a:pt x="16" y="230"/>
                  </a:lnTo>
                  <a:lnTo>
                    <a:pt x="16" y="230"/>
                  </a:lnTo>
                  <a:lnTo>
                    <a:pt x="16" y="231"/>
                  </a:lnTo>
                  <a:lnTo>
                    <a:pt x="20" y="231"/>
                  </a:lnTo>
                  <a:lnTo>
                    <a:pt x="23" y="230"/>
                  </a:lnTo>
                  <a:lnTo>
                    <a:pt x="28" y="231"/>
                  </a:lnTo>
                  <a:lnTo>
                    <a:pt x="28" y="231"/>
                  </a:lnTo>
                  <a:lnTo>
                    <a:pt x="29" y="232"/>
                  </a:lnTo>
                  <a:lnTo>
                    <a:pt x="28" y="233"/>
                  </a:lnTo>
                  <a:lnTo>
                    <a:pt x="27" y="234"/>
                  </a:lnTo>
                  <a:lnTo>
                    <a:pt x="27" y="237"/>
                  </a:lnTo>
                  <a:lnTo>
                    <a:pt x="27" y="237"/>
                  </a:lnTo>
                  <a:lnTo>
                    <a:pt x="27" y="238"/>
                  </a:lnTo>
                  <a:lnTo>
                    <a:pt x="29" y="240"/>
                  </a:lnTo>
                  <a:lnTo>
                    <a:pt x="35" y="243"/>
                  </a:lnTo>
                  <a:lnTo>
                    <a:pt x="48" y="248"/>
                  </a:lnTo>
                  <a:lnTo>
                    <a:pt x="48" y="248"/>
                  </a:lnTo>
                  <a:lnTo>
                    <a:pt x="49" y="249"/>
                  </a:lnTo>
                  <a:lnTo>
                    <a:pt x="49" y="250"/>
                  </a:lnTo>
                  <a:lnTo>
                    <a:pt x="49" y="250"/>
                  </a:lnTo>
                  <a:lnTo>
                    <a:pt x="40" y="249"/>
                  </a:lnTo>
                  <a:lnTo>
                    <a:pt x="34" y="247"/>
                  </a:lnTo>
                  <a:lnTo>
                    <a:pt x="26" y="243"/>
                  </a:lnTo>
                  <a:lnTo>
                    <a:pt x="26" y="243"/>
                  </a:lnTo>
                  <a:lnTo>
                    <a:pt x="20" y="242"/>
                  </a:lnTo>
                  <a:lnTo>
                    <a:pt x="16" y="242"/>
                  </a:lnTo>
                  <a:lnTo>
                    <a:pt x="15" y="244"/>
                  </a:lnTo>
                  <a:lnTo>
                    <a:pt x="13" y="247"/>
                  </a:lnTo>
                  <a:lnTo>
                    <a:pt x="13" y="247"/>
                  </a:lnTo>
                  <a:lnTo>
                    <a:pt x="12" y="248"/>
                  </a:lnTo>
                  <a:lnTo>
                    <a:pt x="11" y="248"/>
                  </a:lnTo>
                  <a:lnTo>
                    <a:pt x="7" y="250"/>
                  </a:lnTo>
                  <a:lnTo>
                    <a:pt x="5" y="251"/>
                  </a:lnTo>
                  <a:lnTo>
                    <a:pt x="2" y="255"/>
                  </a:lnTo>
                  <a:lnTo>
                    <a:pt x="1" y="259"/>
                  </a:lnTo>
                  <a:lnTo>
                    <a:pt x="0" y="265"/>
                  </a:lnTo>
                  <a:lnTo>
                    <a:pt x="0" y="265"/>
                  </a:lnTo>
                  <a:lnTo>
                    <a:pt x="2" y="264"/>
                  </a:lnTo>
                  <a:lnTo>
                    <a:pt x="6" y="260"/>
                  </a:lnTo>
                  <a:lnTo>
                    <a:pt x="10" y="258"/>
                  </a:lnTo>
                  <a:lnTo>
                    <a:pt x="12" y="256"/>
                  </a:lnTo>
                  <a:lnTo>
                    <a:pt x="12" y="258"/>
                  </a:lnTo>
                  <a:lnTo>
                    <a:pt x="12" y="258"/>
                  </a:lnTo>
                  <a:lnTo>
                    <a:pt x="15" y="262"/>
                  </a:lnTo>
                  <a:lnTo>
                    <a:pt x="18" y="265"/>
                  </a:lnTo>
                  <a:lnTo>
                    <a:pt x="23" y="265"/>
                  </a:lnTo>
                  <a:lnTo>
                    <a:pt x="28" y="265"/>
                  </a:lnTo>
                  <a:lnTo>
                    <a:pt x="39" y="264"/>
                  </a:lnTo>
                  <a:lnTo>
                    <a:pt x="44" y="264"/>
                  </a:lnTo>
                  <a:lnTo>
                    <a:pt x="46" y="264"/>
                  </a:lnTo>
                  <a:lnTo>
                    <a:pt x="46" y="264"/>
                  </a:lnTo>
                  <a:lnTo>
                    <a:pt x="46" y="265"/>
                  </a:lnTo>
                  <a:lnTo>
                    <a:pt x="46" y="265"/>
                  </a:lnTo>
                  <a:lnTo>
                    <a:pt x="44" y="266"/>
                  </a:lnTo>
                  <a:lnTo>
                    <a:pt x="35" y="267"/>
                  </a:lnTo>
                  <a:lnTo>
                    <a:pt x="31" y="269"/>
                  </a:lnTo>
                  <a:lnTo>
                    <a:pt x="26" y="271"/>
                  </a:lnTo>
                  <a:lnTo>
                    <a:pt x="24" y="272"/>
                  </a:lnTo>
                  <a:lnTo>
                    <a:pt x="23" y="275"/>
                  </a:lnTo>
                  <a:lnTo>
                    <a:pt x="24" y="276"/>
                  </a:lnTo>
                  <a:lnTo>
                    <a:pt x="24" y="276"/>
                  </a:lnTo>
                  <a:lnTo>
                    <a:pt x="22" y="278"/>
                  </a:lnTo>
                  <a:lnTo>
                    <a:pt x="20" y="283"/>
                  </a:lnTo>
                  <a:lnTo>
                    <a:pt x="18" y="286"/>
                  </a:lnTo>
                  <a:lnTo>
                    <a:pt x="18" y="289"/>
                  </a:lnTo>
                  <a:lnTo>
                    <a:pt x="20" y="293"/>
                  </a:lnTo>
                  <a:lnTo>
                    <a:pt x="23" y="298"/>
                  </a:lnTo>
                  <a:lnTo>
                    <a:pt x="23" y="298"/>
                  </a:lnTo>
                  <a:lnTo>
                    <a:pt x="24" y="291"/>
                  </a:lnTo>
                  <a:lnTo>
                    <a:pt x="27" y="287"/>
                  </a:lnTo>
                  <a:lnTo>
                    <a:pt x="28" y="286"/>
                  </a:lnTo>
                  <a:lnTo>
                    <a:pt x="31" y="286"/>
                  </a:lnTo>
                  <a:lnTo>
                    <a:pt x="31" y="286"/>
                  </a:lnTo>
                  <a:lnTo>
                    <a:pt x="35" y="286"/>
                  </a:lnTo>
                  <a:lnTo>
                    <a:pt x="39" y="288"/>
                  </a:lnTo>
                  <a:lnTo>
                    <a:pt x="43" y="288"/>
                  </a:lnTo>
                  <a:lnTo>
                    <a:pt x="48" y="286"/>
                  </a:lnTo>
                  <a:lnTo>
                    <a:pt x="48" y="286"/>
                  </a:lnTo>
                  <a:lnTo>
                    <a:pt x="53" y="282"/>
                  </a:lnTo>
                  <a:lnTo>
                    <a:pt x="56" y="280"/>
                  </a:lnTo>
                  <a:lnTo>
                    <a:pt x="64" y="277"/>
                  </a:lnTo>
                  <a:lnTo>
                    <a:pt x="64" y="277"/>
                  </a:lnTo>
                  <a:lnTo>
                    <a:pt x="64" y="280"/>
                  </a:lnTo>
                  <a:lnTo>
                    <a:pt x="66" y="283"/>
                  </a:lnTo>
                  <a:lnTo>
                    <a:pt x="66" y="283"/>
                  </a:lnTo>
                  <a:lnTo>
                    <a:pt x="69" y="284"/>
                  </a:lnTo>
                  <a:lnTo>
                    <a:pt x="70" y="286"/>
                  </a:lnTo>
                  <a:lnTo>
                    <a:pt x="70" y="286"/>
                  </a:lnTo>
                  <a:lnTo>
                    <a:pt x="70" y="286"/>
                  </a:lnTo>
                  <a:lnTo>
                    <a:pt x="69" y="289"/>
                  </a:lnTo>
                  <a:lnTo>
                    <a:pt x="66" y="293"/>
                  </a:lnTo>
                  <a:lnTo>
                    <a:pt x="64" y="295"/>
                  </a:lnTo>
                  <a:lnTo>
                    <a:pt x="64" y="295"/>
                  </a:lnTo>
                  <a:lnTo>
                    <a:pt x="65" y="295"/>
                  </a:lnTo>
                  <a:lnTo>
                    <a:pt x="69" y="295"/>
                  </a:lnTo>
                  <a:lnTo>
                    <a:pt x="72" y="294"/>
                  </a:lnTo>
                  <a:lnTo>
                    <a:pt x="75" y="292"/>
                  </a:lnTo>
                  <a:lnTo>
                    <a:pt x="77" y="288"/>
                  </a:lnTo>
                  <a:lnTo>
                    <a:pt x="77" y="288"/>
                  </a:lnTo>
                  <a:lnTo>
                    <a:pt x="78" y="287"/>
                  </a:lnTo>
                  <a:lnTo>
                    <a:pt x="80" y="287"/>
                  </a:lnTo>
                  <a:lnTo>
                    <a:pt x="83" y="287"/>
                  </a:lnTo>
                  <a:lnTo>
                    <a:pt x="83" y="287"/>
                  </a:lnTo>
                  <a:lnTo>
                    <a:pt x="86" y="286"/>
                  </a:lnTo>
                  <a:lnTo>
                    <a:pt x="87" y="284"/>
                  </a:lnTo>
                  <a:lnTo>
                    <a:pt x="87" y="281"/>
                  </a:lnTo>
                  <a:lnTo>
                    <a:pt x="87" y="277"/>
                  </a:lnTo>
                  <a:lnTo>
                    <a:pt x="87" y="275"/>
                  </a:lnTo>
                  <a:lnTo>
                    <a:pt x="88" y="273"/>
                  </a:lnTo>
                  <a:lnTo>
                    <a:pt x="88" y="273"/>
                  </a:lnTo>
                  <a:lnTo>
                    <a:pt x="93" y="270"/>
                  </a:lnTo>
                  <a:lnTo>
                    <a:pt x="98" y="266"/>
                  </a:lnTo>
                  <a:lnTo>
                    <a:pt x="109" y="261"/>
                  </a:lnTo>
                  <a:lnTo>
                    <a:pt x="109" y="261"/>
                  </a:lnTo>
                  <a:lnTo>
                    <a:pt x="108" y="266"/>
                  </a:lnTo>
                  <a:lnTo>
                    <a:pt x="108" y="271"/>
                  </a:lnTo>
                  <a:lnTo>
                    <a:pt x="110" y="277"/>
                  </a:lnTo>
                  <a:lnTo>
                    <a:pt x="137" y="270"/>
                  </a:lnTo>
                  <a:lnTo>
                    <a:pt x="137" y="270"/>
                  </a:lnTo>
                  <a:lnTo>
                    <a:pt x="136" y="264"/>
                  </a:lnTo>
                  <a:lnTo>
                    <a:pt x="137" y="259"/>
                  </a:lnTo>
                  <a:lnTo>
                    <a:pt x="141" y="253"/>
                  </a:lnTo>
                  <a:lnTo>
                    <a:pt x="144" y="247"/>
                  </a:lnTo>
                  <a:lnTo>
                    <a:pt x="144" y="247"/>
                  </a:lnTo>
                  <a:lnTo>
                    <a:pt x="144" y="249"/>
                  </a:lnTo>
                  <a:lnTo>
                    <a:pt x="143" y="255"/>
                  </a:lnTo>
                  <a:lnTo>
                    <a:pt x="143" y="262"/>
                  </a:lnTo>
                  <a:lnTo>
                    <a:pt x="143" y="266"/>
                  </a:lnTo>
                  <a:lnTo>
                    <a:pt x="144" y="267"/>
                  </a:lnTo>
                  <a:lnTo>
                    <a:pt x="171" y="261"/>
                  </a:lnTo>
                  <a:lnTo>
                    <a:pt x="171" y="261"/>
                  </a:lnTo>
                  <a:lnTo>
                    <a:pt x="170" y="258"/>
                  </a:lnTo>
                  <a:lnTo>
                    <a:pt x="170" y="253"/>
                  </a:lnTo>
                  <a:lnTo>
                    <a:pt x="173" y="244"/>
                  </a:lnTo>
                  <a:lnTo>
                    <a:pt x="173" y="244"/>
                  </a:lnTo>
                  <a:lnTo>
                    <a:pt x="175" y="254"/>
                  </a:lnTo>
                  <a:lnTo>
                    <a:pt x="180" y="262"/>
                  </a:lnTo>
                  <a:lnTo>
                    <a:pt x="186" y="270"/>
                  </a:lnTo>
                  <a:lnTo>
                    <a:pt x="190" y="272"/>
                  </a:lnTo>
                  <a:lnTo>
                    <a:pt x="193" y="275"/>
                  </a:lnTo>
                  <a:lnTo>
                    <a:pt x="193" y="275"/>
                  </a:lnTo>
                  <a:lnTo>
                    <a:pt x="208" y="281"/>
                  </a:lnTo>
                  <a:lnTo>
                    <a:pt x="224" y="286"/>
                  </a:lnTo>
                  <a:lnTo>
                    <a:pt x="262" y="297"/>
                  </a:lnTo>
                  <a:lnTo>
                    <a:pt x="262" y="297"/>
                  </a:lnTo>
                  <a:lnTo>
                    <a:pt x="273" y="300"/>
                  </a:lnTo>
                  <a:lnTo>
                    <a:pt x="281" y="304"/>
                  </a:lnTo>
                  <a:lnTo>
                    <a:pt x="281" y="304"/>
                  </a:lnTo>
                  <a:lnTo>
                    <a:pt x="284" y="305"/>
                  </a:lnTo>
                  <a:lnTo>
                    <a:pt x="284" y="306"/>
                  </a:lnTo>
                  <a:lnTo>
                    <a:pt x="283" y="310"/>
                  </a:lnTo>
                  <a:lnTo>
                    <a:pt x="279" y="313"/>
                  </a:lnTo>
                  <a:lnTo>
                    <a:pt x="279" y="313"/>
                  </a:lnTo>
                  <a:lnTo>
                    <a:pt x="284" y="316"/>
                  </a:lnTo>
                  <a:lnTo>
                    <a:pt x="294" y="322"/>
                  </a:lnTo>
                  <a:lnTo>
                    <a:pt x="294" y="322"/>
                  </a:lnTo>
                  <a:lnTo>
                    <a:pt x="300" y="328"/>
                  </a:lnTo>
                  <a:lnTo>
                    <a:pt x="303" y="336"/>
                  </a:lnTo>
                  <a:lnTo>
                    <a:pt x="307" y="345"/>
                  </a:lnTo>
                  <a:lnTo>
                    <a:pt x="310" y="355"/>
                  </a:lnTo>
                  <a:lnTo>
                    <a:pt x="310" y="355"/>
                  </a:lnTo>
                  <a:lnTo>
                    <a:pt x="312" y="364"/>
                  </a:lnTo>
                  <a:lnTo>
                    <a:pt x="312" y="372"/>
                  </a:lnTo>
                  <a:lnTo>
                    <a:pt x="312" y="380"/>
                  </a:lnTo>
                  <a:lnTo>
                    <a:pt x="312" y="383"/>
                  </a:lnTo>
                  <a:lnTo>
                    <a:pt x="311" y="385"/>
                  </a:lnTo>
                  <a:lnTo>
                    <a:pt x="311" y="385"/>
                  </a:lnTo>
                  <a:lnTo>
                    <a:pt x="308" y="387"/>
                  </a:lnTo>
                  <a:lnTo>
                    <a:pt x="306" y="388"/>
                  </a:lnTo>
                  <a:lnTo>
                    <a:pt x="302" y="389"/>
                  </a:lnTo>
                  <a:lnTo>
                    <a:pt x="295" y="392"/>
                  </a:lnTo>
                  <a:lnTo>
                    <a:pt x="297" y="402"/>
                  </a:lnTo>
                  <a:lnTo>
                    <a:pt x="297" y="402"/>
                  </a:lnTo>
                  <a:lnTo>
                    <a:pt x="302" y="402"/>
                  </a:lnTo>
                  <a:lnTo>
                    <a:pt x="307" y="400"/>
                  </a:lnTo>
                  <a:lnTo>
                    <a:pt x="312" y="399"/>
                  </a:lnTo>
                  <a:lnTo>
                    <a:pt x="312" y="399"/>
                  </a:lnTo>
                  <a:lnTo>
                    <a:pt x="311" y="400"/>
                  </a:lnTo>
                  <a:lnTo>
                    <a:pt x="311" y="400"/>
                  </a:lnTo>
                  <a:lnTo>
                    <a:pt x="307" y="407"/>
                  </a:lnTo>
                  <a:lnTo>
                    <a:pt x="306" y="411"/>
                  </a:lnTo>
                  <a:lnTo>
                    <a:pt x="317" y="419"/>
                  </a:lnTo>
                  <a:lnTo>
                    <a:pt x="317" y="419"/>
                  </a:lnTo>
                  <a:lnTo>
                    <a:pt x="322" y="407"/>
                  </a:lnTo>
                  <a:lnTo>
                    <a:pt x="324" y="403"/>
                  </a:lnTo>
                  <a:lnTo>
                    <a:pt x="327" y="400"/>
                  </a:lnTo>
                  <a:lnTo>
                    <a:pt x="327" y="400"/>
                  </a:lnTo>
                  <a:lnTo>
                    <a:pt x="329" y="400"/>
                  </a:lnTo>
                  <a:lnTo>
                    <a:pt x="333" y="402"/>
                  </a:lnTo>
                  <a:lnTo>
                    <a:pt x="338" y="404"/>
                  </a:lnTo>
                  <a:lnTo>
                    <a:pt x="343" y="407"/>
                  </a:lnTo>
                  <a:lnTo>
                    <a:pt x="349" y="411"/>
                  </a:lnTo>
                  <a:lnTo>
                    <a:pt x="354" y="418"/>
                  </a:lnTo>
                  <a:lnTo>
                    <a:pt x="358" y="424"/>
                  </a:lnTo>
                  <a:lnTo>
                    <a:pt x="362" y="431"/>
                  </a:lnTo>
                  <a:lnTo>
                    <a:pt x="362" y="431"/>
                  </a:lnTo>
                  <a:lnTo>
                    <a:pt x="363" y="437"/>
                  </a:lnTo>
                  <a:lnTo>
                    <a:pt x="365" y="443"/>
                  </a:lnTo>
                  <a:lnTo>
                    <a:pt x="365" y="449"/>
                  </a:lnTo>
                  <a:lnTo>
                    <a:pt x="363" y="457"/>
                  </a:lnTo>
                  <a:lnTo>
                    <a:pt x="362" y="463"/>
                  </a:lnTo>
                  <a:lnTo>
                    <a:pt x="360" y="468"/>
                  </a:lnTo>
                  <a:lnTo>
                    <a:pt x="356" y="471"/>
                  </a:lnTo>
                  <a:lnTo>
                    <a:pt x="352" y="474"/>
                  </a:lnTo>
                  <a:lnTo>
                    <a:pt x="352" y="474"/>
                  </a:lnTo>
                  <a:lnTo>
                    <a:pt x="349" y="474"/>
                  </a:lnTo>
                  <a:lnTo>
                    <a:pt x="346" y="472"/>
                  </a:lnTo>
                  <a:lnTo>
                    <a:pt x="338" y="469"/>
                  </a:lnTo>
                  <a:lnTo>
                    <a:pt x="330" y="465"/>
                  </a:lnTo>
                  <a:lnTo>
                    <a:pt x="328" y="465"/>
                  </a:lnTo>
                  <a:lnTo>
                    <a:pt x="325" y="468"/>
                  </a:lnTo>
                  <a:lnTo>
                    <a:pt x="325" y="468"/>
                  </a:lnTo>
                  <a:lnTo>
                    <a:pt x="324" y="469"/>
                  </a:lnTo>
                  <a:lnTo>
                    <a:pt x="321" y="471"/>
                  </a:lnTo>
                  <a:lnTo>
                    <a:pt x="314" y="475"/>
                  </a:lnTo>
                  <a:lnTo>
                    <a:pt x="312" y="477"/>
                  </a:lnTo>
                  <a:lnTo>
                    <a:pt x="310" y="481"/>
                  </a:lnTo>
                  <a:lnTo>
                    <a:pt x="310" y="486"/>
                  </a:lnTo>
                  <a:lnTo>
                    <a:pt x="311" y="492"/>
                  </a:lnTo>
                  <a:lnTo>
                    <a:pt x="311" y="492"/>
                  </a:lnTo>
                  <a:lnTo>
                    <a:pt x="317" y="486"/>
                  </a:lnTo>
                  <a:lnTo>
                    <a:pt x="319" y="483"/>
                  </a:lnTo>
                  <a:lnTo>
                    <a:pt x="322" y="483"/>
                  </a:lnTo>
                  <a:lnTo>
                    <a:pt x="322" y="483"/>
                  </a:lnTo>
                  <a:lnTo>
                    <a:pt x="323" y="485"/>
                  </a:lnTo>
                  <a:lnTo>
                    <a:pt x="323" y="486"/>
                  </a:lnTo>
                  <a:lnTo>
                    <a:pt x="325" y="488"/>
                  </a:lnTo>
                  <a:lnTo>
                    <a:pt x="325" y="488"/>
                  </a:lnTo>
                  <a:lnTo>
                    <a:pt x="327" y="490"/>
                  </a:lnTo>
                  <a:lnTo>
                    <a:pt x="329" y="490"/>
                  </a:lnTo>
                  <a:lnTo>
                    <a:pt x="336" y="490"/>
                  </a:lnTo>
                  <a:lnTo>
                    <a:pt x="343" y="488"/>
                  </a:lnTo>
                  <a:lnTo>
                    <a:pt x="345" y="488"/>
                  </a:lnTo>
                  <a:lnTo>
                    <a:pt x="346" y="490"/>
                  </a:lnTo>
                  <a:lnTo>
                    <a:pt x="346" y="490"/>
                  </a:lnTo>
                  <a:lnTo>
                    <a:pt x="346" y="491"/>
                  </a:lnTo>
                  <a:lnTo>
                    <a:pt x="345" y="491"/>
                  </a:lnTo>
                  <a:lnTo>
                    <a:pt x="341" y="491"/>
                  </a:lnTo>
                  <a:lnTo>
                    <a:pt x="341" y="491"/>
                  </a:lnTo>
                  <a:lnTo>
                    <a:pt x="329" y="493"/>
                  </a:lnTo>
                  <a:lnTo>
                    <a:pt x="324" y="496"/>
                  </a:lnTo>
                  <a:lnTo>
                    <a:pt x="321" y="498"/>
                  </a:lnTo>
                  <a:lnTo>
                    <a:pt x="321" y="498"/>
                  </a:lnTo>
                  <a:lnTo>
                    <a:pt x="321" y="499"/>
                  </a:lnTo>
                  <a:lnTo>
                    <a:pt x="321" y="502"/>
                  </a:lnTo>
                  <a:lnTo>
                    <a:pt x="321" y="502"/>
                  </a:lnTo>
                  <a:lnTo>
                    <a:pt x="318" y="505"/>
                  </a:lnTo>
                  <a:lnTo>
                    <a:pt x="314" y="508"/>
                  </a:lnTo>
                  <a:lnTo>
                    <a:pt x="312" y="512"/>
                  </a:lnTo>
                  <a:lnTo>
                    <a:pt x="311" y="515"/>
                  </a:lnTo>
                  <a:lnTo>
                    <a:pt x="311" y="519"/>
                  </a:lnTo>
                  <a:lnTo>
                    <a:pt x="311" y="519"/>
                  </a:lnTo>
                  <a:lnTo>
                    <a:pt x="312" y="524"/>
                  </a:lnTo>
                  <a:lnTo>
                    <a:pt x="314" y="526"/>
                  </a:lnTo>
                  <a:lnTo>
                    <a:pt x="318" y="530"/>
                  </a:lnTo>
                  <a:lnTo>
                    <a:pt x="318" y="530"/>
                  </a:lnTo>
                  <a:lnTo>
                    <a:pt x="318" y="527"/>
                  </a:lnTo>
                  <a:lnTo>
                    <a:pt x="319" y="524"/>
                  </a:lnTo>
                  <a:lnTo>
                    <a:pt x="321" y="519"/>
                  </a:lnTo>
                  <a:lnTo>
                    <a:pt x="321" y="516"/>
                  </a:lnTo>
                  <a:lnTo>
                    <a:pt x="323" y="516"/>
                  </a:lnTo>
                  <a:lnTo>
                    <a:pt x="323" y="516"/>
                  </a:lnTo>
                  <a:lnTo>
                    <a:pt x="324" y="516"/>
                  </a:lnTo>
                  <a:lnTo>
                    <a:pt x="327" y="518"/>
                  </a:lnTo>
                  <a:lnTo>
                    <a:pt x="328" y="520"/>
                  </a:lnTo>
                  <a:lnTo>
                    <a:pt x="330" y="520"/>
                  </a:lnTo>
                  <a:lnTo>
                    <a:pt x="330" y="520"/>
                  </a:lnTo>
                  <a:lnTo>
                    <a:pt x="333" y="520"/>
                  </a:lnTo>
                  <a:lnTo>
                    <a:pt x="336" y="518"/>
                  </a:lnTo>
                  <a:lnTo>
                    <a:pt x="344" y="510"/>
                  </a:lnTo>
                  <a:lnTo>
                    <a:pt x="351" y="504"/>
                  </a:lnTo>
                  <a:lnTo>
                    <a:pt x="354" y="502"/>
                  </a:lnTo>
                  <a:lnTo>
                    <a:pt x="356" y="502"/>
                  </a:lnTo>
                  <a:lnTo>
                    <a:pt x="356" y="502"/>
                  </a:lnTo>
                  <a:lnTo>
                    <a:pt x="357" y="503"/>
                  </a:lnTo>
                  <a:lnTo>
                    <a:pt x="356" y="504"/>
                  </a:lnTo>
                  <a:lnTo>
                    <a:pt x="351" y="508"/>
                  </a:lnTo>
                  <a:lnTo>
                    <a:pt x="346" y="513"/>
                  </a:lnTo>
                  <a:lnTo>
                    <a:pt x="344" y="515"/>
                  </a:lnTo>
                  <a:lnTo>
                    <a:pt x="343" y="519"/>
                  </a:lnTo>
                  <a:lnTo>
                    <a:pt x="343" y="519"/>
                  </a:lnTo>
                  <a:lnTo>
                    <a:pt x="344" y="522"/>
                  </a:lnTo>
                  <a:lnTo>
                    <a:pt x="345" y="525"/>
                  </a:lnTo>
                  <a:lnTo>
                    <a:pt x="347" y="527"/>
                  </a:lnTo>
                  <a:lnTo>
                    <a:pt x="349" y="530"/>
                  </a:lnTo>
                  <a:lnTo>
                    <a:pt x="349" y="530"/>
                  </a:lnTo>
                  <a:lnTo>
                    <a:pt x="350" y="532"/>
                  </a:lnTo>
                  <a:lnTo>
                    <a:pt x="352" y="536"/>
                  </a:lnTo>
                  <a:lnTo>
                    <a:pt x="355" y="538"/>
                  </a:lnTo>
                  <a:lnTo>
                    <a:pt x="358" y="540"/>
                  </a:lnTo>
                  <a:lnTo>
                    <a:pt x="366" y="542"/>
                  </a:lnTo>
                  <a:lnTo>
                    <a:pt x="369" y="542"/>
                  </a:lnTo>
                  <a:lnTo>
                    <a:pt x="369" y="542"/>
                  </a:lnTo>
                  <a:lnTo>
                    <a:pt x="368" y="540"/>
                  </a:lnTo>
                  <a:lnTo>
                    <a:pt x="365" y="536"/>
                  </a:lnTo>
                  <a:lnTo>
                    <a:pt x="361" y="531"/>
                  </a:lnTo>
                  <a:lnTo>
                    <a:pt x="361" y="530"/>
                  </a:lnTo>
                  <a:lnTo>
                    <a:pt x="361" y="527"/>
                  </a:lnTo>
                  <a:lnTo>
                    <a:pt x="361" y="527"/>
                  </a:lnTo>
                  <a:lnTo>
                    <a:pt x="362" y="526"/>
                  </a:lnTo>
                  <a:lnTo>
                    <a:pt x="365" y="527"/>
                  </a:lnTo>
                  <a:lnTo>
                    <a:pt x="367" y="527"/>
                  </a:lnTo>
                  <a:lnTo>
                    <a:pt x="369" y="526"/>
                  </a:lnTo>
                  <a:lnTo>
                    <a:pt x="369" y="526"/>
                  </a:lnTo>
                  <a:lnTo>
                    <a:pt x="369" y="524"/>
                  </a:lnTo>
                  <a:lnTo>
                    <a:pt x="369" y="516"/>
                  </a:lnTo>
                  <a:lnTo>
                    <a:pt x="369" y="513"/>
                  </a:lnTo>
                  <a:lnTo>
                    <a:pt x="371" y="508"/>
                  </a:lnTo>
                  <a:lnTo>
                    <a:pt x="374" y="503"/>
                  </a:lnTo>
                  <a:lnTo>
                    <a:pt x="379" y="497"/>
                  </a:lnTo>
                  <a:lnTo>
                    <a:pt x="379" y="497"/>
                  </a:lnTo>
                  <a:lnTo>
                    <a:pt x="382" y="501"/>
                  </a:lnTo>
                  <a:lnTo>
                    <a:pt x="384" y="502"/>
                  </a:lnTo>
                  <a:lnTo>
                    <a:pt x="389" y="503"/>
                  </a:lnTo>
                  <a:lnTo>
                    <a:pt x="389" y="503"/>
                  </a:lnTo>
                  <a:lnTo>
                    <a:pt x="390" y="504"/>
                  </a:lnTo>
                  <a:lnTo>
                    <a:pt x="392" y="505"/>
                  </a:lnTo>
                  <a:lnTo>
                    <a:pt x="392" y="510"/>
                  </a:lnTo>
                  <a:lnTo>
                    <a:pt x="392" y="516"/>
                  </a:lnTo>
                  <a:lnTo>
                    <a:pt x="392" y="516"/>
                  </a:lnTo>
                  <a:lnTo>
                    <a:pt x="393" y="515"/>
                  </a:lnTo>
                  <a:lnTo>
                    <a:pt x="395" y="512"/>
                  </a:lnTo>
                  <a:lnTo>
                    <a:pt x="398" y="505"/>
                  </a:lnTo>
                  <a:lnTo>
                    <a:pt x="398" y="498"/>
                  </a:lnTo>
                  <a:lnTo>
                    <a:pt x="398" y="498"/>
                  </a:lnTo>
                  <a:lnTo>
                    <a:pt x="400" y="497"/>
                  </a:lnTo>
                  <a:lnTo>
                    <a:pt x="403" y="492"/>
                  </a:lnTo>
                  <a:lnTo>
                    <a:pt x="403" y="492"/>
                  </a:lnTo>
                  <a:lnTo>
                    <a:pt x="404" y="490"/>
                  </a:lnTo>
                  <a:lnTo>
                    <a:pt x="403" y="488"/>
                  </a:lnTo>
                  <a:lnTo>
                    <a:pt x="399" y="485"/>
                  </a:lnTo>
                  <a:lnTo>
                    <a:pt x="398" y="482"/>
                  </a:lnTo>
                  <a:lnTo>
                    <a:pt x="396" y="479"/>
                  </a:lnTo>
                  <a:lnTo>
                    <a:pt x="395" y="472"/>
                  </a:lnTo>
                  <a:lnTo>
                    <a:pt x="395" y="465"/>
                  </a:lnTo>
                  <a:lnTo>
                    <a:pt x="395" y="465"/>
                  </a:lnTo>
                  <a:lnTo>
                    <a:pt x="395" y="463"/>
                  </a:lnTo>
                  <a:lnTo>
                    <a:pt x="394" y="461"/>
                  </a:lnTo>
                  <a:lnTo>
                    <a:pt x="390" y="459"/>
                  </a:lnTo>
                  <a:lnTo>
                    <a:pt x="390" y="459"/>
                  </a:lnTo>
                  <a:lnTo>
                    <a:pt x="388" y="455"/>
                  </a:lnTo>
                  <a:lnTo>
                    <a:pt x="388" y="454"/>
                  </a:lnTo>
                  <a:lnTo>
                    <a:pt x="389" y="454"/>
                  </a:lnTo>
                  <a:lnTo>
                    <a:pt x="389" y="454"/>
                  </a:lnTo>
                  <a:lnTo>
                    <a:pt x="394" y="455"/>
                  </a:lnTo>
                  <a:lnTo>
                    <a:pt x="399" y="455"/>
                  </a:lnTo>
                  <a:lnTo>
                    <a:pt x="404" y="454"/>
                  </a:lnTo>
                  <a:lnTo>
                    <a:pt x="404" y="454"/>
                  </a:lnTo>
                  <a:lnTo>
                    <a:pt x="404" y="439"/>
                  </a:lnTo>
                  <a:lnTo>
                    <a:pt x="405" y="432"/>
                  </a:lnTo>
                  <a:lnTo>
                    <a:pt x="404" y="428"/>
                  </a:lnTo>
                  <a:lnTo>
                    <a:pt x="404" y="428"/>
                  </a:lnTo>
                  <a:lnTo>
                    <a:pt x="399" y="428"/>
                  </a:lnTo>
                  <a:lnTo>
                    <a:pt x="394" y="427"/>
                  </a:lnTo>
                  <a:lnTo>
                    <a:pt x="392" y="426"/>
                  </a:lnTo>
                  <a:lnTo>
                    <a:pt x="389" y="424"/>
                  </a:lnTo>
                  <a:lnTo>
                    <a:pt x="389" y="424"/>
                  </a:lnTo>
                  <a:lnTo>
                    <a:pt x="393" y="424"/>
                  </a:lnTo>
                  <a:lnTo>
                    <a:pt x="398" y="424"/>
                  </a:lnTo>
                  <a:lnTo>
                    <a:pt x="401" y="424"/>
                  </a:lnTo>
                  <a:lnTo>
                    <a:pt x="404" y="421"/>
                  </a:lnTo>
                  <a:lnTo>
                    <a:pt x="404" y="421"/>
                  </a:lnTo>
                  <a:lnTo>
                    <a:pt x="404" y="409"/>
                  </a:lnTo>
                  <a:lnTo>
                    <a:pt x="403" y="400"/>
                  </a:lnTo>
                  <a:lnTo>
                    <a:pt x="403" y="398"/>
                  </a:lnTo>
                  <a:lnTo>
                    <a:pt x="401" y="397"/>
                  </a:lnTo>
                  <a:lnTo>
                    <a:pt x="401" y="397"/>
                  </a:lnTo>
                  <a:lnTo>
                    <a:pt x="396" y="398"/>
                  </a:lnTo>
                  <a:lnTo>
                    <a:pt x="393" y="398"/>
                  </a:lnTo>
                  <a:lnTo>
                    <a:pt x="389" y="397"/>
                  </a:lnTo>
                  <a:lnTo>
                    <a:pt x="385" y="396"/>
                  </a:lnTo>
                  <a:lnTo>
                    <a:pt x="385" y="396"/>
                  </a:lnTo>
                  <a:lnTo>
                    <a:pt x="384" y="394"/>
                  </a:lnTo>
                  <a:lnTo>
                    <a:pt x="383" y="392"/>
                  </a:lnTo>
                  <a:lnTo>
                    <a:pt x="383" y="388"/>
                  </a:lnTo>
                  <a:lnTo>
                    <a:pt x="382" y="386"/>
                  </a:lnTo>
                  <a:lnTo>
                    <a:pt x="382" y="385"/>
                  </a:lnTo>
                  <a:lnTo>
                    <a:pt x="381" y="383"/>
                  </a:lnTo>
                  <a:lnTo>
                    <a:pt x="381" y="383"/>
                  </a:lnTo>
                  <a:lnTo>
                    <a:pt x="373" y="381"/>
                  </a:lnTo>
                  <a:lnTo>
                    <a:pt x="366" y="377"/>
                  </a:lnTo>
                  <a:lnTo>
                    <a:pt x="362" y="374"/>
                  </a:lnTo>
                  <a:lnTo>
                    <a:pt x="358" y="371"/>
                  </a:lnTo>
                  <a:lnTo>
                    <a:pt x="358" y="371"/>
                  </a:lnTo>
                  <a:lnTo>
                    <a:pt x="356" y="367"/>
                  </a:lnTo>
                  <a:lnTo>
                    <a:pt x="356" y="364"/>
                  </a:lnTo>
                  <a:lnTo>
                    <a:pt x="356" y="361"/>
                  </a:lnTo>
                  <a:lnTo>
                    <a:pt x="356" y="361"/>
                  </a:lnTo>
                  <a:lnTo>
                    <a:pt x="362" y="364"/>
                  </a:lnTo>
                  <a:lnTo>
                    <a:pt x="365" y="364"/>
                  </a:lnTo>
                  <a:lnTo>
                    <a:pt x="368" y="363"/>
                  </a:lnTo>
                  <a:lnTo>
                    <a:pt x="369" y="343"/>
                  </a:lnTo>
                  <a:lnTo>
                    <a:pt x="369" y="343"/>
                  </a:lnTo>
                  <a:lnTo>
                    <a:pt x="367" y="343"/>
                  </a:lnTo>
                  <a:lnTo>
                    <a:pt x="362" y="342"/>
                  </a:lnTo>
                  <a:lnTo>
                    <a:pt x="362" y="342"/>
                  </a:lnTo>
                  <a:lnTo>
                    <a:pt x="360" y="339"/>
                  </a:lnTo>
                  <a:lnTo>
                    <a:pt x="357" y="337"/>
                  </a:lnTo>
                  <a:lnTo>
                    <a:pt x="356" y="334"/>
                  </a:lnTo>
                  <a:lnTo>
                    <a:pt x="356" y="334"/>
                  </a:lnTo>
                  <a:lnTo>
                    <a:pt x="358" y="336"/>
                  </a:lnTo>
                  <a:lnTo>
                    <a:pt x="363" y="337"/>
                  </a:lnTo>
                  <a:lnTo>
                    <a:pt x="363" y="337"/>
                  </a:lnTo>
                  <a:lnTo>
                    <a:pt x="368" y="337"/>
                  </a:lnTo>
                  <a:lnTo>
                    <a:pt x="371" y="336"/>
                  </a:lnTo>
                  <a:lnTo>
                    <a:pt x="373" y="314"/>
                  </a:lnTo>
                  <a:lnTo>
                    <a:pt x="373" y="314"/>
                  </a:lnTo>
                  <a:lnTo>
                    <a:pt x="369" y="314"/>
                  </a:lnTo>
                  <a:lnTo>
                    <a:pt x="366" y="313"/>
                  </a:lnTo>
                  <a:lnTo>
                    <a:pt x="362" y="311"/>
                  </a:lnTo>
                  <a:lnTo>
                    <a:pt x="361" y="308"/>
                  </a:lnTo>
                  <a:lnTo>
                    <a:pt x="361" y="306"/>
                  </a:lnTo>
                  <a:lnTo>
                    <a:pt x="361" y="306"/>
                  </a:lnTo>
                  <a:lnTo>
                    <a:pt x="369" y="304"/>
                  </a:lnTo>
                  <a:lnTo>
                    <a:pt x="377" y="300"/>
                  </a:lnTo>
                  <a:lnTo>
                    <a:pt x="383" y="295"/>
                  </a:lnTo>
                  <a:lnTo>
                    <a:pt x="388" y="291"/>
                  </a:lnTo>
                  <a:lnTo>
                    <a:pt x="393" y="284"/>
                  </a:lnTo>
                  <a:lnTo>
                    <a:pt x="396" y="277"/>
                  </a:lnTo>
                  <a:lnTo>
                    <a:pt x="400" y="271"/>
                  </a:lnTo>
                  <a:lnTo>
                    <a:pt x="401" y="264"/>
                  </a:lnTo>
                  <a:lnTo>
                    <a:pt x="401" y="264"/>
                  </a:lnTo>
                  <a:lnTo>
                    <a:pt x="407" y="266"/>
                  </a:lnTo>
                  <a:lnTo>
                    <a:pt x="411" y="266"/>
                  </a:lnTo>
                  <a:lnTo>
                    <a:pt x="414" y="266"/>
                  </a:lnTo>
                  <a:lnTo>
                    <a:pt x="414" y="266"/>
                  </a:lnTo>
                  <a:lnTo>
                    <a:pt x="415" y="258"/>
                  </a:lnTo>
                  <a:lnTo>
                    <a:pt x="415" y="248"/>
                  </a:lnTo>
                  <a:lnTo>
                    <a:pt x="415" y="248"/>
                  </a:lnTo>
                  <a:lnTo>
                    <a:pt x="409" y="247"/>
                  </a:lnTo>
                  <a:lnTo>
                    <a:pt x="406" y="245"/>
                  </a:lnTo>
                  <a:lnTo>
                    <a:pt x="404" y="242"/>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3" name="Freeform 30"/>
            <p:cNvSpPr>
              <a:spLocks/>
            </p:cNvSpPr>
            <p:nvPr userDrawn="1"/>
          </p:nvSpPr>
          <p:spPr bwMode="auto">
            <a:xfrm>
              <a:off x="557" y="898"/>
              <a:ext cx="233" cy="61"/>
            </a:xfrm>
            <a:custGeom>
              <a:avLst/>
              <a:gdLst>
                <a:gd name="T0" fmla="*/ 0 w 233"/>
                <a:gd name="T1" fmla="*/ 23 h 61"/>
                <a:gd name="T2" fmla="*/ 0 w 233"/>
                <a:gd name="T3" fmla="*/ 23 h 61"/>
                <a:gd name="T4" fmla="*/ 13 w 233"/>
                <a:gd name="T5" fmla="*/ 33 h 61"/>
                <a:gd name="T6" fmla="*/ 25 w 233"/>
                <a:gd name="T7" fmla="*/ 40 h 61"/>
                <a:gd name="T8" fmla="*/ 25 w 233"/>
                <a:gd name="T9" fmla="*/ 40 h 61"/>
                <a:gd name="T10" fmla="*/ 46 w 233"/>
                <a:gd name="T11" fmla="*/ 48 h 61"/>
                <a:gd name="T12" fmla="*/ 60 w 233"/>
                <a:gd name="T13" fmla="*/ 52 h 61"/>
                <a:gd name="T14" fmla="*/ 74 w 233"/>
                <a:gd name="T15" fmla="*/ 56 h 61"/>
                <a:gd name="T16" fmla="*/ 92 w 233"/>
                <a:gd name="T17" fmla="*/ 59 h 61"/>
                <a:gd name="T18" fmla="*/ 110 w 233"/>
                <a:gd name="T19" fmla="*/ 61 h 61"/>
                <a:gd name="T20" fmla="*/ 129 w 233"/>
                <a:gd name="T21" fmla="*/ 61 h 61"/>
                <a:gd name="T22" fmla="*/ 151 w 233"/>
                <a:gd name="T23" fmla="*/ 60 h 61"/>
                <a:gd name="T24" fmla="*/ 151 w 233"/>
                <a:gd name="T25" fmla="*/ 60 h 61"/>
                <a:gd name="T26" fmla="*/ 171 w 233"/>
                <a:gd name="T27" fmla="*/ 57 h 61"/>
                <a:gd name="T28" fmla="*/ 187 w 233"/>
                <a:gd name="T29" fmla="*/ 54 h 61"/>
                <a:gd name="T30" fmla="*/ 202 w 233"/>
                <a:gd name="T31" fmla="*/ 50 h 61"/>
                <a:gd name="T32" fmla="*/ 213 w 233"/>
                <a:gd name="T33" fmla="*/ 46 h 61"/>
                <a:gd name="T34" fmla="*/ 229 w 233"/>
                <a:gd name="T35" fmla="*/ 38 h 61"/>
                <a:gd name="T36" fmla="*/ 233 w 233"/>
                <a:gd name="T37" fmla="*/ 35 h 61"/>
                <a:gd name="T38" fmla="*/ 233 w 233"/>
                <a:gd name="T39" fmla="*/ 35 h 61"/>
                <a:gd name="T40" fmla="*/ 226 w 233"/>
                <a:gd name="T41" fmla="*/ 33 h 61"/>
                <a:gd name="T42" fmla="*/ 220 w 233"/>
                <a:gd name="T43" fmla="*/ 29 h 61"/>
                <a:gd name="T44" fmla="*/ 210 w 233"/>
                <a:gd name="T45" fmla="*/ 21 h 61"/>
                <a:gd name="T46" fmla="*/ 210 w 233"/>
                <a:gd name="T47" fmla="*/ 21 h 61"/>
                <a:gd name="T48" fmla="*/ 209 w 233"/>
                <a:gd name="T49" fmla="*/ 26 h 61"/>
                <a:gd name="T50" fmla="*/ 209 w 233"/>
                <a:gd name="T51" fmla="*/ 26 h 61"/>
                <a:gd name="T52" fmla="*/ 208 w 233"/>
                <a:gd name="T53" fmla="*/ 34 h 61"/>
                <a:gd name="T54" fmla="*/ 208 w 233"/>
                <a:gd name="T55" fmla="*/ 34 h 61"/>
                <a:gd name="T56" fmla="*/ 203 w 233"/>
                <a:gd name="T57" fmla="*/ 33 h 61"/>
                <a:gd name="T58" fmla="*/ 203 w 233"/>
                <a:gd name="T59" fmla="*/ 33 h 61"/>
                <a:gd name="T60" fmla="*/ 199 w 233"/>
                <a:gd name="T61" fmla="*/ 30 h 61"/>
                <a:gd name="T62" fmla="*/ 196 w 233"/>
                <a:gd name="T63" fmla="*/ 27 h 61"/>
                <a:gd name="T64" fmla="*/ 193 w 233"/>
                <a:gd name="T65" fmla="*/ 22 h 61"/>
                <a:gd name="T66" fmla="*/ 192 w 233"/>
                <a:gd name="T67" fmla="*/ 16 h 61"/>
                <a:gd name="T68" fmla="*/ 192 w 233"/>
                <a:gd name="T69" fmla="*/ 16 h 61"/>
                <a:gd name="T70" fmla="*/ 192 w 233"/>
                <a:gd name="T71" fmla="*/ 15 h 61"/>
                <a:gd name="T72" fmla="*/ 192 w 233"/>
                <a:gd name="T73" fmla="*/ 15 h 61"/>
                <a:gd name="T74" fmla="*/ 182 w 233"/>
                <a:gd name="T75" fmla="*/ 18 h 61"/>
                <a:gd name="T76" fmla="*/ 169 w 233"/>
                <a:gd name="T77" fmla="*/ 22 h 61"/>
                <a:gd name="T78" fmla="*/ 153 w 233"/>
                <a:gd name="T79" fmla="*/ 26 h 61"/>
                <a:gd name="T80" fmla="*/ 137 w 233"/>
                <a:gd name="T81" fmla="*/ 27 h 61"/>
                <a:gd name="T82" fmla="*/ 137 w 233"/>
                <a:gd name="T83" fmla="*/ 27 h 61"/>
                <a:gd name="T84" fmla="*/ 107 w 233"/>
                <a:gd name="T85" fmla="*/ 26 h 61"/>
                <a:gd name="T86" fmla="*/ 93 w 233"/>
                <a:gd name="T87" fmla="*/ 24 h 61"/>
                <a:gd name="T88" fmla="*/ 78 w 233"/>
                <a:gd name="T89" fmla="*/ 22 h 61"/>
                <a:gd name="T90" fmla="*/ 63 w 233"/>
                <a:gd name="T91" fmla="*/ 19 h 61"/>
                <a:gd name="T92" fmla="*/ 49 w 233"/>
                <a:gd name="T93" fmla="*/ 15 h 61"/>
                <a:gd name="T94" fmla="*/ 34 w 233"/>
                <a:gd name="T95" fmla="*/ 10 h 61"/>
                <a:gd name="T96" fmla="*/ 21 w 233"/>
                <a:gd name="T97" fmla="*/ 5 h 61"/>
                <a:gd name="T98" fmla="*/ 21 w 233"/>
                <a:gd name="T99" fmla="*/ 5 h 61"/>
                <a:gd name="T100" fmla="*/ 10 w 233"/>
                <a:gd name="T101" fmla="*/ 0 h 61"/>
                <a:gd name="T102" fmla="*/ 10 w 233"/>
                <a:gd name="T103" fmla="*/ 0 h 61"/>
                <a:gd name="T104" fmla="*/ 10 w 233"/>
                <a:gd name="T105" fmla="*/ 1 h 61"/>
                <a:gd name="T106" fmla="*/ 10 w 233"/>
                <a:gd name="T107" fmla="*/ 4 h 61"/>
                <a:gd name="T108" fmla="*/ 12 w 233"/>
                <a:gd name="T109" fmla="*/ 10 h 61"/>
                <a:gd name="T110" fmla="*/ 17 w 233"/>
                <a:gd name="T111" fmla="*/ 17 h 61"/>
                <a:gd name="T112" fmla="*/ 17 w 233"/>
                <a:gd name="T113" fmla="*/ 17 h 61"/>
                <a:gd name="T114" fmla="*/ 11 w 233"/>
                <a:gd name="T115" fmla="*/ 16 h 61"/>
                <a:gd name="T116" fmla="*/ 5 w 233"/>
                <a:gd name="T117" fmla="*/ 18 h 61"/>
                <a:gd name="T118" fmla="*/ 5 w 233"/>
                <a:gd name="T119" fmla="*/ 18 h 61"/>
                <a:gd name="T120" fmla="*/ 1 w 233"/>
                <a:gd name="T121" fmla="*/ 21 h 61"/>
                <a:gd name="T122" fmla="*/ 0 w 233"/>
                <a:gd name="T123" fmla="*/ 2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3" h="61">
                  <a:moveTo>
                    <a:pt x="0" y="23"/>
                  </a:moveTo>
                  <a:lnTo>
                    <a:pt x="0" y="23"/>
                  </a:lnTo>
                  <a:lnTo>
                    <a:pt x="13" y="33"/>
                  </a:lnTo>
                  <a:lnTo>
                    <a:pt x="25" y="40"/>
                  </a:lnTo>
                  <a:lnTo>
                    <a:pt x="25" y="40"/>
                  </a:lnTo>
                  <a:lnTo>
                    <a:pt x="46" y="48"/>
                  </a:lnTo>
                  <a:lnTo>
                    <a:pt x="60" y="52"/>
                  </a:lnTo>
                  <a:lnTo>
                    <a:pt x="74" y="56"/>
                  </a:lnTo>
                  <a:lnTo>
                    <a:pt x="92" y="59"/>
                  </a:lnTo>
                  <a:lnTo>
                    <a:pt x="110" y="61"/>
                  </a:lnTo>
                  <a:lnTo>
                    <a:pt x="129" y="61"/>
                  </a:lnTo>
                  <a:lnTo>
                    <a:pt x="151" y="60"/>
                  </a:lnTo>
                  <a:lnTo>
                    <a:pt x="151" y="60"/>
                  </a:lnTo>
                  <a:lnTo>
                    <a:pt x="171" y="57"/>
                  </a:lnTo>
                  <a:lnTo>
                    <a:pt x="187" y="54"/>
                  </a:lnTo>
                  <a:lnTo>
                    <a:pt x="202" y="50"/>
                  </a:lnTo>
                  <a:lnTo>
                    <a:pt x="213" y="46"/>
                  </a:lnTo>
                  <a:lnTo>
                    <a:pt x="229" y="38"/>
                  </a:lnTo>
                  <a:lnTo>
                    <a:pt x="233" y="35"/>
                  </a:lnTo>
                  <a:lnTo>
                    <a:pt x="233" y="35"/>
                  </a:lnTo>
                  <a:lnTo>
                    <a:pt x="226" y="33"/>
                  </a:lnTo>
                  <a:lnTo>
                    <a:pt x="220" y="29"/>
                  </a:lnTo>
                  <a:lnTo>
                    <a:pt x="210" y="21"/>
                  </a:lnTo>
                  <a:lnTo>
                    <a:pt x="210" y="21"/>
                  </a:lnTo>
                  <a:lnTo>
                    <a:pt x="209" y="26"/>
                  </a:lnTo>
                  <a:lnTo>
                    <a:pt x="209" y="26"/>
                  </a:lnTo>
                  <a:lnTo>
                    <a:pt x="208" y="34"/>
                  </a:lnTo>
                  <a:lnTo>
                    <a:pt x="208" y="34"/>
                  </a:lnTo>
                  <a:lnTo>
                    <a:pt x="203" y="33"/>
                  </a:lnTo>
                  <a:lnTo>
                    <a:pt x="203" y="33"/>
                  </a:lnTo>
                  <a:lnTo>
                    <a:pt x="199" y="30"/>
                  </a:lnTo>
                  <a:lnTo>
                    <a:pt x="196" y="27"/>
                  </a:lnTo>
                  <a:lnTo>
                    <a:pt x="193" y="22"/>
                  </a:lnTo>
                  <a:lnTo>
                    <a:pt x="192" y="16"/>
                  </a:lnTo>
                  <a:lnTo>
                    <a:pt x="192" y="16"/>
                  </a:lnTo>
                  <a:lnTo>
                    <a:pt x="192" y="15"/>
                  </a:lnTo>
                  <a:lnTo>
                    <a:pt x="192" y="15"/>
                  </a:lnTo>
                  <a:lnTo>
                    <a:pt x="182" y="18"/>
                  </a:lnTo>
                  <a:lnTo>
                    <a:pt x="169" y="22"/>
                  </a:lnTo>
                  <a:lnTo>
                    <a:pt x="153" y="26"/>
                  </a:lnTo>
                  <a:lnTo>
                    <a:pt x="137" y="27"/>
                  </a:lnTo>
                  <a:lnTo>
                    <a:pt x="137" y="27"/>
                  </a:lnTo>
                  <a:lnTo>
                    <a:pt x="107" y="26"/>
                  </a:lnTo>
                  <a:lnTo>
                    <a:pt x="93" y="24"/>
                  </a:lnTo>
                  <a:lnTo>
                    <a:pt x="78" y="22"/>
                  </a:lnTo>
                  <a:lnTo>
                    <a:pt x="63" y="19"/>
                  </a:lnTo>
                  <a:lnTo>
                    <a:pt x="49" y="15"/>
                  </a:lnTo>
                  <a:lnTo>
                    <a:pt x="34" y="10"/>
                  </a:lnTo>
                  <a:lnTo>
                    <a:pt x="21" y="5"/>
                  </a:lnTo>
                  <a:lnTo>
                    <a:pt x="21" y="5"/>
                  </a:lnTo>
                  <a:lnTo>
                    <a:pt x="10" y="0"/>
                  </a:lnTo>
                  <a:lnTo>
                    <a:pt x="10" y="0"/>
                  </a:lnTo>
                  <a:lnTo>
                    <a:pt x="10" y="1"/>
                  </a:lnTo>
                  <a:lnTo>
                    <a:pt x="10" y="4"/>
                  </a:lnTo>
                  <a:lnTo>
                    <a:pt x="12" y="10"/>
                  </a:lnTo>
                  <a:lnTo>
                    <a:pt x="17" y="17"/>
                  </a:lnTo>
                  <a:lnTo>
                    <a:pt x="17" y="17"/>
                  </a:lnTo>
                  <a:lnTo>
                    <a:pt x="11" y="16"/>
                  </a:lnTo>
                  <a:lnTo>
                    <a:pt x="5" y="18"/>
                  </a:lnTo>
                  <a:lnTo>
                    <a:pt x="5" y="18"/>
                  </a:lnTo>
                  <a:lnTo>
                    <a:pt x="1" y="21"/>
                  </a:ln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4" name="Freeform 31"/>
            <p:cNvSpPr>
              <a:spLocks/>
            </p:cNvSpPr>
            <p:nvPr userDrawn="1"/>
          </p:nvSpPr>
          <p:spPr bwMode="auto">
            <a:xfrm>
              <a:off x="504" y="701"/>
              <a:ext cx="239" cy="170"/>
            </a:xfrm>
            <a:custGeom>
              <a:avLst/>
              <a:gdLst>
                <a:gd name="T0" fmla="*/ 218 w 239"/>
                <a:gd name="T1" fmla="*/ 14 h 170"/>
                <a:gd name="T2" fmla="*/ 214 w 239"/>
                <a:gd name="T3" fmla="*/ 3 h 170"/>
                <a:gd name="T4" fmla="*/ 208 w 239"/>
                <a:gd name="T5" fmla="*/ 0 h 170"/>
                <a:gd name="T6" fmla="*/ 152 w 239"/>
                <a:gd name="T7" fmla="*/ 27 h 170"/>
                <a:gd name="T8" fmla="*/ 138 w 239"/>
                <a:gd name="T9" fmla="*/ 36 h 170"/>
                <a:gd name="T10" fmla="*/ 118 w 239"/>
                <a:gd name="T11" fmla="*/ 36 h 170"/>
                <a:gd name="T12" fmla="*/ 121 w 239"/>
                <a:gd name="T13" fmla="*/ 48 h 170"/>
                <a:gd name="T14" fmla="*/ 115 w 239"/>
                <a:gd name="T15" fmla="*/ 53 h 170"/>
                <a:gd name="T16" fmla="*/ 121 w 239"/>
                <a:gd name="T17" fmla="*/ 63 h 170"/>
                <a:gd name="T18" fmla="*/ 132 w 239"/>
                <a:gd name="T19" fmla="*/ 61 h 170"/>
                <a:gd name="T20" fmla="*/ 126 w 239"/>
                <a:gd name="T21" fmla="*/ 77 h 170"/>
                <a:gd name="T22" fmla="*/ 98 w 239"/>
                <a:gd name="T23" fmla="*/ 98 h 170"/>
                <a:gd name="T24" fmla="*/ 67 w 239"/>
                <a:gd name="T25" fmla="*/ 104 h 170"/>
                <a:gd name="T26" fmla="*/ 53 w 239"/>
                <a:gd name="T27" fmla="*/ 92 h 170"/>
                <a:gd name="T28" fmla="*/ 45 w 239"/>
                <a:gd name="T29" fmla="*/ 85 h 170"/>
                <a:gd name="T30" fmla="*/ 33 w 239"/>
                <a:gd name="T31" fmla="*/ 85 h 170"/>
                <a:gd name="T32" fmla="*/ 19 w 239"/>
                <a:gd name="T33" fmla="*/ 92 h 170"/>
                <a:gd name="T34" fmla="*/ 32 w 239"/>
                <a:gd name="T35" fmla="*/ 94 h 170"/>
                <a:gd name="T36" fmla="*/ 30 w 239"/>
                <a:gd name="T37" fmla="*/ 101 h 170"/>
                <a:gd name="T38" fmla="*/ 50 w 239"/>
                <a:gd name="T39" fmla="*/ 114 h 170"/>
                <a:gd name="T40" fmla="*/ 50 w 239"/>
                <a:gd name="T41" fmla="*/ 115 h 170"/>
                <a:gd name="T42" fmla="*/ 26 w 239"/>
                <a:gd name="T43" fmla="*/ 108 h 170"/>
                <a:gd name="T44" fmla="*/ 19 w 239"/>
                <a:gd name="T45" fmla="*/ 110 h 170"/>
                <a:gd name="T46" fmla="*/ 5 w 239"/>
                <a:gd name="T47" fmla="*/ 115 h 170"/>
                <a:gd name="T48" fmla="*/ 1 w 239"/>
                <a:gd name="T49" fmla="*/ 130 h 170"/>
                <a:gd name="T50" fmla="*/ 11 w 239"/>
                <a:gd name="T51" fmla="*/ 121 h 170"/>
                <a:gd name="T52" fmla="*/ 15 w 239"/>
                <a:gd name="T53" fmla="*/ 126 h 170"/>
                <a:gd name="T54" fmla="*/ 17 w 239"/>
                <a:gd name="T55" fmla="*/ 132 h 170"/>
                <a:gd name="T56" fmla="*/ 44 w 239"/>
                <a:gd name="T57" fmla="*/ 131 h 170"/>
                <a:gd name="T58" fmla="*/ 50 w 239"/>
                <a:gd name="T59" fmla="*/ 132 h 170"/>
                <a:gd name="T60" fmla="*/ 26 w 239"/>
                <a:gd name="T61" fmla="*/ 138 h 170"/>
                <a:gd name="T62" fmla="*/ 25 w 239"/>
                <a:gd name="T63" fmla="*/ 143 h 170"/>
                <a:gd name="T64" fmla="*/ 19 w 239"/>
                <a:gd name="T65" fmla="*/ 157 h 170"/>
                <a:gd name="T66" fmla="*/ 23 w 239"/>
                <a:gd name="T67" fmla="*/ 166 h 170"/>
                <a:gd name="T68" fmla="*/ 27 w 239"/>
                <a:gd name="T69" fmla="*/ 164 h 170"/>
                <a:gd name="T70" fmla="*/ 28 w 239"/>
                <a:gd name="T71" fmla="*/ 158 h 170"/>
                <a:gd name="T72" fmla="*/ 37 w 239"/>
                <a:gd name="T73" fmla="*/ 163 h 170"/>
                <a:gd name="T74" fmla="*/ 48 w 239"/>
                <a:gd name="T75" fmla="*/ 155 h 170"/>
                <a:gd name="T76" fmla="*/ 63 w 239"/>
                <a:gd name="T77" fmla="*/ 143 h 170"/>
                <a:gd name="T78" fmla="*/ 72 w 239"/>
                <a:gd name="T79" fmla="*/ 142 h 170"/>
                <a:gd name="T80" fmla="*/ 74 w 239"/>
                <a:gd name="T81" fmla="*/ 149 h 170"/>
                <a:gd name="T82" fmla="*/ 77 w 239"/>
                <a:gd name="T83" fmla="*/ 157 h 170"/>
                <a:gd name="T84" fmla="*/ 76 w 239"/>
                <a:gd name="T85" fmla="*/ 163 h 170"/>
                <a:gd name="T86" fmla="*/ 91 w 239"/>
                <a:gd name="T87" fmla="*/ 151 h 170"/>
                <a:gd name="T88" fmla="*/ 94 w 239"/>
                <a:gd name="T89" fmla="*/ 147 h 170"/>
                <a:gd name="T90" fmla="*/ 97 w 239"/>
                <a:gd name="T91" fmla="*/ 142 h 170"/>
                <a:gd name="T92" fmla="*/ 98 w 239"/>
                <a:gd name="T93" fmla="*/ 135 h 170"/>
                <a:gd name="T94" fmla="*/ 112 w 239"/>
                <a:gd name="T95" fmla="*/ 130 h 170"/>
                <a:gd name="T96" fmla="*/ 114 w 239"/>
                <a:gd name="T97" fmla="*/ 121 h 170"/>
                <a:gd name="T98" fmla="*/ 121 w 239"/>
                <a:gd name="T99" fmla="*/ 120 h 170"/>
                <a:gd name="T100" fmla="*/ 134 w 239"/>
                <a:gd name="T101" fmla="*/ 132 h 170"/>
                <a:gd name="T102" fmla="*/ 154 w 239"/>
                <a:gd name="T103" fmla="*/ 122 h 170"/>
                <a:gd name="T104" fmla="*/ 152 w 239"/>
                <a:gd name="T105" fmla="*/ 114 h 170"/>
                <a:gd name="T106" fmla="*/ 149 w 239"/>
                <a:gd name="T107" fmla="*/ 104 h 170"/>
                <a:gd name="T108" fmla="*/ 164 w 239"/>
                <a:gd name="T109" fmla="*/ 116 h 170"/>
                <a:gd name="T110" fmla="*/ 185 w 239"/>
                <a:gd name="T111" fmla="*/ 104 h 170"/>
                <a:gd name="T112" fmla="*/ 182 w 239"/>
                <a:gd name="T113" fmla="*/ 101 h 170"/>
                <a:gd name="T114" fmla="*/ 176 w 239"/>
                <a:gd name="T115" fmla="*/ 88 h 170"/>
                <a:gd name="T116" fmla="*/ 175 w 239"/>
                <a:gd name="T117" fmla="*/ 77 h 170"/>
                <a:gd name="T118" fmla="*/ 175 w 239"/>
                <a:gd name="T119" fmla="*/ 66 h 170"/>
                <a:gd name="T120" fmla="*/ 236 w 239"/>
                <a:gd name="T121" fmla="*/ 3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70">
                  <a:moveTo>
                    <a:pt x="230" y="21"/>
                  </a:moveTo>
                  <a:lnTo>
                    <a:pt x="230" y="21"/>
                  </a:lnTo>
                  <a:lnTo>
                    <a:pt x="224" y="16"/>
                  </a:lnTo>
                  <a:lnTo>
                    <a:pt x="218" y="14"/>
                  </a:lnTo>
                  <a:lnTo>
                    <a:pt x="207" y="9"/>
                  </a:lnTo>
                  <a:lnTo>
                    <a:pt x="207" y="9"/>
                  </a:lnTo>
                  <a:lnTo>
                    <a:pt x="212" y="5"/>
                  </a:lnTo>
                  <a:lnTo>
                    <a:pt x="214" y="3"/>
                  </a:lnTo>
                  <a:lnTo>
                    <a:pt x="214" y="2"/>
                  </a:lnTo>
                  <a:lnTo>
                    <a:pt x="214" y="2"/>
                  </a:lnTo>
                  <a:lnTo>
                    <a:pt x="211" y="0"/>
                  </a:lnTo>
                  <a:lnTo>
                    <a:pt x="208" y="0"/>
                  </a:lnTo>
                  <a:lnTo>
                    <a:pt x="208" y="0"/>
                  </a:lnTo>
                  <a:lnTo>
                    <a:pt x="187" y="9"/>
                  </a:lnTo>
                  <a:lnTo>
                    <a:pt x="169" y="18"/>
                  </a:lnTo>
                  <a:lnTo>
                    <a:pt x="152" y="27"/>
                  </a:lnTo>
                  <a:lnTo>
                    <a:pt x="140" y="36"/>
                  </a:lnTo>
                  <a:lnTo>
                    <a:pt x="140" y="36"/>
                  </a:lnTo>
                  <a:lnTo>
                    <a:pt x="138" y="36"/>
                  </a:lnTo>
                  <a:lnTo>
                    <a:pt x="138" y="36"/>
                  </a:lnTo>
                  <a:lnTo>
                    <a:pt x="135" y="38"/>
                  </a:lnTo>
                  <a:lnTo>
                    <a:pt x="131" y="38"/>
                  </a:lnTo>
                  <a:lnTo>
                    <a:pt x="124" y="37"/>
                  </a:lnTo>
                  <a:lnTo>
                    <a:pt x="118" y="36"/>
                  </a:lnTo>
                  <a:lnTo>
                    <a:pt x="116" y="35"/>
                  </a:lnTo>
                  <a:lnTo>
                    <a:pt x="114" y="46"/>
                  </a:lnTo>
                  <a:lnTo>
                    <a:pt x="114" y="46"/>
                  </a:lnTo>
                  <a:lnTo>
                    <a:pt x="121" y="48"/>
                  </a:lnTo>
                  <a:lnTo>
                    <a:pt x="126" y="50"/>
                  </a:lnTo>
                  <a:lnTo>
                    <a:pt x="126" y="50"/>
                  </a:lnTo>
                  <a:lnTo>
                    <a:pt x="119" y="52"/>
                  </a:lnTo>
                  <a:lnTo>
                    <a:pt x="115" y="53"/>
                  </a:lnTo>
                  <a:lnTo>
                    <a:pt x="113" y="55"/>
                  </a:lnTo>
                  <a:lnTo>
                    <a:pt x="116" y="65"/>
                  </a:lnTo>
                  <a:lnTo>
                    <a:pt x="116" y="65"/>
                  </a:lnTo>
                  <a:lnTo>
                    <a:pt x="121" y="63"/>
                  </a:lnTo>
                  <a:lnTo>
                    <a:pt x="126" y="61"/>
                  </a:lnTo>
                  <a:lnTo>
                    <a:pt x="132" y="60"/>
                  </a:lnTo>
                  <a:lnTo>
                    <a:pt x="132" y="60"/>
                  </a:lnTo>
                  <a:lnTo>
                    <a:pt x="132" y="61"/>
                  </a:lnTo>
                  <a:lnTo>
                    <a:pt x="132" y="61"/>
                  </a:lnTo>
                  <a:lnTo>
                    <a:pt x="132" y="66"/>
                  </a:lnTo>
                  <a:lnTo>
                    <a:pt x="130" y="71"/>
                  </a:lnTo>
                  <a:lnTo>
                    <a:pt x="126" y="77"/>
                  </a:lnTo>
                  <a:lnTo>
                    <a:pt x="121" y="82"/>
                  </a:lnTo>
                  <a:lnTo>
                    <a:pt x="110" y="92"/>
                  </a:lnTo>
                  <a:lnTo>
                    <a:pt x="104" y="96"/>
                  </a:lnTo>
                  <a:lnTo>
                    <a:pt x="98" y="98"/>
                  </a:lnTo>
                  <a:lnTo>
                    <a:pt x="98" y="98"/>
                  </a:lnTo>
                  <a:lnTo>
                    <a:pt x="86" y="102"/>
                  </a:lnTo>
                  <a:lnTo>
                    <a:pt x="75" y="104"/>
                  </a:lnTo>
                  <a:lnTo>
                    <a:pt x="67" y="104"/>
                  </a:lnTo>
                  <a:lnTo>
                    <a:pt x="64" y="103"/>
                  </a:lnTo>
                  <a:lnTo>
                    <a:pt x="64" y="103"/>
                  </a:lnTo>
                  <a:lnTo>
                    <a:pt x="56" y="97"/>
                  </a:lnTo>
                  <a:lnTo>
                    <a:pt x="53" y="92"/>
                  </a:lnTo>
                  <a:lnTo>
                    <a:pt x="49" y="87"/>
                  </a:lnTo>
                  <a:lnTo>
                    <a:pt x="48" y="85"/>
                  </a:lnTo>
                  <a:lnTo>
                    <a:pt x="45" y="85"/>
                  </a:lnTo>
                  <a:lnTo>
                    <a:pt x="45" y="85"/>
                  </a:lnTo>
                  <a:lnTo>
                    <a:pt x="43" y="85"/>
                  </a:lnTo>
                  <a:lnTo>
                    <a:pt x="41" y="86"/>
                  </a:lnTo>
                  <a:lnTo>
                    <a:pt x="41" y="86"/>
                  </a:lnTo>
                  <a:lnTo>
                    <a:pt x="33" y="85"/>
                  </a:lnTo>
                  <a:lnTo>
                    <a:pt x="27" y="86"/>
                  </a:lnTo>
                  <a:lnTo>
                    <a:pt x="22" y="88"/>
                  </a:lnTo>
                  <a:lnTo>
                    <a:pt x="20" y="90"/>
                  </a:lnTo>
                  <a:lnTo>
                    <a:pt x="19" y="92"/>
                  </a:lnTo>
                  <a:lnTo>
                    <a:pt x="19" y="92"/>
                  </a:lnTo>
                  <a:lnTo>
                    <a:pt x="27" y="92"/>
                  </a:lnTo>
                  <a:lnTo>
                    <a:pt x="32" y="93"/>
                  </a:lnTo>
                  <a:lnTo>
                    <a:pt x="32" y="94"/>
                  </a:lnTo>
                  <a:lnTo>
                    <a:pt x="31" y="96"/>
                  </a:lnTo>
                  <a:lnTo>
                    <a:pt x="31" y="96"/>
                  </a:lnTo>
                  <a:lnTo>
                    <a:pt x="28" y="98"/>
                  </a:lnTo>
                  <a:lnTo>
                    <a:pt x="30" y="101"/>
                  </a:lnTo>
                  <a:lnTo>
                    <a:pt x="31" y="103"/>
                  </a:lnTo>
                  <a:lnTo>
                    <a:pt x="34" y="105"/>
                  </a:lnTo>
                  <a:lnTo>
                    <a:pt x="50" y="114"/>
                  </a:lnTo>
                  <a:lnTo>
                    <a:pt x="50" y="114"/>
                  </a:lnTo>
                  <a:lnTo>
                    <a:pt x="50" y="114"/>
                  </a:lnTo>
                  <a:lnTo>
                    <a:pt x="50" y="115"/>
                  </a:lnTo>
                  <a:lnTo>
                    <a:pt x="50" y="115"/>
                  </a:lnTo>
                  <a:lnTo>
                    <a:pt x="50" y="115"/>
                  </a:lnTo>
                  <a:lnTo>
                    <a:pt x="45" y="115"/>
                  </a:lnTo>
                  <a:lnTo>
                    <a:pt x="39" y="113"/>
                  </a:lnTo>
                  <a:lnTo>
                    <a:pt x="26" y="108"/>
                  </a:lnTo>
                  <a:lnTo>
                    <a:pt x="26" y="108"/>
                  </a:lnTo>
                  <a:lnTo>
                    <a:pt x="23" y="108"/>
                  </a:lnTo>
                  <a:lnTo>
                    <a:pt x="21" y="108"/>
                  </a:lnTo>
                  <a:lnTo>
                    <a:pt x="19" y="110"/>
                  </a:lnTo>
                  <a:lnTo>
                    <a:pt x="19" y="110"/>
                  </a:lnTo>
                  <a:lnTo>
                    <a:pt x="16" y="110"/>
                  </a:lnTo>
                  <a:lnTo>
                    <a:pt x="12" y="110"/>
                  </a:lnTo>
                  <a:lnTo>
                    <a:pt x="8" y="113"/>
                  </a:lnTo>
                  <a:lnTo>
                    <a:pt x="5" y="115"/>
                  </a:lnTo>
                  <a:lnTo>
                    <a:pt x="1" y="118"/>
                  </a:lnTo>
                  <a:lnTo>
                    <a:pt x="0" y="121"/>
                  </a:lnTo>
                  <a:lnTo>
                    <a:pt x="0" y="125"/>
                  </a:lnTo>
                  <a:lnTo>
                    <a:pt x="1" y="130"/>
                  </a:lnTo>
                  <a:lnTo>
                    <a:pt x="1" y="130"/>
                  </a:lnTo>
                  <a:lnTo>
                    <a:pt x="5" y="125"/>
                  </a:lnTo>
                  <a:lnTo>
                    <a:pt x="9" y="121"/>
                  </a:lnTo>
                  <a:lnTo>
                    <a:pt x="11" y="121"/>
                  </a:lnTo>
                  <a:lnTo>
                    <a:pt x="14" y="121"/>
                  </a:lnTo>
                  <a:lnTo>
                    <a:pt x="14" y="121"/>
                  </a:lnTo>
                  <a:lnTo>
                    <a:pt x="15" y="122"/>
                  </a:lnTo>
                  <a:lnTo>
                    <a:pt x="15" y="126"/>
                  </a:lnTo>
                  <a:lnTo>
                    <a:pt x="15" y="129"/>
                  </a:lnTo>
                  <a:lnTo>
                    <a:pt x="16" y="131"/>
                  </a:lnTo>
                  <a:lnTo>
                    <a:pt x="17" y="132"/>
                  </a:lnTo>
                  <a:lnTo>
                    <a:pt x="17" y="132"/>
                  </a:lnTo>
                  <a:lnTo>
                    <a:pt x="20" y="133"/>
                  </a:lnTo>
                  <a:lnTo>
                    <a:pt x="25" y="133"/>
                  </a:lnTo>
                  <a:lnTo>
                    <a:pt x="34" y="132"/>
                  </a:lnTo>
                  <a:lnTo>
                    <a:pt x="44" y="131"/>
                  </a:lnTo>
                  <a:lnTo>
                    <a:pt x="49" y="131"/>
                  </a:lnTo>
                  <a:lnTo>
                    <a:pt x="50" y="131"/>
                  </a:lnTo>
                  <a:lnTo>
                    <a:pt x="50" y="131"/>
                  </a:lnTo>
                  <a:lnTo>
                    <a:pt x="50" y="132"/>
                  </a:lnTo>
                  <a:lnTo>
                    <a:pt x="48" y="133"/>
                  </a:lnTo>
                  <a:lnTo>
                    <a:pt x="39" y="135"/>
                  </a:lnTo>
                  <a:lnTo>
                    <a:pt x="30" y="136"/>
                  </a:lnTo>
                  <a:lnTo>
                    <a:pt x="26" y="138"/>
                  </a:lnTo>
                  <a:lnTo>
                    <a:pt x="25" y="140"/>
                  </a:lnTo>
                  <a:lnTo>
                    <a:pt x="25" y="140"/>
                  </a:lnTo>
                  <a:lnTo>
                    <a:pt x="25" y="143"/>
                  </a:lnTo>
                  <a:lnTo>
                    <a:pt x="25" y="143"/>
                  </a:lnTo>
                  <a:lnTo>
                    <a:pt x="25" y="144"/>
                  </a:lnTo>
                  <a:lnTo>
                    <a:pt x="22" y="147"/>
                  </a:lnTo>
                  <a:lnTo>
                    <a:pt x="20" y="152"/>
                  </a:lnTo>
                  <a:lnTo>
                    <a:pt x="19" y="157"/>
                  </a:lnTo>
                  <a:lnTo>
                    <a:pt x="19" y="157"/>
                  </a:lnTo>
                  <a:lnTo>
                    <a:pt x="19" y="159"/>
                  </a:lnTo>
                  <a:lnTo>
                    <a:pt x="20" y="163"/>
                  </a:lnTo>
                  <a:lnTo>
                    <a:pt x="23" y="166"/>
                  </a:lnTo>
                  <a:lnTo>
                    <a:pt x="27" y="170"/>
                  </a:lnTo>
                  <a:lnTo>
                    <a:pt x="27" y="170"/>
                  </a:lnTo>
                  <a:lnTo>
                    <a:pt x="28" y="169"/>
                  </a:lnTo>
                  <a:lnTo>
                    <a:pt x="27" y="164"/>
                  </a:lnTo>
                  <a:lnTo>
                    <a:pt x="27" y="160"/>
                  </a:lnTo>
                  <a:lnTo>
                    <a:pt x="28" y="159"/>
                  </a:lnTo>
                  <a:lnTo>
                    <a:pt x="28" y="158"/>
                  </a:lnTo>
                  <a:lnTo>
                    <a:pt x="28" y="158"/>
                  </a:lnTo>
                  <a:lnTo>
                    <a:pt x="31" y="158"/>
                  </a:lnTo>
                  <a:lnTo>
                    <a:pt x="32" y="159"/>
                  </a:lnTo>
                  <a:lnTo>
                    <a:pt x="34" y="162"/>
                  </a:lnTo>
                  <a:lnTo>
                    <a:pt x="37" y="163"/>
                  </a:lnTo>
                  <a:lnTo>
                    <a:pt x="37" y="163"/>
                  </a:lnTo>
                  <a:lnTo>
                    <a:pt x="39" y="162"/>
                  </a:lnTo>
                  <a:lnTo>
                    <a:pt x="42" y="160"/>
                  </a:lnTo>
                  <a:lnTo>
                    <a:pt x="48" y="155"/>
                  </a:lnTo>
                  <a:lnTo>
                    <a:pt x="54" y="149"/>
                  </a:lnTo>
                  <a:lnTo>
                    <a:pt x="58" y="146"/>
                  </a:lnTo>
                  <a:lnTo>
                    <a:pt x="63" y="143"/>
                  </a:lnTo>
                  <a:lnTo>
                    <a:pt x="63" y="143"/>
                  </a:lnTo>
                  <a:lnTo>
                    <a:pt x="69" y="141"/>
                  </a:lnTo>
                  <a:lnTo>
                    <a:pt x="71" y="140"/>
                  </a:lnTo>
                  <a:lnTo>
                    <a:pt x="72" y="141"/>
                  </a:lnTo>
                  <a:lnTo>
                    <a:pt x="72" y="142"/>
                  </a:lnTo>
                  <a:lnTo>
                    <a:pt x="72" y="146"/>
                  </a:lnTo>
                  <a:lnTo>
                    <a:pt x="72" y="148"/>
                  </a:lnTo>
                  <a:lnTo>
                    <a:pt x="74" y="149"/>
                  </a:lnTo>
                  <a:lnTo>
                    <a:pt x="74" y="149"/>
                  </a:lnTo>
                  <a:lnTo>
                    <a:pt x="77" y="151"/>
                  </a:lnTo>
                  <a:lnTo>
                    <a:pt x="78" y="152"/>
                  </a:lnTo>
                  <a:lnTo>
                    <a:pt x="78" y="154"/>
                  </a:lnTo>
                  <a:lnTo>
                    <a:pt x="77" y="157"/>
                  </a:lnTo>
                  <a:lnTo>
                    <a:pt x="75" y="160"/>
                  </a:lnTo>
                  <a:lnTo>
                    <a:pt x="72" y="163"/>
                  </a:lnTo>
                  <a:lnTo>
                    <a:pt x="72" y="163"/>
                  </a:lnTo>
                  <a:lnTo>
                    <a:pt x="76" y="163"/>
                  </a:lnTo>
                  <a:lnTo>
                    <a:pt x="81" y="162"/>
                  </a:lnTo>
                  <a:lnTo>
                    <a:pt x="86" y="157"/>
                  </a:lnTo>
                  <a:lnTo>
                    <a:pt x="88" y="154"/>
                  </a:lnTo>
                  <a:lnTo>
                    <a:pt x="91" y="151"/>
                  </a:lnTo>
                  <a:lnTo>
                    <a:pt x="91" y="151"/>
                  </a:lnTo>
                  <a:lnTo>
                    <a:pt x="91" y="148"/>
                  </a:lnTo>
                  <a:lnTo>
                    <a:pt x="92" y="148"/>
                  </a:lnTo>
                  <a:lnTo>
                    <a:pt x="94" y="147"/>
                  </a:lnTo>
                  <a:lnTo>
                    <a:pt x="96" y="146"/>
                  </a:lnTo>
                  <a:lnTo>
                    <a:pt x="96" y="146"/>
                  </a:lnTo>
                  <a:lnTo>
                    <a:pt x="97" y="144"/>
                  </a:lnTo>
                  <a:lnTo>
                    <a:pt x="97" y="142"/>
                  </a:lnTo>
                  <a:lnTo>
                    <a:pt x="97" y="140"/>
                  </a:lnTo>
                  <a:lnTo>
                    <a:pt x="97" y="137"/>
                  </a:lnTo>
                  <a:lnTo>
                    <a:pt x="97" y="137"/>
                  </a:lnTo>
                  <a:lnTo>
                    <a:pt x="98" y="135"/>
                  </a:lnTo>
                  <a:lnTo>
                    <a:pt x="101" y="133"/>
                  </a:lnTo>
                  <a:lnTo>
                    <a:pt x="105" y="132"/>
                  </a:lnTo>
                  <a:lnTo>
                    <a:pt x="110" y="131"/>
                  </a:lnTo>
                  <a:lnTo>
                    <a:pt x="112" y="130"/>
                  </a:lnTo>
                  <a:lnTo>
                    <a:pt x="112" y="129"/>
                  </a:lnTo>
                  <a:lnTo>
                    <a:pt x="112" y="129"/>
                  </a:lnTo>
                  <a:lnTo>
                    <a:pt x="112" y="125"/>
                  </a:lnTo>
                  <a:lnTo>
                    <a:pt x="114" y="121"/>
                  </a:lnTo>
                  <a:lnTo>
                    <a:pt x="118" y="120"/>
                  </a:lnTo>
                  <a:lnTo>
                    <a:pt x="120" y="119"/>
                  </a:lnTo>
                  <a:lnTo>
                    <a:pt x="120" y="119"/>
                  </a:lnTo>
                  <a:lnTo>
                    <a:pt x="121" y="120"/>
                  </a:lnTo>
                  <a:lnTo>
                    <a:pt x="123" y="124"/>
                  </a:lnTo>
                  <a:lnTo>
                    <a:pt x="126" y="127"/>
                  </a:lnTo>
                  <a:lnTo>
                    <a:pt x="130" y="130"/>
                  </a:lnTo>
                  <a:lnTo>
                    <a:pt x="134" y="132"/>
                  </a:lnTo>
                  <a:lnTo>
                    <a:pt x="134" y="132"/>
                  </a:lnTo>
                  <a:lnTo>
                    <a:pt x="148" y="125"/>
                  </a:lnTo>
                  <a:lnTo>
                    <a:pt x="148" y="125"/>
                  </a:lnTo>
                  <a:lnTo>
                    <a:pt x="154" y="122"/>
                  </a:lnTo>
                  <a:lnTo>
                    <a:pt x="157" y="120"/>
                  </a:lnTo>
                  <a:lnTo>
                    <a:pt x="157" y="120"/>
                  </a:lnTo>
                  <a:lnTo>
                    <a:pt x="154" y="116"/>
                  </a:lnTo>
                  <a:lnTo>
                    <a:pt x="152" y="114"/>
                  </a:lnTo>
                  <a:lnTo>
                    <a:pt x="151" y="110"/>
                  </a:lnTo>
                  <a:lnTo>
                    <a:pt x="151" y="110"/>
                  </a:lnTo>
                  <a:lnTo>
                    <a:pt x="149" y="107"/>
                  </a:lnTo>
                  <a:lnTo>
                    <a:pt x="149" y="104"/>
                  </a:lnTo>
                  <a:lnTo>
                    <a:pt x="149" y="104"/>
                  </a:lnTo>
                  <a:lnTo>
                    <a:pt x="153" y="109"/>
                  </a:lnTo>
                  <a:lnTo>
                    <a:pt x="158" y="113"/>
                  </a:lnTo>
                  <a:lnTo>
                    <a:pt x="164" y="116"/>
                  </a:lnTo>
                  <a:lnTo>
                    <a:pt x="164" y="116"/>
                  </a:lnTo>
                  <a:lnTo>
                    <a:pt x="181" y="105"/>
                  </a:lnTo>
                  <a:lnTo>
                    <a:pt x="181" y="105"/>
                  </a:lnTo>
                  <a:lnTo>
                    <a:pt x="185" y="104"/>
                  </a:lnTo>
                  <a:lnTo>
                    <a:pt x="185" y="104"/>
                  </a:lnTo>
                  <a:lnTo>
                    <a:pt x="185" y="104"/>
                  </a:lnTo>
                  <a:lnTo>
                    <a:pt x="185" y="104"/>
                  </a:lnTo>
                  <a:lnTo>
                    <a:pt x="182" y="101"/>
                  </a:lnTo>
                  <a:lnTo>
                    <a:pt x="179" y="97"/>
                  </a:lnTo>
                  <a:lnTo>
                    <a:pt x="175" y="92"/>
                  </a:lnTo>
                  <a:lnTo>
                    <a:pt x="175" y="90"/>
                  </a:lnTo>
                  <a:lnTo>
                    <a:pt x="176" y="88"/>
                  </a:lnTo>
                  <a:lnTo>
                    <a:pt x="176" y="88"/>
                  </a:lnTo>
                  <a:lnTo>
                    <a:pt x="178" y="87"/>
                  </a:lnTo>
                  <a:lnTo>
                    <a:pt x="178" y="85"/>
                  </a:lnTo>
                  <a:lnTo>
                    <a:pt x="175" y="77"/>
                  </a:lnTo>
                  <a:lnTo>
                    <a:pt x="173" y="71"/>
                  </a:lnTo>
                  <a:lnTo>
                    <a:pt x="173" y="68"/>
                  </a:lnTo>
                  <a:lnTo>
                    <a:pt x="175" y="66"/>
                  </a:lnTo>
                  <a:lnTo>
                    <a:pt x="175" y="66"/>
                  </a:lnTo>
                  <a:lnTo>
                    <a:pt x="209" y="49"/>
                  </a:lnTo>
                  <a:lnTo>
                    <a:pt x="239" y="35"/>
                  </a:lnTo>
                  <a:lnTo>
                    <a:pt x="239" y="35"/>
                  </a:lnTo>
                  <a:lnTo>
                    <a:pt x="236" y="31"/>
                  </a:lnTo>
                  <a:lnTo>
                    <a:pt x="234" y="26"/>
                  </a:lnTo>
                  <a:lnTo>
                    <a:pt x="230"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5" name="Freeform 32"/>
            <p:cNvSpPr>
              <a:spLocks/>
            </p:cNvSpPr>
            <p:nvPr userDrawn="1"/>
          </p:nvSpPr>
          <p:spPr bwMode="auto">
            <a:xfrm>
              <a:off x="470" y="854"/>
              <a:ext cx="101" cy="96"/>
            </a:xfrm>
            <a:custGeom>
              <a:avLst/>
              <a:gdLst>
                <a:gd name="T0" fmla="*/ 0 w 101"/>
                <a:gd name="T1" fmla="*/ 28 h 96"/>
                <a:gd name="T2" fmla="*/ 1 w 101"/>
                <a:gd name="T3" fmla="*/ 34 h 96"/>
                <a:gd name="T4" fmla="*/ 2 w 101"/>
                <a:gd name="T5" fmla="*/ 38 h 96"/>
                <a:gd name="T6" fmla="*/ 10 w 101"/>
                <a:gd name="T7" fmla="*/ 40 h 96"/>
                <a:gd name="T8" fmla="*/ 12 w 101"/>
                <a:gd name="T9" fmla="*/ 39 h 96"/>
                <a:gd name="T10" fmla="*/ 13 w 101"/>
                <a:gd name="T11" fmla="*/ 34 h 96"/>
                <a:gd name="T12" fmla="*/ 15 w 101"/>
                <a:gd name="T13" fmla="*/ 29 h 96"/>
                <a:gd name="T14" fmla="*/ 16 w 101"/>
                <a:gd name="T15" fmla="*/ 28 h 96"/>
                <a:gd name="T16" fmla="*/ 17 w 101"/>
                <a:gd name="T17" fmla="*/ 28 h 96"/>
                <a:gd name="T18" fmla="*/ 18 w 101"/>
                <a:gd name="T19" fmla="*/ 27 h 96"/>
                <a:gd name="T20" fmla="*/ 45 w 101"/>
                <a:gd name="T21" fmla="*/ 40 h 96"/>
                <a:gd name="T22" fmla="*/ 71 w 101"/>
                <a:gd name="T23" fmla="*/ 57 h 96"/>
                <a:gd name="T24" fmla="*/ 75 w 101"/>
                <a:gd name="T25" fmla="*/ 60 h 96"/>
                <a:gd name="T26" fmla="*/ 71 w 101"/>
                <a:gd name="T27" fmla="*/ 67 h 96"/>
                <a:gd name="T28" fmla="*/ 64 w 101"/>
                <a:gd name="T29" fmla="*/ 85 h 96"/>
                <a:gd name="T30" fmla="*/ 62 w 101"/>
                <a:gd name="T31" fmla="*/ 90 h 96"/>
                <a:gd name="T32" fmla="*/ 65 w 101"/>
                <a:gd name="T33" fmla="*/ 95 h 96"/>
                <a:gd name="T34" fmla="*/ 70 w 101"/>
                <a:gd name="T35" fmla="*/ 96 h 96"/>
                <a:gd name="T36" fmla="*/ 73 w 101"/>
                <a:gd name="T37" fmla="*/ 96 h 96"/>
                <a:gd name="T38" fmla="*/ 78 w 101"/>
                <a:gd name="T39" fmla="*/ 93 h 96"/>
                <a:gd name="T40" fmla="*/ 79 w 101"/>
                <a:gd name="T41" fmla="*/ 90 h 96"/>
                <a:gd name="T42" fmla="*/ 79 w 101"/>
                <a:gd name="T43" fmla="*/ 87 h 96"/>
                <a:gd name="T44" fmla="*/ 75 w 101"/>
                <a:gd name="T45" fmla="*/ 82 h 96"/>
                <a:gd name="T46" fmla="*/ 73 w 101"/>
                <a:gd name="T47" fmla="*/ 82 h 96"/>
                <a:gd name="T48" fmla="*/ 77 w 101"/>
                <a:gd name="T49" fmla="*/ 73 h 96"/>
                <a:gd name="T50" fmla="*/ 82 w 101"/>
                <a:gd name="T51" fmla="*/ 62 h 96"/>
                <a:gd name="T52" fmla="*/ 88 w 101"/>
                <a:gd name="T53" fmla="*/ 57 h 96"/>
                <a:gd name="T54" fmla="*/ 94 w 101"/>
                <a:gd name="T55" fmla="*/ 56 h 96"/>
                <a:gd name="T56" fmla="*/ 93 w 101"/>
                <a:gd name="T57" fmla="*/ 54 h 96"/>
                <a:gd name="T58" fmla="*/ 90 w 101"/>
                <a:gd name="T59" fmla="*/ 46 h 96"/>
                <a:gd name="T60" fmla="*/ 92 w 101"/>
                <a:gd name="T61" fmla="*/ 38 h 96"/>
                <a:gd name="T62" fmla="*/ 94 w 101"/>
                <a:gd name="T63" fmla="*/ 33 h 96"/>
                <a:gd name="T64" fmla="*/ 101 w 101"/>
                <a:gd name="T65" fmla="*/ 12 h 96"/>
                <a:gd name="T66" fmla="*/ 101 w 101"/>
                <a:gd name="T67" fmla="*/ 9 h 96"/>
                <a:gd name="T68" fmla="*/ 98 w 101"/>
                <a:gd name="T69" fmla="*/ 4 h 96"/>
                <a:gd name="T70" fmla="*/ 94 w 101"/>
                <a:gd name="T71" fmla="*/ 2 h 96"/>
                <a:gd name="T72" fmla="*/ 88 w 101"/>
                <a:gd name="T73" fmla="*/ 5 h 96"/>
                <a:gd name="T74" fmla="*/ 86 w 101"/>
                <a:gd name="T75" fmla="*/ 10 h 96"/>
                <a:gd name="T76" fmla="*/ 86 w 101"/>
                <a:gd name="T77" fmla="*/ 13 h 96"/>
                <a:gd name="T78" fmla="*/ 89 w 101"/>
                <a:gd name="T79" fmla="*/ 18 h 96"/>
                <a:gd name="T80" fmla="*/ 92 w 101"/>
                <a:gd name="T81" fmla="*/ 20 h 96"/>
                <a:gd name="T82" fmla="*/ 88 w 101"/>
                <a:gd name="T83" fmla="*/ 31 h 96"/>
                <a:gd name="T84" fmla="*/ 83 w 101"/>
                <a:gd name="T85" fmla="*/ 37 h 96"/>
                <a:gd name="T86" fmla="*/ 78 w 101"/>
                <a:gd name="T87" fmla="*/ 34 h 96"/>
                <a:gd name="T88" fmla="*/ 40 w 101"/>
                <a:gd name="T89" fmla="*/ 16 h 96"/>
                <a:gd name="T90" fmla="*/ 27 w 101"/>
                <a:gd name="T91" fmla="*/ 12 h 96"/>
                <a:gd name="T92" fmla="*/ 28 w 101"/>
                <a:gd name="T93" fmla="*/ 9 h 96"/>
                <a:gd name="T94" fmla="*/ 33 w 101"/>
                <a:gd name="T95" fmla="*/ 0 h 96"/>
                <a:gd name="T96" fmla="*/ 31 w 101"/>
                <a:gd name="T97" fmla="*/ 1 h 96"/>
                <a:gd name="T98" fmla="*/ 26 w 101"/>
                <a:gd name="T99" fmla="*/ 4 h 96"/>
                <a:gd name="T100" fmla="*/ 16 w 101"/>
                <a:gd name="T101" fmla="*/ 7 h 96"/>
                <a:gd name="T102" fmla="*/ 12 w 101"/>
                <a:gd name="T103" fmla="*/ 7 h 96"/>
                <a:gd name="T104" fmla="*/ 10 w 101"/>
                <a:gd name="T105" fmla="*/ 7 h 96"/>
                <a:gd name="T106" fmla="*/ 6 w 101"/>
                <a:gd name="T107" fmla="*/ 15 h 96"/>
                <a:gd name="T108" fmla="*/ 4 w 101"/>
                <a:gd name="T109" fmla="*/ 22 h 96"/>
                <a:gd name="T110" fmla="*/ 1 w 101"/>
                <a:gd name="T111" fmla="*/ 2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96">
                  <a:moveTo>
                    <a:pt x="0" y="28"/>
                  </a:moveTo>
                  <a:lnTo>
                    <a:pt x="0" y="28"/>
                  </a:lnTo>
                  <a:lnTo>
                    <a:pt x="0" y="32"/>
                  </a:lnTo>
                  <a:lnTo>
                    <a:pt x="1" y="34"/>
                  </a:lnTo>
                  <a:lnTo>
                    <a:pt x="2" y="38"/>
                  </a:lnTo>
                  <a:lnTo>
                    <a:pt x="2" y="38"/>
                  </a:lnTo>
                  <a:lnTo>
                    <a:pt x="7" y="39"/>
                  </a:lnTo>
                  <a:lnTo>
                    <a:pt x="10" y="40"/>
                  </a:lnTo>
                  <a:lnTo>
                    <a:pt x="12" y="39"/>
                  </a:lnTo>
                  <a:lnTo>
                    <a:pt x="12" y="39"/>
                  </a:lnTo>
                  <a:lnTo>
                    <a:pt x="13" y="37"/>
                  </a:lnTo>
                  <a:lnTo>
                    <a:pt x="13" y="34"/>
                  </a:lnTo>
                  <a:lnTo>
                    <a:pt x="13" y="32"/>
                  </a:lnTo>
                  <a:lnTo>
                    <a:pt x="15" y="29"/>
                  </a:lnTo>
                  <a:lnTo>
                    <a:pt x="15" y="29"/>
                  </a:lnTo>
                  <a:lnTo>
                    <a:pt x="16" y="28"/>
                  </a:lnTo>
                  <a:lnTo>
                    <a:pt x="17" y="28"/>
                  </a:lnTo>
                  <a:lnTo>
                    <a:pt x="17" y="28"/>
                  </a:lnTo>
                  <a:lnTo>
                    <a:pt x="18" y="27"/>
                  </a:lnTo>
                  <a:lnTo>
                    <a:pt x="18" y="27"/>
                  </a:lnTo>
                  <a:lnTo>
                    <a:pt x="32" y="33"/>
                  </a:lnTo>
                  <a:lnTo>
                    <a:pt x="45" y="40"/>
                  </a:lnTo>
                  <a:lnTo>
                    <a:pt x="71" y="57"/>
                  </a:lnTo>
                  <a:lnTo>
                    <a:pt x="71" y="57"/>
                  </a:lnTo>
                  <a:lnTo>
                    <a:pt x="75" y="60"/>
                  </a:lnTo>
                  <a:lnTo>
                    <a:pt x="75" y="60"/>
                  </a:lnTo>
                  <a:lnTo>
                    <a:pt x="71" y="67"/>
                  </a:lnTo>
                  <a:lnTo>
                    <a:pt x="71" y="67"/>
                  </a:lnTo>
                  <a:lnTo>
                    <a:pt x="65" y="79"/>
                  </a:lnTo>
                  <a:lnTo>
                    <a:pt x="64" y="85"/>
                  </a:lnTo>
                  <a:lnTo>
                    <a:pt x="62" y="90"/>
                  </a:lnTo>
                  <a:lnTo>
                    <a:pt x="62" y="90"/>
                  </a:lnTo>
                  <a:lnTo>
                    <a:pt x="64" y="93"/>
                  </a:lnTo>
                  <a:lnTo>
                    <a:pt x="65" y="95"/>
                  </a:lnTo>
                  <a:lnTo>
                    <a:pt x="67" y="96"/>
                  </a:lnTo>
                  <a:lnTo>
                    <a:pt x="70" y="96"/>
                  </a:lnTo>
                  <a:lnTo>
                    <a:pt x="70" y="96"/>
                  </a:lnTo>
                  <a:lnTo>
                    <a:pt x="73" y="96"/>
                  </a:lnTo>
                  <a:lnTo>
                    <a:pt x="76" y="95"/>
                  </a:lnTo>
                  <a:lnTo>
                    <a:pt x="78" y="93"/>
                  </a:lnTo>
                  <a:lnTo>
                    <a:pt x="79" y="90"/>
                  </a:lnTo>
                  <a:lnTo>
                    <a:pt x="79" y="90"/>
                  </a:lnTo>
                  <a:lnTo>
                    <a:pt x="79" y="88"/>
                  </a:lnTo>
                  <a:lnTo>
                    <a:pt x="79" y="87"/>
                  </a:lnTo>
                  <a:lnTo>
                    <a:pt x="77" y="83"/>
                  </a:lnTo>
                  <a:lnTo>
                    <a:pt x="75" y="82"/>
                  </a:lnTo>
                  <a:lnTo>
                    <a:pt x="73" y="82"/>
                  </a:lnTo>
                  <a:lnTo>
                    <a:pt x="73" y="82"/>
                  </a:lnTo>
                  <a:lnTo>
                    <a:pt x="77" y="73"/>
                  </a:lnTo>
                  <a:lnTo>
                    <a:pt x="77" y="73"/>
                  </a:lnTo>
                  <a:lnTo>
                    <a:pt x="79" y="67"/>
                  </a:lnTo>
                  <a:lnTo>
                    <a:pt x="82" y="62"/>
                  </a:lnTo>
                  <a:lnTo>
                    <a:pt x="86" y="60"/>
                  </a:lnTo>
                  <a:lnTo>
                    <a:pt x="88" y="57"/>
                  </a:lnTo>
                  <a:lnTo>
                    <a:pt x="92" y="56"/>
                  </a:lnTo>
                  <a:lnTo>
                    <a:pt x="94" y="56"/>
                  </a:lnTo>
                  <a:lnTo>
                    <a:pt x="94" y="56"/>
                  </a:lnTo>
                  <a:lnTo>
                    <a:pt x="93" y="54"/>
                  </a:lnTo>
                  <a:lnTo>
                    <a:pt x="90" y="50"/>
                  </a:lnTo>
                  <a:lnTo>
                    <a:pt x="90" y="46"/>
                  </a:lnTo>
                  <a:lnTo>
                    <a:pt x="90" y="43"/>
                  </a:lnTo>
                  <a:lnTo>
                    <a:pt x="92" y="38"/>
                  </a:lnTo>
                  <a:lnTo>
                    <a:pt x="94" y="33"/>
                  </a:lnTo>
                  <a:lnTo>
                    <a:pt x="94" y="33"/>
                  </a:lnTo>
                  <a:lnTo>
                    <a:pt x="99" y="21"/>
                  </a:lnTo>
                  <a:lnTo>
                    <a:pt x="101" y="12"/>
                  </a:lnTo>
                  <a:lnTo>
                    <a:pt x="101" y="12"/>
                  </a:lnTo>
                  <a:lnTo>
                    <a:pt x="101" y="9"/>
                  </a:lnTo>
                  <a:lnTo>
                    <a:pt x="100" y="6"/>
                  </a:lnTo>
                  <a:lnTo>
                    <a:pt x="98" y="4"/>
                  </a:lnTo>
                  <a:lnTo>
                    <a:pt x="94" y="2"/>
                  </a:lnTo>
                  <a:lnTo>
                    <a:pt x="94" y="2"/>
                  </a:lnTo>
                  <a:lnTo>
                    <a:pt x="92" y="4"/>
                  </a:lnTo>
                  <a:lnTo>
                    <a:pt x="88" y="5"/>
                  </a:lnTo>
                  <a:lnTo>
                    <a:pt x="87" y="7"/>
                  </a:lnTo>
                  <a:lnTo>
                    <a:pt x="86" y="10"/>
                  </a:lnTo>
                  <a:lnTo>
                    <a:pt x="86" y="10"/>
                  </a:lnTo>
                  <a:lnTo>
                    <a:pt x="86" y="13"/>
                  </a:lnTo>
                  <a:lnTo>
                    <a:pt x="87" y="16"/>
                  </a:lnTo>
                  <a:lnTo>
                    <a:pt x="89" y="18"/>
                  </a:lnTo>
                  <a:lnTo>
                    <a:pt x="92" y="20"/>
                  </a:lnTo>
                  <a:lnTo>
                    <a:pt x="92" y="20"/>
                  </a:lnTo>
                  <a:lnTo>
                    <a:pt x="92" y="20"/>
                  </a:lnTo>
                  <a:lnTo>
                    <a:pt x="88" y="31"/>
                  </a:lnTo>
                  <a:lnTo>
                    <a:pt x="83" y="37"/>
                  </a:lnTo>
                  <a:lnTo>
                    <a:pt x="83" y="37"/>
                  </a:lnTo>
                  <a:lnTo>
                    <a:pt x="78" y="34"/>
                  </a:lnTo>
                  <a:lnTo>
                    <a:pt x="78" y="34"/>
                  </a:lnTo>
                  <a:lnTo>
                    <a:pt x="54" y="21"/>
                  </a:lnTo>
                  <a:lnTo>
                    <a:pt x="40" y="16"/>
                  </a:lnTo>
                  <a:lnTo>
                    <a:pt x="27" y="12"/>
                  </a:lnTo>
                  <a:lnTo>
                    <a:pt x="27" y="12"/>
                  </a:lnTo>
                  <a:lnTo>
                    <a:pt x="28" y="9"/>
                  </a:lnTo>
                  <a:lnTo>
                    <a:pt x="28" y="9"/>
                  </a:lnTo>
                  <a:lnTo>
                    <a:pt x="32" y="2"/>
                  </a:lnTo>
                  <a:lnTo>
                    <a:pt x="33" y="0"/>
                  </a:lnTo>
                  <a:lnTo>
                    <a:pt x="33" y="0"/>
                  </a:lnTo>
                  <a:lnTo>
                    <a:pt x="31" y="1"/>
                  </a:lnTo>
                  <a:lnTo>
                    <a:pt x="26" y="4"/>
                  </a:lnTo>
                  <a:lnTo>
                    <a:pt x="26" y="4"/>
                  </a:lnTo>
                  <a:lnTo>
                    <a:pt x="19" y="6"/>
                  </a:lnTo>
                  <a:lnTo>
                    <a:pt x="16" y="7"/>
                  </a:lnTo>
                  <a:lnTo>
                    <a:pt x="16" y="7"/>
                  </a:lnTo>
                  <a:lnTo>
                    <a:pt x="12" y="7"/>
                  </a:lnTo>
                  <a:lnTo>
                    <a:pt x="10" y="7"/>
                  </a:lnTo>
                  <a:lnTo>
                    <a:pt x="10" y="7"/>
                  </a:lnTo>
                  <a:lnTo>
                    <a:pt x="8" y="9"/>
                  </a:lnTo>
                  <a:lnTo>
                    <a:pt x="6" y="15"/>
                  </a:lnTo>
                  <a:lnTo>
                    <a:pt x="6" y="15"/>
                  </a:lnTo>
                  <a:lnTo>
                    <a:pt x="4" y="22"/>
                  </a:lnTo>
                  <a:lnTo>
                    <a:pt x="4" y="22"/>
                  </a:lnTo>
                  <a:lnTo>
                    <a:pt x="1" y="26"/>
                  </a:lnTo>
                  <a:lnTo>
                    <a:pt x="0"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6" name="Freeform 33"/>
            <p:cNvSpPr>
              <a:spLocks/>
            </p:cNvSpPr>
            <p:nvPr userDrawn="1"/>
          </p:nvSpPr>
          <p:spPr bwMode="auto">
            <a:xfrm>
              <a:off x="467" y="446"/>
              <a:ext cx="25" cy="30"/>
            </a:xfrm>
            <a:custGeom>
              <a:avLst/>
              <a:gdLst>
                <a:gd name="T0" fmla="*/ 9 w 25"/>
                <a:gd name="T1" fmla="*/ 30 h 30"/>
                <a:gd name="T2" fmla="*/ 9 w 25"/>
                <a:gd name="T3" fmla="*/ 30 h 30"/>
                <a:gd name="T4" fmla="*/ 19 w 25"/>
                <a:gd name="T5" fmla="*/ 28 h 30"/>
                <a:gd name="T6" fmla="*/ 25 w 25"/>
                <a:gd name="T7" fmla="*/ 27 h 30"/>
                <a:gd name="T8" fmla="*/ 25 w 25"/>
                <a:gd name="T9" fmla="*/ 3 h 30"/>
                <a:gd name="T10" fmla="*/ 25 w 25"/>
                <a:gd name="T11" fmla="*/ 3 h 30"/>
                <a:gd name="T12" fmla="*/ 11 w 25"/>
                <a:gd name="T13" fmla="*/ 0 h 30"/>
                <a:gd name="T14" fmla="*/ 11 w 25"/>
                <a:gd name="T15" fmla="*/ 0 h 30"/>
                <a:gd name="T16" fmla="*/ 8 w 25"/>
                <a:gd name="T17" fmla="*/ 0 h 30"/>
                <a:gd name="T18" fmla="*/ 5 w 25"/>
                <a:gd name="T19" fmla="*/ 1 h 30"/>
                <a:gd name="T20" fmla="*/ 3 w 25"/>
                <a:gd name="T21" fmla="*/ 3 h 30"/>
                <a:gd name="T22" fmla="*/ 2 w 25"/>
                <a:gd name="T23" fmla="*/ 5 h 30"/>
                <a:gd name="T24" fmla="*/ 0 w 25"/>
                <a:gd name="T25" fmla="*/ 9 h 30"/>
                <a:gd name="T26" fmla="*/ 0 w 25"/>
                <a:gd name="T27" fmla="*/ 11 h 30"/>
                <a:gd name="T28" fmla="*/ 0 w 25"/>
                <a:gd name="T29" fmla="*/ 19 h 30"/>
                <a:gd name="T30" fmla="*/ 0 w 25"/>
                <a:gd name="T31" fmla="*/ 19 h 30"/>
                <a:gd name="T32" fmla="*/ 2 w 25"/>
                <a:gd name="T33" fmla="*/ 23 h 30"/>
                <a:gd name="T34" fmla="*/ 4 w 25"/>
                <a:gd name="T35" fmla="*/ 27 h 30"/>
                <a:gd name="T36" fmla="*/ 7 w 25"/>
                <a:gd name="T37" fmla="*/ 28 h 30"/>
                <a:gd name="T38" fmla="*/ 9 w 25"/>
                <a:gd name="T3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0">
                  <a:moveTo>
                    <a:pt x="9" y="30"/>
                  </a:moveTo>
                  <a:lnTo>
                    <a:pt x="9" y="30"/>
                  </a:lnTo>
                  <a:lnTo>
                    <a:pt x="19" y="28"/>
                  </a:lnTo>
                  <a:lnTo>
                    <a:pt x="25" y="27"/>
                  </a:lnTo>
                  <a:lnTo>
                    <a:pt x="25" y="3"/>
                  </a:lnTo>
                  <a:lnTo>
                    <a:pt x="25" y="3"/>
                  </a:lnTo>
                  <a:lnTo>
                    <a:pt x="11" y="0"/>
                  </a:lnTo>
                  <a:lnTo>
                    <a:pt x="11" y="0"/>
                  </a:lnTo>
                  <a:lnTo>
                    <a:pt x="8" y="0"/>
                  </a:lnTo>
                  <a:lnTo>
                    <a:pt x="5" y="1"/>
                  </a:lnTo>
                  <a:lnTo>
                    <a:pt x="3" y="3"/>
                  </a:lnTo>
                  <a:lnTo>
                    <a:pt x="2" y="5"/>
                  </a:lnTo>
                  <a:lnTo>
                    <a:pt x="0" y="9"/>
                  </a:lnTo>
                  <a:lnTo>
                    <a:pt x="0" y="11"/>
                  </a:lnTo>
                  <a:lnTo>
                    <a:pt x="0" y="19"/>
                  </a:lnTo>
                  <a:lnTo>
                    <a:pt x="0" y="19"/>
                  </a:lnTo>
                  <a:lnTo>
                    <a:pt x="2" y="23"/>
                  </a:lnTo>
                  <a:lnTo>
                    <a:pt x="4" y="27"/>
                  </a:lnTo>
                  <a:lnTo>
                    <a:pt x="7" y="28"/>
                  </a:lnTo>
                  <a:lnTo>
                    <a:pt x="9"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7" name="Freeform 34"/>
            <p:cNvSpPr>
              <a:spLocks/>
            </p:cNvSpPr>
            <p:nvPr userDrawn="1"/>
          </p:nvSpPr>
          <p:spPr bwMode="auto">
            <a:xfrm>
              <a:off x="498" y="440"/>
              <a:ext cx="37" cy="36"/>
            </a:xfrm>
            <a:custGeom>
              <a:avLst/>
              <a:gdLst>
                <a:gd name="T0" fmla="*/ 37 w 37"/>
                <a:gd name="T1" fmla="*/ 26 h 36"/>
                <a:gd name="T2" fmla="*/ 37 w 37"/>
                <a:gd name="T3" fmla="*/ 18 h 36"/>
                <a:gd name="T4" fmla="*/ 37 w 37"/>
                <a:gd name="T5" fmla="*/ 5 h 36"/>
                <a:gd name="T6" fmla="*/ 37 w 37"/>
                <a:gd name="T7" fmla="*/ 1 h 36"/>
                <a:gd name="T8" fmla="*/ 36 w 37"/>
                <a:gd name="T9" fmla="*/ 0 h 36"/>
                <a:gd name="T10" fmla="*/ 31 w 37"/>
                <a:gd name="T11" fmla="*/ 0 h 36"/>
                <a:gd name="T12" fmla="*/ 27 w 37"/>
                <a:gd name="T13" fmla="*/ 0 h 36"/>
                <a:gd name="T14" fmla="*/ 20 w 37"/>
                <a:gd name="T15" fmla="*/ 0 h 36"/>
                <a:gd name="T16" fmla="*/ 18 w 37"/>
                <a:gd name="T17" fmla="*/ 5 h 36"/>
                <a:gd name="T18" fmla="*/ 17 w 37"/>
                <a:gd name="T19" fmla="*/ 0 h 36"/>
                <a:gd name="T20" fmla="*/ 11 w 37"/>
                <a:gd name="T21" fmla="*/ 0 h 36"/>
                <a:gd name="T22" fmla="*/ 7 w 37"/>
                <a:gd name="T23" fmla="*/ 0 h 36"/>
                <a:gd name="T24" fmla="*/ 3 w 37"/>
                <a:gd name="T25" fmla="*/ 0 h 36"/>
                <a:gd name="T26" fmla="*/ 1 w 37"/>
                <a:gd name="T27" fmla="*/ 1 h 36"/>
                <a:gd name="T28" fmla="*/ 0 w 37"/>
                <a:gd name="T29" fmla="*/ 5 h 36"/>
                <a:gd name="T30" fmla="*/ 0 w 37"/>
                <a:gd name="T31" fmla="*/ 18 h 36"/>
                <a:gd name="T32" fmla="*/ 0 w 37"/>
                <a:gd name="T33" fmla="*/ 33 h 36"/>
                <a:gd name="T34" fmla="*/ 4 w 37"/>
                <a:gd name="T35" fmla="*/ 33 h 36"/>
                <a:gd name="T36" fmla="*/ 6 w 37"/>
                <a:gd name="T37" fmla="*/ 32 h 36"/>
                <a:gd name="T38" fmla="*/ 9 w 37"/>
                <a:gd name="T39" fmla="*/ 27 h 36"/>
                <a:gd name="T40" fmla="*/ 9 w 37"/>
                <a:gd name="T41" fmla="*/ 36 h 36"/>
                <a:gd name="T42" fmla="*/ 11 w 37"/>
                <a:gd name="T43" fmla="*/ 36 h 36"/>
                <a:gd name="T44" fmla="*/ 16 w 37"/>
                <a:gd name="T45" fmla="*/ 33 h 36"/>
                <a:gd name="T46" fmla="*/ 17 w 37"/>
                <a:gd name="T47" fmla="*/ 29 h 36"/>
                <a:gd name="T48" fmla="*/ 18 w 37"/>
                <a:gd name="T49" fmla="*/ 27 h 36"/>
                <a:gd name="T50" fmla="*/ 18 w 37"/>
                <a:gd name="T51" fmla="*/ 36 h 36"/>
                <a:gd name="T52" fmla="*/ 26 w 37"/>
                <a:gd name="T53" fmla="*/ 33 h 36"/>
                <a:gd name="T54" fmla="*/ 28 w 37"/>
                <a:gd name="T55" fmla="*/ 29 h 36"/>
                <a:gd name="T56" fmla="*/ 28 w 37"/>
                <a:gd name="T57" fmla="*/ 27 h 36"/>
                <a:gd name="T58" fmla="*/ 28 w 37"/>
                <a:gd name="T59" fmla="*/ 33 h 36"/>
                <a:gd name="T60" fmla="*/ 31 w 37"/>
                <a:gd name="T61" fmla="*/ 32 h 36"/>
                <a:gd name="T62" fmla="*/ 34 w 37"/>
                <a:gd name="T63" fmla="*/ 31 h 36"/>
                <a:gd name="T64" fmla="*/ 37 w 37"/>
                <a:gd name="T6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36">
                  <a:moveTo>
                    <a:pt x="37" y="26"/>
                  </a:moveTo>
                  <a:lnTo>
                    <a:pt x="37" y="26"/>
                  </a:lnTo>
                  <a:lnTo>
                    <a:pt x="37" y="18"/>
                  </a:lnTo>
                  <a:lnTo>
                    <a:pt x="37" y="18"/>
                  </a:lnTo>
                  <a:lnTo>
                    <a:pt x="37" y="5"/>
                  </a:lnTo>
                  <a:lnTo>
                    <a:pt x="37" y="5"/>
                  </a:lnTo>
                  <a:lnTo>
                    <a:pt x="37" y="3"/>
                  </a:lnTo>
                  <a:lnTo>
                    <a:pt x="37" y="1"/>
                  </a:lnTo>
                  <a:lnTo>
                    <a:pt x="36" y="0"/>
                  </a:lnTo>
                  <a:lnTo>
                    <a:pt x="36" y="0"/>
                  </a:lnTo>
                  <a:lnTo>
                    <a:pt x="31" y="0"/>
                  </a:lnTo>
                  <a:lnTo>
                    <a:pt x="31" y="0"/>
                  </a:lnTo>
                  <a:lnTo>
                    <a:pt x="28" y="5"/>
                  </a:lnTo>
                  <a:lnTo>
                    <a:pt x="27" y="0"/>
                  </a:lnTo>
                  <a:lnTo>
                    <a:pt x="27" y="0"/>
                  </a:lnTo>
                  <a:lnTo>
                    <a:pt x="20" y="0"/>
                  </a:lnTo>
                  <a:lnTo>
                    <a:pt x="20" y="0"/>
                  </a:lnTo>
                  <a:lnTo>
                    <a:pt x="18" y="5"/>
                  </a:lnTo>
                  <a:lnTo>
                    <a:pt x="17" y="0"/>
                  </a:lnTo>
                  <a:lnTo>
                    <a:pt x="17" y="0"/>
                  </a:lnTo>
                  <a:lnTo>
                    <a:pt x="11" y="0"/>
                  </a:lnTo>
                  <a:lnTo>
                    <a:pt x="11" y="0"/>
                  </a:lnTo>
                  <a:lnTo>
                    <a:pt x="9" y="5"/>
                  </a:lnTo>
                  <a:lnTo>
                    <a:pt x="7" y="0"/>
                  </a:lnTo>
                  <a:lnTo>
                    <a:pt x="7" y="0"/>
                  </a:lnTo>
                  <a:lnTo>
                    <a:pt x="3" y="0"/>
                  </a:lnTo>
                  <a:lnTo>
                    <a:pt x="3" y="0"/>
                  </a:lnTo>
                  <a:lnTo>
                    <a:pt x="1" y="1"/>
                  </a:lnTo>
                  <a:lnTo>
                    <a:pt x="0" y="3"/>
                  </a:lnTo>
                  <a:lnTo>
                    <a:pt x="0" y="5"/>
                  </a:lnTo>
                  <a:lnTo>
                    <a:pt x="0" y="5"/>
                  </a:lnTo>
                  <a:lnTo>
                    <a:pt x="0" y="18"/>
                  </a:lnTo>
                  <a:lnTo>
                    <a:pt x="0" y="18"/>
                  </a:lnTo>
                  <a:lnTo>
                    <a:pt x="0" y="33"/>
                  </a:lnTo>
                  <a:lnTo>
                    <a:pt x="0" y="33"/>
                  </a:lnTo>
                  <a:lnTo>
                    <a:pt x="4" y="33"/>
                  </a:lnTo>
                  <a:lnTo>
                    <a:pt x="6" y="32"/>
                  </a:lnTo>
                  <a:lnTo>
                    <a:pt x="6" y="32"/>
                  </a:lnTo>
                  <a:lnTo>
                    <a:pt x="7" y="28"/>
                  </a:lnTo>
                  <a:lnTo>
                    <a:pt x="9" y="27"/>
                  </a:lnTo>
                  <a:lnTo>
                    <a:pt x="9" y="27"/>
                  </a:lnTo>
                  <a:lnTo>
                    <a:pt x="9" y="36"/>
                  </a:lnTo>
                  <a:lnTo>
                    <a:pt x="9" y="36"/>
                  </a:lnTo>
                  <a:lnTo>
                    <a:pt x="11" y="36"/>
                  </a:lnTo>
                  <a:lnTo>
                    <a:pt x="14" y="34"/>
                  </a:lnTo>
                  <a:lnTo>
                    <a:pt x="16" y="33"/>
                  </a:lnTo>
                  <a:lnTo>
                    <a:pt x="16" y="33"/>
                  </a:lnTo>
                  <a:lnTo>
                    <a:pt x="17" y="29"/>
                  </a:lnTo>
                  <a:lnTo>
                    <a:pt x="18" y="27"/>
                  </a:lnTo>
                  <a:lnTo>
                    <a:pt x="18" y="27"/>
                  </a:lnTo>
                  <a:lnTo>
                    <a:pt x="18" y="36"/>
                  </a:lnTo>
                  <a:lnTo>
                    <a:pt x="18" y="36"/>
                  </a:lnTo>
                  <a:lnTo>
                    <a:pt x="22" y="34"/>
                  </a:lnTo>
                  <a:lnTo>
                    <a:pt x="26" y="33"/>
                  </a:lnTo>
                  <a:lnTo>
                    <a:pt x="26" y="33"/>
                  </a:lnTo>
                  <a:lnTo>
                    <a:pt x="28" y="29"/>
                  </a:lnTo>
                  <a:lnTo>
                    <a:pt x="28" y="27"/>
                  </a:lnTo>
                  <a:lnTo>
                    <a:pt x="28" y="27"/>
                  </a:lnTo>
                  <a:lnTo>
                    <a:pt x="28" y="33"/>
                  </a:lnTo>
                  <a:lnTo>
                    <a:pt x="28" y="33"/>
                  </a:lnTo>
                  <a:lnTo>
                    <a:pt x="31" y="32"/>
                  </a:lnTo>
                  <a:lnTo>
                    <a:pt x="31" y="32"/>
                  </a:lnTo>
                  <a:lnTo>
                    <a:pt x="34" y="31"/>
                  </a:lnTo>
                  <a:lnTo>
                    <a:pt x="34" y="31"/>
                  </a:lnTo>
                  <a:lnTo>
                    <a:pt x="36" y="29"/>
                  </a:lnTo>
                  <a:lnTo>
                    <a:pt x="37"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8" name="Freeform 35"/>
            <p:cNvSpPr>
              <a:spLocks/>
            </p:cNvSpPr>
            <p:nvPr userDrawn="1"/>
          </p:nvSpPr>
          <p:spPr bwMode="auto">
            <a:xfrm>
              <a:off x="503" y="441"/>
              <a:ext cx="45" cy="52"/>
            </a:xfrm>
            <a:custGeom>
              <a:avLst/>
              <a:gdLst>
                <a:gd name="T0" fmla="*/ 45 w 45"/>
                <a:gd name="T1" fmla="*/ 38 h 52"/>
                <a:gd name="T2" fmla="*/ 45 w 45"/>
                <a:gd name="T3" fmla="*/ 30 h 52"/>
                <a:gd name="T4" fmla="*/ 45 w 45"/>
                <a:gd name="T5" fmla="*/ 30 h 52"/>
                <a:gd name="T6" fmla="*/ 44 w 45"/>
                <a:gd name="T7" fmla="*/ 28 h 52"/>
                <a:gd name="T8" fmla="*/ 43 w 45"/>
                <a:gd name="T9" fmla="*/ 25 h 52"/>
                <a:gd name="T10" fmla="*/ 43 w 45"/>
                <a:gd name="T11" fmla="*/ 20 h 52"/>
                <a:gd name="T12" fmla="*/ 43 w 45"/>
                <a:gd name="T13" fmla="*/ 20 h 52"/>
                <a:gd name="T14" fmla="*/ 43 w 45"/>
                <a:gd name="T15" fmla="*/ 17 h 52"/>
                <a:gd name="T16" fmla="*/ 44 w 45"/>
                <a:gd name="T17" fmla="*/ 14 h 52"/>
                <a:gd name="T18" fmla="*/ 45 w 45"/>
                <a:gd name="T19" fmla="*/ 11 h 52"/>
                <a:gd name="T20" fmla="*/ 45 w 45"/>
                <a:gd name="T21" fmla="*/ 4 h 52"/>
                <a:gd name="T22" fmla="*/ 45 w 45"/>
                <a:gd name="T23" fmla="*/ 4 h 52"/>
                <a:gd name="T24" fmla="*/ 43 w 45"/>
                <a:gd name="T25" fmla="*/ 2 h 52"/>
                <a:gd name="T26" fmla="*/ 40 w 45"/>
                <a:gd name="T27" fmla="*/ 0 h 52"/>
                <a:gd name="T28" fmla="*/ 38 w 45"/>
                <a:gd name="T29" fmla="*/ 0 h 52"/>
                <a:gd name="T30" fmla="*/ 38 w 45"/>
                <a:gd name="T31" fmla="*/ 27 h 52"/>
                <a:gd name="T32" fmla="*/ 38 w 45"/>
                <a:gd name="T33" fmla="*/ 27 h 52"/>
                <a:gd name="T34" fmla="*/ 37 w 45"/>
                <a:gd name="T35" fmla="*/ 31 h 52"/>
                <a:gd name="T36" fmla="*/ 34 w 45"/>
                <a:gd name="T37" fmla="*/ 35 h 52"/>
                <a:gd name="T38" fmla="*/ 31 w 45"/>
                <a:gd name="T39" fmla="*/ 37 h 52"/>
                <a:gd name="T40" fmla="*/ 26 w 45"/>
                <a:gd name="T41" fmla="*/ 38 h 52"/>
                <a:gd name="T42" fmla="*/ 26 w 45"/>
                <a:gd name="T43" fmla="*/ 38 h 52"/>
                <a:gd name="T44" fmla="*/ 16 w 45"/>
                <a:gd name="T45" fmla="*/ 39 h 52"/>
                <a:gd name="T46" fmla="*/ 7 w 45"/>
                <a:gd name="T47" fmla="*/ 41 h 52"/>
                <a:gd name="T48" fmla="*/ 0 w 45"/>
                <a:gd name="T49" fmla="*/ 41 h 52"/>
                <a:gd name="T50" fmla="*/ 0 w 45"/>
                <a:gd name="T51" fmla="*/ 41 h 52"/>
                <a:gd name="T52" fmla="*/ 1 w 45"/>
                <a:gd name="T53" fmla="*/ 47 h 52"/>
                <a:gd name="T54" fmla="*/ 1 w 45"/>
                <a:gd name="T55" fmla="*/ 47 h 52"/>
                <a:gd name="T56" fmla="*/ 4 w 45"/>
                <a:gd name="T57" fmla="*/ 50 h 52"/>
                <a:gd name="T58" fmla="*/ 5 w 45"/>
                <a:gd name="T59" fmla="*/ 52 h 52"/>
                <a:gd name="T60" fmla="*/ 37 w 45"/>
                <a:gd name="T61" fmla="*/ 52 h 52"/>
                <a:gd name="T62" fmla="*/ 45 w 45"/>
                <a:gd name="T63" fmla="*/ 3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52">
                  <a:moveTo>
                    <a:pt x="45" y="38"/>
                  </a:moveTo>
                  <a:lnTo>
                    <a:pt x="45" y="30"/>
                  </a:lnTo>
                  <a:lnTo>
                    <a:pt x="45" y="30"/>
                  </a:lnTo>
                  <a:lnTo>
                    <a:pt x="44" y="28"/>
                  </a:lnTo>
                  <a:lnTo>
                    <a:pt x="43" y="25"/>
                  </a:lnTo>
                  <a:lnTo>
                    <a:pt x="43" y="20"/>
                  </a:lnTo>
                  <a:lnTo>
                    <a:pt x="43" y="20"/>
                  </a:lnTo>
                  <a:lnTo>
                    <a:pt x="43" y="17"/>
                  </a:lnTo>
                  <a:lnTo>
                    <a:pt x="44" y="14"/>
                  </a:lnTo>
                  <a:lnTo>
                    <a:pt x="45" y="11"/>
                  </a:lnTo>
                  <a:lnTo>
                    <a:pt x="45" y="4"/>
                  </a:lnTo>
                  <a:lnTo>
                    <a:pt x="45" y="4"/>
                  </a:lnTo>
                  <a:lnTo>
                    <a:pt x="43" y="2"/>
                  </a:lnTo>
                  <a:lnTo>
                    <a:pt x="40" y="0"/>
                  </a:lnTo>
                  <a:lnTo>
                    <a:pt x="38" y="0"/>
                  </a:lnTo>
                  <a:lnTo>
                    <a:pt x="38" y="27"/>
                  </a:lnTo>
                  <a:lnTo>
                    <a:pt x="38" y="27"/>
                  </a:lnTo>
                  <a:lnTo>
                    <a:pt x="37" y="31"/>
                  </a:lnTo>
                  <a:lnTo>
                    <a:pt x="34" y="35"/>
                  </a:lnTo>
                  <a:lnTo>
                    <a:pt x="31" y="37"/>
                  </a:lnTo>
                  <a:lnTo>
                    <a:pt x="26" y="38"/>
                  </a:lnTo>
                  <a:lnTo>
                    <a:pt x="26" y="38"/>
                  </a:lnTo>
                  <a:lnTo>
                    <a:pt x="16" y="39"/>
                  </a:lnTo>
                  <a:lnTo>
                    <a:pt x="7" y="41"/>
                  </a:lnTo>
                  <a:lnTo>
                    <a:pt x="0" y="41"/>
                  </a:lnTo>
                  <a:lnTo>
                    <a:pt x="0" y="41"/>
                  </a:lnTo>
                  <a:lnTo>
                    <a:pt x="1" y="47"/>
                  </a:lnTo>
                  <a:lnTo>
                    <a:pt x="1" y="47"/>
                  </a:lnTo>
                  <a:lnTo>
                    <a:pt x="4" y="50"/>
                  </a:lnTo>
                  <a:lnTo>
                    <a:pt x="5" y="52"/>
                  </a:lnTo>
                  <a:lnTo>
                    <a:pt x="37" y="52"/>
                  </a:lnTo>
                  <a:lnTo>
                    <a:pt x="45"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9" name="Freeform 36"/>
            <p:cNvSpPr>
              <a:spLocks/>
            </p:cNvSpPr>
            <p:nvPr userDrawn="1"/>
          </p:nvSpPr>
          <p:spPr bwMode="auto">
            <a:xfrm>
              <a:off x="505" y="499"/>
              <a:ext cx="37" cy="12"/>
            </a:xfrm>
            <a:custGeom>
              <a:avLst/>
              <a:gdLst>
                <a:gd name="T0" fmla="*/ 3 w 37"/>
                <a:gd name="T1" fmla="*/ 12 h 12"/>
                <a:gd name="T2" fmla="*/ 35 w 37"/>
                <a:gd name="T3" fmla="*/ 12 h 12"/>
                <a:gd name="T4" fmla="*/ 35 w 37"/>
                <a:gd name="T5" fmla="*/ 12 h 12"/>
                <a:gd name="T6" fmla="*/ 37 w 37"/>
                <a:gd name="T7" fmla="*/ 6 h 12"/>
                <a:gd name="T8" fmla="*/ 36 w 37"/>
                <a:gd name="T9" fmla="*/ 0 h 12"/>
                <a:gd name="T10" fmla="*/ 3 w 37"/>
                <a:gd name="T11" fmla="*/ 0 h 12"/>
                <a:gd name="T12" fmla="*/ 0 w 37"/>
                <a:gd name="T13" fmla="*/ 6 h 12"/>
                <a:gd name="T14" fmla="*/ 3 w 3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2">
                  <a:moveTo>
                    <a:pt x="3" y="12"/>
                  </a:moveTo>
                  <a:lnTo>
                    <a:pt x="35" y="12"/>
                  </a:lnTo>
                  <a:lnTo>
                    <a:pt x="35" y="12"/>
                  </a:lnTo>
                  <a:lnTo>
                    <a:pt x="37" y="6"/>
                  </a:lnTo>
                  <a:lnTo>
                    <a:pt x="36" y="0"/>
                  </a:lnTo>
                  <a:lnTo>
                    <a:pt x="3" y="0"/>
                  </a:lnTo>
                  <a:lnTo>
                    <a:pt x="0" y="6"/>
                  </a:lnTo>
                  <a:lnTo>
                    <a:pt x="3"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0" name="Freeform 37"/>
            <p:cNvSpPr>
              <a:spLocks/>
            </p:cNvSpPr>
            <p:nvPr userDrawn="1"/>
          </p:nvSpPr>
          <p:spPr bwMode="auto">
            <a:xfrm>
              <a:off x="508" y="517"/>
              <a:ext cx="37" cy="43"/>
            </a:xfrm>
            <a:custGeom>
              <a:avLst/>
              <a:gdLst>
                <a:gd name="T0" fmla="*/ 32 w 37"/>
                <a:gd name="T1" fmla="*/ 0 h 43"/>
                <a:gd name="T2" fmla="*/ 0 w 37"/>
                <a:gd name="T3" fmla="*/ 0 h 43"/>
                <a:gd name="T4" fmla="*/ 0 w 37"/>
                <a:gd name="T5" fmla="*/ 42 h 43"/>
                <a:gd name="T6" fmla="*/ 28 w 37"/>
                <a:gd name="T7" fmla="*/ 43 h 43"/>
                <a:gd name="T8" fmla="*/ 37 w 37"/>
                <a:gd name="T9" fmla="*/ 35 h 43"/>
                <a:gd name="T10" fmla="*/ 32 w 37"/>
                <a:gd name="T11" fmla="*/ 0 h 43"/>
              </a:gdLst>
              <a:ahLst/>
              <a:cxnLst>
                <a:cxn ang="0">
                  <a:pos x="T0" y="T1"/>
                </a:cxn>
                <a:cxn ang="0">
                  <a:pos x="T2" y="T3"/>
                </a:cxn>
                <a:cxn ang="0">
                  <a:pos x="T4" y="T5"/>
                </a:cxn>
                <a:cxn ang="0">
                  <a:pos x="T6" y="T7"/>
                </a:cxn>
                <a:cxn ang="0">
                  <a:pos x="T8" y="T9"/>
                </a:cxn>
                <a:cxn ang="0">
                  <a:pos x="T10" y="T11"/>
                </a:cxn>
              </a:cxnLst>
              <a:rect l="0" t="0" r="r" b="b"/>
              <a:pathLst>
                <a:path w="37" h="43">
                  <a:moveTo>
                    <a:pt x="32" y="0"/>
                  </a:moveTo>
                  <a:lnTo>
                    <a:pt x="0" y="0"/>
                  </a:lnTo>
                  <a:lnTo>
                    <a:pt x="0" y="42"/>
                  </a:lnTo>
                  <a:lnTo>
                    <a:pt x="28" y="43"/>
                  </a:lnTo>
                  <a:lnTo>
                    <a:pt x="37" y="35"/>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1" name="Freeform 38"/>
            <p:cNvSpPr>
              <a:spLocks/>
            </p:cNvSpPr>
            <p:nvPr userDrawn="1"/>
          </p:nvSpPr>
          <p:spPr bwMode="auto">
            <a:xfrm>
              <a:off x="507" y="559"/>
              <a:ext cx="49" cy="42"/>
            </a:xfrm>
            <a:custGeom>
              <a:avLst/>
              <a:gdLst>
                <a:gd name="T0" fmla="*/ 49 w 49"/>
                <a:gd name="T1" fmla="*/ 11 h 42"/>
                <a:gd name="T2" fmla="*/ 49 w 49"/>
                <a:gd name="T3" fmla="*/ 11 h 42"/>
                <a:gd name="T4" fmla="*/ 42 w 49"/>
                <a:gd name="T5" fmla="*/ 6 h 42"/>
                <a:gd name="T6" fmla="*/ 42 w 49"/>
                <a:gd name="T7" fmla="*/ 6 h 42"/>
                <a:gd name="T8" fmla="*/ 41 w 49"/>
                <a:gd name="T9" fmla="*/ 0 h 42"/>
                <a:gd name="T10" fmla="*/ 31 w 49"/>
                <a:gd name="T11" fmla="*/ 7 h 42"/>
                <a:gd name="T12" fmla="*/ 0 w 49"/>
                <a:gd name="T13" fmla="*/ 7 h 42"/>
                <a:gd name="T14" fmla="*/ 0 w 49"/>
                <a:gd name="T15" fmla="*/ 7 h 42"/>
                <a:gd name="T16" fmla="*/ 0 w 49"/>
                <a:gd name="T17" fmla="*/ 18 h 42"/>
                <a:gd name="T18" fmla="*/ 0 w 49"/>
                <a:gd name="T19" fmla="*/ 30 h 42"/>
                <a:gd name="T20" fmla="*/ 0 w 49"/>
                <a:gd name="T21" fmla="*/ 30 h 42"/>
                <a:gd name="T22" fmla="*/ 7 w 49"/>
                <a:gd name="T23" fmla="*/ 36 h 42"/>
                <a:gd name="T24" fmla="*/ 16 w 49"/>
                <a:gd name="T25" fmla="*/ 42 h 42"/>
                <a:gd name="T26" fmla="*/ 36 w 49"/>
                <a:gd name="T27" fmla="*/ 17 h 42"/>
                <a:gd name="T28" fmla="*/ 49 w 49"/>
                <a:gd name="T2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49" y="11"/>
                  </a:moveTo>
                  <a:lnTo>
                    <a:pt x="49" y="11"/>
                  </a:lnTo>
                  <a:lnTo>
                    <a:pt x="42" y="6"/>
                  </a:lnTo>
                  <a:lnTo>
                    <a:pt x="42" y="6"/>
                  </a:lnTo>
                  <a:lnTo>
                    <a:pt x="41" y="0"/>
                  </a:lnTo>
                  <a:lnTo>
                    <a:pt x="31" y="7"/>
                  </a:lnTo>
                  <a:lnTo>
                    <a:pt x="0" y="7"/>
                  </a:lnTo>
                  <a:lnTo>
                    <a:pt x="0" y="7"/>
                  </a:lnTo>
                  <a:lnTo>
                    <a:pt x="0" y="18"/>
                  </a:lnTo>
                  <a:lnTo>
                    <a:pt x="0" y="30"/>
                  </a:lnTo>
                  <a:lnTo>
                    <a:pt x="0" y="30"/>
                  </a:lnTo>
                  <a:lnTo>
                    <a:pt x="7" y="36"/>
                  </a:lnTo>
                  <a:lnTo>
                    <a:pt x="16" y="42"/>
                  </a:lnTo>
                  <a:lnTo>
                    <a:pt x="36" y="17"/>
                  </a:lnTo>
                  <a:lnTo>
                    <a:pt x="49"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2" name="Freeform 39"/>
            <p:cNvSpPr>
              <a:spLocks/>
            </p:cNvSpPr>
            <p:nvPr userDrawn="1"/>
          </p:nvSpPr>
          <p:spPr bwMode="auto">
            <a:xfrm>
              <a:off x="530" y="574"/>
              <a:ext cx="72" cy="43"/>
            </a:xfrm>
            <a:custGeom>
              <a:avLst/>
              <a:gdLst>
                <a:gd name="T0" fmla="*/ 18 w 72"/>
                <a:gd name="T1" fmla="*/ 5 h 43"/>
                <a:gd name="T2" fmla="*/ 0 w 72"/>
                <a:gd name="T3" fmla="*/ 30 h 43"/>
                <a:gd name="T4" fmla="*/ 30 w 72"/>
                <a:gd name="T5" fmla="*/ 43 h 43"/>
                <a:gd name="T6" fmla="*/ 30 w 72"/>
                <a:gd name="T7" fmla="*/ 43 h 43"/>
                <a:gd name="T8" fmla="*/ 44 w 72"/>
                <a:gd name="T9" fmla="*/ 35 h 43"/>
                <a:gd name="T10" fmla="*/ 57 w 72"/>
                <a:gd name="T11" fmla="*/ 26 h 43"/>
                <a:gd name="T12" fmla="*/ 72 w 72"/>
                <a:gd name="T13" fmla="*/ 16 h 43"/>
                <a:gd name="T14" fmla="*/ 29 w 72"/>
                <a:gd name="T15" fmla="*/ 0 h 43"/>
                <a:gd name="T16" fmla="*/ 18 w 72"/>
                <a:gd name="T1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3">
                  <a:moveTo>
                    <a:pt x="18" y="5"/>
                  </a:moveTo>
                  <a:lnTo>
                    <a:pt x="0" y="30"/>
                  </a:lnTo>
                  <a:lnTo>
                    <a:pt x="30" y="43"/>
                  </a:lnTo>
                  <a:lnTo>
                    <a:pt x="30" y="43"/>
                  </a:lnTo>
                  <a:lnTo>
                    <a:pt x="44" y="35"/>
                  </a:lnTo>
                  <a:lnTo>
                    <a:pt x="57" y="26"/>
                  </a:lnTo>
                  <a:lnTo>
                    <a:pt x="72" y="16"/>
                  </a:lnTo>
                  <a:lnTo>
                    <a:pt x="29" y="0"/>
                  </a:lnTo>
                  <a:lnTo>
                    <a:pt x="18"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3" name="Freeform 40"/>
            <p:cNvSpPr>
              <a:spLocks/>
            </p:cNvSpPr>
            <p:nvPr userDrawn="1"/>
          </p:nvSpPr>
          <p:spPr bwMode="auto">
            <a:xfrm>
              <a:off x="551" y="421"/>
              <a:ext cx="18" cy="78"/>
            </a:xfrm>
            <a:custGeom>
              <a:avLst/>
              <a:gdLst>
                <a:gd name="T0" fmla="*/ 14 w 18"/>
                <a:gd name="T1" fmla="*/ 33 h 78"/>
                <a:gd name="T2" fmla="*/ 14 w 18"/>
                <a:gd name="T3" fmla="*/ 33 h 78"/>
                <a:gd name="T4" fmla="*/ 14 w 18"/>
                <a:gd name="T5" fmla="*/ 7 h 78"/>
                <a:gd name="T6" fmla="*/ 14 w 18"/>
                <a:gd name="T7" fmla="*/ 7 h 78"/>
                <a:gd name="T8" fmla="*/ 16 w 18"/>
                <a:gd name="T9" fmla="*/ 5 h 78"/>
                <a:gd name="T10" fmla="*/ 16 w 18"/>
                <a:gd name="T11" fmla="*/ 5 h 78"/>
                <a:gd name="T12" fmla="*/ 16 w 18"/>
                <a:gd name="T13" fmla="*/ 2 h 78"/>
                <a:gd name="T14" fmla="*/ 16 w 18"/>
                <a:gd name="T15" fmla="*/ 0 h 78"/>
                <a:gd name="T16" fmla="*/ 1 w 18"/>
                <a:gd name="T17" fmla="*/ 0 h 78"/>
                <a:gd name="T18" fmla="*/ 1 w 18"/>
                <a:gd name="T19" fmla="*/ 0 h 78"/>
                <a:gd name="T20" fmla="*/ 1 w 18"/>
                <a:gd name="T21" fmla="*/ 3 h 78"/>
                <a:gd name="T22" fmla="*/ 1 w 18"/>
                <a:gd name="T23" fmla="*/ 3 h 78"/>
                <a:gd name="T24" fmla="*/ 1 w 18"/>
                <a:gd name="T25" fmla="*/ 6 h 78"/>
                <a:gd name="T26" fmla="*/ 2 w 18"/>
                <a:gd name="T27" fmla="*/ 7 h 78"/>
                <a:gd name="T28" fmla="*/ 2 w 18"/>
                <a:gd name="T29" fmla="*/ 33 h 78"/>
                <a:gd name="T30" fmla="*/ 2 w 18"/>
                <a:gd name="T31" fmla="*/ 33 h 78"/>
                <a:gd name="T32" fmla="*/ 1 w 18"/>
                <a:gd name="T33" fmla="*/ 34 h 78"/>
                <a:gd name="T34" fmla="*/ 0 w 18"/>
                <a:gd name="T35" fmla="*/ 40 h 78"/>
                <a:gd name="T36" fmla="*/ 0 w 18"/>
                <a:gd name="T37" fmla="*/ 40 h 78"/>
                <a:gd name="T38" fmla="*/ 0 w 18"/>
                <a:gd name="T39" fmla="*/ 44 h 78"/>
                <a:gd name="T40" fmla="*/ 1 w 18"/>
                <a:gd name="T41" fmla="*/ 47 h 78"/>
                <a:gd name="T42" fmla="*/ 3 w 18"/>
                <a:gd name="T43" fmla="*/ 50 h 78"/>
                <a:gd name="T44" fmla="*/ 2 w 18"/>
                <a:gd name="T45" fmla="*/ 70 h 78"/>
                <a:gd name="T46" fmla="*/ 2 w 18"/>
                <a:gd name="T47" fmla="*/ 70 h 78"/>
                <a:gd name="T48" fmla="*/ 2 w 18"/>
                <a:gd name="T49" fmla="*/ 72 h 78"/>
                <a:gd name="T50" fmla="*/ 1 w 18"/>
                <a:gd name="T51" fmla="*/ 74 h 78"/>
                <a:gd name="T52" fmla="*/ 1 w 18"/>
                <a:gd name="T53" fmla="*/ 74 h 78"/>
                <a:gd name="T54" fmla="*/ 1 w 18"/>
                <a:gd name="T55" fmla="*/ 78 h 78"/>
                <a:gd name="T56" fmla="*/ 16 w 18"/>
                <a:gd name="T57" fmla="*/ 78 h 78"/>
                <a:gd name="T58" fmla="*/ 16 w 18"/>
                <a:gd name="T59" fmla="*/ 78 h 78"/>
                <a:gd name="T60" fmla="*/ 16 w 18"/>
                <a:gd name="T61" fmla="*/ 73 h 78"/>
                <a:gd name="T62" fmla="*/ 16 w 18"/>
                <a:gd name="T63" fmla="*/ 73 h 78"/>
                <a:gd name="T64" fmla="*/ 14 w 18"/>
                <a:gd name="T65" fmla="*/ 70 h 78"/>
                <a:gd name="T66" fmla="*/ 14 w 18"/>
                <a:gd name="T67" fmla="*/ 50 h 78"/>
                <a:gd name="T68" fmla="*/ 14 w 18"/>
                <a:gd name="T69" fmla="*/ 50 h 78"/>
                <a:gd name="T70" fmla="*/ 17 w 18"/>
                <a:gd name="T71" fmla="*/ 46 h 78"/>
                <a:gd name="T72" fmla="*/ 17 w 18"/>
                <a:gd name="T73" fmla="*/ 44 h 78"/>
                <a:gd name="T74" fmla="*/ 18 w 18"/>
                <a:gd name="T75" fmla="*/ 41 h 78"/>
                <a:gd name="T76" fmla="*/ 18 w 18"/>
                <a:gd name="T77" fmla="*/ 41 h 78"/>
                <a:gd name="T78" fmla="*/ 16 w 18"/>
                <a:gd name="T79" fmla="*/ 35 h 78"/>
                <a:gd name="T80" fmla="*/ 14 w 18"/>
                <a:gd name="T81" fmla="*/ 3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78">
                  <a:moveTo>
                    <a:pt x="14" y="33"/>
                  </a:moveTo>
                  <a:lnTo>
                    <a:pt x="14" y="33"/>
                  </a:lnTo>
                  <a:lnTo>
                    <a:pt x="14" y="7"/>
                  </a:lnTo>
                  <a:lnTo>
                    <a:pt x="14" y="7"/>
                  </a:lnTo>
                  <a:lnTo>
                    <a:pt x="16" y="5"/>
                  </a:lnTo>
                  <a:lnTo>
                    <a:pt x="16" y="5"/>
                  </a:lnTo>
                  <a:lnTo>
                    <a:pt x="16" y="2"/>
                  </a:lnTo>
                  <a:lnTo>
                    <a:pt x="16" y="0"/>
                  </a:lnTo>
                  <a:lnTo>
                    <a:pt x="1" y="0"/>
                  </a:lnTo>
                  <a:lnTo>
                    <a:pt x="1" y="0"/>
                  </a:lnTo>
                  <a:lnTo>
                    <a:pt x="1" y="3"/>
                  </a:lnTo>
                  <a:lnTo>
                    <a:pt x="1" y="3"/>
                  </a:lnTo>
                  <a:lnTo>
                    <a:pt x="1" y="6"/>
                  </a:lnTo>
                  <a:lnTo>
                    <a:pt x="2" y="7"/>
                  </a:lnTo>
                  <a:lnTo>
                    <a:pt x="2" y="33"/>
                  </a:lnTo>
                  <a:lnTo>
                    <a:pt x="2" y="33"/>
                  </a:lnTo>
                  <a:lnTo>
                    <a:pt x="1" y="34"/>
                  </a:lnTo>
                  <a:lnTo>
                    <a:pt x="0" y="40"/>
                  </a:lnTo>
                  <a:lnTo>
                    <a:pt x="0" y="40"/>
                  </a:lnTo>
                  <a:lnTo>
                    <a:pt x="0" y="44"/>
                  </a:lnTo>
                  <a:lnTo>
                    <a:pt x="1" y="47"/>
                  </a:lnTo>
                  <a:lnTo>
                    <a:pt x="3" y="50"/>
                  </a:lnTo>
                  <a:lnTo>
                    <a:pt x="2" y="70"/>
                  </a:lnTo>
                  <a:lnTo>
                    <a:pt x="2" y="70"/>
                  </a:lnTo>
                  <a:lnTo>
                    <a:pt x="2" y="72"/>
                  </a:lnTo>
                  <a:lnTo>
                    <a:pt x="1" y="74"/>
                  </a:lnTo>
                  <a:lnTo>
                    <a:pt x="1" y="74"/>
                  </a:lnTo>
                  <a:lnTo>
                    <a:pt x="1" y="78"/>
                  </a:lnTo>
                  <a:lnTo>
                    <a:pt x="16" y="78"/>
                  </a:lnTo>
                  <a:lnTo>
                    <a:pt x="16" y="78"/>
                  </a:lnTo>
                  <a:lnTo>
                    <a:pt x="16" y="73"/>
                  </a:lnTo>
                  <a:lnTo>
                    <a:pt x="16" y="73"/>
                  </a:lnTo>
                  <a:lnTo>
                    <a:pt x="14" y="70"/>
                  </a:lnTo>
                  <a:lnTo>
                    <a:pt x="14" y="50"/>
                  </a:lnTo>
                  <a:lnTo>
                    <a:pt x="14" y="50"/>
                  </a:lnTo>
                  <a:lnTo>
                    <a:pt x="17" y="46"/>
                  </a:lnTo>
                  <a:lnTo>
                    <a:pt x="17" y="44"/>
                  </a:lnTo>
                  <a:lnTo>
                    <a:pt x="18" y="41"/>
                  </a:lnTo>
                  <a:lnTo>
                    <a:pt x="18" y="41"/>
                  </a:lnTo>
                  <a:lnTo>
                    <a:pt x="16" y="35"/>
                  </a:lnTo>
                  <a:lnTo>
                    <a:pt x="14"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4" name="Freeform 41"/>
            <p:cNvSpPr>
              <a:spLocks/>
            </p:cNvSpPr>
            <p:nvPr userDrawn="1"/>
          </p:nvSpPr>
          <p:spPr bwMode="auto">
            <a:xfrm>
              <a:off x="569" y="444"/>
              <a:ext cx="51" cy="36"/>
            </a:xfrm>
            <a:custGeom>
              <a:avLst/>
              <a:gdLst>
                <a:gd name="T0" fmla="*/ 28 w 51"/>
                <a:gd name="T1" fmla="*/ 30 h 36"/>
                <a:gd name="T2" fmla="*/ 51 w 51"/>
                <a:gd name="T3" fmla="*/ 6 h 36"/>
                <a:gd name="T4" fmla="*/ 51 w 51"/>
                <a:gd name="T5" fmla="*/ 6 h 36"/>
                <a:gd name="T6" fmla="*/ 17 w 51"/>
                <a:gd name="T7" fmla="*/ 6 h 36"/>
                <a:gd name="T8" fmla="*/ 17 w 51"/>
                <a:gd name="T9" fmla="*/ 6 h 36"/>
                <a:gd name="T10" fmla="*/ 13 w 51"/>
                <a:gd name="T11" fmla="*/ 5 h 36"/>
                <a:gd name="T12" fmla="*/ 10 w 51"/>
                <a:gd name="T13" fmla="*/ 2 h 36"/>
                <a:gd name="T14" fmla="*/ 5 w 51"/>
                <a:gd name="T15" fmla="*/ 0 h 36"/>
                <a:gd name="T16" fmla="*/ 4 w 51"/>
                <a:gd name="T17" fmla="*/ 0 h 36"/>
                <a:gd name="T18" fmla="*/ 4 w 51"/>
                <a:gd name="T19" fmla="*/ 0 h 36"/>
                <a:gd name="T20" fmla="*/ 0 w 51"/>
                <a:gd name="T21" fmla="*/ 7 h 36"/>
                <a:gd name="T22" fmla="*/ 0 w 51"/>
                <a:gd name="T23" fmla="*/ 7 h 36"/>
                <a:gd name="T24" fmla="*/ 2 w 51"/>
                <a:gd name="T25" fmla="*/ 11 h 36"/>
                <a:gd name="T26" fmla="*/ 4 w 51"/>
                <a:gd name="T27" fmla="*/ 13 h 36"/>
                <a:gd name="T28" fmla="*/ 5 w 51"/>
                <a:gd name="T29" fmla="*/ 18 h 36"/>
                <a:gd name="T30" fmla="*/ 5 w 51"/>
                <a:gd name="T31" fmla="*/ 18 h 36"/>
                <a:gd name="T32" fmla="*/ 5 w 51"/>
                <a:gd name="T33" fmla="*/ 22 h 36"/>
                <a:gd name="T34" fmla="*/ 2 w 51"/>
                <a:gd name="T35" fmla="*/ 25 h 36"/>
                <a:gd name="T36" fmla="*/ 0 w 51"/>
                <a:gd name="T37" fmla="*/ 28 h 36"/>
                <a:gd name="T38" fmla="*/ 0 w 51"/>
                <a:gd name="T39" fmla="*/ 28 h 36"/>
                <a:gd name="T40" fmla="*/ 5 w 51"/>
                <a:gd name="T41" fmla="*/ 36 h 36"/>
                <a:gd name="T42" fmla="*/ 5 w 51"/>
                <a:gd name="T43" fmla="*/ 36 h 36"/>
                <a:gd name="T44" fmla="*/ 9 w 51"/>
                <a:gd name="T45" fmla="*/ 34 h 36"/>
                <a:gd name="T46" fmla="*/ 18 w 51"/>
                <a:gd name="T47" fmla="*/ 30 h 36"/>
                <a:gd name="T48" fmla="*/ 18 w 51"/>
                <a:gd name="T49" fmla="*/ 30 h 36"/>
                <a:gd name="T50" fmla="*/ 28 w 51"/>
                <a:gd name="T51"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36">
                  <a:moveTo>
                    <a:pt x="28" y="30"/>
                  </a:moveTo>
                  <a:lnTo>
                    <a:pt x="51" y="6"/>
                  </a:lnTo>
                  <a:lnTo>
                    <a:pt x="51" y="6"/>
                  </a:lnTo>
                  <a:lnTo>
                    <a:pt x="17" y="6"/>
                  </a:lnTo>
                  <a:lnTo>
                    <a:pt x="17" y="6"/>
                  </a:lnTo>
                  <a:lnTo>
                    <a:pt x="13" y="5"/>
                  </a:lnTo>
                  <a:lnTo>
                    <a:pt x="10" y="2"/>
                  </a:lnTo>
                  <a:lnTo>
                    <a:pt x="5" y="0"/>
                  </a:lnTo>
                  <a:lnTo>
                    <a:pt x="4" y="0"/>
                  </a:lnTo>
                  <a:lnTo>
                    <a:pt x="4" y="0"/>
                  </a:lnTo>
                  <a:lnTo>
                    <a:pt x="0" y="7"/>
                  </a:lnTo>
                  <a:lnTo>
                    <a:pt x="0" y="7"/>
                  </a:lnTo>
                  <a:lnTo>
                    <a:pt x="2" y="11"/>
                  </a:lnTo>
                  <a:lnTo>
                    <a:pt x="4" y="13"/>
                  </a:lnTo>
                  <a:lnTo>
                    <a:pt x="5" y="18"/>
                  </a:lnTo>
                  <a:lnTo>
                    <a:pt x="5" y="18"/>
                  </a:lnTo>
                  <a:lnTo>
                    <a:pt x="5" y="22"/>
                  </a:lnTo>
                  <a:lnTo>
                    <a:pt x="2" y="25"/>
                  </a:lnTo>
                  <a:lnTo>
                    <a:pt x="0" y="28"/>
                  </a:lnTo>
                  <a:lnTo>
                    <a:pt x="0" y="28"/>
                  </a:lnTo>
                  <a:lnTo>
                    <a:pt x="5" y="36"/>
                  </a:lnTo>
                  <a:lnTo>
                    <a:pt x="5" y="36"/>
                  </a:lnTo>
                  <a:lnTo>
                    <a:pt x="9" y="34"/>
                  </a:lnTo>
                  <a:lnTo>
                    <a:pt x="18" y="30"/>
                  </a:lnTo>
                  <a:lnTo>
                    <a:pt x="18" y="30"/>
                  </a:lnTo>
                  <a:lnTo>
                    <a:pt x="28" y="3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5" name="Freeform 42"/>
            <p:cNvSpPr>
              <a:spLocks/>
            </p:cNvSpPr>
            <p:nvPr userDrawn="1"/>
          </p:nvSpPr>
          <p:spPr bwMode="auto">
            <a:xfrm>
              <a:off x="633" y="395"/>
              <a:ext cx="101" cy="79"/>
            </a:xfrm>
            <a:custGeom>
              <a:avLst/>
              <a:gdLst>
                <a:gd name="T0" fmla="*/ 101 w 101"/>
                <a:gd name="T1" fmla="*/ 40 h 79"/>
                <a:gd name="T2" fmla="*/ 99 w 101"/>
                <a:gd name="T3" fmla="*/ 39 h 79"/>
                <a:gd name="T4" fmla="*/ 93 w 101"/>
                <a:gd name="T5" fmla="*/ 42 h 79"/>
                <a:gd name="T6" fmla="*/ 90 w 101"/>
                <a:gd name="T7" fmla="*/ 43 h 79"/>
                <a:gd name="T8" fmla="*/ 89 w 101"/>
                <a:gd name="T9" fmla="*/ 50 h 79"/>
                <a:gd name="T10" fmla="*/ 87 w 101"/>
                <a:gd name="T11" fmla="*/ 48 h 79"/>
                <a:gd name="T12" fmla="*/ 80 w 101"/>
                <a:gd name="T13" fmla="*/ 46 h 79"/>
                <a:gd name="T14" fmla="*/ 75 w 101"/>
                <a:gd name="T15" fmla="*/ 48 h 79"/>
                <a:gd name="T16" fmla="*/ 78 w 101"/>
                <a:gd name="T17" fmla="*/ 54 h 79"/>
                <a:gd name="T18" fmla="*/ 75 w 101"/>
                <a:gd name="T19" fmla="*/ 60 h 79"/>
                <a:gd name="T20" fmla="*/ 73 w 101"/>
                <a:gd name="T21" fmla="*/ 60 h 79"/>
                <a:gd name="T22" fmla="*/ 68 w 101"/>
                <a:gd name="T23" fmla="*/ 56 h 79"/>
                <a:gd name="T24" fmla="*/ 68 w 101"/>
                <a:gd name="T25" fmla="*/ 52 h 79"/>
                <a:gd name="T26" fmla="*/ 62 w 101"/>
                <a:gd name="T27" fmla="*/ 55 h 79"/>
                <a:gd name="T28" fmla="*/ 58 w 101"/>
                <a:gd name="T29" fmla="*/ 52 h 79"/>
                <a:gd name="T30" fmla="*/ 60 w 101"/>
                <a:gd name="T31" fmla="*/ 46 h 79"/>
                <a:gd name="T32" fmla="*/ 69 w 101"/>
                <a:gd name="T33" fmla="*/ 44 h 79"/>
                <a:gd name="T34" fmla="*/ 68 w 101"/>
                <a:gd name="T35" fmla="*/ 40 h 79"/>
                <a:gd name="T36" fmla="*/ 64 w 101"/>
                <a:gd name="T37" fmla="*/ 35 h 79"/>
                <a:gd name="T38" fmla="*/ 61 w 101"/>
                <a:gd name="T39" fmla="*/ 34 h 79"/>
                <a:gd name="T40" fmla="*/ 55 w 101"/>
                <a:gd name="T41" fmla="*/ 35 h 79"/>
                <a:gd name="T42" fmla="*/ 57 w 101"/>
                <a:gd name="T43" fmla="*/ 34 h 79"/>
                <a:gd name="T44" fmla="*/ 60 w 101"/>
                <a:gd name="T45" fmla="*/ 29 h 79"/>
                <a:gd name="T46" fmla="*/ 60 w 101"/>
                <a:gd name="T47" fmla="*/ 23 h 79"/>
                <a:gd name="T48" fmla="*/ 56 w 101"/>
                <a:gd name="T49" fmla="*/ 17 h 79"/>
                <a:gd name="T50" fmla="*/ 56 w 101"/>
                <a:gd name="T51" fmla="*/ 17 h 79"/>
                <a:gd name="T52" fmla="*/ 52 w 101"/>
                <a:gd name="T53" fmla="*/ 18 h 79"/>
                <a:gd name="T54" fmla="*/ 45 w 101"/>
                <a:gd name="T55" fmla="*/ 22 h 79"/>
                <a:gd name="T56" fmla="*/ 44 w 101"/>
                <a:gd name="T57" fmla="*/ 26 h 79"/>
                <a:gd name="T58" fmla="*/ 44 w 101"/>
                <a:gd name="T59" fmla="*/ 31 h 79"/>
                <a:gd name="T60" fmla="*/ 41 w 101"/>
                <a:gd name="T61" fmla="*/ 27 h 79"/>
                <a:gd name="T62" fmla="*/ 36 w 101"/>
                <a:gd name="T63" fmla="*/ 23 h 79"/>
                <a:gd name="T64" fmla="*/ 33 w 101"/>
                <a:gd name="T65" fmla="*/ 23 h 79"/>
                <a:gd name="T66" fmla="*/ 28 w 101"/>
                <a:gd name="T67" fmla="*/ 26 h 79"/>
                <a:gd name="T68" fmla="*/ 31 w 101"/>
                <a:gd name="T69" fmla="*/ 31 h 79"/>
                <a:gd name="T70" fmla="*/ 31 w 101"/>
                <a:gd name="T71" fmla="*/ 38 h 79"/>
                <a:gd name="T72" fmla="*/ 28 w 101"/>
                <a:gd name="T73" fmla="*/ 39 h 79"/>
                <a:gd name="T74" fmla="*/ 23 w 101"/>
                <a:gd name="T75" fmla="*/ 35 h 79"/>
                <a:gd name="T76" fmla="*/ 22 w 101"/>
                <a:gd name="T77" fmla="*/ 32 h 79"/>
                <a:gd name="T78" fmla="*/ 17 w 101"/>
                <a:gd name="T79" fmla="*/ 35 h 79"/>
                <a:gd name="T80" fmla="*/ 13 w 101"/>
                <a:gd name="T81" fmla="*/ 34 h 79"/>
                <a:gd name="T82" fmla="*/ 11 w 101"/>
                <a:gd name="T83" fmla="*/ 28 h 79"/>
                <a:gd name="T84" fmla="*/ 20 w 101"/>
                <a:gd name="T85" fmla="*/ 23 h 79"/>
                <a:gd name="T86" fmla="*/ 19 w 101"/>
                <a:gd name="T87" fmla="*/ 22 h 79"/>
                <a:gd name="T88" fmla="*/ 14 w 101"/>
                <a:gd name="T89" fmla="*/ 16 h 79"/>
                <a:gd name="T90" fmla="*/ 9 w 101"/>
                <a:gd name="T91" fmla="*/ 16 h 79"/>
                <a:gd name="T92" fmla="*/ 12 w 101"/>
                <a:gd name="T93" fmla="*/ 12 h 79"/>
                <a:gd name="T94" fmla="*/ 13 w 101"/>
                <a:gd name="T95" fmla="*/ 6 h 79"/>
                <a:gd name="T96" fmla="*/ 12 w 101"/>
                <a:gd name="T97" fmla="*/ 4 h 79"/>
                <a:gd name="T98" fmla="*/ 8 w 101"/>
                <a:gd name="T99" fmla="*/ 0 h 79"/>
                <a:gd name="T100" fmla="*/ 23 w 101"/>
                <a:gd name="T101" fmla="*/ 59 h 79"/>
                <a:gd name="T102" fmla="*/ 30 w 101"/>
                <a:gd name="T103" fmla="*/ 55 h 79"/>
                <a:gd name="T104" fmla="*/ 34 w 101"/>
                <a:gd name="T105" fmla="*/ 52 h 79"/>
                <a:gd name="T106" fmla="*/ 44 w 101"/>
                <a:gd name="T107" fmla="*/ 54 h 79"/>
                <a:gd name="T108" fmla="*/ 47 w 101"/>
                <a:gd name="T109" fmla="*/ 55 h 79"/>
                <a:gd name="T110" fmla="*/ 55 w 101"/>
                <a:gd name="T111" fmla="*/ 60 h 79"/>
                <a:gd name="T112" fmla="*/ 56 w 101"/>
                <a:gd name="T113" fmla="*/ 66 h 79"/>
                <a:gd name="T114" fmla="*/ 56 w 101"/>
                <a:gd name="T115" fmla="*/ 70 h 79"/>
                <a:gd name="T116" fmla="*/ 71 w 101"/>
                <a:gd name="T1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79">
                  <a:moveTo>
                    <a:pt x="71" y="79"/>
                  </a:moveTo>
                  <a:lnTo>
                    <a:pt x="101" y="40"/>
                  </a:lnTo>
                  <a:lnTo>
                    <a:pt x="101" y="40"/>
                  </a:lnTo>
                  <a:lnTo>
                    <a:pt x="99" y="39"/>
                  </a:lnTo>
                  <a:lnTo>
                    <a:pt x="96" y="40"/>
                  </a:lnTo>
                  <a:lnTo>
                    <a:pt x="93" y="42"/>
                  </a:lnTo>
                  <a:lnTo>
                    <a:pt x="93" y="42"/>
                  </a:lnTo>
                  <a:lnTo>
                    <a:pt x="90" y="43"/>
                  </a:lnTo>
                  <a:lnTo>
                    <a:pt x="89" y="46"/>
                  </a:lnTo>
                  <a:lnTo>
                    <a:pt x="89" y="50"/>
                  </a:lnTo>
                  <a:lnTo>
                    <a:pt x="89" y="50"/>
                  </a:lnTo>
                  <a:lnTo>
                    <a:pt x="87" y="48"/>
                  </a:lnTo>
                  <a:lnTo>
                    <a:pt x="85" y="46"/>
                  </a:lnTo>
                  <a:lnTo>
                    <a:pt x="80" y="46"/>
                  </a:lnTo>
                  <a:lnTo>
                    <a:pt x="77" y="46"/>
                  </a:lnTo>
                  <a:lnTo>
                    <a:pt x="75" y="48"/>
                  </a:lnTo>
                  <a:lnTo>
                    <a:pt x="75" y="48"/>
                  </a:lnTo>
                  <a:lnTo>
                    <a:pt x="78" y="54"/>
                  </a:lnTo>
                  <a:lnTo>
                    <a:pt x="78" y="57"/>
                  </a:lnTo>
                  <a:lnTo>
                    <a:pt x="75" y="60"/>
                  </a:lnTo>
                  <a:lnTo>
                    <a:pt x="73" y="60"/>
                  </a:lnTo>
                  <a:lnTo>
                    <a:pt x="73" y="60"/>
                  </a:lnTo>
                  <a:lnTo>
                    <a:pt x="69" y="59"/>
                  </a:lnTo>
                  <a:lnTo>
                    <a:pt x="68" y="56"/>
                  </a:lnTo>
                  <a:lnTo>
                    <a:pt x="68" y="52"/>
                  </a:lnTo>
                  <a:lnTo>
                    <a:pt x="68" y="52"/>
                  </a:lnTo>
                  <a:lnTo>
                    <a:pt x="64" y="55"/>
                  </a:lnTo>
                  <a:lnTo>
                    <a:pt x="62" y="55"/>
                  </a:lnTo>
                  <a:lnTo>
                    <a:pt x="58" y="52"/>
                  </a:lnTo>
                  <a:lnTo>
                    <a:pt x="58" y="52"/>
                  </a:lnTo>
                  <a:lnTo>
                    <a:pt x="57" y="50"/>
                  </a:lnTo>
                  <a:lnTo>
                    <a:pt x="60" y="46"/>
                  </a:lnTo>
                  <a:lnTo>
                    <a:pt x="63" y="45"/>
                  </a:lnTo>
                  <a:lnTo>
                    <a:pt x="69" y="44"/>
                  </a:lnTo>
                  <a:lnTo>
                    <a:pt x="69" y="44"/>
                  </a:lnTo>
                  <a:lnTo>
                    <a:pt x="68" y="40"/>
                  </a:lnTo>
                  <a:lnTo>
                    <a:pt x="67" y="38"/>
                  </a:lnTo>
                  <a:lnTo>
                    <a:pt x="64" y="35"/>
                  </a:lnTo>
                  <a:lnTo>
                    <a:pt x="64" y="35"/>
                  </a:lnTo>
                  <a:lnTo>
                    <a:pt x="61" y="34"/>
                  </a:lnTo>
                  <a:lnTo>
                    <a:pt x="58" y="34"/>
                  </a:lnTo>
                  <a:lnTo>
                    <a:pt x="55" y="35"/>
                  </a:lnTo>
                  <a:lnTo>
                    <a:pt x="55" y="35"/>
                  </a:lnTo>
                  <a:lnTo>
                    <a:pt x="57" y="34"/>
                  </a:lnTo>
                  <a:lnTo>
                    <a:pt x="58" y="32"/>
                  </a:lnTo>
                  <a:lnTo>
                    <a:pt x="60" y="29"/>
                  </a:lnTo>
                  <a:lnTo>
                    <a:pt x="60" y="29"/>
                  </a:lnTo>
                  <a:lnTo>
                    <a:pt x="60" y="23"/>
                  </a:lnTo>
                  <a:lnTo>
                    <a:pt x="58" y="21"/>
                  </a:lnTo>
                  <a:lnTo>
                    <a:pt x="56" y="17"/>
                  </a:lnTo>
                  <a:lnTo>
                    <a:pt x="56" y="17"/>
                  </a:lnTo>
                  <a:lnTo>
                    <a:pt x="56" y="17"/>
                  </a:lnTo>
                  <a:lnTo>
                    <a:pt x="56" y="17"/>
                  </a:lnTo>
                  <a:lnTo>
                    <a:pt x="52" y="18"/>
                  </a:lnTo>
                  <a:lnTo>
                    <a:pt x="49" y="20"/>
                  </a:lnTo>
                  <a:lnTo>
                    <a:pt x="45" y="22"/>
                  </a:lnTo>
                  <a:lnTo>
                    <a:pt x="45" y="22"/>
                  </a:lnTo>
                  <a:lnTo>
                    <a:pt x="44" y="26"/>
                  </a:lnTo>
                  <a:lnTo>
                    <a:pt x="44" y="28"/>
                  </a:lnTo>
                  <a:lnTo>
                    <a:pt x="44" y="31"/>
                  </a:lnTo>
                  <a:lnTo>
                    <a:pt x="44" y="31"/>
                  </a:lnTo>
                  <a:lnTo>
                    <a:pt x="41" y="27"/>
                  </a:lnTo>
                  <a:lnTo>
                    <a:pt x="40" y="24"/>
                  </a:lnTo>
                  <a:lnTo>
                    <a:pt x="36" y="23"/>
                  </a:lnTo>
                  <a:lnTo>
                    <a:pt x="36" y="23"/>
                  </a:lnTo>
                  <a:lnTo>
                    <a:pt x="33" y="23"/>
                  </a:lnTo>
                  <a:lnTo>
                    <a:pt x="30" y="24"/>
                  </a:lnTo>
                  <a:lnTo>
                    <a:pt x="28" y="26"/>
                  </a:lnTo>
                  <a:lnTo>
                    <a:pt x="28" y="26"/>
                  </a:lnTo>
                  <a:lnTo>
                    <a:pt x="31" y="31"/>
                  </a:lnTo>
                  <a:lnTo>
                    <a:pt x="31" y="35"/>
                  </a:lnTo>
                  <a:lnTo>
                    <a:pt x="31" y="38"/>
                  </a:lnTo>
                  <a:lnTo>
                    <a:pt x="28" y="39"/>
                  </a:lnTo>
                  <a:lnTo>
                    <a:pt x="28" y="39"/>
                  </a:lnTo>
                  <a:lnTo>
                    <a:pt x="24" y="38"/>
                  </a:lnTo>
                  <a:lnTo>
                    <a:pt x="23" y="35"/>
                  </a:lnTo>
                  <a:lnTo>
                    <a:pt x="22" y="32"/>
                  </a:lnTo>
                  <a:lnTo>
                    <a:pt x="22" y="32"/>
                  </a:lnTo>
                  <a:lnTo>
                    <a:pt x="19" y="34"/>
                  </a:lnTo>
                  <a:lnTo>
                    <a:pt x="17" y="35"/>
                  </a:lnTo>
                  <a:lnTo>
                    <a:pt x="13" y="34"/>
                  </a:lnTo>
                  <a:lnTo>
                    <a:pt x="13" y="34"/>
                  </a:lnTo>
                  <a:lnTo>
                    <a:pt x="11" y="32"/>
                  </a:lnTo>
                  <a:lnTo>
                    <a:pt x="11" y="28"/>
                  </a:lnTo>
                  <a:lnTo>
                    <a:pt x="14" y="26"/>
                  </a:lnTo>
                  <a:lnTo>
                    <a:pt x="20" y="23"/>
                  </a:lnTo>
                  <a:lnTo>
                    <a:pt x="20" y="23"/>
                  </a:lnTo>
                  <a:lnTo>
                    <a:pt x="19" y="22"/>
                  </a:lnTo>
                  <a:lnTo>
                    <a:pt x="18" y="18"/>
                  </a:lnTo>
                  <a:lnTo>
                    <a:pt x="14" y="16"/>
                  </a:lnTo>
                  <a:lnTo>
                    <a:pt x="12" y="15"/>
                  </a:lnTo>
                  <a:lnTo>
                    <a:pt x="9" y="16"/>
                  </a:lnTo>
                  <a:lnTo>
                    <a:pt x="9" y="16"/>
                  </a:lnTo>
                  <a:lnTo>
                    <a:pt x="12" y="12"/>
                  </a:lnTo>
                  <a:lnTo>
                    <a:pt x="13" y="10"/>
                  </a:lnTo>
                  <a:lnTo>
                    <a:pt x="13" y="6"/>
                  </a:lnTo>
                  <a:lnTo>
                    <a:pt x="13" y="6"/>
                  </a:lnTo>
                  <a:lnTo>
                    <a:pt x="12" y="4"/>
                  </a:lnTo>
                  <a:lnTo>
                    <a:pt x="11" y="1"/>
                  </a:lnTo>
                  <a:lnTo>
                    <a:pt x="8" y="0"/>
                  </a:lnTo>
                  <a:lnTo>
                    <a:pt x="0" y="49"/>
                  </a:lnTo>
                  <a:lnTo>
                    <a:pt x="23" y="59"/>
                  </a:lnTo>
                  <a:lnTo>
                    <a:pt x="23" y="59"/>
                  </a:lnTo>
                  <a:lnTo>
                    <a:pt x="30" y="55"/>
                  </a:lnTo>
                  <a:lnTo>
                    <a:pt x="30" y="55"/>
                  </a:lnTo>
                  <a:lnTo>
                    <a:pt x="34" y="52"/>
                  </a:lnTo>
                  <a:lnTo>
                    <a:pt x="39" y="52"/>
                  </a:lnTo>
                  <a:lnTo>
                    <a:pt x="44" y="54"/>
                  </a:lnTo>
                  <a:lnTo>
                    <a:pt x="47" y="55"/>
                  </a:lnTo>
                  <a:lnTo>
                    <a:pt x="47" y="55"/>
                  </a:lnTo>
                  <a:lnTo>
                    <a:pt x="52" y="57"/>
                  </a:lnTo>
                  <a:lnTo>
                    <a:pt x="55" y="60"/>
                  </a:lnTo>
                  <a:lnTo>
                    <a:pt x="56" y="63"/>
                  </a:lnTo>
                  <a:lnTo>
                    <a:pt x="56" y="66"/>
                  </a:lnTo>
                  <a:lnTo>
                    <a:pt x="56" y="66"/>
                  </a:lnTo>
                  <a:lnTo>
                    <a:pt x="56" y="70"/>
                  </a:lnTo>
                  <a:lnTo>
                    <a:pt x="53" y="73"/>
                  </a:lnTo>
                  <a:lnTo>
                    <a:pt x="71"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6" name="Freeform 43"/>
            <p:cNvSpPr>
              <a:spLocks/>
            </p:cNvSpPr>
            <p:nvPr userDrawn="1"/>
          </p:nvSpPr>
          <p:spPr bwMode="auto">
            <a:xfrm>
              <a:off x="715" y="450"/>
              <a:ext cx="121" cy="21"/>
            </a:xfrm>
            <a:custGeom>
              <a:avLst/>
              <a:gdLst>
                <a:gd name="T0" fmla="*/ 101 w 121"/>
                <a:gd name="T1" fmla="*/ 18 h 21"/>
                <a:gd name="T2" fmla="*/ 121 w 121"/>
                <a:gd name="T3" fmla="*/ 10 h 21"/>
                <a:gd name="T4" fmla="*/ 101 w 121"/>
                <a:gd name="T5" fmla="*/ 1 h 21"/>
                <a:gd name="T6" fmla="*/ 101 w 121"/>
                <a:gd name="T7" fmla="*/ 1 h 21"/>
                <a:gd name="T8" fmla="*/ 68 w 121"/>
                <a:gd name="T9" fmla="*/ 1 h 21"/>
                <a:gd name="T10" fmla="*/ 16 w 121"/>
                <a:gd name="T11" fmla="*/ 0 h 21"/>
                <a:gd name="T12" fmla="*/ 0 w 121"/>
                <a:gd name="T13" fmla="*/ 21 h 21"/>
                <a:gd name="T14" fmla="*/ 0 w 121"/>
                <a:gd name="T15" fmla="*/ 21 h 21"/>
                <a:gd name="T16" fmla="*/ 101 w 121"/>
                <a:gd name="T1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1">
                  <a:moveTo>
                    <a:pt x="101" y="18"/>
                  </a:moveTo>
                  <a:lnTo>
                    <a:pt x="121" y="10"/>
                  </a:lnTo>
                  <a:lnTo>
                    <a:pt x="101" y="1"/>
                  </a:lnTo>
                  <a:lnTo>
                    <a:pt x="101" y="1"/>
                  </a:lnTo>
                  <a:lnTo>
                    <a:pt x="68" y="1"/>
                  </a:lnTo>
                  <a:lnTo>
                    <a:pt x="16" y="0"/>
                  </a:lnTo>
                  <a:lnTo>
                    <a:pt x="0" y="21"/>
                  </a:lnTo>
                  <a:lnTo>
                    <a:pt x="0" y="21"/>
                  </a:lnTo>
                  <a:lnTo>
                    <a:pt x="101"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7" name="Freeform 44"/>
            <p:cNvSpPr>
              <a:spLocks/>
            </p:cNvSpPr>
            <p:nvPr userDrawn="1"/>
          </p:nvSpPr>
          <p:spPr bwMode="auto">
            <a:xfrm>
              <a:off x="754" y="502"/>
              <a:ext cx="72" cy="71"/>
            </a:xfrm>
            <a:custGeom>
              <a:avLst/>
              <a:gdLst>
                <a:gd name="T0" fmla="*/ 36 w 72"/>
                <a:gd name="T1" fmla="*/ 71 h 71"/>
                <a:gd name="T2" fmla="*/ 36 w 72"/>
                <a:gd name="T3" fmla="*/ 71 h 71"/>
                <a:gd name="T4" fmla="*/ 25 w 72"/>
                <a:gd name="T5" fmla="*/ 65 h 71"/>
                <a:gd name="T6" fmla="*/ 17 w 72"/>
                <a:gd name="T7" fmla="*/ 60 h 71"/>
                <a:gd name="T8" fmla="*/ 8 w 72"/>
                <a:gd name="T9" fmla="*/ 54 h 71"/>
                <a:gd name="T10" fmla="*/ 2 w 72"/>
                <a:gd name="T11" fmla="*/ 47 h 71"/>
                <a:gd name="T12" fmla="*/ 2 w 72"/>
                <a:gd name="T13" fmla="*/ 47 h 71"/>
                <a:gd name="T14" fmla="*/ 0 w 72"/>
                <a:gd name="T15" fmla="*/ 42 h 71"/>
                <a:gd name="T16" fmla="*/ 0 w 72"/>
                <a:gd name="T17" fmla="*/ 36 h 71"/>
                <a:gd name="T18" fmla="*/ 0 w 72"/>
                <a:gd name="T19" fmla="*/ 31 h 71"/>
                <a:gd name="T20" fmla="*/ 0 w 72"/>
                <a:gd name="T21" fmla="*/ 25 h 71"/>
                <a:gd name="T22" fmla="*/ 2 w 72"/>
                <a:gd name="T23" fmla="*/ 19 h 71"/>
                <a:gd name="T24" fmla="*/ 5 w 72"/>
                <a:gd name="T25" fmla="*/ 14 h 71"/>
                <a:gd name="T26" fmla="*/ 10 w 72"/>
                <a:gd name="T27" fmla="*/ 9 h 71"/>
                <a:gd name="T28" fmla="*/ 14 w 72"/>
                <a:gd name="T29" fmla="*/ 5 h 71"/>
                <a:gd name="T30" fmla="*/ 14 w 72"/>
                <a:gd name="T31" fmla="*/ 5 h 71"/>
                <a:gd name="T32" fmla="*/ 17 w 72"/>
                <a:gd name="T33" fmla="*/ 8 h 71"/>
                <a:gd name="T34" fmla="*/ 18 w 72"/>
                <a:gd name="T35" fmla="*/ 10 h 71"/>
                <a:gd name="T36" fmla="*/ 18 w 72"/>
                <a:gd name="T37" fmla="*/ 13 h 71"/>
                <a:gd name="T38" fmla="*/ 18 w 72"/>
                <a:gd name="T39" fmla="*/ 13 h 71"/>
                <a:gd name="T40" fmla="*/ 34 w 72"/>
                <a:gd name="T41" fmla="*/ 11 h 71"/>
                <a:gd name="T42" fmla="*/ 34 w 72"/>
                <a:gd name="T43" fmla="*/ 11 h 71"/>
                <a:gd name="T44" fmla="*/ 34 w 72"/>
                <a:gd name="T45" fmla="*/ 7 h 71"/>
                <a:gd name="T46" fmla="*/ 34 w 72"/>
                <a:gd name="T47" fmla="*/ 3 h 71"/>
                <a:gd name="T48" fmla="*/ 33 w 72"/>
                <a:gd name="T49" fmla="*/ 0 h 71"/>
                <a:gd name="T50" fmla="*/ 33 w 72"/>
                <a:gd name="T51" fmla="*/ 0 h 71"/>
                <a:gd name="T52" fmla="*/ 38 w 72"/>
                <a:gd name="T53" fmla="*/ 4 h 71"/>
                <a:gd name="T54" fmla="*/ 39 w 72"/>
                <a:gd name="T55" fmla="*/ 8 h 71"/>
                <a:gd name="T56" fmla="*/ 40 w 72"/>
                <a:gd name="T57" fmla="*/ 11 h 71"/>
                <a:gd name="T58" fmla="*/ 40 w 72"/>
                <a:gd name="T59" fmla="*/ 11 h 71"/>
                <a:gd name="T60" fmla="*/ 55 w 72"/>
                <a:gd name="T61" fmla="*/ 13 h 71"/>
                <a:gd name="T62" fmla="*/ 55 w 72"/>
                <a:gd name="T63" fmla="*/ 13 h 71"/>
                <a:gd name="T64" fmla="*/ 55 w 72"/>
                <a:gd name="T65" fmla="*/ 8 h 71"/>
                <a:gd name="T66" fmla="*/ 52 w 72"/>
                <a:gd name="T67" fmla="*/ 3 h 71"/>
                <a:gd name="T68" fmla="*/ 52 w 72"/>
                <a:gd name="T69" fmla="*/ 3 h 71"/>
                <a:gd name="T70" fmla="*/ 57 w 72"/>
                <a:gd name="T71" fmla="*/ 7 h 71"/>
                <a:gd name="T72" fmla="*/ 62 w 72"/>
                <a:gd name="T73" fmla="*/ 9 h 71"/>
                <a:gd name="T74" fmla="*/ 66 w 72"/>
                <a:gd name="T75" fmla="*/ 14 h 71"/>
                <a:gd name="T76" fmla="*/ 68 w 72"/>
                <a:gd name="T77" fmla="*/ 18 h 71"/>
                <a:gd name="T78" fmla="*/ 71 w 72"/>
                <a:gd name="T79" fmla="*/ 26 h 71"/>
                <a:gd name="T80" fmla="*/ 72 w 72"/>
                <a:gd name="T81" fmla="*/ 33 h 71"/>
                <a:gd name="T82" fmla="*/ 72 w 72"/>
                <a:gd name="T83" fmla="*/ 33 h 71"/>
                <a:gd name="T84" fmla="*/ 71 w 72"/>
                <a:gd name="T85" fmla="*/ 42 h 71"/>
                <a:gd name="T86" fmla="*/ 68 w 72"/>
                <a:gd name="T87" fmla="*/ 49 h 71"/>
                <a:gd name="T88" fmla="*/ 63 w 72"/>
                <a:gd name="T89" fmla="*/ 55 h 71"/>
                <a:gd name="T90" fmla="*/ 57 w 72"/>
                <a:gd name="T91" fmla="*/ 60 h 71"/>
                <a:gd name="T92" fmla="*/ 57 w 72"/>
                <a:gd name="T93" fmla="*/ 60 h 71"/>
                <a:gd name="T94" fmla="*/ 46 w 72"/>
                <a:gd name="T95" fmla="*/ 66 h 71"/>
                <a:gd name="T96" fmla="*/ 36 w 72"/>
                <a:gd name="T9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71">
                  <a:moveTo>
                    <a:pt x="36" y="71"/>
                  </a:moveTo>
                  <a:lnTo>
                    <a:pt x="36" y="71"/>
                  </a:lnTo>
                  <a:lnTo>
                    <a:pt x="25" y="65"/>
                  </a:lnTo>
                  <a:lnTo>
                    <a:pt x="17" y="60"/>
                  </a:lnTo>
                  <a:lnTo>
                    <a:pt x="8" y="54"/>
                  </a:lnTo>
                  <a:lnTo>
                    <a:pt x="2" y="47"/>
                  </a:lnTo>
                  <a:lnTo>
                    <a:pt x="2" y="47"/>
                  </a:lnTo>
                  <a:lnTo>
                    <a:pt x="0" y="42"/>
                  </a:lnTo>
                  <a:lnTo>
                    <a:pt x="0" y="36"/>
                  </a:lnTo>
                  <a:lnTo>
                    <a:pt x="0" y="31"/>
                  </a:lnTo>
                  <a:lnTo>
                    <a:pt x="0" y="25"/>
                  </a:lnTo>
                  <a:lnTo>
                    <a:pt x="2" y="19"/>
                  </a:lnTo>
                  <a:lnTo>
                    <a:pt x="5" y="14"/>
                  </a:lnTo>
                  <a:lnTo>
                    <a:pt x="10" y="9"/>
                  </a:lnTo>
                  <a:lnTo>
                    <a:pt x="14" y="5"/>
                  </a:lnTo>
                  <a:lnTo>
                    <a:pt x="14" y="5"/>
                  </a:lnTo>
                  <a:lnTo>
                    <a:pt x="17" y="8"/>
                  </a:lnTo>
                  <a:lnTo>
                    <a:pt x="18" y="10"/>
                  </a:lnTo>
                  <a:lnTo>
                    <a:pt x="18" y="13"/>
                  </a:lnTo>
                  <a:lnTo>
                    <a:pt x="18" y="13"/>
                  </a:lnTo>
                  <a:lnTo>
                    <a:pt x="34" y="11"/>
                  </a:lnTo>
                  <a:lnTo>
                    <a:pt x="34" y="11"/>
                  </a:lnTo>
                  <a:lnTo>
                    <a:pt x="34" y="7"/>
                  </a:lnTo>
                  <a:lnTo>
                    <a:pt x="34" y="3"/>
                  </a:lnTo>
                  <a:lnTo>
                    <a:pt x="33" y="0"/>
                  </a:lnTo>
                  <a:lnTo>
                    <a:pt x="33" y="0"/>
                  </a:lnTo>
                  <a:lnTo>
                    <a:pt x="38" y="4"/>
                  </a:lnTo>
                  <a:lnTo>
                    <a:pt x="39" y="8"/>
                  </a:lnTo>
                  <a:lnTo>
                    <a:pt x="40" y="11"/>
                  </a:lnTo>
                  <a:lnTo>
                    <a:pt x="40" y="11"/>
                  </a:lnTo>
                  <a:lnTo>
                    <a:pt x="55" y="13"/>
                  </a:lnTo>
                  <a:lnTo>
                    <a:pt x="55" y="13"/>
                  </a:lnTo>
                  <a:lnTo>
                    <a:pt x="55" y="8"/>
                  </a:lnTo>
                  <a:lnTo>
                    <a:pt x="52" y="3"/>
                  </a:lnTo>
                  <a:lnTo>
                    <a:pt x="52" y="3"/>
                  </a:lnTo>
                  <a:lnTo>
                    <a:pt x="57" y="7"/>
                  </a:lnTo>
                  <a:lnTo>
                    <a:pt x="62" y="9"/>
                  </a:lnTo>
                  <a:lnTo>
                    <a:pt x="66" y="14"/>
                  </a:lnTo>
                  <a:lnTo>
                    <a:pt x="68" y="18"/>
                  </a:lnTo>
                  <a:lnTo>
                    <a:pt x="71" y="26"/>
                  </a:lnTo>
                  <a:lnTo>
                    <a:pt x="72" y="33"/>
                  </a:lnTo>
                  <a:lnTo>
                    <a:pt x="72" y="33"/>
                  </a:lnTo>
                  <a:lnTo>
                    <a:pt x="71" y="42"/>
                  </a:lnTo>
                  <a:lnTo>
                    <a:pt x="68" y="49"/>
                  </a:lnTo>
                  <a:lnTo>
                    <a:pt x="63" y="55"/>
                  </a:lnTo>
                  <a:lnTo>
                    <a:pt x="57" y="60"/>
                  </a:lnTo>
                  <a:lnTo>
                    <a:pt x="57" y="60"/>
                  </a:lnTo>
                  <a:lnTo>
                    <a:pt x="46" y="66"/>
                  </a:lnTo>
                  <a:lnTo>
                    <a:pt x="36"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8" name="Freeform 45"/>
            <p:cNvSpPr>
              <a:spLocks/>
            </p:cNvSpPr>
            <p:nvPr userDrawn="1"/>
          </p:nvSpPr>
          <p:spPr bwMode="auto">
            <a:xfrm>
              <a:off x="773" y="676"/>
              <a:ext cx="3" cy="1"/>
            </a:xfrm>
            <a:custGeom>
              <a:avLst/>
              <a:gdLst>
                <a:gd name="T0" fmla="*/ 3 w 3"/>
                <a:gd name="T1" fmla="*/ 1 h 1"/>
                <a:gd name="T2" fmla="*/ 3 w 3"/>
                <a:gd name="T3" fmla="*/ 1 h 1"/>
                <a:gd name="T4" fmla="*/ 2 w 3"/>
                <a:gd name="T5" fmla="*/ 0 h 1"/>
                <a:gd name="T6" fmla="*/ 2 w 3"/>
                <a:gd name="T7" fmla="*/ 0 h 1"/>
                <a:gd name="T8" fmla="*/ 0 w 3"/>
                <a:gd name="T9" fmla="*/ 0 h 1"/>
                <a:gd name="T10" fmla="*/ 0 w 3"/>
                <a:gd name="T11" fmla="*/ 0 h 1"/>
                <a:gd name="T12" fmla="*/ 3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1"/>
                  </a:moveTo>
                  <a:lnTo>
                    <a:pt x="3" y="1"/>
                  </a:lnTo>
                  <a:lnTo>
                    <a:pt x="2" y="0"/>
                  </a:lnTo>
                  <a:lnTo>
                    <a:pt x="2" y="0"/>
                  </a:lnTo>
                  <a:lnTo>
                    <a:pt x="0" y="0"/>
                  </a:lnTo>
                  <a:lnTo>
                    <a:pt x="0" y="0"/>
                  </a:lnTo>
                  <a:lnTo>
                    <a:pt x="3"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9" name="Freeform 46"/>
            <p:cNvSpPr>
              <a:spLocks/>
            </p:cNvSpPr>
            <p:nvPr userDrawn="1"/>
          </p:nvSpPr>
          <p:spPr bwMode="auto">
            <a:xfrm>
              <a:off x="618" y="477"/>
              <a:ext cx="13" cy="7"/>
            </a:xfrm>
            <a:custGeom>
              <a:avLst/>
              <a:gdLst>
                <a:gd name="T0" fmla="*/ 13 w 13"/>
                <a:gd name="T1" fmla="*/ 6 h 7"/>
                <a:gd name="T2" fmla="*/ 13 w 13"/>
                <a:gd name="T3" fmla="*/ 6 h 7"/>
                <a:gd name="T4" fmla="*/ 12 w 13"/>
                <a:gd name="T5" fmla="*/ 6 h 7"/>
                <a:gd name="T6" fmla="*/ 7 w 13"/>
                <a:gd name="T7" fmla="*/ 7 h 7"/>
                <a:gd name="T8" fmla="*/ 1 w 13"/>
                <a:gd name="T9" fmla="*/ 7 h 7"/>
                <a:gd name="T10" fmla="*/ 1 w 13"/>
                <a:gd name="T11" fmla="*/ 7 h 7"/>
                <a:gd name="T12" fmla="*/ 0 w 13"/>
                <a:gd name="T13" fmla="*/ 5 h 7"/>
                <a:gd name="T14" fmla="*/ 0 w 13"/>
                <a:gd name="T15" fmla="*/ 0 h 7"/>
                <a:gd name="T16" fmla="*/ 0 w 13"/>
                <a:gd name="T17" fmla="*/ 0 h 7"/>
                <a:gd name="T18" fmla="*/ 2 w 13"/>
                <a:gd name="T19" fmla="*/ 0 h 7"/>
                <a:gd name="T20" fmla="*/ 7 w 13"/>
                <a:gd name="T21" fmla="*/ 1 h 7"/>
                <a:gd name="T22" fmla="*/ 11 w 13"/>
                <a:gd name="T23" fmla="*/ 2 h 7"/>
                <a:gd name="T24" fmla="*/ 13 w 13"/>
                <a:gd name="T2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7">
                  <a:moveTo>
                    <a:pt x="13" y="6"/>
                  </a:moveTo>
                  <a:lnTo>
                    <a:pt x="13" y="6"/>
                  </a:lnTo>
                  <a:lnTo>
                    <a:pt x="12" y="6"/>
                  </a:lnTo>
                  <a:lnTo>
                    <a:pt x="7" y="7"/>
                  </a:lnTo>
                  <a:lnTo>
                    <a:pt x="1" y="7"/>
                  </a:lnTo>
                  <a:lnTo>
                    <a:pt x="1" y="7"/>
                  </a:lnTo>
                  <a:lnTo>
                    <a:pt x="0" y="5"/>
                  </a:lnTo>
                  <a:lnTo>
                    <a:pt x="0" y="0"/>
                  </a:lnTo>
                  <a:lnTo>
                    <a:pt x="0" y="0"/>
                  </a:lnTo>
                  <a:lnTo>
                    <a:pt x="2" y="0"/>
                  </a:lnTo>
                  <a:lnTo>
                    <a:pt x="7" y="1"/>
                  </a:lnTo>
                  <a:lnTo>
                    <a:pt x="11" y="2"/>
                  </a:lnTo>
                  <a:lnTo>
                    <a:pt x="13"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0" name="Freeform 47"/>
            <p:cNvSpPr>
              <a:spLocks/>
            </p:cNvSpPr>
            <p:nvPr userDrawn="1"/>
          </p:nvSpPr>
          <p:spPr bwMode="auto">
            <a:xfrm>
              <a:off x="443" y="450"/>
              <a:ext cx="415" cy="487"/>
            </a:xfrm>
            <a:custGeom>
              <a:avLst/>
              <a:gdLst>
                <a:gd name="T0" fmla="*/ 396 w 415"/>
                <a:gd name="T1" fmla="*/ 164 h 487"/>
                <a:gd name="T2" fmla="*/ 394 w 415"/>
                <a:gd name="T3" fmla="*/ 100 h 487"/>
                <a:gd name="T4" fmla="*/ 344 w 415"/>
                <a:gd name="T5" fmla="*/ 38 h 487"/>
                <a:gd name="T6" fmla="*/ 299 w 415"/>
                <a:gd name="T7" fmla="*/ 100 h 487"/>
                <a:gd name="T8" fmla="*/ 308 w 415"/>
                <a:gd name="T9" fmla="*/ 162 h 487"/>
                <a:gd name="T10" fmla="*/ 328 w 415"/>
                <a:gd name="T11" fmla="*/ 171 h 487"/>
                <a:gd name="T12" fmla="*/ 339 w 415"/>
                <a:gd name="T13" fmla="*/ 160 h 487"/>
                <a:gd name="T14" fmla="*/ 381 w 415"/>
                <a:gd name="T15" fmla="*/ 167 h 487"/>
                <a:gd name="T16" fmla="*/ 357 w 415"/>
                <a:gd name="T17" fmla="*/ 231 h 487"/>
                <a:gd name="T18" fmla="*/ 288 w 415"/>
                <a:gd name="T19" fmla="*/ 194 h 487"/>
                <a:gd name="T20" fmla="*/ 279 w 415"/>
                <a:gd name="T21" fmla="*/ 132 h 487"/>
                <a:gd name="T22" fmla="*/ 280 w 415"/>
                <a:gd name="T23" fmla="*/ 122 h 487"/>
                <a:gd name="T24" fmla="*/ 251 w 415"/>
                <a:gd name="T25" fmla="*/ 81 h 487"/>
                <a:gd name="T26" fmla="*/ 284 w 415"/>
                <a:gd name="T27" fmla="*/ 51 h 487"/>
                <a:gd name="T28" fmla="*/ 236 w 415"/>
                <a:gd name="T29" fmla="*/ 18 h 487"/>
                <a:gd name="T30" fmla="*/ 165 w 415"/>
                <a:gd name="T31" fmla="*/ 22 h 487"/>
                <a:gd name="T32" fmla="*/ 150 w 415"/>
                <a:gd name="T33" fmla="*/ 49 h 487"/>
                <a:gd name="T34" fmla="*/ 163 w 415"/>
                <a:gd name="T35" fmla="*/ 70 h 487"/>
                <a:gd name="T36" fmla="*/ 196 w 415"/>
                <a:gd name="T37" fmla="*/ 59 h 487"/>
                <a:gd name="T38" fmla="*/ 147 w 415"/>
                <a:gd name="T39" fmla="*/ 77 h 487"/>
                <a:gd name="T40" fmla="*/ 127 w 415"/>
                <a:gd name="T41" fmla="*/ 73 h 487"/>
                <a:gd name="T42" fmla="*/ 173 w 415"/>
                <a:gd name="T43" fmla="*/ 74 h 487"/>
                <a:gd name="T44" fmla="*/ 175 w 415"/>
                <a:gd name="T45" fmla="*/ 85 h 487"/>
                <a:gd name="T46" fmla="*/ 159 w 415"/>
                <a:gd name="T47" fmla="*/ 101 h 487"/>
                <a:gd name="T48" fmla="*/ 174 w 415"/>
                <a:gd name="T49" fmla="*/ 128 h 487"/>
                <a:gd name="T50" fmla="*/ 89 w 415"/>
                <a:gd name="T51" fmla="*/ 184 h 487"/>
                <a:gd name="T52" fmla="*/ 35 w 415"/>
                <a:gd name="T53" fmla="*/ 168 h 487"/>
                <a:gd name="T54" fmla="*/ 28 w 415"/>
                <a:gd name="T55" fmla="*/ 178 h 487"/>
                <a:gd name="T56" fmla="*/ 34 w 415"/>
                <a:gd name="T57" fmla="*/ 192 h 487"/>
                <a:gd name="T58" fmla="*/ 1 w 415"/>
                <a:gd name="T59" fmla="*/ 204 h 487"/>
                <a:gd name="T60" fmla="*/ 39 w 415"/>
                <a:gd name="T61" fmla="*/ 209 h 487"/>
                <a:gd name="T62" fmla="*/ 24 w 415"/>
                <a:gd name="T63" fmla="*/ 221 h 487"/>
                <a:gd name="T64" fmla="*/ 35 w 415"/>
                <a:gd name="T65" fmla="*/ 231 h 487"/>
                <a:gd name="T66" fmla="*/ 70 w 415"/>
                <a:gd name="T67" fmla="*/ 231 h 487"/>
                <a:gd name="T68" fmla="*/ 78 w 415"/>
                <a:gd name="T69" fmla="*/ 232 h 487"/>
                <a:gd name="T70" fmla="*/ 109 w 415"/>
                <a:gd name="T71" fmla="*/ 206 h 487"/>
                <a:gd name="T72" fmla="*/ 143 w 415"/>
                <a:gd name="T73" fmla="*/ 200 h 487"/>
                <a:gd name="T74" fmla="*/ 190 w 415"/>
                <a:gd name="T75" fmla="*/ 217 h 487"/>
                <a:gd name="T76" fmla="*/ 279 w 415"/>
                <a:gd name="T77" fmla="*/ 258 h 487"/>
                <a:gd name="T78" fmla="*/ 312 w 415"/>
                <a:gd name="T79" fmla="*/ 328 h 487"/>
                <a:gd name="T80" fmla="*/ 311 w 415"/>
                <a:gd name="T81" fmla="*/ 345 h 487"/>
                <a:gd name="T82" fmla="*/ 343 w 415"/>
                <a:gd name="T83" fmla="*/ 352 h 487"/>
                <a:gd name="T84" fmla="*/ 352 w 415"/>
                <a:gd name="T85" fmla="*/ 419 h 487"/>
                <a:gd name="T86" fmla="*/ 310 w 415"/>
                <a:gd name="T87" fmla="*/ 426 h 487"/>
                <a:gd name="T88" fmla="*/ 329 w 415"/>
                <a:gd name="T89" fmla="*/ 435 h 487"/>
                <a:gd name="T90" fmla="*/ 321 w 415"/>
                <a:gd name="T91" fmla="*/ 443 h 487"/>
                <a:gd name="T92" fmla="*/ 318 w 415"/>
                <a:gd name="T93" fmla="*/ 475 h 487"/>
                <a:gd name="T94" fmla="*/ 336 w 415"/>
                <a:gd name="T95" fmla="*/ 463 h 487"/>
                <a:gd name="T96" fmla="*/ 344 w 415"/>
                <a:gd name="T97" fmla="*/ 467 h 487"/>
                <a:gd name="T98" fmla="*/ 365 w 415"/>
                <a:gd name="T99" fmla="*/ 481 h 487"/>
                <a:gd name="T100" fmla="*/ 371 w 415"/>
                <a:gd name="T101" fmla="*/ 453 h 487"/>
                <a:gd name="T102" fmla="*/ 393 w 415"/>
                <a:gd name="T103" fmla="*/ 460 h 487"/>
                <a:gd name="T104" fmla="*/ 395 w 415"/>
                <a:gd name="T105" fmla="*/ 417 h 487"/>
                <a:gd name="T106" fmla="*/ 404 w 415"/>
                <a:gd name="T107" fmla="*/ 399 h 487"/>
                <a:gd name="T108" fmla="*/ 401 w 415"/>
                <a:gd name="T109" fmla="*/ 369 h 487"/>
                <a:gd name="T110" fmla="*/ 384 w 415"/>
                <a:gd name="T111" fmla="*/ 339 h 487"/>
                <a:gd name="T112" fmla="*/ 356 w 415"/>
                <a:gd name="T113" fmla="*/ 309 h 487"/>
                <a:gd name="T114" fmla="*/ 356 w 415"/>
                <a:gd name="T115" fmla="*/ 279 h 487"/>
                <a:gd name="T116" fmla="*/ 361 w 415"/>
                <a:gd name="T117" fmla="*/ 251 h 487"/>
                <a:gd name="T118" fmla="*/ 414 w 415"/>
                <a:gd name="T119" fmla="*/ 211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5" h="487">
                  <a:moveTo>
                    <a:pt x="404" y="187"/>
                  </a:moveTo>
                  <a:lnTo>
                    <a:pt x="404" y="187"/>
                  </a:lnTo>
                  <a:lnTo>
                    <a:pt x="410" y="188"/>
                  </a:lnTo>
                  <a:lnTo>
                    <a:pt x="415" y="187"/>
                  </a:lnTo>
                  <a:lnTo>
                    <a:pt x="415" y="187"/>
                  </a:lnTo>
                  <a:lnTo>
                    <a:pt x="414" y="179"/>
                  </a:lnTo>
                  <a:lnTo>
                    <a:pt x="412" y="168"/>
                  </a:lnTo>
                  <a:lnTo>
                    <a:pt x="412" y="168"/>
                  </a:lnTo>
                  <a:lnTo>
                    <a:pt x="409" y="168"/>
                  </a:lnTo>
                  <a:lnTo>
                    <a:pt x="405" y="168"/>
                  </a:lnTo>
                  <a:lnTo>
                    <a:pt x="401" y="167"/>
                  </a:lnTo>
                  <a:lnTo>
                    <a:pt x="396" y="164"/>
                  </a:lnTo>
                  <a:lnTo>
                    <a:pt x="396" y="164"/>
                  </a:lnTo>
                  <a:lnTo>
                    <a:pt x="394" y="159"/>
                  </a:lnTo>
                  <a:lnTo>
                    <a:pt x="394" y="159"/>
                  </a:lnTo>
                  <a:lnTo>
                    <a:pt x="387" y="149"/>
                  </a:lnTo>
                  <a:lnTo>
                    <a:pt x="378" y="142"/>
                  </a:lnTo>
                  <a:lnTo>
                    <a:pt x="369" y="135"/>
                  </a:lnTo>
                  <a:lnTo>
                    <a:pt x="362" y="131"/>
                  </a:lnTo>
                  <a:lnTo>
                    <a:pt x="362" y="131"/>
                  </a:lnTo>
                  <a:lnTo>
                    <a:pt x="374" y="123"/>
                  </a:lnTo>
                  <a:lnTo>
                    <a:pt x="383" y="116"/>
                  </a:lnTo>
                  <a:lnTo>
                    <a:pt x="389" y="110"/>
                  </a:lnTo>
                  <a:lnTo>
                    <a:pt x="392" y="105"/>
                  </a:lnTo>
                  <a:lnTo>
                    <a:pt x="392" y="105"/>
                  </a:lnTo>
                  <a:lnTo>
                    <a:pt x="394" y="100"/>
                  </a:lnTo>
                  <a:lnTo>
                    <a:pt x="396" y="93"/>
                  </a:lnTo>
                  <a:lnTo>
                    <a:pt x="396" y="85"/>
                  </a:lnTo>
                  <a:lnTo>
                    <a:pt x="396" y="77"/>
                  </a:lnTo>
                  <a:lnTo>
                    <a:pt x="394" y="68"/>
                  </a:lnTo>
                  <a:lnTo>
                    <a:pt x="390" y="60"/>
                  </a:lnTo>
                  <a:lnTo>
                    <a:pt x="384" y="52"/>
                  </a:lnTo>
                  <a:lnTo>
                    <a:pt x="379" y="49"/>
                  </a:lnTo>
                  <a:lnTo>
                    <a:pt x="374" y="45"/>
                  </a:lnTo>
                  <a:lnTo>
                    <a:pt x="374" y="45"/>
                  </a:lnTo>
                  <a:lnTo>
                    <a:pt x="367" y="41"/>
                  </a:lnTo>
                  <a:lnTo>
                    <a:pt x="358" y="39"/>
                  </a:lnTo>
                  <a:lnTo>
                    <a:pt x="351" y="38"/>
                  </a:lnTo>
                  <a:lnTo>
                    <a:pt x="344" y="38"/>
                  </a:lnTo>
                  <a:lnTo>
                    <a:pt x="332" y="40"/>
                  </a:lnTo>
                  <a:lnTo>
                    <a:pt x="322" y="43"/>
                  </a:lnTo>
                  <a:lnTo>
                    <a:pt x="322" y="43"/>
                  </a:lnTo>
                  <a:lnTo>
                    <a:pt x="316" y="46"/>
                  </a:lnTo>
                  <a:lnTo>
                    <a:pt x="310" y="51"/>
                  </a:lnTo>
                  <a:lnTo>
                    <a:pt x="305" y="56"/>
                  </a:lnTo>
                  <a:lnTo>
                    <a:pt x="301" y="62"/>
                  </a:lnTo>
                  <a:lnTo>
                    <a:pt x="299" y="70"/>
                  </a:lnTo>
                  <a:lnTo>
                    <a:pt x="296" y="77"/>
                  </a:lnTo>
                  <a:lnTo>
                    <a:pt x="296" y="84"/>
                  </a:lnTo>
                  <a:lnTo>
                    <a:pt x="296" y="94"/>
                  </a:lnTo>
                  <a:lnTo>
                    <a:pt x="296" y="94"/>
                  </a:lnTo>
                  <a:lnTo>
                    <a:pt x="299" y="100"/>
                  </a:lnTo>
                  <a:lnTo>
                    <a:pt x="301" y="106"/>
                  </a:lnTo>
                  <a:lnTo>
                    <a:pt x="305" y="112"/>
                  </a:lnTo>
                  <a:lnTo>
                    <a:pt x="308" y="116"/>
                  </a:lnTo>
                  <a:lnTo>
                    <a:pt x="319" y="123"/>
                  </a:lnTo>
                  <a:lnTo>
                    <a:pt x="332" y="131"/>
                  </a:lnTo>
                  <a:lnTo>
                    <a:pt x="332" y="131"/>
                  </a:lnTo>
                  <a:lnTo>
                    <a:pt x="322" y="135"/>
                  </a:lnTo>
                  <a:lnTo>
                    <a:pt x="314" y="143"/>
                  </a:lnTo>
                  <a:lnTo>
                    <a:pt x="312" y="146"/>
                  </a:lnTo>
                  <a:lnTo>
                    <a:pt x="311" y="151"/>
                  </a:lnTo>
                  <a:lnTo>
                    <a:pt x="310" y="156"/>
                  </a:lnTo>
                  <a:lnTo>
                    <a:pt x="308" y="162"/>
                  </a:lnTo>
                  <a:lnTo>
                    <a:pt x="308" y="162"/>
                  </a:lnTo>
                  <a:lnTo>
                    <a:pt x="310" y="170"/>
                  </a:lnTo>
                  <a:lnTo>
                    <a:pt x="312" y="178"/>
                  </a:lnTo>
                  <a:lnTo>
                    <a:pt x="313" y="188"/>
                  </a:lnTo>
                  <a:lnTo>
                    <a:pt x="313" y="194"/>
                  </a:lnTo>
                  <a:lnTo>
                    <a:pt x="312" y="200"/>
                  </a:lnTo>
                  <a:lnTo>
                    <a:pt x="312" y="200"/>
                  </a:lnTo>
                  <a:lnTo>
                    <a:pt x="313" y="200"/>
                  </a:lnTo>
                  <a:lnTo>
                    <a:pt x="318" y="199"/>
                  </a:lnTo>
                  <a:lnTo>
                    <a:pt x="324" y="194"/>
                  </a:lnTo>
                  <a:lnTo>
                    <a:pt x="324" y="194"/>
                  </a:lnTo>
                  <a:lnTo>
                    <a:pt x="327" y="187"/>
                  </a:lnTo>
                  <a:lnTo>
                    <a:pt x="328" y="179"/>
                  </a:lnTo>
                  <a:lnTo>
                    <a:pt x="328" y="171"/>
                  </a:lnTo>
                  <a:lnTo>
                    <a:pt x="328" y="171"/>
                  </a:lnTo>
                  <a:lnTo>
                    <a:pt x="330" y="175"/>
                  </a:lnTo>
                  <a:lnTo>
                    <a:pt x="332" y="181"/>
                  </a:lnTo>
                  <a:lnTo>
                    <a:pt x="332" y="185"/>
                  </a:lnTo>
                  <a:lnTo>
                    <a:pt x="330" y="190"/>
                  </a:lnTo>
                  <a:lnTo>
                    <a:pt x="330" y="190"/>
                  </a:lnTo>
                  <a:lnTo>
                    <a:pt x="335" y="188"/>
                  </a:lnTo>
                  <a:lnTo>
                    <a:pt x="338" y="185"/>
                  </a:lnTo>
                  <a:lnTo>
                    <a:pt x="340" y="183"/>
                  </a:lnTo>
                  <a:lnTo>
                    <a:pt x="340" y="183"/>
                  </a:lnTo>
                  <a:lnTo>
                    <a:pt x="341" y="175"/>
                  </a:lnTo>
                  <a:lnTo>
                    <a:pt x="341" y="166"/>
                  </a:lnTo>
                  <a:lnTo>
                    <a:pt x="339" y="160"/>
                  </a:lnTo>
                  <a:lnTo>
                    <a:pt x="338" y="155"/>
                  </a:lnTo>
                  <a:lnTo>
                    <a:pt x="338" y="155"/>
                  </a:lnTo>
                  <a:lnTo>
                    <a:pt x="336" y="150"/>
                  </a:lnTo>
                  <a:lnTo>
                    <a:pt x="338" y="145"/>
                  </a:lnTo>
                  <a:lnTo>
                    <a:pt x="341" y="140"/>
                  </a:lnTo>
                  <a:lnTo>
                    <a:pt x="345" y="138"/>
                  </a:lnTo>
                  <a:lnTo>
                    <a:pt x="345" y="138"/>
                  </a:lnTo>
                  <a:lnTo>
                    <a:pt x="357" y="144"/>
                  </a:lnTo>
                  <a:lnTo>
                    <a:pt x="357" y="144"/>
                  </a:lnTo>
                  <a:lnTo>
                    <a:pt x="362" y="148"/>
                  </a:lnTo>
                  <a:lnTo>
                    <a:pt x="369" y="154"/>
                  </a:lnTo>
                  <a:lnTo>
                    <a:pt x="377" y="162"/>
                  </a:lnTo>
                  <a:lnTo>
                    <a:pt x="381" y="167"/>
                  </a:lnTo>
                  <a:lnTo>
                    <a:pt x="383" y="173"/>
                  </a:lnTo>
                  <a:lnTo>
                    <a:pt x="383" y="173"/>
                  </a:lnTo>
                  <a:lnTo>
                    <a:pt x="387" y="181"/>
                  </a:lnTo>
                  <a:lnTo>
                    <a:pt x="388" y="188"/>
                  </a:lnTo>
                  <a:lnTo>
                    <a:pt x="388" y="194"/>
                  </a:lnTo>
                  <a:lnTo>
                    <a:pt x="388" y="200"/>
                  </a:lnTo>
                  <a:lnTo>
                    <a:pt x="385" y="209"/>
                  </a:lnTo>
                  <a:lnTo>
                    <a:pt x="383" y="214"/>
                  </a:lnTo>
                  <a:lnTo>
                    <a:pt x="383" y="214"/>
                  </a:lnTo>
                  <a:lnTo>
                    <a:pt x="378" y="220"/>
                  </a:lnTo>
                  <a:lnTo>
                    <a:pt x="373" y="226"/>
                  </a:lnTo>
                  <a:lnTo>
                    <a:pt x="366" y="229"/>
                  </a:lnTo>
                  <a:lnTo>
                    <a:pt x="357" y="231"/>
                  </a:lnTo>
                  <a:lnTo>
                    <a:pt x="357" y="231"/>
                  </a:lnTo>
                  <a:lnTo>
                    <a:pt x="356" y="231"/>
                  </a:lnTo>
                  <a:lnTo>
                    <a:pt x="356" y="231"/>
                  </a:lnTo>
                  <a:lnTo>
                    <a:pt x="346" y="231"/>
                  </a:lnTo>
                  <a:lnTo>
                    <a:pt x="346" y="231"/>
                  </a:lnTo>
                  <a:lnTo>
                    <a:pt x="338" y="228"/>
                  </a:lnTo>
                  <a:lnTo>
                    <a:pt x="338" y="228"/>
                  </a:lnTo>
                  <a:lnTo>
                    <a:pt x="330" y="226"/>
                  </a:lnTo>
                  <a:lnTo>
                    <a:pt x="330" y="226"/>
                  </a:lnTo>
                  <a:lnTo>
                    <a:pt x="323" y="222"/>
                  </a:lnTo>
                  <a:lnTo>
                    <a:pt x="312" y="215"/>
                  </a:lnTo>
                  <a:lnTo>
                    <a:pt x="300" y="206"/>
                  </a:lnTo>
                  <a:lnTo>
                    <a:pt x="288" y="194"/>
                  </a:lnTo>
                  <a:lnTo>
                    <a:pt x="288" y="194"/>
                  </a:lnTo>
                  <a:lnTo>
                    <a:pt x="272" y="175"/>
                  </a:lnTo>
                  <a:lnTo>
                    <a:pt x="261" y="161"/>
                  </a:lnTo>
                  <a:lnTo>
                    <a:pt x="261" y="161"/>
                  </a:lnTo>
                  <a:lnTo>
                    <a:pt x="267" y="164"/>
                  </a:lnTo>
                  <a:lnTo>
                    <a:pt x="272" y="164"/>
                  </a:lnTo>
                  <a:lnTo>
                    <a:pt x="278" y="164"/>
                  </a:lnTo>
                  <a:lnTo>
                    <a:pt x="278" y="164"/>
                  </a:lnTo>
                  <a:lnTo>
                    <a:pt x="279" y="153"/>
                  </a:lnTo>
                  <a:lnTo>
                    <a:pt x="279" y="142"/>
                  </a:lnTo>
                  <a:lnTo>
                    <a:pt x="279" y="142"/>
                  </a:lnTo>
                  <a:lnTo>
                    <a:pt x="279" y="132"/>
                  </a:lnTo>
                  <a:lnTo>
                    <a:pt x="279" y="132"/>
                  </a:lnTo>
                  <a:lnTo>
                    <a:pt x="275" y="132"/>
                  </a:lnTo>
                  <a:lnTo>
                    <a:pt x="267" y="129"/>
                  </a:lnTo>
                  <a:lnTo>
                    <a:pt x="263" y="128"/>
                  </a:lnTo>
                  <a:lnTo>
                    <a:pt x="258" y="126"/>
                  </a:lnTo>
                  <a:lnTo>
                    <a:pt x="254" y="123"/>
                  </a:lnTo>
                  <a:lnTo>
                    <a:pt x="252" y="120"/>
                  </a:lnTo>
                  <a:lnTo>
                    <a:pt x="252" y="120"/>
                  </a:lnTo>
                  <a:lnTo>
                    <a:pt x="256" y="121"/>
                  </a:lnTo>
                  <a:lnTo>
                    <a:pt x="259" y="122"/>
                  </a:lnTo>
                  <a:lnTo>
                    <a:pt x="264" y="123"/>
                  </a:lnTo>
                  <a:lnTo>
                    <a:pt x="264" y="123"/>
                  </a:lnTo>
                  <a:lnTo>
                    <a:pt x="275" y="122"/>
                  </a:lnTo>
                  <a:lnTo>
                    <a:pt x="280" y="122"/>
                  </a:lnTo>
                  <a:lnTo>
                    <a:pt x="280" y="122"/>
                  </a:lnTo>
                  <a:lnTo>
                    <a:pt x="281" y="111"/>
                  </a:lnTo>
                  <a:lnTo>
                    <a:pt x="281" y="101"/>
                  </a:lnTo>
                  <a:lnTo>
                    <a:pt x="281" y="101"/>
                  </a:lnTo>
                  <a:lnTo>
                    <a:pt x="281" y="91"/>
                  </a:lnTo>
                  <a:lnTo>
                    <a:pt x="281" y="91"/>
                  </a:lnTo>
                  <a:lnTo>
                    <a:pt x="274" y="91"/>
                  </a:lnTo>
                  <a:lnTo>
                    <a:pt x="265" y="90"/>
                  </a:lnTo>
                  <a:lnTo>
                    <a:pt x="265" y="90"/>
                  </a:lnTo>
                  <a:lnTo>
                    <a:pt x="257" y="87"/>
                  </a:lnTo>
                  <a:lnTo>
                    <a:pt x="253" y="84"/>
                  </a:lnTo>
                  <a:lnTo>
                    <a:pt x="251" y="81"/>
                  </a:lnTo>
                  <a:lnTo>
                    <a:pt x="251" y="81"/>
                  </a:lnTo>
                  <a:lnTo>
                    <a:pt x="254" y="82"/>
                  </a:lnTo>
                  <a:lnTo>
                    <a:pt x="264" y="84"/>
                  </a:lnTo>
                  <a:lnTo>
                    <a:pt x="264" y="84"/>
                  </a:lnTo>
                  <a:lnTo>
                    <a:pt x="270" y="84"/>
                  </a:lnTo>
                  <a:lnTo>
                    <a:pt x="277" y="83"/>
                  </a:lnTo>
                  <a:lnTo>
                    <a:pt x="281" y="83"/>
                  </a:lnTo>
                  <a:lnTo>
                    <a:pt x="283" y="82"/>
                  </a:lnTo>
                  <a:lnTo>
                    <a:pt x="283" y="82"/>
                  </a:lnTo>
                  <a:lnTo>
                    <a:pt x="283" y="62"/>
                  </a:lnTo>
                  <a:lnTo>
                    <a:pt x="283" y="62"/>
                  </a:lnTo>
                  <a:lnTo>
                    <a:pt x="284" y="57"/>
                  </a:lnTo>
                  <a:lnTo>
                    <a:pt x="284" y="51"/>
                  </a:lnTo>
                  <a:lnTo>
                    <a:pt x="284" y="51"/>
                  </a:lnTo>
                  <a:lnTo>
                    <a:pt x="280" y="51"/>
                  </a:lnTo>
                  <a:lnTo>
                    <a:pt x="273" y="50"/>
                  </a:lnTo>
                  <a:lnTo>
                    <a:pt x="264" y="46"/>
                  </a:lnTo>
                  <a:lnTo>
                    <a:pt x="261" y="44"/>
                  </a:lnTo>
                  <a:lnTo>
                    <a:pt x="256" y="40"/>
                  </a:lnTo>
                  <a:lnTo>
                    <a:pt x="256" y="40"/>
                  </a:lnTo>
                  <a:lnTo>
                    <a:pt x="254" y="38"/>
                  </a:lnTo>
                  <a:lnTo>
                    <a:pt x="254" y="35"/>
                  </a:lnTo>
                  <a:lnTo>
                    <a:pt x="256" y="30"/>
                  </a:lnTo>
                  <a:lnTo>
                    <a:pt x="256" y="30"/>
                  </a:lnTo>
                  <a:lnTo>
                    <a:pt x="234" y="21"/>
                  </a:lnTo>
                  <a:lnTo>
                    <a:pt x="234" y="21"/>
                  </a:lnTo>
                  <a:lnTo>
                    <a:pt x="236" y="18"/>
                  </a:lnTo>
                  <a:lnTo>
                    <a:pt x="239" y="15"/>
                  </a:lnTo>
                  <a:lnTo>
                    <a:pt x="239" y="12"/>
                  </a:lnTo>
                  <a:lnTo>
                    <a:pt x="239" y="12"/>
                  </a:lnTo>
                  <a:lnTo>
                    <a:pt x="237" y="8"/>
                  </a:lnTo>
                  <a:lnTo>
                    <a:pt x="234" y="6"/>
                  </a:lnTo>
                  <a:lnTo>
                    <a:pt x="230" y="5"/>
                  </a:lnTo>
                  <a:lnTo>
                    <a:pt x="225" y="5"/>
                  </a:lnTo>
                  <a:lnTo>
                    <a:pt x="225" y="5"/>
                  </a:lnTo>
                  <a:lnTo>
                    <a:pt x="220" y="6"/>
                  </a:lnTo>
                  <a:lnTo>
                    <a:pt x="218" y="8"/>
                  </a:lnTo>
                  <a:lnTo>
                    <a:pt x="214" y="12"/>
                  </a:lnTo>
                  <a:lnTo>
                    <a:pt x="187" y="0"/>
                  </a:lnTo>
                  <a:lnTo>
                    <a:pt x="165" y="22"/>
                  </a:lnTo>
                  <a:lnTo>
                    <a:pt x="165" y="22"/>
                  </a:lnTo>
                  <a:lnTo>
                    <a:pt x="164" y="23"/>
                  </a:lnTo>
                  <a:lnTo>
                    <a:pt x="164" y="26"/>
                  </a:lnTo>
                  <a:lnTo>
                    <a:pt x="164" y="28"/>
                  </a:lnTo>
                  <a:lnTo>
                    <a:pt x="164" y="28"/>
                  </a:lnTo>
                  <a:lnTo>
                    <a:pt x="164" y="29"/>
                  </a:lnTo>
                  <a:lnTo>
                    <a:pt x="163" y="30"/>
                  </a:lnTo>
                  <a:lnTo>
                    <a:pt x="163" y="30"/>
                  </a:lnTo>
                  <a:lnTo>
                    <a:pt x="157" y="38"/>
                  </a:lnTo>
                  <a:lnTo>
                    <a:pt x="157" y="38"/>
                  </a:lnTo>
                  <a:lnTo>
                    <a:pt x="153" y="44"/>
                  </a:lnTo>
                  <a:lnTo>
                    <a:pt x="153" y="44"/>
                  </a:lnTo>
                  <a:lnTo>
                    <a:pt x="150" y="49"/>
                  </a:lnTo>
                  <a:lnTo>
                    <a:pt x="149" y="52"/>
                  </a:lnTo>
                  <a:lnTo>
                    <a:pt x="149" y="52"/>
                  </a:lnTo>
                  <a:lnTo>
                    <a:pt x="148" y="54"/>
                  </a:lnTo>
                  <a:lnTo>
                    <a:pt x="148" y="56"/>
                  </a:lnTo>
                  <a:lnTo>
                    <a:pt x="150" y="61"/>
                  </a:lnTo>
                  <a:lnTo>
                    <a:pt x="157" y="66"/>
                  </a:lnTo>
                  <a:lnTo>
                    <a:pt x="157" y="67"/>
                  </a:lnTo>
                  <a:lnTo>
                    <a:pt x="157" y="67"/>
                  </a:lnTo>
                  <a:lnTo>
                    <a:pt x="158" y="66"/>
                  </a:lnTo>
                  <a:lnTo>
                    <a:pt x="159" y="66"/>
                  </a:lnTo>
                  <a:lnTo>
                    <a:pt x="159" y="66"/>
                  </a:lnTo>
                  <a:lnTo>
                    <a:pt x="163" y="70"/>
                  </a:lnTo>
                  <a:lnTo>
                    <a:pt x="163" y="70"/>
                  </a:lnTo>
                  <a:lnTo>
                    <a:pt x="164" y="67"/>
                  </a:lnTo>
                  <a:lnTo>
                    <a:pt x="166" y="63"/>
                  </a:lnTo>
                  <a:lnTo>
                    <a:pt x="166" y="63"/>
                  </a:lnTo>
                  <a:lnTo>
                    <a:pt x="170" y="59"/>
                  </a:lnTo>
                  <a:lnTo>
                    <a:pt x="175" y="55"/>
                  </a:lnTo>
                  <a:lnTo>
                    <a:pt x="175" y="55"/>
                  </a:lnTo>
                  <a:lnTo>
                    <a:pt x="180" y="52"/>
                  </a:lnTo>
                  <a:lnTo>
                    <a:pt x="185" y="52"/>
                  </a:lnTo>
                  <a:lnTo>
                    <a:pt x="185" y="52"/>
                  </a:lnTo>
                  <a:lnTo>
                    <a:pt x="190" y="52"/>
                  </a:lnTo>
                  <a:lnTo>
                    <a:pt x="193" y="55"/>
                  </a:lnTo>
                  <a:lnTo>
                    <a:pt x="193" y="55"/>
                  </a:lnTo>
                  <a:lnTo>
                    <a:pt x="196" y="59"/>
                  </a:lnTo>
                  <a:lnTo>
                    <a:pt x="197" y="63"/>
                  </a:lnTo>
                  <a:lnTo>
                    <a:pt x="197" y="68"/>
                  </a:lnTo>
                  <a:lnTo>
                    <a:pt x="197" y="72"/>
                  </a:lnTo>
                  <a:lnTo>
                    <a:pt x="197" y="72"/>
                  </a:lnTo>
                  <a:lnTo>
                    <a:pt x="195" y="70"/>
                  </a:lnTo>
                  <a:lnTo>
                    <a:pt x="195" y="70"/>
                  </a:lnTo>
                  <a:lnTo>
                    <a:pt x="191" y="68"/>
                  </a:lnTo>
                  <a:lnTo>
                    <a:pt x="185" y="67"/>
                  </a:lnTo>
                  <a:lnTo>
                    <a:pt x="177" y="67"/>
                  </a:lnTo>
                  <a:lnTo>
                    <a:pt x="170" y="68"/>
                  </a:lnTo>
                  <a:lnTo>
                    <a:pt x="170" y="68"/>
                  </a:lnTo>
                  <a:lnTo>
                    <a:pt x="162" y="72"/>
                  </a:lnTo>
                  <a:lnTo>
                    <a:pt x="147" y="77"/>
                  </a:lnTo>
                  <a:lnTo>
                    <a:pt x="147" y="77"/>
                  </a:lnTo>
                  <a:lnTo>
                    <a:pt x="143" y="78"/>
                  </a:lnTo>
                  <a:lnTo>
                    <a:pt x="139" y="78"/>
                  </a:lnTo>
                  <a:lnTo>
                    <a:pt x="137" y="76"/>
                  </a:lnTo>
                  <a:lnTo>
                    <a:pt x="136" y="73"/>
                  </a:lnTo>
                  <a:lnTo>
                    <a:pt x="136" y="73"/>
                  </a:lnTo>
                  <a:lnTo>
                    <a:pt x="136" y="70"/>
                  </a:lnTo>
                  <a:lnTo>
                    <a:pt x="136" y="67"/>
                  </a:lnTo>
                  <a:lnTo>
                    <a:pt x="137" y="65"/>
                  </a:lnTo>
                  <a:lnTo>
                    <a:pt x="137" y="65"/>
                  </a:lnTo>
                  <a:lnTo>
                    <a:pt x="133" y="67"/>
                  </a:lnTo>
                  <a:lnTo>
                    <a:pt x="130" y="70"/>
                  </a:lnTo>
                  <a:lnTo>
                    <a:pt x="127" y="73"/>
                  </a:lnTo>
                  <a:lnTo>
                    <a:pt x="127" y="73"/>
                  </a:lnTo>
                  <a:lnTo>
                    <a:pt x="127" y="78"/>
                  </a:lnTo>
                  <a:lnTo>
                    <a:pt x="128" y="83"/>
                  </a:lnTo>
                  <a:lnTo>
                    <a:pt x="131" y="85"/>
                  </a:lnTo>
                  <a:lnTo>
                    <a:pt x="135" y="88"/>
                  </a:lnTo>
                  <a:lnTo>
                    <a:pt x="135" y="88"/>
                  </a:lnTo>
                  <a:lnTo>
                    <a:pt x="139" y="88"/>
                  </a:lnTo>
                  <a:lnTo>
                    <a:pt x="146" y="87"/>
                  </a:lnTo>
                  <a:lnTo>
                    <a:pt x="157" y="82"/>
                  </a:lnTo>
                  <a:lnTo>
                    <a:pt x="157" y="82"/>
                  </a:lnTo>
                  <a:lnTo>
                    <a:pt x="168" y="76"/>
                  </a:lnTo>
                  <a:lnTo>
                    <a:pt x="168" y="76"/>
                  </a:lnTo>
                  <a:lnTo>
                    <a:pt x="173" y="74"/>
                  </a:lnTo>
                  <a:lnTo>
                    <a:pt x="176" y="73"/>
                  </a:lnTo>
                  <a:lnTo>
                    <a:pt x="181" y="74"/>
                  </a:lnTo>
                  <a:lnTo>
                    <a:pt x="186" y="76"/>
                  </a:lnTo>
                  <a:lnTo>
                    <a:pt x="186" y="76"/>
                  </a:lnTo>
                  <a:lnTo>
                    <a:pt x="191" y="79"/>
                  </a:lnTo>
                  <a:lnTo>
                    <a:pt x="193" y="81"/>
                  </a:lnTo>
                  <a:lnTo>
                    <a:pt x="193" y="81"/>
                  </a:lnTo>
                  <a:lnTo>
                    <a:pt x="191" y="84"/>
                  </a:lnTo>
                  <a:lnTo>
                    <a:pt x="188" y="87"/>
                  </a:lnTo>
                  <a:lnTo>
                    <a:pt x="184" y="87"/>
                  </a:lnTo>
                  <a:lnTo>
                    <a:pt x="184" y="87"/>
                  </a:lnTo>
                  <a:lnTo>
                    <a:pt x="179" y="87"/>
                  </a:lnTo>
                  <a:lnTo>
                    <a:pt x="175" y="85"/>
                  </a:lnTo>
                  <a:lnTo>
                    <a:pt x="171" y="83"/>
                  </a:lnTo>
                  <a:lnTo>
                    <a:pt x="170" y="81"/>
                  </a:lnTo>
                  <a:lnTo>
                    <a:pt x="170" y="81"/>
                  </a:lnTo>
                  <a:lnTo>
                    <a:pt x="168" y="85"/>
                  </a:lnTo>
                  <a:lnTo>
                    <a:pt x="168" y="85"/>
                  </a:lnTo>
                  <a:lnTo>
                    <a:pt x="166" y="88"/>
                  </a:lnTo>
                  <a:lnTo>
                    <a:pt x="166" y="90"/>
                  </a:lnTo>
                  <a:lnTo>
                    <a:pt x="168" y="91"/>
                  </a:lnTo>
                  <a:lnTo>
                    <a:pt x="166" y="94"/>
                  </a:lnTo>
                  <a:lnTo>
                    <a:pt x="166" y="94"/>
                  </a:lnTo>
                  <a:lnTo>
                    <a:pt x="165" y="95"/>
                  </a:lnTo>
                  <a:lnTo>
                    <a:pt x="164" y="98"/>
                  </a:lnTo>
                  <a:lnTo>
                    <a:pt x="159" y="101"/>
                  </a:lnTo>
                  <a:lnTo>
                    <a:pt x="159" y="101"/>
                  </a:lnTo>
                  <a:lnTo>
                    <a:pt x="152" y="105"/>
                  </a:lnTo>
                  <a:lnTo>
                    <a:pt x="147" y="106"/>
                  </a:lnTo>
                  <a:lnTo>
                    <a:pt x="147" y="106"/>
                  </a:lnTo>
                  <a:lnTo>
                    <a:pt x="152" y="117"/>
                  </a:lnTo>
                  <a:lnTo>
                    <a:pt x="152" y="117"/>
                  </a:lnTo>
                  <a:lnTo>
                    <a:pt x="155" y="124"/>
                  </a:lnTo>
                  <a:lnTo>
                    <a:pt x="158" y="129"/>
                  </a:lnTo>
                  <a:lnTo>
                    <a:pt x="160" y="133"/>
                  </a:lnTo>
                  <a:lnTo>
                    <a:pt x="160" y="133"/>
                  </a:lnTo>
                  <a:lnTo>
                    <a:pt x="165" y="132"/>
                  </a:lnTo>
                  <a:lnTo>
                    <a:pt x="174" y="128"/>
                  </a:lnTo>
                  <a:lnTo>
                    <a:pt x="174" y="128"/>
                  </a:lnTo>
                  <a:lnTo>
                    <a:pt x="180" y="123"/>
                  </a:lnTo>
                  <a:lnTo>
                    <a:pt x="184" y="118"/>
                  </a:lnTo>
                  <a:lnTo>
                    <a:pt x="184" y="118"/>
                  </a:lnTo>
                  <a:lnTo>
                    <a:pt x="179" y="129"/>
                  </a:lnTo>
                  <a:lnTo>
                    <a:pt x="175" y="135"/>
                  </a:lnTo>
                  <a:lnTo>
                    <a:pt x="170" y="140"/>
                  </a:lnTo>
                  <a:lnTo>
                    <a:pt x="166" y="144"/>
                  </a:lnTo>
                  <a:lnTo>
                    <a:pt x="166" y="144"/>
                  </a:lnTo>
                  <a:lnTo>
                    <a:pt x="150" y="155"/>
                  </a:lnTo>
                  <a:lnTo>
                    <a:pt x="128" y="167"/>
                  </a:lnTo>
                  <a:lnTo>
                    <a:pt x="115" y="175"/>
                  </a:lnTo>
                  <a:lnTo>
                    <a:pt x="103" y="179"/>
                  </a:lnTo>
                  <a:lnTo>
                    <a:pt x="89" y="184"/>
                  </a:lnTo>
                  <a:lnTo>
                    <a:pt x="76" y="187"/>
                  </a:lnTo>
                  <a:lnTo>
                    <a:pt x="76" y="187"/>
                  </a:lnTo>
                  <a:lnTo>
                    <a:pt x="72" y="185"/>
                  </a:lnTo>
                  <a:lnTo>
                    <a:pt x="67" y="184"/>
                  </a:lnTo>
                  <a:lnTo>
                    <a:pt x="59" y="178"/>
                  </a:lnTo>
                  <a:lnTo>
                    <a:pt x="50" y="172"/>
                  </a:lnTo>
                  <a:lnTo>
                    <a:pt x="45" y="166"/>
                  </a:lnTo>
                  <a:lnTo>
                    <a:pt x="45" y="166"/>
                  </a:lnTo>
                  <a:lnTo>
                    <a:pt x="44" y="166"/>
                  </a:lnTo>
                  <a:lnTo>
                    <a:pt x="42" y="165"/>
                  </a:lnTo>
                  <a:lnTo>
                    <a:pt x="39" y="166"/>
                  </a:lnTo>
                  <a:lnTo>
                    <a:pt x="35" y="168"/>
                  </a:lnTo>
                  <a:lnTo>
                    <a:pt x="35" y="168"/>
                  </a:lnTo>
                  <a:lnTo>
                    <a:pt x="33" y="168"/>
                  </a:lnTo>
                  <a:lnTo>
                    <a:pt x="28" y="168"/>
                  </a:lnTo>
                  <a:lnTo>
                    <a:pt x="21" y="170"/>
                  </a:lnTo>
                  <a:lnTo>
                    <a:pt x="18" y="172"/>
                  </a:lnTo>
                  <a:lnTo>
                    <a:pt x="16" y="175"/>
                  </a:lnTo>
                  <a:lnTo>
                    <a:pt x="16" y="175"/>
                  </a:lnTo>
                  <a:lnTo>
                    <a:pt x="16" y="176"/>
                  </a:lnTo>
                  <a:lnTo>
                    <a:pt x="20" y="176"/>
                  </a:lnTo>
                  <a:lnTo>
                    <a:pt x="23" y="175"/>
                  </a:lnTo>
                  <a:lnTo>
                    <a:pt x="28" y="176"/>
                  </a:lnTo>
                  <a:lnTo>
                    <a:pt x="28" y="176"/>
                  </a:lnTo>
                  <a:lnTo>
                    <a:pt x="29" y="177"/>
                  </a:lnTo>
                  <a:lnTo>
                    <a:pt x="28" y="178"/>
                  </a:lnTo>
                  <a:lnTo>
                    <a:pt x="27" y="179"/>
                  </a:lnTo>
                  <a:lnTo>
                    <a:pt x="27" y="182"/>
                  </a:lnTo>
                  <a:lnTo>
                    <a:pt x="27" y="182"/>
                  </a:lnTo>
                  <a:lnTo>
                    <a:pt x="27" y="183"/>
                  </a:lnTo>
                  <a:lnTo>
                    <a:pt x="29" y="185"/>
                  </a:lnTo>
                  <a:lnTo>
                    <a:pt x="35" y="188"/>
                  </a:lnTo>
                  <a:lnTo>
                    <a:pt x="48" y="193"/>
                  </a:lnTo>
                  <a:lnTo>
                    <a:pt x="48" y="193"/>
                  </a:lnTo>
                  <a:lnTo>
                    <a:pt x="49" y="194"/>
                  </a:lnTo>
                  <a:lnTo>
                    <a:pt x="49" y="195"/>
                  </a:lnTo>
                  <a:lnTo>
                    <a:pt x="49" y="195"/>
                  </a:lnTo>
                  <a:lnTo>
                    <a:pt x="40" y="194"/>
                  </a:lnTo>
                  <a:lnTo>
                    <a:pt x="34" y="192"/>
                  </a:lnTo>
                  <a:lnTo>
                    <a:pt x="26" y="188"/>
                  </a:lnTo>
                  <a:lnTo>
                    <a:pt x="26" y="188"/>
                  </a:lnTo>
                  <a:lnTo>
                    <a:pt x="20" y="187"/>
                  </a:lnTo>
                  <a:lnTo>
                    <a:pt x="16" y="187"/>
                  </a:lnTo>
                  <a:lnTo>
                    <a:pt x="15" y="189"/>
                  </a:lnTo>
                  <a:lnTo>
                    <a:pt x="13" y="192"/>
                  </a:lnTo>
                  <a:lnTo>
                    <a:pt x="13" y="192"/>
                  </a:lnTo>
                  <a:lnTo>
                    <a:pt x="12" y="193"/>
                  </a:lnTo>
                  <a:lnTo>
                    <a:pt x="11" y="193"/>
                  </a:lnTo>
                  <a:lnTo>
                    <a:pt x="7" y="195"/>
                  </a:lnTo>
                  <a:lnTo>
                    <a:pt x="5" y="196"/>
                  </a:lnTo>
                  <a:lnTo>
                    <a:pt x="2" y="200"/>
                  </a:lnTo>
                  <a:lnTo>
                    <a:pt x="1" y="204"/>
                  </a:lnTo>
                  <a:lnTo>
                    <a:pt x="0" y="210"/>
                  </a:lnTo>
                  <a:lnTo>
                    <a:pt x="0" y="210"/>
                  </a:lnTo>
                  <a:lnTo>
                    <a:pt x="2" y="209"/>
                  </a:lnTo>
                  <a:lnTo>
                    <a:pt x="6" y="205"/>
                  </a:lnTo>
                  <a:lnTo>
                    <a:pt x="10" y="203"/>
                  </a:lnTo>
                  <a:lnTo>
                    <a:pt x="12" y="201"/>
                  </a:lnTo>
                  <a:lnTo>
                    <a:pt x="12" y="203"/>
                  </a:lnTo>
                  <a:lnTo>
                    <a:pt x="12" y="203"/>
                  </a:lnTo>
                  <a:lnTo>
                    <a:pt x="15" y="207"/>
                  </a:lnTo>
                  <a:lnTo>
                    <a:pt x="18" y="210"/>
                  </a:lnTo>
                  <a:lnTo>
                    <a:pt x="23" y="210"/>
                  </a:lnTo>
                  <a:lnTo>
                    <a:pt x="28" y="210"/>
                  </a:lnTo>
                  <a:lnTo>
                    <a:pt x="39" y="209"/>
                  </a:lnTo>
                  <a:lnTo>
                    <a:pt x="44" y="209"/>
                  </a:lnTo>
                  <a:lnTo>
                    <a:pt x="46" y="209"/>
                  </a:lnTo>
                  <a:lnTo>
                    <a:pt x="46" y="209"/>
                  </a:lnTo>
                  <a:lnTo>
                    <a:pt x="46" y="210"/>
                  </a:lnTo>
                  <a:lnTo>
                    <a:pt x="46" y="210"/>
                  </a:lnTo>
                  <a:lnTo>
                    <a:pt x="44" y="211"/>
                  </a:lnTo>
                  <a:lnTo>
                    <a:pt x="35" y="212"/>
                  </a:lnTo>
                  <a:lnTo>
                    <a:pt x="31" y="214"/>
                  </a:lnTo>
                  <a:lnTo>
                    <a:pt x="26" y="216"/>
                  </a:lnTo>
                  <a:lnTo>
                    <a:pt x="24" y="217"/>
                  </a:lnTo>
                  <a:lnTo>
                    <a:pt x="23" y="220"/>
                  </a:lnTo>
                  <a:lnTo>
                    <a:pt x="24" y="221"/>
                  </a:lnTo>
                  <a:lnTo>
                    <a:pt x="24" y="221"/>
                  </a:lnTo>
                  <a:lnTo>
                    <a:pt x="22" y="223"/>
                  </a:lnTo>
                  <a:lnTo>
                    <a:pt x="20" y="228"/>
                  </a:lnTo>
                  <a:lnTo>
                    <a:pt x="18" y="231"/>
                  </a:lnTo>
                  <a:lnTo>
                    <a:pt x="18" y="234"/>
                  </a:lnTo>
                  <a:lnTo>
                    <a:pt x="20" y="238"/>
                  </a:lnTo>
                  <a:lnTo>
                    <a:pt x="23" y="243"/>
                  </a:lnTo>
                  <a:lnTo>
                    <a:pt x="23" y="243"/>
                  </a:lnTo>
                  <a:lnTo>
                    <a:pt x="24" y="236"/>
                  </a:lnTo>
                  <a:lnTo>
                    <a:pt x="27" y="232"/>
                  </a:lnTo>
                  <a:lnTo>
                    <a:pt x="28" y="231"/>
                  </a:lnTo>
                  <a:lnTo>
                    <a:pt x="31" y="231"/>
                  </a:lnTo>
                  <a:lnTo>
                    <a:pt x="31" y="231"/>
                  </a:lnTo>
                  <a:lnTo>
                    <a:pt x="35" y="231"/>
                  </a:lnTo>
                  <a:lnTo>
                    <a:pt x="39" y="233"/>
                  </a:lnTo>
                  <a:lnTo>
                    <a:pt x="43" y="233"/>
                  </a:lnTo>
                  <a:lnTo>
                    <a:pt x="48" y="231"/>
                  </a:lnTo>
                  <a:lnTo>
                    <a:pt x="48" y="231"/>
                  </a:lnTo>
                  <a:lnTo>
                    <a:pt x="53" y="227"/>
                  </a:lnTo>
                  <a:lnTo>
                    <a:pt x="56" y="225"/>
                  </a:lnTo>
                  <a:lnTo>
                    <a:pt x="64" y="222"/>
                  </a:lnTo>
                  <a:lnTo>
                    <a:pt x="64" y="222"/>
                  </a:lnTo>
                  <a:lnTo>
                    <a:pt x="64" y="225"/>
                  </a:lnTo>
                  <a:lnTo>
                    <a:pt x="66" y="228"/>
                  </a:lnTo>
                  <a:lnTo>
                    <a:pt x="66" y="228"/>
                  </a:lnTo>
                  <a:lnTo>
                    <a:pt x="69" y="229"/>
                  </a:lnTo>
                  <a:lnTo>
                    <a:pt x="70" y="231"/>
                  </a:lnTo>
                  <a:lnTo>
                    <a:pt x="70" y="231"/>
                  </a:lnTo>
                  <a:lnTo>
                    <a:pt x="70" y="231"/>
                  </a:lnTo>
                  <a:lnTo>
                    <a:pt x="69" y="234"/>
                  </a:lnTo>
                  <a:lnTo>
                    <a:pt x="66" y="238"/>
                  </a:lnTo>
                  <a:lnTo>
                    <a:pt x="64" y="240"/>
                  </a:lnTo>
                  <a:lnTo>
                    <a:pt x="64" y="240"/>
                  </a:lnTo>
                  <a:lnTo>
                    <a:pt x="65" y="240"/>
                  </a:lnTo>
                  <a:lnTo>
                    <a:pt x="69" y="240"/>
                  </a:lnTo>
                  <a:lnTo>
                    <a:pt x="72" y="239"/>
                  </a:lnTo>
                  <a:lnTo>
                    <a:pt x="75" y="237"/>
                  </a:lnTo>
                  <a:lnTo>
                    <a:pt x="77" y="233"/>
                  </a:lnTo>
                  <a:lnTo>
                    <a:pt x="77" y="233"/>
                  </a:lnTo>
                  <a:lnTo>
                    <a:pt x="78" y="232"/>
                  </a:lnTo>
                  <a:lnTo>
                    <a:pt x="80" y="232"/>
                  </a:lnTo>
                  <a:lnTo>
                    <a:pt x="83" y="232"/>
                  </a:lnTo>
                  <a:lnTo>
                    <a:pt x="83" y="232"/>
                  </a:lnTo>
                  <a:lnTo>
                    <a:pt x="86" y="231"/>
                  </a:lnTo>
                  <a:lnTo>
                    <a:pt x="87" y="229"/>
                  </a:lnTo>
                  <a:lnTo>
                    <a:pt x="87" y="226"/>
                  </a:lnTo>
                  <a:lnTo>
                    <a:pt x="87" y="222"/>
                  </a:lnTo>
                  <a:lnTo>
                    <a:pt x="87" y="220"/>
                  </a:lnTo>
                  <a:lnTo>
                    <a:pt x="88" y="218"/>
                  </a:lnTo>
                  <a:lnTo>
                    <a:pt x="88" y="218"/>
                  </a:lnTo>
                  <a:lnTo>
                    <a:pt x="93" y="215"/>
                  </a:lnTo>
                  <a:lnTo>
                    <a:pt x="98" y="211"/>
                  </a:lnTo>
                  <a:lnTo>
                    <a:pt x="109" y="206"/>
                  </a:lnTo>
                  <a:lnTo>
                    <a:pt x="109" y="206"/>
                  </a:lnTo>
                  <a:lnTo>
                    <a:pt x="108" y="211"/>
                  </a:lnTo>
                  <a:lnTo>
                    <a:pt x="108" y="216"/>
                  </a:lnTo>
                  <a:lnTo>
                    <a:pt x="110" y="222"/>
                  </a:lnTo>
                  <a:lnTo>
                    <a:pt x="137" y="215"/>
                  </a:lnTo>
                  <a:lnTo>
                    <a:pt x="137" y="215"/>
                  </a:lnTo>
                  <a:lnTo>
                    <a:pt x="136" y="209"/>
                  </a:lnTo>
                  <a:lnTo>
                    <a:pt x="137" y="204"/>
                  </a:lnTo>
                  <a:lnTo>
                    <a:pt x="141" y="198"/>
                  </a:lnTo>
                  <a:lnTo>
                    <a:pt x="144" y="192"/>
                  </a:lnTo>
                  <a:lnTo>
                    <a:pt x="144" y="192"/>
                  </a:lnTo>
                  <a:lnTo>
                    <a:pt x="144" y="194"/>
                  </a:lnTo>
                  <a:lnTo>
                    <a:pt x="143" y="200"/>
                  </a:lnTo>
                  <a:lnTo>
                    <a:pt x="143" y="207"/>
                  </a:lnTo>
                  <a:lnTo>
                    <a:pt x="143" y="211"/>
                  </a:lnTo>
                  <a:lnTo>
                    <a:pt x="144" y="212"/>
                  </a:lnTo>
                  <a:lnTo>
                    <a:pt x="171" y="206"/>
                  </a:lnTo>
                  <a:lnTo>
                    <a:pt x="171" y="206"/>
                  </a:lnTo>
                  <a:lnTo>
                    <a:pt x="170" y="203"/>
                  </a:lnTo>
                  <a:lnTo>
                    <a:pt x="170" y="198"/>
                  </a:lnTo>
                  <a:lnTo>
                    <a:pt x="173" y="189"/>
                  </a:lnTo>
                  <a:lnTo>
                    <a:pt x="173" y="189"/>
                  </a:lnTo>
                  <a:lnTo>
                    <a:pt x="175" y="199"/>
                  </a:lnTo>
                  <a:lnTo>
                    <a:pt x="180" y="207"/>
                  </a:lnTo>
                  <a:lnTo>
                    <a:pt x="186" y="215"/>
                  </a:lnTo>
                  <a:lnTo>
                    <a:pt x="190" y="217"/>
                  </a:lnTo>
                  <a:lnTo>
                    <a:pt x="193" y="220"/>
                  </a:lnTo>
                  <a:lnTo>
                    <a:pt x="193" y="220"/>
                  </a:lnTo>
                  <a:lnTo>
                    <a:pt x="208" y="226"/>
                  </a:lnTo>
                  <a:lnTo>
                    <a:pt x="224" y="231"/>
                  </a:lnTo>
                  <a:lnTo>
                    <a:pt x="262" y="242"/>
                  </a:lnTo>
                  <a:lnTo>
                    <a:pt x="262" y="242"/>
                  </a:lnTo>
                  <a:lnTo>
                    <a:pt x="273" y="245"/>
                  </a:lnTo>
                  <a:lnTo>
                    <a:pt x="281" y="249"/>
                  </a:lnTo>
                  <a:lnTo>
                    <a:pt x="281" y="249"/>
                  </a:lnTo>
                  <a:lnTo>
                    <a:pt x="284" y="250"/>
                  </a:lnTo>
                  <a:lnTo>
                    <a:pt x="284" y="251"/>
                  </a:lnTo>
                  <a:lnTo>
                    <a:pt x="283" y="255"/>
                  </a:lnTo>
                  <a:lnTo>
                    <a:pt x="279" y="258"/>
                  </a:lnTo>
                  <a:lnTo>
                    <a:pt x="279" y="258"/>
                  </a:lnTo>
                  <a:lnTo>
                    <a:pt x="284" y="261"/>
                  </a:lnTo>
                  <a:lnTo>
                    <a:pt x="294" y="267"/>
                  </a:lnTo>
                  <a:lnTo>
                    <a:pt x="294" y="267"/>
                  </a:lnTo>
                  <a:lnTo>
                    <a:pt x="300" y="273"/>
                  </a:lnTo>
                  <a:lnTo>
                    <a:pt x="303" y="281"/>
                  </a:lnTo>
                  <a:lnTo>
                    <a:pt x="307" y="290"/>
                  </a:lnTo>
                  <a:lnTo>
                    <a:pt x="310" y="300"/>
                  </a:lnTo>
                  <a:lnTo>
                    <a:pt x="310" y="300"/>
                  </a:lnTo>
                  <a:lnTo>
                    <a:pt x="312" y="309"/>
                  </a:lnTo>
                  <a:lnTo>
                    <a:pt x="312" y="317"/>
                  </a:lnTo>
                  <a:lnTo>
                    <a:pt x="312" y="325"/>
                  </a:lnTo>
                  <a:lnTo>
                    <a:pt x="312" y="328"/>
                  </a:lnTo>
                  <a:lnTo>
                    <a:pt x="311" y="330"/>
                  </a:lnTo>
                  <a:lnTo>
                    <a:pt x="311" y="330"/>
                  </a:lnTo>
                  <a:lnTo>
                    <a:pt x="308" y="332"/>
                  </a:lnTo>
                  <a:lnTo>
                    <a:pt x="306" y="333"/>
                  </a:lnTo>
                  <a:lnTo>
                    <a:pt x="302" y="334"/>
                  </a:lnTo>
                  <a:lnTo>
                    <a:pt x="295" y="337"/>
                  </a:lnTo>
                  <a:lnTo>
                    <a:pt x="297" y="347"/>
                  </a:lnTo>
                  <a:lnTo>
                    <a:pt x="297" y="347"/>
                  </a:lnTo>
                  <a:lnTo>
                    <a:pt x="302" y="347"/>
                  </a:lnTo>
                  <a:lnTo>
                    <a:pt x="307" y="345"/>
                  </a:lnTo>
                  <a:lnTo>
                    <a:pt x="312" y="344"/>
                  </a:lnTo>
                  <a:lnTo>
                    <a:pt x="312" y="344"/>
                  </a:lnTo>
                  <a:lnTo>
                    <a:pt x="311" y="345"/>
                  </a:lnTo>
                  <a:lnTo>
                    <a:pt x="311" y="345"/>
                  </a:lnTo>
                  <a:lnTo>
                    <a:pt x="307" y="352"/>
                  </a:lnTo>
                  <a:lnTo>
                    <a:pt x="306" y="356"/>
                  </a:lnTo>
                  <a:lnTo>
                    <a:pt x="317" y="364"/>
                  </a:lnTo>
                  <a:lnTo>
                    <a:pt x="317" y="364"/>
                  </a:lnTo>
                  <a:lnTo>
                    <a:pt x="322" y="352"/>
                  </a:lnTo>
                  <a:lnTo>
                    <a:pt x="324" y="348"/>
                  </a:lnTo>
                  <a:lnTo>
                    <a:pt x="327" y="345"/>
                  </a:lnTo>
                  <a:lnTo>
                    <a:pt x="327" y="345"/>
                  </a:lnTo>
                  <a:lnTo>
                    <a:pt x="329" y="345"/>
                  </a:lnTo>
                  <a:lnTo>
                    <a:pt x="333" y="347"/>
                  </a:lnTo>
                  <a:lnTo>
                    <a:pt x="338" y="349"/>
                  </a:lnTo>
                  <a:lnTo>
                    <a:pt x="343" y="352"/>
                  </a:lnTo>
                  <a:lnTo>
                    <a:pt x="349" y="356"/>
                  </a:lnTo>
                  <a:lnTo>
                    <a:pt x="354" y="363"/>
                  </a:lnTo>
                  <a:lnTo>
                    <a:pt x="358" y="369"/>
                  </a:lnTo>
                  <a:lnTo>
                    <a:pt x="362" y="376"/>
                  </a:lnTo>
                  <a:lnTo>
                    <a:pt x="362" y="376"/>
                  </a:lnTo>
                  <a:lnTo>
                    <a:pt x="363" y="382"/>
                  </a:lnTo>
                  <a:lnTo>
                    <a:pt x="365" y="388"/>
                  </a:lnTo>
                  <a:lnTo>
                    <a:pt x="365" y="394"/>
                  </a:lnTo>
                  <a:lnTo>
                    <a:pt x="363" y="402"/>
                  </a:lnTo>
                  <a:lnTo>
                    <a:pt x="362" y="408"/>
                  </a:lnTo>
                  <a:lnTo>
                    <a:pt x="360" y="413"/>
                  </a:lnTo>
                  <a:lnTo>
                    <a:pt x="356" y="416"/>
                  </a:lnTo>
                  <a:lnTo>
                    <a:pt x="352" y="419"/>
                  </a:lnTo>
                  <a:lnTo>
                    <a:pt x="352" y="419"/>
                  </a:lnTo>
                  <a:lnTo>
                    <a:pt x="349" y="419"/>
                  </a:lnTo>
                  <a:lnTo>
                    <a:pt x="346" y="417"/>
                  </a:lnTo>
                  <a:lnTo>
                    <a:pt x="338" y="414"/>
                  </a:lnTo>
                  <a:lnTo>
                    <a:pt x="330" y="410"/>
                  </a:lnTo>
                  <a:lnTo>
                    <a:pt x="328" y="410"/>
                  </a:lnTo>
                  <a:lnTo>
                    <a:pt x="325" y="413"/>
                  </a:lnTo>
                  <a:lnTo>
                    <a:pt x="325" y="413"/>
                  </a:lnTo>
                  <a:lnTo>
                    <a:pt x="324" y="414"/>
                  </a:lnTo>
                  <a:lnTo>
                    <a:pt x="321" y="416"/>
                  </a:lnTo>
                  <a:lnTo>
                    <a:pt x="314" y="420"/>
                  </a:lnTo>
                  <a:lnTo>
                    <a:pt x="312" y="422"/>
                  </a:lnTo>
                  <a:lnTo>
                    <a:pt x="310" y="426"/>
                  </a:lnTo>
                  <a:lnTo>
                    <a:pt x="310" y="431"/>
                  </a:lnTo>
                  <a:lnTo>
                    <a:pt x="311" y="437"/>
                  </a:lnTo>
                  <a:lnTo>
                    <a:pt x="311" y="437"/>
                  </a:lnTo>
                  <a:lnTo>
                    <a:pt x="317" y="431"/>
                  </a:lnTo>
                  <a:lnTo>
                    <a:pt x="319" y="428"/>
                  </a:lnTo>
                  <a:lnTo>
                    <a:pt x="322" y="428"/>
                  </a:lnTo>
                  <a:lnTo>
                    <a:pt x="322" y="428"/>
                  </a:lnTo>
                  <a:lnTo>
                    <a:pt x="323" y="430"/>
                  </a:lnTo>
                  <a:lnTo>
                    <a:pt x="323" y="431"/>
                  </a:lnTo>
                  <a:lnTo>
                    <a:pt x="325" y="433"/>
                  </a:lnTo>
                  <a:lnTo>
                    <a:pt x="325" y="433"/>
                  </a:lnTo>
                  <a:lnTo>
                    <a:pt x="327" y="435"/>
                  </a:lnTo>
                  <a:lnTo>
                    <a:pt x="329" y="435"/>
                  </a:lnTo>
                  <a:lnTo>
                    <a:pt x="336" y="435"/>
                  </a:lnTo>
                  <a:lnTo>
                    <a:pt x="343" y="433"/>
                  </a:lnTo>
                  <a:lnTo>
                    <a:pt x="345" y="433"/>
                  </a:lnTo>
                  <a:lnTo>
                    <a:pt x="346" y="435"/>
                  </a:lnTo>
                  <a:lnTo>
                    <a:pt x="346" y="435"/>
                  </a:lnTo>
                  <a:lnTo>
                    <a:pt x="346" y="436"/>
                  </a:lnTo>
                  <a:lnTo>
                    <a:pt x="345" y="436"/>
                  </a:lnTo>
                  <a:lnTo>
                    <a:pt x="341" y="436"/>
                  </a:lnTo>
                  <a:lnTo>
                    <a:pt x="341" y="436"/>
                  </a:lnTo>
                  <a:lnTo>
                    <a:pt x="329" y="438"/>
                  </a:lnTo>
                  <a:lnTo>
                    <a:pt x="324" y="441"/>
                  </a:lnTo>
                  <a:lnTo>
                    <a:pt x="321" y="443"/>
                  </a:lnTo>
                  <a:lnTo>
                    <a:pt x="321" y="443"/>
                  </a:lnTo>
                  <a:lnTo>
                    <a:pt x="321" y="444"/>
                  </a:lnTo>
                  <a:lnTo>
                    <a:pt x="321" y="447"/>
                  </a:lnTo>
                  <a:lnTo>
                    <a:pt x="321" y="447"/>
                  </a:lnTo>
                  <a:lnTo>
                    <a:pt x="318" y="450"/>
                  </a:lnTo>
                  <a:lnTo>
                    <a:pt x="314" y="453"/>
                  </a:lnTo>
                  <a:lnTo>
                    <a:pt x="312" y="457"/>
                  </a:lnTo>
                  <a:lnTo>
                    <a:pt x="311" y="460"/>
                  </a:lnTo>
                  <a:lnTo>
                    <a:pt x="311" y="464"/>
                  </a:lnTo>
                  <a:lnTo>
                    <a:pt x="311" y="464"/>
                  </a:lnTo>
                  <a:lnTo>
                    <a:pt x="312" y="469"/>
                  </a:lnTo>
                  <a:lnTo>
                    <a:pt x="314" y="471"/>
                  </a:lnTo>
                  <a:lnTo>
                    <a:pt x="318" y="475"/>
                  </a:lnTo>
                  <a:lnTo>
                    <a:pt x="318" y="475"/>
                  </a:lnTo>
                  <a:lnTo>
                    <a:pt x="318" y="472"/>
                  </a:lnTo>
                  <a:lnTo>
                    <a:pt x="319" y="469"/>
                  </a:lnTo>
                  <a:lnTo>
                    <a:pt x="321" y="464"/>
                  </a:lnTo>
                  <a:lnTo>
                    <a:pt x="321" y="461"/>
                  </a:lnTo>
                  <a:lnTo>
                    <a:pt x="323" y="461"/>
                  </a:lnTo>
                  <a:lnTo>
                    <a:pt x="323" y="461"/>
                  </a:lnTo>
                  <a:lnTo>
                    <a:pt x="324" y="461"/>
                  </a:lnTo>
                  <a:lnTo>
                    <a:pt x="327" y="463"/>
                  </a:lnTo>
                  <a:lnTo>
                    <a:pt x="328" y="465"/>
                  </a:lnTo>
                  <a:lnTo>
                    <a:pt x="330" y="465"/>
                  </a:lnTo>
                  <a:lnTo>
                    <a:pt x="330" y="465"/>
                  </a:lnTo>
                  <a:lnTo>
                    <a:pt x="333" y="465"/>
                  </a:lnTo>
                  <a:lnTo>
                    <a:pt x="336" y="463"/>
                  </a:lnTo>
                  <a:lnTo>
                    <a:pt x="344" y="455"/>
                  </a:lnTo>
                  <a:lnTo>
                    <a:pt x="351" y="449"/>
                  </a:lnTo>
                  <a:lnTo>
                    <a:pt x="354" y="447"/>
                  </a:lnTo>
                  <a:lnTo>
                    <a:pt x="356" y="447"/>
                  </a:lnTo>
                  <a:lnTo>
                    <a:pt x="356" y="447"/>
                  </a:lnTo>
                  <a:lnTo>
                    <a:pt x="357" y="448"/>
                  </a:lnTo>
                  <a:lnTo>
                    <a:pt x="356" y="449"/>
                  </a:lnTo>
                  <a:lnTo>
                    <a:pt x="351" y="453"/>
                  </a:lnTo>
                  <a:lnTo>
                    <a:pt x="346" y="458"/>
                  </a:lnTo>
                  <a:lnTo>
                    <a:pt x="344" y="460"/>
                  </a:lnTo>
                  <a:lnTo>
                    <a:pt x="343" y="464"/>
                  </a:lnTo>
                  <a:lnTo>
                    <a:pt x="343" y="464"/>
                  </a:lnTo>
                  <a:lnTo>
                    <a:pt x="344" y="467"/>
                  </a:lnTo>
                  <a:lnTo>
                    <a:pt x="345" y="470"/>
                  </a:lnTo>
                  <a:lnTo>
                    <a:pt x="347" y="472"/>
                  </a:lnTo>
                  <a:lnTo>
                    <a:pt x="349" y="475"/>
                  </a:lnTo>
                  <a:lnTo>
                    <a:pt x="349" y="475"/>
                  </a:lnTo>
                  <a:lnTo>
                    <a:pt x="350" y="477"/>
                  </a:lnTo>
                  <a:lnTo>
                    <a:pt x="352" y="481"/>
                  </a:lnTo>
                  <a:lnTo>
                    <a:pt x="355" y="483"/>
                  </a:lnTo>
                  <a:lnTo>
                    <a:pt x="358" y="485"/>
                  </a:lnTo>
                  <a:lnTo>
                    <a:pt x="366" y="487"/>
                  </a:lnTo>
                  <a:lnTo>
                    <a:pt x="369" y="487"/>
                  </a:lnTo>
                  <a:lnTo>
                    <a:pt x="369" y="487"/>
                  </a:lnTo>
                  <a:lnTo>
                    <a:pt x="368" y="485"/>
                  </a:lnTo>
                  <a:lnTo>
                    <a:pt x="365" y="481"/>
                  </a:lnTo>
                  <a:lnTo>
                    <a:pt x="361" y="476"/>
                  </a:lnTo>
                  <a:lnTo>
                    <a:pt x="361" y="475"/>
                  </a:lnTo>
                  <a:lnTo>
                    <a:pt x="361" y="472"/>
                  </a:lnTo>
                  <a:lnTo>
                    <a:pt x="361" y="472"/>
                  </a:lnTo>
                  <a:lnTo>
                    <a:pt x="362" y="471"/>
                  </a:lnTo>
                  <a:lnTo>
                    <a:pt x="365" y="472"/>
                  </a:lnTo>
                  <a:lnTo>
                    <a:pt x="367" y="472"/>
                  </a:lnTo>
                  <a:lnTo>
                    <a:pt x="369" y="471"/>
                  </a:lnTo>
                  <a:lnTo>
                    <a:pt x="369" y="471"/>
                  </a:lnTo>
                  <a:lnTo>
                    <a:pt x="369" y="469"/>
                  </a:lnTo>
                  <a:lnTo>
                    <a:pt x="369" y="461"/>
                  </a:lnTo>
                  <a:lnTo>
                    <a:pt x="369" y="458"/>
                  </a:lnTo>
                  <a:lnTo>
                    <a:pt x="371" y="453"/>
                  </a:lnTo>
                  <a:lnTo>
                    <a:pt x="374" y="448"/>
                  </a:lnTo>
                  <a:lnTo>
                    <a:pt x="379" y="442"/>
                  </a:lnTo>
                  <a:lnTo>
                    <a:pt x="379" y="442"/>
                  </a:lnTo>
                  <a:lnTo>
                    <a:pt x="382" y="446"/>
                  </a:lnTo>
                  <a:lnTo>
                    <a:pt x="384" y="447"/>
                  </a:lnTo>
                  <a:lnTo>
                    <a:pt x="389" y="448"/>
                  </a:lnTo>
                  <a:lnTo>
                    <a:pt x="389" y="448"/>
                  </a:lnTo>
                  <a:lnTo>
                    <a:pt x="390" y="449"/>
                  </a:lnTo>
                  <a:lnTo>
                    <a:pt x="392" y="450"/>
                  </a:lnTo>
                  <a:lnTo>
                    <a:pt x="392" y="455"/>
                  </a:lnTo>
                  <a:lnTo>
                    <a:pt x="392" y="461"/>
                  </a:lnTo>
                  <a:lnTo>
                    <a:pt x="392" y="461"/>
                  </a:lnTo>
                  <a:lnTo>
                    <a:pt x="393" y="460"/>
                  </a:lnTo>
                  <a:lnTo>
                    <a:pt x="395" y="457"/>
                  </a:lnTo>
                  <a:lnTo>
                    <a:pt x="398" y="450"/>
                  </a:lnTo>
                  <a:lnTo>
                    <a:pt x="398" y="443"/>
                  </a:lnTo>
                  <a:lnTo>
                    <a:pt x="398" y="443"/>
                  </a:lnTo>
                  <a:lnTo>
                    <a:pt x="400" y="442"/>
                  </a:lnTo>
                  <a:lnTo>
                    <a:pt x="403" y="437"/>
                  </a:lnTo>
                  <a:lnTo>
                    <a:pt x="403" y="437"/>
                  </a:lnTo>
                  <a:lnTo>
                    <a:pt x="404" y="435"/>
                  </a:lnTo>
                  <a:lnTo>
                    <a:pt x="403" y="433"/>
                  </a:lnTo>
                  <a:lnTo>
                    <a:pt x="399" y="430"/>
                  </a:lnTo>
                  <a:lnTo>
                    <a:pt x="398" y="427"/>
                  </a:lnTo>
                  <a:lnTo>
                    <a:pt x="396" y="424"/>
                  </a:lnTo>
                  <a:lnTo>
                    <a:pt x="395" y="417"/>
                  </a:lnTo>
                  <a:lnTo>
                    <a:pt x="395" y="410"/>
                  </a:lnTo>
                  <a:lnTo>
                    <a:pt x="395" y="410"/>
                  </a:lnTo>
                  <a:lnTo>
                    <a:pt x="395" y="408"/>
                  </a:lnTo>
                  <a:lnTo>
                    <a:pt x="394" y="406"/>
                  </a:lnTo>
                  <a:lnTo>
                    <a:pt x="390" y="404"/>
                  </a:lnTo>
                  <a:lnTo>
                    <a:pt x="390" y="404"/>
                  </a:lnTo>
                  <a:lnTo>
                    <a:pt x="388" y="400"/>
                  </a:lnTo>
                  <a:lnTo>
                    <a:pt x="388" y="399"/>
                  </a:lnTo>
                  <a:lnTo>
                    <a:pt x="389" y="399"/>
                  </a:lnTo>
                  <a:lnTo>
                    <a:pt x="389" y="399"/>
                  </a:lnTo>
                  <a:lnTo>
                    <a:pt x="394" y="400"/>
                  </a:lnTo>
                  <a:lnTo>
                    <a:pt x="399" y="400"/>
                  </a:lnTo>
                  <a:lnTo>
                    <a:pt x="404" y="399"/>
                  </a:lnTo>
                  <a:lnTo>
                    <a:pt x="404" y="399"/>
                  </a:lnTo>
                  <a:lnTo>
                    <a:pt x="404" y="384"/>
                  </a:lnTo>
                  <a:lnTo>
                    <a:pt x="405" y="377"/>
                  </a:lnTo>
                  <a:lnTo>
                    <a:pt x="404" y="373"/>
                  </a:lnTo>
                  <a:lnTo>
                    <a:pt x="404" y="373"/>
                  </a:lnTo>
                  <a:lnTo>
                    <a:pt x="399" y="373"/>
                  </a:lnTo>
                  <a:lnTo>
                    <a:pt x="394" y="372"/>
                  </a:lnTo>
                  <a:lnTo>
                    <a:pt x="392" y="371"/>
                  </a:lnTo>
                  <a:lnTo>
                    <a:pt x="389" y="369"/>
                  </a:lnTo>
                  <a:lnTo>
                    <a:pt x="389" y="369"/>
                  </a:lnTo>
                  <a:lnTo>
                    <a:pt x="393" y="369"/>
                  </a:lnTo>
                  <a:lnTo>
                    <a:pt x="398" y="369"/>
                  </a:lnTo>
                  <a:lnTo>
                    <a:pt x="401" y="369"/>
                  </a:lnTo>
                  <a:lnTo>
                    <a:pt x="404" y="366"/>
                  </a:lnTo>
                  <a:lnTo>
                    <a:pt x="404" y="366"/>
                  </a:lnTo>
                  <a:lnTo>
                    <a:pt x="404" y="354"/>
                  </a:lnTo>
                  <a:lnTo>
                    <a:pt x="403" y="345"/>
                  </a:lnTo>
                  <a:lnTo>
                    <a:pt x="403" y="343"/>
                  </a:lnTo>
                  <a:lnTo>
                    <a:pt x="401" y="342"/>
                  </a:lnTo>
                  <a:lnTo>
                    <a:pt x="401" y="342"/>
                  </a:lnTo>
                  <a:lnTo>
                    <a:pt x="396" y="343"/>
                  </a:lnTo>
                  <a:lnTo>
                    <a:pt x="393" y="343"/>
                  </a:lnTo>
                  <a:lnTo>
                    <a:pt x="389" y="342"/>
                  </a:lnTo>
                  <a:lnTo>
                    <a:pt x="385" y="341"/>
                  </a:lnTo>
                  <a:lnTo>
                    <a:pt x="385" y="341"/>
                  </a:lnTo>
                  <a:lnTo>
                    <a:pt x="384" y="339"/>
                  </a:lnTo>
                  <a:lnTo>
                    <a:pt x="383" y="337"/>
                  </a:lnTo>
                  <a:lnTo>
                    <a:pt x="383" y="333"/>
                  </a:lnTo>
                  <a:lnTo>
                    <a:pt x="382" y="331"/>
                  </a:lnTo>
                  <a:lnTo>
                    <a:pt x="382" y="330"/>
                  </a:lnTo>
                  <a:lnTo>
                    <a:pt x="381" y="328"/>
                  </a:lnTo>
                  <a:lnTo>
                    <a:pt x="381" y="328"/>
                  </a:lnTo>
                  <a:lnTo>
                    <a:pt x="373" y="326"/>
                  </a:lnTo>
                  <a:lnTo>
                    <a:pt x="366" y="322"/>
                  </a:lnTo>
                  <a:lnTo>
                    <a:pt x="362" y="319"/>
                  </a:lnTo>
                  <a:lnTo>
                    <a:pt x="358" y="316"/>
                  </a:lnTo>
                  <a:lnTo>
                    <a:pt x="358" y="316"/>
                  </a:lnTo>
                  <a:lnTo>
                    <a:pt x="356" y="312"/>
                  </a:lnTo>
                  <a:lnTo>
                    <a:pt x="356" y="309"/>
                  </a:lnTo>
                  <a:lnTo>
                    <a:pt x="356" y="306"/>
                  </a:lnTo>
                  <a:lnTo>
                    <a:pt x="356" y="306"/>
                  </a:lnTo>
                  <a:lnTo>
                    <a:pt x="362" y="309"/>
                  </a:lnTo>
                  <a:lnTo>
                    <a:pt x="365" y="309"/>
                  </a:lnTo>
                  <a:lnTo>
                    <a:pt x="368" y="308"/>
                  </a:lnTo>
                  <a:lnTo>
                    <a:pt x="369" y="288"/>
                  </a:lnTo>
                  <a:lnTo>
                    <a:pt x="369" y="288"/>
                  </a:lnTo>
                  <a:lnTo>
                    <a:pt x="367" y="288"/>
                  </a:lnTo>
                  <a:lnTo>
                    <a:pt x="362" y="287"/>
                  </a:lnTo>
                  <a:lnTo>
                    <a:pt x="362" y="287"/>
                  </a:lnTo>
                  <a:lnTo>
                    <a:pt x="360" y="284"/>
                  </a:lnTo>
                  <a:lnTo>
                    <a:pt x="357" y="282"/>
                  </a:lnTo>
                  <a:lnTo>
                    <a:pt x="356" y="279"/>
                  </a:lnTo>
                  <a:lnTo>
                    <a:pt x="356" y="279"/>
                  </a:lnTo>
                  <a:lnTo>
                    <a:pt x="358" y="281"/>
                  </a:lnTo>
                  <a:lnTo>
                    <a:pt x="363" y="282"/>
                  </a:lnTo>
                  <a:lnTo>
                    <a:pt x="363" y="282"/>
                  </a:lnTo>
                  <a:lnTo>
                    <a:pt x="368" y="282"/>
                  </a:lnTo>
                  <a:lnTo>
                    <a:pt x="371" y="281"/>
                  </a:lnTo>
                  <a:lnTo>
                    <a:pt x="373" y="259"/>
                  </a:lnTo>
                  <a:lnTo>
                    <a:pt x="373" y="259"/>
                  </a:lnTo>
                  <a:lnTo>
                    <a:pt x="369" y="259"/>
                  </a:lnTo>
                  <a:lnTo>
                    <a:pt x="366" y="258"/>
                  </a:lnTo>
                  <a:lnTo>
                    <a:pt x="362" y="256"/>
                  </a:lnTo>
                  <a:lnTo>
                    <a:pt x="361" y="253"/>
                  </a:lnTo>
                  <a:lnTo>
                    <a:pt x="361" y="251"/>
                  </a:lnTo>
                  <a:lnTo>
                    <a:pt x="361" y="251"/>
                  </a:lnTo>
                  <a:lnTo>
                    <a:pt x="369" y="249"/>
                  </a:lnTo>
                  <a:lnTo>
                    <a:pt x="377" y="245"/>
                  </a:lnTo>
                  <a:lnTo>
                    <a:pt x="383" y="240"/>
                  </a:lnTo>
                  <a:lnTo>
                    <a:pt x="388" y="236"/>
                  </a:lnTo>
                  <a:lnTo>
                    <a:pt x="393" y="229"/>
                  </a:lnTo>
                  <a:lnTo>
                    <a:pt x="396" y="222"/>
                  </a:lnTo>
                  <a:lnTo>
                    <a:pt x="400" y="216"/>
                  </a:lnTo>
                  <a:lnTo>
                    <a:pt x="401" y="209"/>
                  </a:lnTo>
                  <a:lnTo>
                    <a:pt x="401" y="209"/>
                  </a:lnTo>
                  <a:lnTo>
                    <a:pt x="407" y="211"/>
                  </a:lnTo>
                  <a:lnTo>
                    <a:pt x="411" y="211"/>
                  </a:lnTo>
                  <a:lnTo>
                    <a:pt x="414" y="211"/>
                  </a:lnTo>
                  <a:lnTo>
                    <a:pt x="414" y="211"/>
                  </a:lnTo>
                  <a:lnTo>
                    <a:pt x="415" y="203"/>
                  </a:lnTo>
                  <a:lnTo>
                    <a:pt x="415" y="193"/>
                  </a:lnTo>
                  <a:lnTo>
                    <a:pt x="415" y="193"/>
                  </a:lnTo>
                  <a:lnTo>
                    <a:pt x="409" y="192"/>
                  </a:lnTo>
                  <a:lnTo>
                    <a:pt x="406" y="190"/>
                  </a:lnTo>
                  <a:lnTo>
                    <a:pt x="404" y="1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11" name="Alaotsikko 2"/>
          <p:cNvSpPr>
            <a:spLocks noGrp="1"/>
          </p:cNvSpPr>
          <p:nvPr>
            <p:ph type="subTitle" idx="1"/>
          </p:nvPr>
        </p:nvSpPr>
        <p:spPr>
          <a:xfrm>
            <a:off x="911424" y="5419437"/>
            <a:ext cx="7776864" cy="889884"/>
          </a:xfrm>
        </p:spPr>
        <p:txBody>
          <a:bodyPr>
            <a:normAutofit/>
          </a:bodyPr>
          <a:lstStyle>
            <a:lvl1pPr marL="0" indent="0" algn="l">
              <a:spcBef>
                <a:spcPts val="0"/>
              </a:spcBef>
              <a:buNone/>
              <a:defRPr sz="2400">
                <a:solidFill>
                  <a:schemeClr val="tx1">
                    <a:lumMod val="85000"/>
                    <a:lumOff val="1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p>
        </p:txBody>
      </p:sp>
      <p:sp>
        <p:nvSpPr>
          <p:cNvPr id="10" name="Otsikko 1"/>
          <p:cNvSpPr>
            <a:spLocks noGrp="1"/>
          </p:cNvSpPr>
          <p:nvPr>
            <p:ph type="ctrTitle"/>
          </p:nvPr>
        </p:nvSpPr>
        <p:spPr>
          <a:xfrm>
            <a:off x="911424" y="2468894"/>
            <a:ext cx="7776864" cy="2794037"/>
          </a:xfrm>
        </p:spPr>
        <p:txBody>
          <a:bodyPr anchor="b" anchorCtr="0">
            <a:noAutofit/>
          </a:bodyPr>
          <a:lstStyle>
            <a:lvl1pPr algn="l">
              <a:defRPr sz="5333">
                <a:solidFill>
                  <a:schemeClr val="tx2"/>
                </a:solidFill>
              </a:defRPr>
            </a:lvl1pPr>
          </a:lstStyle>
          <a:p>
            <a:r>
              <a:rPr lang="fi-FI"/>
              <a:t>Muokkaa ots. perustyyl. napsautt.</a:t>
            </a:r>
          </a:p>
        </p:txBody>
      </p:sp>
    </p:spTree>
    <p:extLst>
      <p:ext uri="{BB962C8B-B14F-4D97-AF65-F5344CB8AC3E}">
        <p14:creationId xmlns:p14="http://schemas.microsoft.com/office/powerpoint/2010/main" val="411771602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3_Otsikko ja sisältö ">
    <p:spTree>
      <p:nvGrpSpPr>
        <p:cNvPr id="1" name=""/>
        <p:cNvGrpSpPr/>
        <p:nvPr/>
      </p:nvGrpSpPr>
      <p:grpSpPr>
        <a:xfrm>
          <a:off x="0" y="0"/>
          <a:ext cx="0" cy="0"/>
          <a:chOff x="0" y="0"/>
          <a:chExt cx="0" cy="0"/>
        </a:xfrm>
      </p:grpSpPr>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tx2">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12.6.2025</a:t>
            </a:fld>
            <a:endParaRPr lang="fi-FI"/>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a:t>  </a:t>
            </a:r>
            <a:r>
              <a:rPr lang="fi-FI" b="0">
                <a:solidFill>
                  <a:schemeClr val="bg1">
                    <a:lumMod val="65000"/>
                  </a:schemeClr>
                </a:solidFill>
              </a:rPr>
              <a:t>|</a:t>
            </a:r>
            <a:endParaRPr lang="fi-FI" sz="800" b="0">
              <a:solidFill>
                <a:schemeClr val="bg1">
                  <a:lumMod val="65000"/>
                </a:schemeClr>
              </a:solidFill>
            </a:endParaRPr>
          </a:p>
        </p:txBody>
      </p:sp>
      <p:grpSp>
        <p:nvGrpSpPr>
          <p:cNvPr id="2" name="Group 4"/>
          <p:cNvGrpSpPr>
            <a:grpSpLocks noChangeAspect="1"/>
          </p:cNvGrpSpPr>
          <p:nvPr userDrawn="1"/>
        </p:nvGrpSpPr>
        <p:grpSpPr bwMode="auto">
          <a:xfrm>
            <a:off x="11472334" y="313267"/>
            <a:ext cx="408517" cy="558800"/>
            <a:chOff x="5420" y="148"/>
            <a:chExt cx="193" cy="264"/>
          </a:xfrm>
        </p:grpSpPr>
        <p:sp>
          <p:nvSpPr>
            <p:cNvPr id="4" name="AutoShape 3"/>
            <p:cNvSpPr>
              <a:spLocks noChangeAspect="1" noChangeArrowheads="1" noTextEdit="1"/>
            </p:cNvSpPr>
            <p:nvPr userDrawn="1"/>
          </p:nvSpPr>
          <p:spPr bwMode="auto">
            <a:xfrm>
              <a:off x="5420" y="148"/>
              <a:ext cx="19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5"/>
            <p:cNvSpPr>
              <a:spLocks noEditPoints="1"/>
            </p:cNvSpPr>
            <p:nvPr userDrawn="1"/>
          </p:nvSpPr>
          <p:spPr bwMode="auto">
            <a:xfrm>
              <a:off x="5419" y="148"/>
              <a:ext cx="195" cy="266"/>
            </a:xfrm>
            <a:custGeom>
              <a:avLst/>
              <a:gdLst>
                <a:gd name="T0" fmla="*/ 147 w 200"/>
                <a:gd name="T1" fmla="*/ 251 h 275"/>
                <a:gd name="T2" fmla="*/ 129 w 200"/>
                <a:gd name="T3" fmla="*/ 152 h 275"/>
                <a:gd name="T4" fmla="*/ 90 w 200"/>
                <a:gd name="T5" fmla="*/ 172 h 275"/>
                <a:gd name="T6" fmla="*/ 49 w 200"/>
                <a:gd name="T7" fmla="*/ 189 h 275"/>
                <a:gd name="T8" fmla="*/ 39 w 200"/>
                <a:gd name="T9" fmla="*/ 201 h 275"/>
                <a:gd name="T10" fmla="*/ 49 w 200"/>
                <a:gd name="T11" fmla="*/ 213 h 275"/>
                <a:gd name="T12" fmla="*/ 59 w 200"/>
                <a:gd name="T13" fmla="*/ 217 h 275"/>
                <a:gd name="T14" fmla="*/ 75 w 200"/>
                <a:gd name="T15" fmla="*/ 216 h 275"/>
                <a:gd name="T16" fmla="*/ 104 w 200"/>
                <a:gd name="T17" fmla="*/ 206 h 275"/>
                <a:gd name="T18" fmla="*/ 113 w 200"/>
                <a:gd name="T19" fmla="*/ 180 h 275"/>
                <a:gd name="T20" fmla="*/ 20 w 200"/>
                <a:gd name="T21" fmla="*/ 235 h 275"/>
                <a:gd name="T22" fmla="*/ 51 w 200"/>
                <a:gd name="T23" fmla="*/ 266 h 275"/>
                <a:gd name="T24" fmla="*/ 54 w 200"/>
                <a:gd name="T25" fmla="*/ 227 h 275"/>
                <a:gd name="T26" fmla="*/ 27 w 200"/>
                <a:gd name="T27" fmla="*/ 224 h 275"/>
                <a:gd name="T28" fmla="*/ 13 w 200"/>
                <a:gd name="T29" fmla="*/ 236 h 275"/>
                <a:gd name="T30" fmla="*/ 44 w 200"/>
                <a:gd name="T31" fmla="*/ 31 h 275"/>
                <a:gd name="T32" fmla="*/ 36 w 200"/>
                <a:gd name="T33" fmla="*/ 23 h 275"/>
                <a:gd name="T34" fmla="*/ 27 w 200"/>
                <a:gd name="T35" fmla="*/ 22 h 275"/>
                <a:gd name="T36" fmla="*/ 33 w 200"/>
                <a:gd name="T37" fmla="*/ 37 h 275"/>
                <a:gd name="T38" fmla="*/ 42 w 200"/>
                <a:gd name="T39" fmla="*/ 36 h 275"/>
                <a:gd name="T40" fmla="*/ 29 w 200"/>
                <a:gd name="T41" fmla="*/ 45 h 275"/>
                <a:gd name="T42" fmla="*/ 31 w 200"/>
                <a:gd name="T43" fmla="*/ 56 h 275"/>
                <a:gd name="T44" fmla="*/ 45 w 200"/>
                <a:gd name="T45" fmla="*/ 83 h 275"/>
                <a:gd name="T46" fmla="*/ 56 w 200"/>
                <a:gd name="T47" fmla="*/ 87 h 275"/>
                <a:gd name="T48" fmla="*/ 53 w 200"/>
                <a:gd name="T49" fmla="*/ 28 h 275"/>
                <a:gd name="T50" fmla="*/ 58 w 200"/>
                <a:gd name="T51" fmla="*/ 46 h 275"/>
                <a:gd name="T52" fmla="*/ 80 w 200"/>
                <a:gd name="T53" fmla="*/ 26 h 275"/>
                <a:gd name="T54" fmla="*/ 125 w 200"/>
                <a:gd name="T55" fmla="*/ 38 h 275"/>
                <a:gd name="T56" fmla="*/ 121 w 200"/>
                <a:gd name="T57" fmla="*/ 26 h 275"/>
                <a:gd name="T58" fmla="*/ 113 w 200"/>
                <a:gd name="T59" fmla="*/ 10 h 275"/>
                <a:gd name="T60" fmla="*/ 96 w 200"/>
                <a:gd name="T61" fmla="*/ 14 h 275"/>
                <a:gd name="T62" fmla="*/ 114 w 200"/>
                <a:gd name="T63" fmla="*/ 26 h 275"/>
                <a:gd name="T64" fmla="*/ 180 w 200"/>
                <a:gd name="T65" fmla="*/ 35 h 275"/>
                <a:gd name="T66" fmla="*/ 166 w 200"/>
                <a:gd name="T67" fmla="*/ 57 h 275"/>
                <a:gd name="T68" fmla="*/ 168 w 200"/>
                <a:gd name="T69" fmla="*/ 86 h 275"/>
                <a:gd name="T70" fmla="*/ 200 w 200"/>
                <a:gd name="T71" fmla="*/ 116 h 275"/>
                <a:gd name="T72" fmla="*/ 143 w 200"/>
                <a:gd name="T73" fmla="*/ 71 h 275"/>
                <a:gd name="T74" fmla="*/ 160 w 200"/>
                <a:gd name="T75" fmla="*/ 118 h 275"/>
                <a:gd name="T76" fmla="*/ 172 w 200"/>
                <a:gd name="T77" fmla="*/ 138 h 275"/>
                <a:gd name="T78" fmla="*/ 125 w 200"/>
                <a:gd name="T79" fmla="*/ 104 h 275"/>
                <a:gd name="T80" fmla="*/ 135 w 200"/>
                <a:gd name="T81" fmla="*/ 85 h 275"/>
                <a:gd name="T82" fmla="*/ 123 w 200"/>
                <a:gd name="T83" fmla="*/ 46 h 275"/>
                <a:gd name="T84" fmla="*/ 79 w 200"/>
                <a:gd name="T85" fmla="*/ 39 h 275"/>
                <a:gd name="T86" fmla="*/ 76 w 200"/>
                <a:gd name="T87" fmla="*/ 58 h 275"/>
                <a:gd name="T88" fmla="*/ 95 w 200"/>
                <a:gd name="T89" fmla="*/ 61 h 275"/>
                <a:gd name="T90" fmla="*/ 75 w 200"/>
                <a:gd name="T91" fmla="*/ 65 h 275"/>
                <a:gd name="T92" fmla="*/ 76 w 200"/>
                <a:gd name="T93" fmla="*/ 75 h 275"/>
                <a:gd name="T94" fmla="*/ 36 w 200"/>
                <a:gd name="T95" fmla="*/ 117 h 275"/>
                <a:gd name="T96" fmla="*/ 21 w 200"/>
                <a:gd name="T97" fmla="*/ 119 h 275"/>
                <a:gd name="T98" fmla="*/ 5 w 200"/>
                <a:gd name="T99" fmla="*/ 124 h 275"/>
                <a:gd name="T100" fmla="*/ 14 w 200"/>
                <a:gd name="T101" fmla="*/ 138 h 275"/>
                <a:gd name="T102" fmla="*/ 31 w 200"/>
                <a:gd name="T103" fmla="*/ 143 h 275"/>
                <a:gd name="T104" fmla="*/ 65 w 200"/>
                <a:gd name="T105" fmla="*/ 130 h 275"/>
                <a:gd name="T106" fmla="*/ 126 w 200"/>
                <a:gd name="T107" fmla="*/ 143 h 275"/>
                <a:gd name="T108" fmla="*/ 151 w 200"/>
                <a:gd name="T109" fmla="*/ 193 h 275"/>
                <a:gd name="T110" fmla="*/ 154 w 200"/>
                <a:gd name="T111" fmla="*/ 228 h 275"/>
                <a:gd name="T112" fmla="*/ 155 w 200"/>
                <a:gd name="T113" fmla="*/ 241 h 275"/>
                <a:gd name="T114" fmla="*/ 172 w 200"/>
                <a:gd name="T115" fmla="*/ 243 h 275"/>
                <a:gd name="T116" fmla="*/ 174 w 200"/>
                <a:gd name="T117" fmla="*/ 255 h 275"/>
                <a:gd name="T118" fmla="*/ 192 w 200"/>
                <a:gd name="T119" fmla="*/ 241 h 275"/>
                <a:gd name="T120" fmla="*/ 187 w 200"/>
                <a:gd name="T121" fmla="*/ 205 h 275"/>
                <a:gd name="T122" fmla="*/ 177 w 200"/>
                <a:gd name="T123" fmla="*/ 175 h 275"/>
                <a:gd name="T124" fmla="*/ 174 w 200"/>
                <a:gd name="T125" fmla="*/ 14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275">
                  <a:moveTo>
                    <a:pt x="54" y="255"/>
                  </a:moveTo>
                  <a:cubicBezTo>
                    <a:pt x="60" y="258"/>
                    <a:pt x="63" y="260"/>
                    <a:pt x="67" y="262"/>
                  </a:cubicBezTo>
                  <a:cubicBezTo>
                    <a:pt x="77" y="267"/>
                    <a:pt x="99" y="275"/>
                    <a:pt x="128" y="272"/>
                  </a:cubicBezTo>
                  <a:cubicBezTo>
                    <a:pt x="152" y="270"/>
                    <a:pt x="165" y="262"/>
                    <a:pt x="167" y="260"/>
                  </a:cubicBezTo>
                  <a:cubicBezTo>
                    <a:pt x="163" y="259"/>
                    <a:pt x="160" y="257"/>
                    <a:pt x="156" y="254"/>
                  </a:cubicBezTo>
                  <a:cubicBezTo>
                    <a:pt x="156" y="254"/>
                    <a:pt x="156" y="255"/>
                    <a:pt x="156" y="256"/>
                  </a:cubicBezTo>
                  <a:cubicBezTo>
                    <a:pt x="156" y="258"/>
                    <a:pt x="155" y="260"/>
                    <a:pt x="155" y="260"/>
                  </a:cubicBezTo>
                  <a:cubicBezTo>
                    <a:pt x="155" y="260"/>
                    <a:pt x="155" y="260"/>
                    <a:pt x="155" y="260"/>
                  </a:cubicBezTo>
                  <a:cubicBezTo>
                    <a:pt x="155" y="260"/>
                    <a:pt x="155" y="260"/>
                    <a:pt x="155" y="260"/>
                  </a:cubicBezTo>
                  <a:cubicBezTo>
                    <a:pt x="155" y="260"/>
                    <a:pt x="154" y="260"/>
                    <a:pt x="153" y="259"/>
                  </a:cubicBezTo>
                  <a:cubicBezTo>
                    <a:pt x="151" y="258"/>
                    <a:pt x="147" y="255"/>
                    <a:pt x="147" y="251"/>
                  </a:cubicBezTo>
                  <a:cubicBezTo>
                    <a:pt x="147" y="251"/>
                    <a:pt x="147" y="251"/>
                    <a:pt x="147" y="250"/>
                  </a:cubicBezTo>
                  <a:cubicBezTo>
                    <a:pt x="142" y="253"/>
                    <a:pt x="131" y="256"/>
                    <a:pt x="121" y="256"/>
                  </a:cubicBezTo>
                  <a:cubicBezTo>
                    <a:pt x="100" y="257"/>
                    <a:pt x="81" y="253"/>
                    <a:pt x="64" y="246"/>
                  </a:cubicBezTo>
                  <a:cubicBezTo>
                    <a:pt x="62" y="245"/>
                    <a:pt x="60" y="244"/>
                    <a:pt x="59" y="243"/>
                  </a:cubicBezTo>
                  <a:cubicBezTo>
                    <a:pt x="59" y="244"/>
                    <a:pt x="59" y="247"/>
                    <a:pt x="63" y="251"/>
                  </a:cubicBezTo>
                  <a:cubicBezTo>
                    <a:pt x="63" y="251"/>
                    <a:pt x="63" y="251"/>
                    <a:pt x="63" y="252"/>
                  </a:cubicBezTo>
                  <a:cubicBezTo>
                    <a:pt x="63" y="252"/>
                    <a:pt x="63" y="252"/>
                    <a:pt x="63" y="252"/>
                  </a:cubicBezTo>
                  <a:cubicBezTo>
                    <a:pt x="61" y="251"/>
                    <a:pt x="59" y="251"/>
                    <a:pt x="57" y="252"/>
                  </a:cubicBezTo>
                  <a:cubicBezTo>
                    <a:pt x="56" y="253"/>
                    <a:pt x="55" y="254"/>
                    <a:pt x="54" y="255"/>
                  </a:cubicBezTo>
                  <a:moveTo>
                    <a:pt x="129" y="152"/>
                  </a:moveTo>
                  <a:cubicBezTo>
                    <a:pt x="129" y="152"/>
                    <a:pt x="129" y="152"/>
                    <a:pt x="129" y="152"/>
                  </a:cubicBezTo>
                  <a:cubicBezTo>
                    <a:pt x="129" y="152"/>
                    <a:pt x="129" y="152"/>
                    <a:pt x="129" y="152"/>
                  </a:cubicBezTo>
                  <a:cubicBezTo>
                    <a:pt x="131" y="150"/>
                    <a:pt x="133" y="149"/>
                    <a:pt x="133" y="149"/>
                  </a:cubicBezTo>
                  <a:cubicBezTo>
                    <a:pt x="131" y="148"/>
                    <a:pt x="130" y="148"/>
                    <a:pt x="130" y="148"/>
                  </a:cubicBezTo>
                  <a:cubicBezTo>
                    <a:pt x="117" y="153"/>
                    <a:pt x="104" y="160"/>
                    <a:pt x="96" y="165"/>
                  </a:cubicBezTo>
                  <a:cubicBezTo>
                    <a:pt x="96" y="165"/>
                    <a:pt x="96" y="165"/>
                    <a:pt x="96" y="165"/>
                  </a:cubicBezTo>
                  <a:cubicBezTo>
                    <a:pt x="94" y="167"/>
                    <a:pt x="92" y="167"/>
                    <a:pt x="89" y="166"/>
                  </a:cubicBezTo>
                  <a:cubicBezTo>
                    <a:pt x="87" y="166"/>
                    <a:pt x="86" y="165"/>
                    <a:pt x="85" y="165"/>
                  </a:cubicBezTo>
                  <a:cubicBezTo>
                    <a:pt x="84" y="170"/>
                    <a:pt x="84" y="170"/>
                    <a:pt x="84" y="170"/>
                  </a:cubicBezTo>
                  <a:cubicBezTo>
                    <a:pt x="87" y="171"/>
                    <a:pt x="88" y="172"/>
                    <a:pt x="90" y="172"/>
                  </a:cubicBezTo>
                  <a:cubicBezTo>
                    <a:pt x="90" y="172"/>
                    <a:pt x="90" y="172"/>
                    <a:pt x="90" y="172"/>
                  </a:cubicBezTo>
                  <a:cubicBezTo>
                    <a:pt x="90" y="172"/>
                    <a:pt x="90" y="172"/>
                    <a:pt x="90" y="172"/>
                  </a:cubicBezTo>
                  <a:cubicBezTo>
                    <a:pt x="88" y="173"/>
                    <a:pt x="85" y="173"/>
                    <a:pt x="84" y="175"/>
                  </a:cubicBezTo>
                  <a:cubicBezTo>
                    <a:pt x="86" y="179"/>
                    <a:pt x="86" y="179"/>
                    <a:pt x="86" y="179"/>
                  </a:cubicBezTo>
                  <a:cubicBezTo>
                    <a:pt x="86" y="179"/>
                    <a:pt x="89" y="177"/>
                    <a:pt x="93" y="177"/>
                  </a:cubicBezTo>
                  <a:cubicBezTo>
                    <a:pt x="93" y="177"/>
                    <a:pt x="93" y="177"/>
                    <a:pt x="93" y="177"/>
                  </a:cubicBezTo>
                  <a:cubicBezTo>
                    <a:pt x="93" y="177"/>
                    <a:pt x="93" y="178"/>
                    <a:pt x="93" y="178"/>
                  </a:cubicBezTo>
                  <a:cubicBezTo>
                    <a:pt x="94" y="184"/>
                    <a:pt x="84" y="192"/>
                    <a:pt x="76" y="196"/>
                  </a:cubicBezTo>
                  <a:cubicBezTo>
                    <a:pt x="68" y="199"/>
                    <a:pt x="61" y="199"/>
                    <a:pt x="60" y="198"/>
                  </a:cubicBezTo>
                  <a:cubicBezTo>
                    <a:pt x="57" y="196"/>
                    <a:pt x="55" y="194"/>
                    <a:pt x="54" y="192"/>
                  </a:cubicBezTo>
                  <a:cubicBezTo>
                    <a:pt x="53" y="190"/>
                    <a:pt x="52" y="189"/>
                    <a:pt x="51" y="189"/>
                  </a:cubicBezTo>
                  <a:cubicBezTo>
                    <a:pt x="51" y="189"/>
                    <a:pt x="51" y="189"/>
                    <a:pt x="50" y="189"/>
                  </a:cubicBezTo>
                  <a:cubicBezTo>
                    <a:pt x="50" y="189"/>
                    <a:pt x="49" y="190"/>
                    <a:pt x="49" y="189"/>
                  </a:cubicBezTo>
                  <a:cubicBezTo>
                    <a:pt x="45" y="189"/>
                    <a:pt x="40" y="189"/>
                    <a:pt x="38" y="192"/>
                  </a:cubicBezTo>
                  <a:cubicBezTo>
                    <a:pt x="40" y="192"/>
                    <a:pt x="44" y="192"/>
                    <a:pt x="45" y="193"/>
                  </a:cubicBezTo>
                  <a:cubicBezTo>
                    <a:pt x="45" y="194"/>
                    <a:pt x="45" y="194"/>
                    <a:pt x="44" y="195"/>
                  </a:cubicBezTo>
                  <a:cubicBezTo>
                    <a:pt x="43" y="195"/>
                    <a:pt x="43" y="195"/>
                    <a:pt x="43" y="196"/>
                  </a:cubicBezTo>
                  <a:cubicBezTo>
                    <a:pt x="43" y="197"/>
                    <a:pt x="48" y="200"/>
                    <a:pt x="51" y="201"/>
                  </a:cubicBezTo>
                  <a:cubicBezTo>
                    <a:pt x="52" y="202"/>
                    <a:pt x="53" y="202"/>
                    <a:pt x="53" y="203"/>
                  </a:cubicBezTo>
                  <a:cubicBezTo>
                    <a:pt x="53" y="203"/>
                    <a:pt x="54" y="203"/>
                    <a:pt x="54" y="204"/>
                  </a:cubicBezTo>
                  <a:cubicBezTo>
                    <a:pt x="54" y="204"/>
                    <a:pt x="53" y="204"/>
                    <a:pt x="53" y="204"/>
                  </a:cubicBezTo>
                  <a:cubicBezTo>
                    <a:pt x="52" y="204"/>
                    <a:pt x="49" y="203"/>
                    <a:pt x="46" y="202"/>
                  </a:cubicBezTo>
                  <a:cubicBezTo>
                    <a:pt x="44" y="201"/>
                    <a:pt x="43" y="201"/>
                    <a:pt x="41" y="200"/>
                  </a:cubicBezTo>
                  <a:cubicBezTo>
                    <a:pt x="40" y="200"/>
                    <a:pt x="39" y="200"/>
                    <a:pt x="39" y="201"/>
                  </a:cubicBezTo>
                  <a:cubicBezTo>
                    <a:pt x="39" y="201"/>
                    <a:pt x="38" y="201"/>
                    <a:pt x="38" y="201"/>
                  </a:cubicBezTo>
                  <a:cubicBezTo>
                    <a:pt x="36" y="201"/>
                    <a:pt x="32" y="202"/>
                    <a:pt x="30" y="205"/>
                  </a:cubicBezTo>
                  <a:cubicBezTo>
                    <a:pt x="29" y="207"/>
                    <a:pt x="29" y="208"/>
                    <a:pt x="30" y="210"/>
                  </a:cubicBezTo>
                  <a:cubicBezTo>
                    <a:pt x="30" y="209"/>
                    <a:pt x="33" y="206"/>
                    <a:pt x="36" y="206"/>
                  </a:cubicBezTo>
                  <a:cubicBezTo>
                    <a:pt x="36" y="207"/>
                    <a:pt x="36" y="207"/>
                    <a:pt x="36" y="208"/>
                  </a:cubicBezTo>
                  <a:cubicBezTo>
                    <a:pt x="36" y="209"/>
                    <a:pt x="36" y="211"/>
                    <a:pt x="37" y="212"/>
                  </a:cubicBezTo>
                  <a:cubicBezTo>
                    <a:pt x="39" y="213"/>
                    <a:pt x="43" y="212"/>
                    <a:pt x="46" y="212"/>
                  </a:cubicBezTo>
                  <a:cubicBezTo>
                    <a:pt x="48" y="211"/>
                    <a:pt x="50" y="211"/>
                    <a:pt x="51" y="211"/>
                  </a:cubicBezTo>
                  <a:cubicBezTo>
                    <a:pt x="52" y="211"/>
                    <a:pt x="53" y="211"/>
                    <a:pt x="54" y="211"/>
                  </a:cubicBezTo>
                  <a:cubicBezTo>
                    <a:pt x="54" y="212"/>
                    <a:pt x="54" y="212"/>
                    <a:pt x="54" y="212"/>
                  </a:cubicBezTo>
                  <a:cubicBezTo>
                    <a:pt x="54" y="212"/>
                    <a:pt x="52" y="213"/>
                    <a:pt x="49" y="213"/>
                  </a:cubicBezTo>
                  <a:cubicBezTo>
                    <a:pt x="46" y="214"/>
                    <a:pt x="41" y="214"/>
                    <a:pt x="41" y="216"/>
                  </a:cubicBezTo>
                  <a:cubicBezTo>
                    <a:pt x="41" y="216"/>
                    <a:pt x="41" y="216"/>
                    <a:pt x="41" y="217"/>
                  </a:cubicBezTo>
                  <a:cubicBezTo>
                    <a:pt x="41" y="218"/>
                    <a:pt x="41" y="218"/>
                    <a:pt x="40" y="219"/>
                  </a:cubicBezTo>
                  <a:cubicBezTo>
                    <a:pt x="39" y="220"/>
                    <a:pt x="38" y="221"/>
                    <a:pt x="38" y="224"/>
                  </a:cubicBezTo>
                  <a:cubicBezTo>
                    <a:pt x="38" y="227"/>
                    <a:pt x="41" y="230"/>
                    <a:pt x="42" y="230"/>
                  </a:cubicBezTo>
                  <a:cubicBezTo>
                    <a:pt x="42" y="230"/>
                    <a:pt x="42" y="229"/>
                    <a:pt x="42" y="229"/>
                  </a:cubicBezTo>
                  <a:cubicBezTo>
                    <a:pt x="42" y="227"/>
                    <a:pt x="41" y="225"/>
                    <a:pt x="43" y="224"/>
                  </a:cubicBezTo>
                  <a:cubicBezTo>
                    <a:pt x="43" y="224"/>
                    <a:pt x="44" y="224"/>
                    <a:pt x="44" y="225"/>
                  </a:cubicBezTo>
                  <a:cubicBezTo>
                    <a:pt x="45" y="226"/>
                    <a:pt x="46" y="226"/>
                    <a:pt x="47" y="226"/>
                  </a:cubicBezTo>
                  <a:cubicBezTo>
                    <a:pt x="49" y="227"/>
                    <a:pt x="50" y="225"/>
                    <a:pt x="52" y="223"/>
                  </a:cubicBezTo>
                  <a:cubicBezTo>
                    <a:pt x="54" y="221"/>
                    <a:pt x="56" y="219"/>
                    <a:pt x="59" y="217"/>
                  </a:cubicBezTo>
                  <a:cubicBezTo>
                    <a:pt x="63" y="215"/>
                    <a:pt x="64" y="215"/>
                    <a:pt x="64" y="216"/>
                  </a:cubicBezTo>
                  <a:cubicBezTo>
                    <a:pt x="65" y="216"/>
                    <a:pt x="64" y="217"/>
                    <a:pt x="64" y="217"/>
                  </a:cubicBezTo>
                  <a:cubicBezTo>
                    <a:pt x="64" y="218"/>
                    <a:pt x="64" y="219"/>
                    <a:pt x="64" y="219"/>
                  </a:cubicBezTo>
                  <a:cubicBezTo>
                    <a:pt x="64" y="220"/>
                    <a:pt x="64" y="220"/>
                    <a:pt x="65" y="220"/>
                  </a:cubicBezTo>
                  <a:cubicBezTo>
                    <a:pt x="66" y="220"/>
                    <a:pt x="67" y="221"/>
                    <a:pt x="67" y="222"/>
                  </a:cubicBezTo>
                  <a:cubicBezTo>
                    <a:pt x="68" y="224"/>
                    <a:pt x="65" y="226"/>
                    <a:pt x="64" y="226"/>
                  </a:cubicBezTo>
                  <a:cubicBezTo>
                    <a:pt x="65" y="227"/>
                    <a:pt x="66" y="227"/>
                    <a:pt x="67" y="226"/>
                  </a:cubicBezTo>
                  <a:cubicBezTo>
                    <a:pt x="69" y="226"/>
                    <a:pt x="71" y="224"/>
                    <a:pt x="72" y="221"/>
                  </a:cubicBezTo>
                  <a:cubicBezTo>
                    <a:pt x="73" y="220"/>
                    <a:pt x="73" y="219"/>
                    <a:pt x="74" y="219"/>
                  </a:cubicBezTo>
                  <a:cubicBezTo>
                    <a:pt x="74" y="219"/>
                    <a:pt x="75" y="219"/>
                    <a:pt x="75" y="218"/>
                  </a:cubicBezTo>
                  <a:cubicBezTo>
                    <a:pt x="75" y="218"/>
                    <a:pt x="75" y="217"/>
                    <a:pt x="75" y="216"/>
                  </a:cubicBezTo>
                  <a:cubicBezTo>
                    <a:pt x="75" y="216"/>
                    <a:pt x="75" y="215"/>
                    <a:pt x="76" y="214"/>
                  </a:cubicBezTo>
                  <a:cubicBezTo>
                    <a:pt x="76" y="213"/>
                    <a:pt x="78" y="212"/>
                    <a:pt x="80" y="212"/>
                  </a:cubicBezTo>
                  <a:cubicBezTo>
                    <a:pt x="82" y="212"/>
                    <a:pt x="83" y="211"/>
                    <a:pt x="83" y="210"/>
                  </a:cubicBezTo>
                  <a:cubicBezTo>
                    <a:pt x="82" y="207"/>
                    <a:pt x="85" y="206"/>
                    <a:pt x="87" y="205"/>
                  </a:cubicBezTo>
                  <a:cubicBezTo>
                    <a:pt x="87" y="205"/>
                    <a:pt x="87" y="205"/>
                    <a:pt x="87" y="205"/>
                  </a:cubicBezTo>
                  <a:cubicBezTo>
                    <a:pt x="87" y="205"/>
                    <a:pt x="87" y="205"/>
                    <a:pt x="88" y="206"/>
                  </a:cubicBezTo>
                  <a:cubicBezTo>
                    <a:pt x="88" y="207"/>
                    <a:pt x="89" y="210"/>
                    <a:pt x="94" y="212"/>
                  </a:cubicBezTo>
                  <a:cubicBezTo>
                    <a:pt x="94" y="211"/>
                    <a:pt x="95" y="211"/>
                    <a:pt x="95" y="211"/>
                  </a:cubicBezTo>
                  <a:cubicBezTo>
                    <a:pt x="97" y="210"/>
                    <a:pt x="98" y="210"/>
                    <a:pt x="101" y="208"/>
                  </a:cubicBezTo>
                  <a:cubicBezTo>
                    <a:pt x="102" y="207"/>
                    <a:pt x="104" y="207"/>
                    <a:pt x="105" y="206"/>
                  </a:cubicBezTo>
                  <a:cubicBezTo>
                    <a:pt x="105" y="206"/>
                    <a:pt x="105" y="206"/>
                    <a:pt x="104" y="206"/>
                  </a:cubicBezTo>
                  <a:cubicBezTo>
                    <a:pt x="104" y="205"/>
                    <a:pt x="102" y="203"/>
                    <a:pt x="101" y="201"/>
                  </a:cubicBezTo>
                  <a:cubicBezTo>
                    <a:pt x="101" y="200"/>
                    <a:pt x="101" y="199"/>
                    <a:pt x="101" y="198"/>
                  </a:cubicBezTo>
                  <a:cubicBezTo>
                    <a:pt x="101" y="198"/>
                    <a:pt x="101" y="198"/>
                    <a:pt x="101" y="198"/>
                  </a:cubicBezTo>
                  <a:cubicBezTo>
                    <a:pt x="101" y="199"/>
                    <a:pt x="104" y="202"/>
                    <a:pt x="108" y="204"/>
                  </a:cubicBezTo>
                  <a:cubicBezTo>
                    <a:pt x="111" y="202"/>
                    <a:pt x="114" y="201"/>
                    <a:pt x="117" y="199"/>
                  </a:cubicBezTo>
                  <a:cubicBezTo>
                    <a:pt x="117" y="199"/>
                    <a:pt x="118" y="198"/>
                    <a:pt x="118" y="198"/>
                  </a:cubicBezTo>
                  <a:cubicBezTo>
                    <a:pt x="118" y="198"/>
                    <a:pt x="117" y="197"/>
                    <a:pt x="117" y="196"/>
                  </a:cubicBezTo>
                  <a:cubicBezTo>
                    <a:pt x="115" y="195"/>
                    <a:pt x="113" y="193"/>
                    <a:pt x="113" y="192"/>
                  </a:cubicBezTo>
                  <a:cubicBezTo>
                    <a:pt x="113" y="191"/>
                    <a:pt x="114" y="191"/>
                    <a:pt x="114" y="191"/>
                  </a:cubicBezTo>
                  <a:cubicBezTo>
                    <a:pt x="115" y="190"/>
                    <a:pt x="115" y="188"/>
                    <a:pt x="114" y="186"/>
                  </a:cubicBezTo>
                  <a:cubicBezTo>
                    <a:pt x="113" y="184"/>
                    <a:pt x="111" y="181"/>
                    <a:pt x="113" y="180"/>
                  </a:cubicBezTo>
                  <a:cubicBezTo>
                    <a:pt x="120" y="176"/>
                    <a:pt x="127" y="173"/>
                    <a:pt x="134" y="170"/>
                  </a:cubicBezTo>
                  <a:cubicBezTo>
                    <a:pt x="138" y="168"/>
                    <a:pt x="141" y="166"/>
                    <a:pt x="144" y="165"/>
                  </a:cubicBezTo>
                  <a:cubicBezTo>
                    <a:pt x="144" y="164"/>
                    <a:pt x="143" y="161"/>
                    <a:pt x="140" y="158"/>
                  </a:cubicBezTo>
                  <a:cubicBezTo>
                    <a:pt x="137" y="156"/>
                    <a:pt x="134" y="154"/>
                    <a:pt x="131" y="153"/>
                  </a:cubicBezTo>
                  <a:cubicBezTo>
                    <a:pt x="131" y="153"/>
                    <a:pt x="130" y="152"/>
                    <a:pt x="129" y="152"/>
                  </a:cubicBezTo>
                  <a:moveTo>
                    <a:pt x="13" y="236"/>
                  </a:moveTo>
                  <a:cubicBezTo>
                    <a:pt x="13" y="236"/>
                    <a:pt x="12" y="238"/>
                    <a:pt x="14" y="240"/>
                  </a:cubicBezTo>
                  <a:cubicBezTo>
                    <a:pt x="15" y="241"/>
                    <a:pt x="17" y="242"/>
                    <a:pt x="18" y="241"/>
                  </a:cubicBezTo>
                  <a:cubicBezTo>
                    <a:pt x="19" y="240"/>
                    <a:pt x="19" y="239"/>
                    <a:pt x="19" y="238"/>
                  </a:cubicBezTo>
                  <a:cubicBezTo>
                    <a:pt x="19" y="237"/>
                    <a:pt x="19" y="237"/>
                    <a:pt x="19" y="236"/>
                  </a:cubicBezTo>
                  <a:cubicBezTo>
                    <a:pt x="19" y="235"/>
                    <a:pt x="20" y="235"/>
                    <a:pt x="20" y="235"/>
                  </a:cubicBezTo>
                  <a:cubicBezTo>
                    <a:pt x="21" y="235"/>
                    <a:pt x="21" y="235"/>
                    <a:pt x="21" y="235"/>
                  </a:cubicBezTo>
                  <a:cubicBezTo>
                    <a:pt x="21" y="235"/>
                    <a:pt x="21" y="235"/>
                    <a:pt x="21" y="235"/>
                  </a:cubicBezTo>
                  <a:cubicBezTo>
                    <a:pt x="21" y="235"/>
                    <a:pt x="21" y="235"/>
                    <a:pt x="22" y="235"/>
                  </a:cubicBezTo>
                  <a:cubicBezTo>
                    <a:pt x="29" y="238"/>
                    <a:pt x="38" y="243"/>
                    <a:pt x="47" y="250"/>
                  </a:cubicBezTo>
                  <a:cubicBezTo>
                    <a:pt x="48" y="250"/>
                    <a:pt x="48" y="250"/>
                    <a:pt x="49" y="251"/>
                  </a:cubicBezTo>
                  <a:cubicBezTo>
                    <a:pt x="49" y="251"/>
                    <a:pt x="49" y="251"/>
                    <a:pt x="49" y="251"/>
                  </a:cubicBezTo>
                  <a:cubicBezTo>
                    <a:pt x="48" y="252"/>
                    <a:pt x="48" y="253"/>
                    <a:pt x="47" y="255"/>
                  </a:cubicBezTo>
                  <a:cubicBezTo>
                    <a:pt x="47" y="255"/>
                    <a:pt x="47" y="256"/>
                    <a:pt x="46" y="256"/>
                  </a:cubicBezTo>
                  <a:cubicBezTo>
                    <a:pt x="44" y="260"/>
                    <a:pt x="43" y="263"/>
                    <a:pt x="43" y="266"/>
                  </a:cubicBezTo>
                  <a:cubicBezTo>
                    <a:pt x="43" y="268"/>
                    <a:pt x="45" y="269"/>
                    <a:pt x="46" y="269"/>
                  </a:cubicBezTo>
                  <a:cubicBezTo>
                    <a:pt x="49" y="269"/>
                    <a:pt x="50" y="267"/>
                    <a:pt x="51" y="266"/>
                  </a:cubicBezTo>
                  <a:cubicBezTo>
                    <a:pt x="51" y="265"/>
                    <a:pt x="51" y="264"/>
                    <a:pt x="50" y="263"/>
                  </a:cubicBezTo>
                  <a:cubicBezTo>
                    <a:pt x="49" y="262"/>
                    <a:pt x="48" y="262"/>
                    <a:pt x="48" y="262"/>
                  </a:cubicBezTo>
                  <a:cubicBezTo>
                    <a:pt x="48" y="262"/>
                    <a:pt x="48" y="262"/>
                    <a:pt x="48" y="262"/>
                  </a:cubicBezTo>
                  <a:cubicBezTo>
                    <a:pt x="48" y="262"/>
                    <a:pt x="48" y="262"/>
                    <a:pt x="48" y="262"/>
                  </a:cubicBezTo>
                  <a:cubicBezTo>
                    <a:pt x="48" y="262"/>
                    <a:pt x="49" y="258"/>
                    <a:pt x="49" y="257"/>
                  </a:cubicBezTo>
                  <a:cubicBezTo>
                    <a:pt x="52" y="250"/>
                    <a:pt x="56" y="249"/>
                    <a:pt x="57" y="249"/>
                  </a:cubicBezTo>
                  <a:cubicBezTo>
                    <a:pt x="56" y="248"/>
                    <a:pt x="54" y="244"/>
                    <a:pt x="58" y="238"/>
                  </a:cubicBezTo>
                  <a:cubicBezTo>
                    <a:pt x="60" y="234"/>
                    <a:pt x="61" y="231"/>
                    <a:pt x="62" y="228"/>
                  </a:cubicBezTo>
                  <a:cubicBezTo>
                    <a:pt x="62" y="227"/>
                    <a:pt x="61" y="226"/>
                    <a:pt x="61" y="225"/>
                  </a:cubicBezTo>
                  <a:cubicBezTo>
                    <a:pt x="60" y="224"/>
                    <a:pt x="59" y="224"/>
                    <a:pt x="58" y="223"/>
                  </a:cubicBezTo>
                  <a:cubicBezTo>
                    <a:pt x="56" y="223"/>
                    <a:pt x="54" y="225"/>
                    <a:pt x="54" y="227"/>
                  </a:cubicBezTo>
                  <a:cubicBezTo>
                    <a:pt x="54" y="230"/>
                    <a:pt x="55" y="231"/>
                    <a:pt x="56" y="231"/>
                  </a:cubicBezTo>
                  <a:cubicBezTo>
                    <a:pt x="57" y="231"/>
                    <a:pt x="57" y="231"/>
                    <a:pt x="57" y="232"/>
                  </a:cubicBezTo>
                  <a:cubicBezTo>
                    <a:pt x="56" y="235"/>
                    <a:pt x="55" y="238"/>
                    <a:pt x="53" y="240"/>
                  </a:cubicBezTo>
                  <a:cubicBezTo>
                    <a:pt x="53" y="240"/>
                    <a:pt x="53" y="240"/>
                    <a:pt x="53" y="240"/>
                  </a:cubicBezTo>
                  <a:cubicBezTo>
                    <a:pt x="52" y="240"/>
                    <a:pt x="51" y="239"/>
                    <a:pt x="50" y="239"/>
                  </a:cubicBezTo>
                  <a:cubicBezTo>
                    <a:pt x="49" y="238"/>
                    <a:pt x="49" y="238"/>
                    <a:pt x="49" y="238"/>
                  </a:cubicBezTo>
                  <a:cubicBezTo>
                    <a:pt x="41" y="234"/>
                    <a:pt x="34" y="230"/>
                    <a:pt x="25" y="228"/>
                  </a:cubicBezTo>
                  <a:cubicBezTo>
                    <a:pt x="25" y="228"/>
                    <a:pt x="25" y="228"/>
                    <a:pt x="25" y="228"/>
                  </a:cubicBezTo>
                  <a:cubicBezTo>
                    <a:pt x="25" y="228"/>
                    <a:pt x="25" y="228"/>
                    <a:pt x="25" y="228"/>
                  </a:cubicBezTo>
                  <a:cubicBezTo>
                    <a:pt x="25" y="227"/>
                    <a:pt x="26" y="227"/>
                    <a:pt x="26" y="226"/>
                  </a:cubicBezTo>
                  <a:cubicBezTo>
                    <a:pt x="26" y="225"/>
                    <a:pt x="27" y="225"/>
                    <a:pt x="27" y="224"/>
                  </a:cubicBezTo>
                  <a:cubicBezTo>
                    <a:pt x="28" y="223"/>
                    <a:pt x="28" y="222"/>
                    <a:pt x="28" y="222"/>
                  </a:cubicBezTo>
                  <a:cubicBezTo>
                    <a:pt x="28" y="222"/>
                    <a:pt x="28" y="222"/>
                    <a:pt x="27" y="223"/>
                  </a:cubicBezTo>
                  <a:cubicBezTo>
                    <a:pt x="27" y="223"/>
                    <a:pt x="26" y="223"/>
                    <a:pt x="25" y="224"/>
                  </a:cubicBezTo>
                  <a:cubicBezTo>
                    <a:pt x="22" y="225"/>
                    <a:pt x="22" y="226"/>
                    <a:pt x="20" y="226"/>
                  </a:cubicBezTo>
                  <a:cubicBezTo>
                    <a:pt x="19" y="226"/>
                    <a:pt x="19" y="226"/>
                    <a:pt x="18" y="226"/>
                  </a:cubicBezTo>
                  <a:cubicBezTo>
                    <a:pt x="18" y="225"/>
                    <a:pt x="18" y="225"/>
                    <a:pt x="17" y="225"/>
                  </a:cubicBezTo>
                  <a:cubicBezTo>
                    <a:pt x="17" y="226"/>
                    <a:pt x="16" y="227"/>
                    <a:pt x="16" y="229"/>
                  </a:cubicBezTo>
                  <a:cubicBezTo>
                    <a:pt x="15" y="230"/>
                    <a:pt x="15" y="230"/>
                    <a:pt x="15" y="230"/>
                  </a:cubicBezTo>
                  <a:cubicBezTo>
                    <a:pt x="15" y="232"/>
                    <a:pt x="15" y="232"/>
                    <a:pt x="14" y="233"/>
                  </a:cubicBezTo>
                  <a:cubicBezTo>
                    <a:pt x="14" y="234"/>
                    <a:pt x="14" y="234"/>
                    <a:pt x="13" y="235"/>
                  </a:cubicBezTo>
                  <a:cubicBezTo>
                    <a:pt x="13" y="235"/>
                    <a:pt x="13" y="235"/>
                    <a:pt x="13" y="236"/>
                  </a:cubicBezTo>
                  <a:moveTo>
                    <a:pt x="15" y="38"/>
                  </a:moveTo>
                  <a:cubicBezTo>
                    <a:pt x="18" y="38"/>
                    <a:pt x="22" y="38"/>
                    <a:pt x="23" y="37"/>
                  </a:cubicBezTo>
                  <a:cubicBezTo>
                    <a:pt x="23" y="26"/>
                    <a:pt x="23" y="26"/>
                    <a:pt x="23" y="26"/>
                  </a:cubicBezTo>
                  <a:cubicBezTo>
                    <a:pt x="22" y="25"/>
                    <a:pt x="19" y="25"/>
                    <a:pt x="17" y="25"/>
                  </a:cubicBezTo>
                  <a:cubicBezTo>
                    <a:pt x="16" y="25"/>
                    <a:pt x="16" y="25"/>
                    <a:pt x="16" y="25"/>
                  </a:cubicBezTo>
                  <a:cubicBezTo>
                    <a:pt x="15" y="25"/>
                    <a:pt x="14" y="25"/>
                    <a:pt x="13" y="25"/>
                  </a:cubicBezTo>
                  <a:cubicBezTo>
                    <a:pt x="11" y="27"/>
                    <a:pt x="11" y="30"/>
                    <a:pt x="11" y="30"/>
                  </a:cubicBezTo>
                  <a:cubicBezTo>
                    <a:pt x="11" y="33"/>
                    <a:pt x="11" y="33"/>
                    <a:pt x="11" y="33"/>
                  </a:cubicBezTo>
                  <a:cubicBezTo>
                    <a:pt x="11" y="33"/>
                    <a:pt x="12" y="38"/>
                    <a:pt x="15" y="38"/>
                  </a:cubicBezTo>
                  <a:close/>
                  <a:moveTo>
                    <a:pt x="44" y="34"/>
                  </a:moveTo>
                  <a:cubicBezTo>
                    <a:pt x="44" y="33"/>
                    <a:pt x="44" y="32"/>
                    <a:pt x="44" y="31"/>
                  </a:cubicBezTo>
                  <a:cubicBezTo>
                    <a:pt x="44" y="31"/>
                    <a:pt x="44" y="31"/>
                    <a:pt x="44" y="30"/>
                  </a:cubicBezTo>
                  <a:cubicBezTo>
                    <a:pt x="44" y="28"/>
                    <a:pt x="44" y="26"/>
                    <a:pt x="44" y="24"/>
                  </a:cubicBezTo>
                  <a:cubicBezTo>
                    <a:pt x="44" y="23"/>
                    <a:pt x="44" y="22"/>
                    <a:pt x="43" y="22"/>
                  </a:cubicBezTo>
                  <a:cubicBezTo>
                    <a:pt x="42" y="22"/>
                    <a:pt x="41" y="22"/>
                    <a:pt x="41" y="22"/>
                  </a:cubicBezTo>
                  <a:cubicBezTo>
                    <a:pt x="41" y="22"/>
                    <a:pt x="41" y="22"/>
                    <a:pt x="40" y="23"/>
                  </a:cubicBezTo>
                  <a:cubicBezTo>
                    <a:pt x="40" y="23"/>
                    <a:pt x="40" y="24"/>
                    <a:pt x="40" y="24"/>
                  </a:cubicBezTo>
                  <a:cubicBezTo>
                    <a:pt x="40" y="24"/>
                    <a:pt x="40" y="24"/>
                    <a:pt x="40" y="24"/>
                  </a:cubicBezTo>
                  <a:cubicBezTo>
                    <a:pt x="40" y="24"/>
                    <a:pt x="40" y="24"/>
                    <a:pt x="40" y="24"/>
                  </a:cubicBezTo>
                  <a:cubicBezTo>
                    <a:pt x="39" y="22"/>
                    <a:pt x="39" y="22"/>
                    <a:pt x="39" y="22"/>
                  </a:cubicBezTo>
                  <a:cubicBezTo>
                    <a:pt x="38" y="22"/>
                    <a:pt x="36" y="22"/>
                    <a:pt x="36" y="22"/>
                  </a:cubicBezTo>
                  <a:cubicBezTo>
                    <a:pt x="36" y="22"/>
                    <a:pt x="36" y="22"/>
                    <a:pt x="36" y="23"/>
                  </a:cubicBezTo>
                  <a:cubicBezTo>
                    <a:pt x="35" y="23"/>
                    <a:pt x="35" y="24"/>
                    <a:pt x="35" y="24"/>
                  </a:cubicBezTo>
                  <a:cubicBezTo>
                    <a:pt x="35" y="24"/>
                    <a:pt x="35" y="24"/>
                    <a:pt x="35" y="24"/>
                  </a:cubicBezTo>
                  <a:cubicBezTo>
                    <a:pt x="35" y="24"/>
                    <a:pt x="35" y="24"/>
                    <a:pt x="35" y="24"/>
                  </a:cubicBezTo>
                  <a:cubicBezTo>
                    <a:pt x="34" y="22"/>
                    <a:pt x="34" y="22"/>
                    <a:pt x="34" y="22"/>
                  </a:cubicBezTo>
                  <a:cubicBezTo>
                    <a:pt x="33" y="22"/>
                    <a:pt x="32" y="22"/>
                    <a:pt x="31" y="22"/>
                  </a:cubicBezTo>
                  <a:cubicBezTo>
                    <a:pt x="31" y="22"/>
                    <a:pt x="31" y="23"/>
                    <a:pt x="31" y="23"/>
                  </a:cubicBezTo>
                  <a:cubicBezTo>
                    <a:pt x="30" y="24"/>
                    <a:pt x="30" y="24"/>
                    <a:pt x="30" y="24"/>
                  </a:cubicBezTo>
                  <a:cubicBezTo>
                    <a:pt x="30" y="24"/>
                    <a:pt x="30" y="24"/>
                    <a:pt x="30" y="24"/>
                  </a:cubicBezTo>
                  <a:cubicBezTo>
                    <a:pt x="30" y="24"/>
                    <a:pt x="30" y="24"/>
                    <a:pt x="30" y="24"/>
                  </a:cubicBezTo>
                  <a:cubicBezTo>
                    <a:pt x="29" y="22"/>
                    <a:pt x="29" y="22"/>
                    <a:pt x="29" y="22"/>
                  </a:cubicBezTo>
                  <a:cubicBezTo>
                    <a:pt x="29" y="22"/>
                    <a:pt x="28" y="22"/>
                    <a:pt x="27" y="22"/>
                  </a:cubicBezTo>
                  <a:cubicBezTo>
                    <a:pt x="27" y="22"/>
                    <a:pt x="26" y="23"/>
                    <a:pt x="26" y="24"/>
                  </a:cubicBezTo>
                  <a:cubicBezTo>
                    <a:pt x="26" y="26"/>
                    <a:pt x="26" y="27"/>
                    <a:pt x="26" y="28"/>
                  </a:cubicBezTo>
                  <a:cubicBezTo>
                    <a:pt x="26" y="29"/>
                    <a:pt x="26" y="29"/>
                    <a:pt x="26" y="30"/>
                  </a:cubicBezTo>
                  <a:cubicBezTo>
                    <a:pt x="26" y="31"/>
                    <a:pt x="26" y="36"/>
                    <a:pt x="26" y="37"/>
                  </a:cubicBezTo>
                  <a:cubicBezTo>
                    <a:pt x="27" y="37"/>
                    <a:pt x="28" y="37"/>
                    <a:pt x="29" y="37"/>
                  </a:cubicBezTo>
                  <a:cubicBezTo>
                    <a:pt x="30" y="36"/>
                    <a:pt x="30" y="35"/>
                    <a:pt x="30" y="34"/>
                  </a:cubicBezTo>
                  <a:cubicBezTo>
                    <a:pt x="30" y="34"/>
                    <a:pt x="30" y="34"/>
                    <a:pt x="30" y="34"/>
                  </a:cubicBezTo>
                  <a:cubicBezTo>
                    <a:pt x="30" y="34"/>
                    <a:pt x="30" y="34"/>
                    <a:pt x="30" y="34"/>
                  </a:cubicBezTo>
                  <a:cubicBezTo>
                    <a:pt x="30" y="34"/>
                    <a:pt x="30" y="34"/>
                    <a:pt x="30" y="34"/>
                  </a:cubicBezTo>
                  <a:cubicBezTo>
                    <a:pt x="30" y="35"/>
                    <a:pt x="30" y="37"/>
                    <a:pt x="30" y="38"/>
                  </a:cubicBezTo>
                  <a:cubicBezTo>
                    <a:pt x="31" y="38"/>
                    <a:pt x="32" y="39"/>
                    <a:pt x="33" y="37"/>
                  </a:cubicBezTo>
                  <a:cubicBezTo>
                    <a:pt x="34" y="36"/>
                    <a:pt x="35" y="35"/>
                    <a:pt x="35" y="34"/>
                  </a:cubicBezTo>
                  <a:cubicBezTo>
                    <a:pt x="35" y="34"/>
                    <a:pt x="35" y="34"/>
                    <a:pt x="35" y="34"/>
                  </a:cubicBezTo>
                  <a:cubicBezTo>
                    <a:pt x="35" y="34"/>
                    <a:pt x="35" y="34"/>
                    <a:pt x="35" y="34"/>
                  </a:cubicBezTo>
                  <a:cubicBezTo>
                    <a:pt x="35" y="35"/>
                    <a:pt x="35" y="38"/>
                    <a:pt x="35" y="38"/>
                  </a:cubicBezTo>
                  <a:cubicBezTo>
                    <a:pt x="36" y="38"/>
                    <a:pt x="37" y="38"/>
                    <a:pt x="38" y="37"/>
                  </a:cubicBezTo>
                  <a:cubicBezTo>
                    <a:pt x="39" y="36"/>
                    <a:pt x="40" y="35"/>
                    <a:pt x="40" y="34"/>
                  </a:cubicBezTo>
                  <a:cubicBezTo>
                    <a:pt x="40" y="34"/>
                    <a:pt x="40" y="34"/>
                    <a:pt x="40" y="34"/>
                  </a:cubicBezTo>
                  <a:cubicBezTo>
                    <a:pt x="40" y="34"/>
                    <a:pt x="40" y="34"/>
                    <a:pt x="40" y="34"/>
                  </a:cubicBezTo>
                  <a:cubicBezTo>
                    <a:pt x="40" y="35"/>
                    <a:pt x="40" y="36"/>
                    <a:pt x="40" y="37"/>
                  </a:cubicBezTo>
                  <a:cubicBezTo>
                    <a:pt x="40" y="37"/>
                    <a:pt x="41" y="37"/>
                    <a:pt x="41" y="37"/>
                  </a:cubicBezTo>
                  <a:cubicBezTo>
                    <a:pt x="41" y="37"/>
                    <a:pt x="42" y="36"/>
                    <a:pt x="42" y="36"/>
                  </a:cubicBezTo>
                  <a:cubicBezTo>
                    <a:pt x="42" y="36"/>
                    <a:pt x="43" y="36"/>
                    <a:pt x="43" y="36"/>
                  </a:cubicBezTo>
                  <a:cubicBezTo>
                    <a:pt x="43" y="36"/>
                    <a:pt x="44" y="35"/>
                    <a:pt x="44" y="34"/>
                  </a:cubicBezTo>
                  <a:moveTo>
                    <a:pt x="50" y="36"/>
                  </a:moveTo>
                  <a:cubicBezTo>
                    <a:pt x="50" y="36"/>
                    <a:pt x="49" y="35"/>
                    <a:pt x="49" y="32"/>
                  </a:cubicBezTo>
                  <a:cubicBezTo>
                    <a:pt x="49" y="30"/>
                    <a:pt x="50" y="28"/>
                    <a:pt x="50" y="27"/>
                  </a:cubicBezTo>
                  <a:cubicBezTo>
                    <a:pt x="50" y="24"/>
                    <a:pt x="50" y="24"/>
                    <a:pt x="50" y="24"/>
                  </a:cubicBezTo>
                  <a:cubicBezTo>
                    <a:pt x="50" y="23"/>
                    <a:pt x="48" y="22"/>
                    <a:pt x="47" y="22"/>
                  </a:cubicBezTo>
                  <a:cubicBezTo>
                    <a:pt x="47" y="35"/>
                    <a:pt x="47" y="35"/>
                    <a:pt x="47" y="35"/>
                  </a:cubicBezTo>
                  <a:cubicBezTo>
                    <a:pt x="47" y="38"/>
                    <a:pt x="44" y="40"/>
                    <a:pt x="41" y="41"/>
                  </a:cubicBezTo>
                  <a:cubicBezTo>
                    <a:pt x="35" y="42"/>
                    <a:pt x="30" y="42"/>
                    <a:pt x="28" y="42"/>
                  </a:cubicBezTo>
                  <a:cubicBezTo>
                    <a:pt x="29" y="42"/>
                    <a:pt x="29" y="43"/>
                    <a:pt x="29" y="45"/>
                  </a:cubicBezTo>
                  <a:cubicBezTo>
                    <a:pt x="29" y="46"/>
                    <a:pt x="31" y="47"/>
                    <a:pt x="31" y="47"/>
                  </a:cubicBezTo>
                  <a:cubicBezTo>
                    <a:pt x="46" y="47"/>
                    <a:pt x="46" y="47"/>
                    <a:pt x="46" y="47"/>
                  </a:cubicBezTo>
                  <a:cubicBezTo>
                    <a:pt x="50" y="40"/>
                    <a:pt x="50" y="40"/>
                    <a:pt x="50" y="40"/>
                  </a:cubicBezTo>
                  <a:lnTo>
                    <a:pt x="50" y="36"/>
                  </a:lnTo>
                  <a:close/>
                  <a:moveTo>
                    <a:pt x="31" y="56"/>
                  </a:moveTo>
                  <a:cubicBezTo>
                    <a:pt x="46" y="56"/>
                    <a:pt x="46" y="56"/>
                    <a:pt x="46" y="56"/>
                  </a:cubicBezTo>
                  <a:cubicBezTo>
                    <a:pt x="46" y="55"/>
                    <a:pt x="47" y="53"/>
                    <a:pt x="47" y="53"/>
                  </a:cubicBezTo>
                  <a:cubicBezTo>
                    <a:pt x="47" y="50"/>
                    <a:pt x="47" y="50"/>
                    <a:pt x="47" y="50"/>
                  </a:cubicBezTo>
                  <a:cubicBezTo>
                    <a:pt x="31" y="50"/>
                    <a:pt x="31" y="50"/>
                    <a:pt x="31" y="50"/>
                  </a:cubicBezTo>
                  <a:cubicBezTo>
                    <a:pt x="30" y="53"/>
                    <a:pt x="30" y="53"/>
                    <a:pt x="30" y="53"/>
                  </a:cubicBezTo>
                  <a:lnTo>
                    <a:pt x="31" y="56"/>
                  </a:lnTo>
                  <a:close/>
                  <a:moveTo>
                    <a:pt x="46" y="59"/>
                  </a:moveTo>
                  <a:cubicBezTo>
                    <a:pt x="31" y="59"/>
                    <a:pt x="31" y="59"/>
                    <a:pt x="31" y="59"/>
                  </a:cubicBezTo>
                  <a:cubicBezTo>
                    <a:pt x="31" y="79"/>
                    <a:pt x="31" y="79"/>
                    <a:pt x="31" y="79"/>
                  </a:cubicBezTo>
                  <a:cubicBezTo>
                    <a:pt x="44" y="79"/>
                    <a:pt x="44" y="79"/>
                    <a:pt x="44" y="79"/>
                  </a:cubicBezTo>
                  <a:cubicBezTo>
                    <a:pt x="48" y="76"/>
                    <a:pt x="48" y="76"/>
                    <a:pt x="48" y="76"/>
                  </a:cubicBezTo>
                  <a:lnTo>
                    <a:pt x="46" y="59"/>
                  </a:lnTo>
                  <a:close/>
                  <a:moveTo>
                    <a:pt x="53" y="84"/>
                  </a:moveTo>
                  <a:cubicBezTo>
                    <a:pt x="53" y="84"/>
                    <a:pt x="51" y="82"/>
                    <a:pt x="51" y="82"/>
                  </a:cubicBezTo>
                  <a:cubicBezTo>
                    <a:pt x="50" y="82"/>
                    <a:pt x="50" y="80"/>
                    <a:pt x="50" y="79"/>
                  </a:cubicBezTo>
                  <a:cubicBezTo>
                    <a:pt x="46" y="83"/>
                    <a:pt x="46" y="83"/>
                    <a:pt x="46" y="83"/>
                  </a:cubicBezTo>
                  <a:cubicBezTo>
                    <a:pt x="45" y="83"/>
                    <a:pt x="45" y="83"/>
                    <a:pt x="45" y="83"/>
                  </a:cubicBezTo>
                  <a:cubicBezTo>
                    <a:pt x="30" y="83"/>
                    <a:pt x="30" y="83"/>
                    <a:pt x="30" y="83"/>
                  </a:cubicBezTo>
                  <a:cubicBezTo>
                    <a:pt x="30" y="84"/>
                    <a:pt x="30" y="90"/>
                    <a:pt x="30" y="93"/>
                  </a:cubicBezTo>
                  <a:cubicBezTo>
                    <a:pt x="33" y="96"/>
                    <a:pt x="37" y="99"/>
                    <a:pt x="38" y="99"/>
                  </a:cubicBezTo>
                  <a:cubicBezTo>
                    <a:pt x="48" y="87"/>
                    <a:pt x="48" y="87"/>
                    <a:pt x="48" y="87"/>
                  </a:cubicBezTo>
                  <a:cubicBezTo>
                    <a:pt x="48" y="87"/>
                    <a:pt x="48" y="87"/>
                    <a:pt x="48" y="87"/>
                  </a:cubicBezTo>
                  <a:lnTo>
                    <a:pt x="53" y="84"/>
                  </a:lnTo>
                  <a:close/>
                  <a:moveTo>
                    <a:pt x="50" y="89"/>
                  </a:moveTo>
                  <a:cubicBezTo>
                    <a:pt x="41" y="101"/>
                    <a:pt x="41" y="101"/>
                    <a:pt x="41" y="101"/>
                  </a:cubicBezTo>
                  <a:cubicBezTo>
                    <a:pt x="56" y="107"/>
                    <a:pt x="56" y="107"/>
                    <a:pt x="56" y="107"/>
                  </a:cubicBezTo>
                  <a:cubicBezTo>
                    <a:pt x="64" y="103"/>
                    <a:pt x="74" y="96"/>
                    <a:pt x="76" y="94"/>
                  </a:cubicBezTo>
                  <a:cubicBezTo>
                    <a:pt x="56" y="87"/>
                    <a:pt x="56" y="87"/>
                    <a:pt x="56" y="87"/>
                  </a:cubicBezTo>
                  <a:lnTo>
                    <a:pt x="50" y="89"/>
                  </a:lnTo>
                  <a:close/>
                  <a:moveTo>
                    <a:pt x="58" y="28"/>
                  </a:moveTo>
                  <a:cubicBezTo>
                    <a:pt x="58" y="26"/>
                    <a:pt x="58" y="16"/>
                    <a:pt x="58" y="15"/>
                  </a:cubicBezTo>
                  <a:cubicBezTo>
                    <a:pt x="58" y="15"/>
                    <a:pt x="58" y="15"/>
                    <a:pt x="58" y="15"/>
                  </a:cubicBezTo>
                  <a:cubicBezTo>
                    <a:pt x="58" y="15"/>
                    <a:pt x="59" y="15"/>
                    <a:pt x="59" y="14"/>
                  </a:cubicBezTo>
                  <a:cubicBezTo>
                    <a:pt x="59" y="14"/>
                    <a:pt x="59" y="13"/>
                    <a:pt x="59" y="12"/>
                  </a:cubicBezTo>
                  <a:cubicBezTo>
                    <a:pt x="52" y="12"/>
                    <a:pt x="52" y="12"/>
                    <a:pt x="52" y="12"/>
                  </a:cubicBezTo>
                  <a:cubicBezTo>
                    <a:pt x="52" y="13"/>
                    <a:pt x="52" y="13"/>
                    <a:pt x="52" y="14"/>
                  </a:cubicBezTo>
                  <a:cubicBezTo>
                    <a:pt x="52" y="14"/>
                    <a:pt x="53" y="15"/>
                    <a:pt x="53" y="15"/>
                  </a:cubicBezTo>
                  <a:cubicBezTo>
                    <a:pt x="53" y="15"/>
                    <a:pt x="53" y="15"/>
                    <a:pt x="53" y="15"/>
                  </a:cubicBezTo>
                  <a:cubicBezTo>
                    <a:pt x="53" y="28"/>
                    <a:pt x="53" y="28"/>
                    <a:pt x="53" y="28"/>
                  </a:cubicBezTo>
                  <a:cubicBezTo>
                    <a:pt x="53" y="28"/>
                    <a:pt x="53" y="28"/>
                    <a:pt x="53" y="28"/>
                  </a:cubicBezTo>
                  <a:cubicBezTo>
                    <a:pt x="53" y="28"/>
                    <a:pt x="52" y="29"/>
                    <a:pt x="52" y="32"/>
                  </a:cubicBezTo>
                  <a:cubicBezTo>
                    <a:pt x="52" y="34"/>
                    <a:pt x="53" y="36"/>
                    <a:pt x="53" y="36"/>
                  </a:cubicBezTo>
                  <a:cubicBezTo>
                    <a:pt x="53" y="36"/>
                    <a:pt x="53" y="36"/>
                    <a:pt x="53" y="36"/>
                  </a:cubicBezTo>
                  <a:cubicBezTo>
                    <a:pt x="53" y="46"/>
                    <a:pt x="53" y="46"/>
                    <a:pt x="53" y="46"/>
                  </a:cubicBezTo>
                  <a:cubicBezTo>
                    <a:pt x="53" y="46"/>
                    <a:pt x="53" y="46"/>
                    <a:pt x="53" y="46"/>
                  </a:cubicBezTo>
                  <a:cubicBezTo>
                    <a:pt x="53" y="47"/>
                    <a:pt x="52" y="47"/>
                    <a:pt x="52" y="48"/>
                  </a:cubicBezTo>
                  <a:cubicBezTo>
                    <a:pt x="52" y="49"/>
                    <a:pt x="52" y="49"/>
                    <a:pt x="52" y="49"/>
                  </a:cubicBezTo>
                  <a:cubicBezTo>
                    <a:pt x="59" y="49"/>
                    <a:pt x="59" y="49"/>
                    <a:pt x="59" y="49"/>
                  </a:cubicBezTo>
                  <a:cubicBezTo>
                    <a:pt x="59" y="49"/>
                    <a:pt x="59" y="48"/>
                    <a:pt x="59" y="47"/>
                  </a:cubicBezTo>
                  <a:cubicBezTo>
                    <a:pt x="59" y="47"/>
                    <a:pt x="59" y="46"/>
                    <a:pt x="58" y="46"/>
                  </a:cubicBezTo>
                  <a:cubicBezTo>
                    <a:pt x="58" y="46"/>
                    <a:pt x="58" y="46"/>
                    <a:pt x="58" y="46"/>
                  </a:cubicBezTo>
                  <a:cubicBezTo>
                    <a:pt x="58" y="36"/>
                    <a:pt x="58" y="36"/>
                    <a:pt x="58" y="36"/>
                  </a:cubicBezTo>
                  <a:cubicBezTo>
                    <a:pt x="58" y="36"/>
                    <a:pt x="58" y="36"/>
                    <a:pt x="58" y="36"/>
                  </a:cubicBezTo>
                  <a:cubicBezTo>
                    <a:pt x="58" y="36"/>
                    <a:pt x="59" y="35"/>
                    <a:pt x="59" y="35"/>
                  </a:cubicBezTo>
                  <a:cubicBezTo>
                    <a:pt x="59" y="34"/>
                    <a:pt x="60" y="33"/>
                    <a:pt x="60" y="32"/>
                  </a:cubicBezTo>
                  <a:cubicBezTo>
                    <a:pt x="60" y="30"/>
                    <a:pt x="59" y="29"/>
                    <a:pt x="58" y="28"/>
                  </a:cubicBezTo>
                  <a:cubicBezTo>
                    <a:pt x="58" y="28"/>
                    <a:pt x="58" y="28"/>
                    <a:pt x="58" y="28"/>
                  </a:cubicBezTo>
                  <a:cubicBezTo>
                    <a:pt x="58" y="28"/>
                    <a:pt x="58" y="28"/>
                    <a:pt x="58" y="28"/>
                  </a:cubicBezTo>
                  <a:moveTo>
                    <a:pt x="74" y="38"/>
                  </a:moveTo>
                  <a:cubicBezTo>
                    <a:pt x="85" y="26"/>
                    <a:pt x="85" y="26"/>
                    <a:pt x="85" y="26"/>
                  </a:cubicBezTo>
                  <a:cubicBezTo>
                    <a:pt x="83" y="26"/>
                    <a:pt x="82" y="26"/>
                    <a:pt x="80" y="26"/>
                  </a:cubicBezTo>
                  <a:cubicBezTo>
                    <a:pt x="77" y="26"/>
                    <a:pt x="73" y="26"/>
                    <a:pt x="69" y="26"/>
                  </a:cubicBezTo>
                  <a:cubicBezTo>
                    <a:pt x="68" y="26"/>
                    <a:pt x="66" y="25"/>
                    <a:pt x="65" y="25"/>
                  </a:cubicBezTo>
                  <a:cubicBezTo>
                    <a:pt x="64" y="24"/>
                    <a:pt x="62" y="23"/>
                    <a:pt x="62" y="23"/>
                  </a:cubicBezTo>
                  <a:cubicBezTo>
                    <a:pt x="62" y="24"/>
                    <a:pt x="61" y="26"/>
                    <a:pt x="61" y="27"/>
                  </a:cubicBezTo>
                  <a:cubicBezTo>
                    <a:pt x="61" y="27"/>
                    <a:pt x="63" y="29"/>
                    <a:pt x="63" y="32"/>
                  </a:cubicBezTo>
                  <a:cubicBezTo>
                    <a:pt x="63" y="32"/>
                    <a:pt x="63" y="32"/>
                    <a:pt x="63" y="32"/>
                  </a:cubicBezTo>
                  <a:cubicBezTo>
                    <a:pt x="63" y="33"/>
                    <a:pt x="63" y="35"/>
                    <a:pt x="61" y="37"/>
                  </a:cubicBezTo>
                  <a:cubicBezTo>
                    <a:pt x="62" y="39"/>
                    <a:pt x="62" y="40"/>
                    <a:pt x="63" y="41"/>
                  </a:cubicBezTo>
                  <a:cubicBezTo>
                    <a:pt x="63" y="40"/>
                    <a:pt x="66" y="38"/>
                    <a:pt x="69" y="38"/>
                  </a:cubicBezTo>
                  <a:cubicBezTo>
                    <a:pt x="69" y="38"/>
                    <a:pt x="71" y="38"/>
                    <a:pt x="74" y="38"/>
                  </a:cubicBezTo>
                  <a:moveTo>
                    <a:pt x="125" y="38"/>
                  </a:moveTo>
                  <a:cubicBezTo>
                    <a:pt x="140" y="19"/>
                    <a:pt x="140" y="19"/>
                    <a:pt x="140" y="19"/>
                  </a:cubicBezTo>
                  <a:cubicBezTo>
                    <a:pt x="139" y="19"/>
                    <a:pt x="138" y="19"/>
                    <a:pt x="136" y="20"/>
                  </a:cubicBezTo>
                  <a:cubicBezTo>
                    <a:pt x="135" y="21"/>
                    <a:pt x="134" y="23"/>
                    <a:pt x="134" y="24"/>
                  </a:cubicBezTo>
                  <a:cubicBezTo>
                    <a:pt x="134" y="24"/>
                    <a:pt x="134" y="24"/>
                    <a:pt x="134" y="24"/>
                  </a:cubicBezTo>
                  <a:cubicBezTo>
                    <a:pt x="134" y="24"/>
                    <a:pt x="134" y="24"/>
                    <a:pt x="134" y="24"/>
                  </a:cubicBezTo>
                  <a:cubicBezTo>
                    <a:pt x="134" y="23"/>
                    <a:pt x="133" y="22"/>
                    <a:pt x="132" y="22"/>
                  </a:cubicBezTo>
                  <a:cubicBezTo>
                    <a:pt x="131" y="22"/>
                    <a:pt x="129" y="22"/>
                    <a:pt x="128" y="23"/>
                  </a:cubicBezTo>
                  <a:cubicBezTo>
                    <a:pt x="130" y="26"/>
                    <a:pt x="130" y="27"/>
                    <a:pt x="129" y="28"/>
                  </a:cubicBezTo>
                  <a:cubicBezTo>
                    <a:pt x="128" y="29"/>
                    <a:pt x="127" y="29"/>
                    <a:pt x="126" y="29"/>
                  </a:cubicBezTo>
                  <a:cubicBezTo>
                    <a:pt x="124" y="28"/>
                    <a:pt x="124" y="26"/>
                    <a:pt x="124" y="25"/>
                  </a:cubicBezTo>
                  <a:cubicBezTo>
                    <a:pt x="124" y="26"/>
                    <a:pt x="123" y="26"/>
                    <a:pt x="121" y="26"/>
                  </a:cubicBezTo>
                  <a:cubicBezTo>
                    <a:pt x="121" y="26"/>
                    <a:pt x="120" y="26"/>
                    <a:pt x="119" y="25"/>
                  </a:cubicBezTo>
                  <a:cubicBezTo>
                    <a:pt x="119" y="24"/>
                    <a:pt x="119" y="24"/>
                    <a:pt x="119" y="23"/>
                  </a:cubicBezTo>
                  <a:cubicBezTo>
                    <a:pt x="120" y="21"/>
                    <a:pt x="122" y="21"/>
                    <a:pt x="124" y="21"/>
                  </a:cubicBezTo>
                  <a:cubicBezTo>
                    <a:pt x="124" y="20"/>
                    <a:pt x="124" y="18"/>
                    <a:pt x="122" y="17"/>
                  </a:cubicBezTo>
                  <a:cubicBezTo>
                    <a:pt x="121" y="16"/>
                    <a:pt x="118" y="17"/>
                    <a:pt x="118" y="17"/>
                  </a:cubicBezTo>
                  <a:cubicBezTo>
                    <a:pt x="118" y="17"/>
                    <a:pt x="118" y="17"/>
                    <a:pt x="118" y="17"/>
                  </a:cubicBezTo>
                  <a:cubicBezTo>
                    <a:pt x="118" y="17"/>
                    <a:pt x="118" y="16"/>
                    <a:pt x="118" y="16"/>
                  </a:cubicBezTo>
                  <a:cubicBezTo>
                    <a:pt x="118" y="16"/>
                    <a:pt x="120" y="15"/>
                    <a:pt x="120" y="13"/>
                  </a:cubicBezTo>
                  <a:cubicBezTo>
                    <a:pt x="120" y="12"/>
                    <a:pt x="120" y="10"/>
                    <a:pt x="118" y="8"/>
                  </a:cubicBezTo>
                  <a:cubicBezTo>
                    <a:pt x="118" y="8"/>
                    <a:pt x="118" y="8"/>
                    <a:pt x="118" y="8"/>
                  </a:cubicBezTo>
                  <a:cubicBezTo>
                    <a:pt x="116" y="8"/>
                    <a:pt x="114" y="9"/>
                    <a:pt x="113" y="10"/>
                  </a:cubicBezTo>
                  <a:cubicBezTo>
                    <a:pt x="112" y="12"/>
                    <a:pt x="112" y="14"/>
                    <a:pt x="112" y="14"/>
                  </a:cubicBezTo>
                  <a:cubicBezTo>
                    <a:pt x="113" y="14"/>
                    <a:pt x="112" y="14"/>
                    <a:pt x="112" y="14"/>
                  </a:cubicBezTo>
                  <a:cubicBezTo>
                    <a:pt x="112" y="14"/>
                    <a:pt x="112" y="14"/>
                    <a:pt x="112" y="14"/>
                  </a:cubicBezTo>
                  <a:cubicBezTo>
                    <a:pt x="112" y="14"/>
                    <a:pt x="111" y="11"/>
                    <a:pt x="109" y="11"/>
                  </a:cubicBezTo>
                  <a:cubicBezTo>
                    <a:pt x="107" y="10"/>
                    <a:pt x="105" y="12"/>
                    <a:pt x="105" y="12"/>
                  </a:cubicBezTo>
                  <a:cubicBezTo>
                    <a:pt x="107" y="14"/>
                    <a:pt x="107" y="16"/>
                    <a:pt x="107" y="17"/>
                  </a:cubicBezTo>
                  <a:cubicBezTo>
                    <a:pt x="106" y="18"/>
                    <a:pt x="106" y="19"/>
                    <a:pt x="105" y="19"/>
                  </a:cubicBezTo>
                  <a:cubicBezTo>
                    <a:pt x="104" y="19"/>
                    <a:pt x="103" y="18"/>
                    <a:pt x="103" y="18"/>
                  </a:cubicBezTo>
                  <a:cubicBezTo>
                    <a:pt x="102" y="17"/>
                    <a:pt x="102" y="16"/>
                    <a:pt x="102" y="16"/>
                  </a:cubicBezTo>
                  <a:cubicBezTo>
                    <a:pt x="101" y="16"/>
                    <a:pt x="99" y="17"/>
                    <a:pt x="98" y="16"/>
                  </a:cubicBezTo>
                  <a:cubicBezTo>
                    <a:pt x="97" y="15"/>
                    <a:pt x="96" y="15"/>
                    <a:pt x="96" y="14"/>
                  </a:cubicBezTo>
                  <a:cubicBezTo>
                    <a:pt x="97" y="13"/>
                    <a:pt x="97" y="11"/>
                    <a:pt x="101" y="11"/>
                  </a:cubicBezTo>
                  <a:cubicBezTo>
                    <a:pt x="101" y="10"/>
                    <a:pt x="100" y="8"/>
                    <a:pt x="99" y="7"/>
                  </a:cubicBezTo>
                  <a:cubicBezTo>
                    <a:pt x="98" y="7"/>
                    <a:pt x="97" y="7"/>
                    <a:pt x="96" y="7"/>
                  </a:cubicBezTo>
                  <a:cubicBezTo>
                    <a:pt x="96" y="7"/>
                    <a:pt x="96" y="7"/>
                    <a:pt x="96" y="7"/>
                  </a:cubicBezTo>
                  <a:cubicBezTo>
                    <a:pt x="96" y="7"/>
                    <a:pt x="96" y="7"/>
                    <a:pt x="96" y="7"/>
                  </a:cubicBezTo>
                  <a:cubicBezTo>
                    <a:pt x="96" y="7"/>
                    <a:pt x="98" y="5"/>
                    <a:pt x="98" y="3"/>
                  </a:cubicBezTo>
                  <a:cubicBezTo>
                    <a:pt x="97" y="1"/>
                    <a:pt x="96" y="0"/>
                    <a:pt x="96" y="0"/>
                  </a:cubicBezTo>
                  <a:cubicBezTo>
                    <a:pt x="92" y="23"/>
                    <a:pt x="92" y="23"/>
                    <a:pt x="92" y="23"/>
                  </a:cubicBezTo>
                  <a:cubicBezTo>
                    <a:pt x="102" y="28"/>
                    <a:pt x="102" y="28"/>
                    <a:pt x="102" y="28"/>
                  </a:cubicBezTo>
                  <a:cubicBezTo>
                    <a:pt x="103" y="27"/>
                    <a:pt x="105" y="26"/>
                    <a:pt x="106" y="26"/>
                  </a:cubicBezTo>
                  <a:cubicBezTo>
                    <a:pt x="108" y="24"/>
                    <a:pt x="111" y="25"/>
                    <a:pt x="114" y="26"/>
                  </a:cubicBezTo>
                  <a:cubicBezTo>
                    <a:pt x="118" y="28"/>
                    <a:pt x="119" y="30"/>
                    <a:pt x="119" y="31"/>
                  </a:cubicBezTo>
                  <a:cubicBezTo>
                    <a:pt x="119" y="32"/>
                    <a:pt x="118" y="34"/>
                    <a:pt x="118" y="35"/>
                  </a:cubicBezTo>
                  <a:lnTo>
                    <a:pt x="125" y="38"/>
                  </a:lnTo>
                  <a:close/>
                  <a:moveTo>
                    <a:pt x="180" y="35"/>
                  </a:moveTo>
                  <a:cubicBezTo>
                    <a:pt x="189" y="31"/>
                    <a:pt x="189" y="31"/>
                    <a:pt x="189" y="31"/>
                  </a:cubicBezTo>
                  <a:cubicBezTo>
                    <a:pt x="180" y="27"/>
                    <a:pt x="180" y="27"/>
                    <a:pt x="180" y="27"/>
                  </a:cubicBezTo>
                  <a:cubicBezTo>
                    <a:pt x="175" y="27"/>
                    <a:pt x="166" y="27"/>
                    <a:pt x="154" y="26"/>
                  </a:cubicBezTo>
                  <a:cubicBezTo>
                    <a:pt x="149" y="26"/>
                    <a:pt x="144" y="26"/>
                    <a:pt x="139" y="26"/>
                  </a:cubicBezTo>
                  <a:cubicBezTo>
                    <a:pt x="131" y="36"/>
                    <a:pt x="131" y="36"/>
                    <a:pt x="131" y="36"/>
                  </a:cubicBezTo>
                  <a:cubicBezTo>
                    <a:pt x="144" y="36"/>
                    <a:pt x="144" y="36"/>
                    <a:pt x="144" y="36"/>
                  </a:cubicBezTo>
                  <a:cubicBezTo>
                    <a:pt x="160" y="35"/>
                    <a:pt x="174" y="35"/>
                    <a:pt x="180" y="35"/>
                  </a:cubicBezTo>
                  <a:moveTo>
                    <a:pt x="168" y="86"/>
                  </a:moveTo>
                  <a:cubicBezTo>
                    <a:pt x="168" y="86"/>
                    <a:pt x="168" y="86"/>
                    <a:pt x="168" y="86"/>
                  </a:cubicBezTo>
                  <a:cubicBezTo>
                    <a:pt x="168" y="86"/>
                    <a:pt x="168" y="86"/>
                    <a:pt x="168" y="86"/>
                  </a:cubicBezTo>
                  <a:cubicBezTo>
                    <a:pt x="167" y="85"/>
                    <a:pt x="166" y="85"/>
                    <a:pt x="166" y="85"/>
                  </a:cubicBezTo>
                  <a:cubicBezTo>
                    <a:pt x="159" y="82"/>
                    <a:pt x="154" y="79"/>
                    <a:pt x="151" y="74"/>
                  </a:cubicBezTo>
                  <a:cubicBezTo>
                    <a:pt x="151" y="74"/>
                    <a:pt x="151" y="74"/>
                    <a:pt x="151" y="74"/>
                  </a:cubicBezTo>
                  <a:cubicBezTo>
                    <a:pt x="148" y="69"/>
                    <a:pt x="149" y="58"/>
                    <a:pt x="157" y="54"/>
                  </a:cubicBezTo>
                  <a:cubicBezTo>
                    <a:pt x="157" y="53"/>
                    <a:pt x="157" y="53"/>
                    <a:pt x="157" y="54"/>
                  </a:cubicBezTo>
                  <a:cubicBezTo>
                    <a:pt x="158" y="55"/>
                    <a:pt x="159" y="57"/>
                    <a:pt x="159" y="57"/>
                  </a:cubicBezTo>
                  <a:cubicBezTo>
                    <a:pt x="160" y="57"/>
                    <a:pt x="161" y="57"/>
                    <a:pt x="163" y="57"/>
                  </a:cubicBezTo>
                  <a:cubicBezTo>
                    <a:pt x="164" y="57"/>
                    <a:pt x="165" y="57"/>
                    <a:pt x="166" y="57"/>
                  </a:cubicBezTo>
                  <a:cubicBezTo>
                    <a:pt x="166" y="55"/>
                    <a:pt x="166" y="53"/>
                    <a:pt x="165" y="51"/>
                  </a:cubicBezTo>
                  <a:cubicBezTo>
                    <a:pt x="165" y="51"/>
                    <a:pt x="165" y="51"/>
                    <a:pt x="165" y="51"/>
                  </a:cubicBezTo>
                  <a:cubicBezTo>
                    <a:pt x="165" y="51"/>
                    <a:pt x="165" y="51"/>
                    <a:pt x="166" y="51"/>
                  </a:cubicBezTo>
                  <a:cubicBezTo>
                    <a:pt x="168" y="53"/>
                    <a:pt x="169" y="54"/>
                    <a:pt x="169" y="57"/>
                  </a:cubicBezTo>
                  <a:cubicBezTo>
                    <a:pt x="171" y="57"/>
                    <a:pt x="175" y="57"/>
                    <a:pt x="176" y="57"/>
                  </a:cubicBezTo>
                  <a:cubicBezTo>
                    <a:pt x="176" y="55"/>
                    <a:pt x="176" y="54"/>
                    <a:pt x="175" y="53"/>
                  </a:cubicBezTo>
                  <a:cubicBezTo>
                    <a:pt x="175" y="53"/>
                    <a:pt x="175" y="53"/>
                    <a:pt x="175" y="53"/>
                  </a:cubicBezTo>
                  <a:cubicBezTo>
                    <a:pt x="175" y="53"/>
                    <a:pt x="175" y="53"/>
                    <a:pt x="175" y="53"/>
                  </a:cubicBezTo>
                  <a:cubicBezTo>
                    <a:pt x="183" y="56"/>
                    <a:pt x="185" y="63"/>
                    <a:pt x="185" y="67"/>
                  </a:cubicBezTo>
                  <a:cubicBezTo>
                    <a:pt x="185" y="73"/>
                    <a:pt x="182" y="78"/>
                    <a:pt x="177" y="81"/>
                  </a:cubicBezTo>
                  <a:cubicBezTo>
                    <a:pt x="174" y="83"/>
                    <a:pt x="171" y="85"/>
                    <a:pt x="168" y="86"/>
                  </a:cubicBezTo>
                  <a:moveTo>
                    <a:pt x="91" y="42"/>
                  </a:moveTo>
                  <a:cubicBezTo>
                    <a:pt x="90" y="43"/>
                    <a:pt x="87" y="43"/>
                    <a:pt x="85" y="43"/>
                  </a:cubicBezTo>
                  <a:cubicBezTo>
                    <a:pt x="85" y="43"/>
                    <a:pt x="85" y="43"/>
                    <a:pt x="84" y="43"/>
                  </a:cubicBezTo>
                  <a:cubicBezTo>
                    <a:pt x="84" y="43"/>
                    <a:pt x="84" y="40"/>
                    <a:pt x="84" y="39"/>
                  </a:cubicBezTo>
                  <a:cubicBezTo>
                    <a:pt x="84" y="39"/>
                    <a:pt x="85" y="39"/>
                    <a:pt x="86" y="39"/>
                  </a:cubicBezTo>
                  <a:cubicBezTo>
                    <a:pt x="87" y="39"/>
                    <a:pt x="90" y="40"/>
                    <a:pt x="91" y="42"/>
                  </a:cubicBezTo>
                  <a:cubicBezTo>
                    <a:pt x="91" y="42"/>
                    <a:pt x="91" y="42"/>
                    <a:pt x="91" y="42"/>
                  </a:cubicBezTo>
                  <a:moveTo>
                    <a:pt x="194" y="117"/>
                  </a:moveTo>
                  <a:cubicBezTo>
                    <a:pt x="194" y="117"/>
                    <a:pt x="194" y="117"/>
                    <a:pt x="195" y="117"/>
                  </a:cubicBezTo>
                  <a:cubicBezTo>
                    <a:pt x="195" y="117"/>
                    <a:pt x="195" y="117"/>
                    <a:pt x="195" y="117"/>
                  </a:cubicBezTo>
                  <a:cubicBezTo>
                    <a:pt x="197" y="117"/>
                    <a:pt x="199" y="117"/>
                    <a:pt x="200" y="116"/>
                  </a:cubicBezTo>
                  <a:cubicBezTo>
                    <a:pt x="200" y="116"/>
                    <a:pt x="199" y="110"/>
                    <a:pt x="198" y="108"/>
                  </a:cubicBezTo>
                  <a:cubicBezTo>
                    <a:pt x="196" y="108"/>
                    <a:pt x="193" y="108"/>
                    <a:pt x="191" y="105"/>
                  </a:cubicBezTo>
                  <a:cubicBezTo>
                    <a:pt x="191" y="104"/>
                    <a:pt x="190" y="104"/>
                    <a:pt x="190" y="103"/>
                  </a:cubicBezTo>
                  <a:cubicBezTo>
                    <a:pt x="186" y="98"/>
                    <a:pt x="181" y="93"/>
                    <a:pt x="174" y="89"/>
                  </a:cubicBezTo>
                  <a:cubicBezTo>
                    <a:pt x="174" y="89"/>
                    <a:pt x="174" y="89"/>
                    <a:pt x="174" y="89"/>
                  </a:cubicBezTo>
                  <a:cubicBezTo>
                    <a:pt x="174" y="89"/>
                    <a:pt x="174" y="89"/>
                    <a:pt x="174" y="89"/>
                  </a:cubicBezTo>
                  <a:cubicBezTo>
                    <a:pt x="184" y="84"/>
                    <a:pt x="187" y="79"/>
                    <a:pt x="189" y="77"/>
                  </a:cubicBezTo>
                  <a:cubicBezTo>
                    <a:pt x="190" y="74"/>
                    <a:pt x="192" y="67"/>
                    <a:pt x="190" y="61"/>
                  </a:cubicBezTo>
                  <a:cubicBezTo>
                    <a:pt x="189" y="55"/>
                    <a:pt x="186" y="51"/>
                    <a:pt x="180" y="48"/>
                  </a:cubicBezTo>
                  <a:cubicBezTo>
                    <a:pt x="170" y="43"/>
                    <a:pt x="160" y="45"/>
                    <a:pt x="155" y="47"/>
                  </a:cubicBezTo>
                  <a:cubicBezTo>
                    <a:pt x="146" y="52"/>
                    <a:pt x="141" y="61"/>
                    <a:pt x="143" y="71"/>
                  </a:cubicBezTo>
                  <a:cubicBezTo>
                    <a:pt x="145" y="82"/>
                    <a:pt x="152" y="85"/>
                    <a:pt x="160" y="89"/>
                  </a:cubicBezTo>
                  <a:cubicBezTo>
                    <a:pt x="160" y="89"/>
                    <a:pt x="160" y="89"/>
                    <a:pt x="160" y="89"/>
                  </a:cubicBezTo>
                  <a:cubicBezTo>
                    <a:pt x="160" y="89"/>
                    <a:pt x="160" y="89"/>
                    <a:pt x="160" y="89"/>
                  </a:cubicBezTo>
                  <a:cubicBezTo>
                    <a:pt x="153" y="93"/>
                    <a:pt x="149" y="97"/>
                    <a:pt x="149" y="105"/>
                  </a:cubicBezTo>
                  <a:cubicBezTo>
                    <a:pt x="149" y="106"/>
                    <a:pt x="149" y="108"/>
                    <a:pt x="150" y="110"/>
                  </a:cubicBezTo>
                  <a:cubicBezTo>
                    <a:pt x="151" y="113"/>
                    <a:pt x="152" y="117"/>
                    <a:pt x="151" y="123"/>
                  </a:cubicBezTo>
                  <a:cubicBezTo>
                    <a:pt x="151" y="123"/>
                    <a:pt x="156" y="121"/>
                    <a:pt x="156" y="120"/>
                  </a:cubicBezTo>
                  <a:cubicBezTo>
                    <a:pt x="158" y="116"/>
                    <a:pt x="158" y="109"/>
                    <a:pt x="158" y="109"/>
                  </a:cubicBezTo>
                  <a:cubicBezTo>
                    <a:pt x="158" y="109"/>
                    <a:pt x="158" y="109"/>
                    <a:pt x="158" y="109"/>
                  </a:cubicBezTo>
                  <a:cubicBezTo>
                    <a:pt x="158" y="109"/>
                    <a:pt x="158" y="109"/>
                    <a:pt x="158" y="109"/>
                  </a:cubicBezTo>
                  <a:cubicBezTo>
                    <a:pt x="160" y="111"/>
                    <a:pt x="160" y="115"/>
                    <a:pt x="160" y="118"/>
                  </a:cubicBezTo>
                  <a:cubicBezTo>
                    <a:pt x="161" y="117"/>
                    <a:pt x="163" y="116"/>
                    <a:pt x="164" y="115"/>
                  </a:cubicBezTo>
                  <a:cubicBezTo>
                    <a:pt x="165" y="109"/>
                    <a:pt x="164" y="105"/>
                    <a:pt x="163" y="102"/>
                  </a:cubicBezTo>
                  <a:cubicBezTo>
                    <a:pt x="163" y="102"/>
                    <a:pt x="162" y="102"/>
                    <a:pt x="162" y="101"/>
                  </a:cubicBezTo>
                  <a:cubicBezTo>
                    <a:pt x="161" y="98"/>
                    <a:pt x="164" y="94"/>
                    <a:pt x="166" y="93"/>
                  </a:cubicBezTo>
                  <a:cubicBezTo>
                    <a:pt x="167" y="93"/>
                    <a:pt x="167" y="93"/>
                    <a:pt x="167" y="93"/>
                  </a:cubicBezTo>
                  <a:cubicBezTo>
                    <a:pt x="169" y="94"/>
                    <a:pt x="171" y="95"/>
                    <a:pt x="172" y="96"/>
                  </a:cubicBezTo>
                  <a:cubicBezTo>
                    <a:pt x="175" y="98"/>
                    <a:pt x="182" y="103"/>
                    <a:pt x="185" y="110"/>
                  </a:cubicBezTo>
                  <a:cubicBezTo>
                    <a:pt x="189" y="120"/>
                    <a:pt x="187" y="126"/>
                    <a:pt x="185" y="130"/>
                  </a:cubicBezTo>
                  <a:cubicBezTo>
                    <a:pt x="181" y="135"/>
                    <a:pt x="178" y="138"/>
                    <a:pt x="172" y="138"/>
                  </a:cubicBezTo>
                  <a:cubicBezTo>
                    <a:pt x="172" y="138"/>
                    <a:pt x="172" y="138"/>
                    <a:pt x="172" y="138"/>
                  </a:cubicBezTo>
                  <a:cubicBezTo>
                    <a:pt x="172" y="138"/>
                    <a:pt x="172" y="138"/>
                    <a:pt x="172" y="138"/>
                  </a:cubicBezTo>
                  <a:cubicBezTo>
                    <a:pt x="170" y="138"/>
                    <a:pt x="169" y="138"/>
                    <a:pt x="167" y="138"/>
                  </a:cubicBezTo>
                  <a:cubicBezTo>
                    <a:pt x="166" y="138"/>
                    <a:pt x="164" y="138"/>
                    <a:pt x="163" y="137"/>
                  </a:cubicBezTo>
                  <a:cubicBezTo>
                    <a:pt x="162" y="137"/>
                    <a:pt x="161" y="137"/>
                    <a:pt x="160" y="136"/>
                  </a:cubicBezTo>
                  <a:cubicBezTo>
                    <a:pt x="160" y="136"/>
                    <a:pt x="160" y="136"/>
                    <a:pt x="160" y="136"/>
                  </a:cubicBezTo>
                  <a:cubicBezTo>
                    <a:pt x="160" y="136"/>
                    <a:pt x="160" y="136"/>
                    <a:pt x="159" y="136"/>
                  </a:cubicBezTo>
                  <a:cubicBezTo>
                    <a:pt x="159" y="136"/>
                    <a:pt x="159" y="136"/>
                    <a:pt x="159" y="136"/>
                  </a:cubicBezTo>
                  <a:cubicBezTo>
                    <a:pt x="159" y="136"/>
                    <a:pt x="159" y="136"/>
                    <a:pt x="159" y="136"/>
                  </a:cubicBezTo>
                  <a:cubicBezTo>
                    <a:pt x="159" y="136"/>
                    <a:pt x="159" y="136"/>
                    <a:pt x="159" y="136"/>
                  </a:cubicBezTo>
                  <a:cubicBezTo>
                    <a:pt x="156" y="134"/>
                    <a:pt x="147" y="129"/>
                    <a:pt x="138" y="120"/>
                  </a:cubicBezTo>
                  <a:cubicBezTo>
                    <a:pt x="133" y="114"/>
                    <a:pt x="129" y="109"/>
                    <a:pt x="126" y="106"/>
                  </a:cubicBezTo>
                  <a:cubicBezTo>
                    <a:pt x="125" y="104"/>
                    <a:pt x="125" y="104"/>
                    <a:pt x="125" y="104"/>
                  </a:cubicBezTo>
                  <a:cubicBezTo>
                    <a:pt x="125" y="104"/>
                    <a:pt x="125" y="104"/>
                    <a:pt x="125" y="104"/>
                  </a:cubicBezTo>
                  <a:cubicBezTo>
                    <a:pt x="125" y="104"/>
                    <a:pt x="125" y="104"/>
                    <a:pt x="125" y="104"/>
                  </a:cubicBezTo>
                  <a:cubicBezTo>
                    <a:pt x="129" y="106"/>
                    <a:pt x="133" y="105"/>
                    <a:pt x="134" y="105"/>
                  </a:cubicBezTo>
                  <a:cubicBezTo>
                    <a:pt x="134" y="105"/>
                    <a:pt x="134" y="102"/>
                    <a:pt x="134" y="100"/>
                  </a:cubicBezTo>
                  <a:cubicBezTo>
                    <a:pt x="134" y="94"/>
                    <a:pt x="134" y="94"/>
                    <a:pt x="134" y="94"/>
                  </a:cubicBezTo>
                  <a:cubicBezTo>
                    <a:pt x="134" y="94"/>
                    <a:pt x="134" y="92"/>
                    <a:pt x="134" y="90"/>
                  </a:cubicBezTo>
                  <a:cubicBezTo>
                    <a:pt x="133" y="90"/>
                    <a:pt x="123" y="89"/>
                    <a:pt x="121" y="84"/>
                  </a:cubicBezTo>
                  <a:cubicBezTo>
                    <a:pt x="121" y="84"/>
                    <a:pt x="121" y="84"/>
                    <a:pt x="121" y="84"/>
                  </a:cubicBezTo>
                  <a:cubicBezTo>
                    <a:pt x="121" y="84"/>
                    <a:pt x="121" y="84"/>
                    <a:pt x="121" y="84"/>
                  </a:cubicBezTo>
                  <a:cubicBezTo>
                    <a:pt x="121" y="84"/>
                    <a:pt x="124" y="85"/>
                    <a:pt x="127" y="86"/>
                  </a:cubicBezTo>
                  <a:cubicBezTo>
                    <a:pt x="130" y="86"/>
                    <a:pt x="134" y="85"/>
                    <a:pt x="135" y="85"/>
                  </a:cubicBezTo>
                  <a:cubicBezTo>
                    <a:pt x="135" y="84"/>
                    <a:pt x="135" y="78"/>
                    <a:pt x="135" y="75"/>
                  </a:cubicBezTo>
                  <a:cubicBezTo>
                    <a:pt x="135" y="75"/>
                    <a:pt x="135" y="72"/>
                    <a:pt x="135" y="71"/>
                  </a:cubicBezTo>
                  <a:cubicBezTo>
                    <a:pt x="134" y="71"/>
                    <a:pt x="131" y="71"/>
                    <a:pt x="128" y="70"/>
                  </a:cubicBezTo>
                  <a:cubicBezTo>
                    <a:pt x="126" y="70"/>
                    <a:pt x="122" y="68"/>
                    <a:pt x="121" y="65"/>
                  </a:cubicBezTo>
                  <a:cubicBezTo>
                    <a:pt x="121" y="65"/>
                    <a:pt x="121" y="65"/>
                    <a:pt x="121" y="65"/>
                  </a:cubicBezTo>
                  <a:cubicBezTo>
                    <a:pt x="121" y="65"/>
                    <a:pt x="121" y="65"/>
                    <a:pt x="121" y="65"/>
                  </a:cubicBezTo>
                  <a:cubicBezTo>
                    <a:pt x="121" y="65"/>
                    <a:pt x="123" y="66"/>
                    <a:pt x="127" y="66"/>
                  </a:cubicBezTo>
                  <a:cubicBezTo>
                    <a:pt x="131" y="67"/>
                    <a:pt x="136" y="66"/>
                    <a:pt x="136" y="66"/>
                  </a:cubicBezTo>
                  <a:cubicBezTo>
                    <a:pt x="136" y="63"/>
                    <a:pt x="136" y="56"/>
                    <a:pt x="136" y="56"/>
                  </a:cubicBezTo>
                  <a:cubicBezTo>
                    <a:pt x="136" y="54"/>
                    <a:pt x="136" y="52"/>
                    <a:pt x="136" y="51"/>
                  </a:cubicBezTo>
                  <a:cubicBezTo>
                    <a:pt x="135" y="52"/>
                    <a:pt x="128" y="51"/>
                    <a:pt x="123" y="46"/>
                  </a:cubicBezTo>
                  <a:cubicBezTo>
                    <a:pt x="123" y="46"/>
                    <a:pt x="121" y="44"/>
                    <a:pt x="123" y="41"/>
                  </a:cubicBezTo>
                  <a:cubicBezTo>
                    <a:pt x="112" y="36"/>
                    <a:pt x="112" y="36"/>
                    <a:pt x="112" y="36"/>
                  </a:cubicBezTo>
                  <a:cubicBezTo>
                    <a:pt x="112" y="36"/>
                    <a:pt x="112" y="36"/>
                    <a:pt x="112" y="36"/>
                  </a:cubicBezTo>
                  <a:cubicBezTo>
                    <a:pt x="113" y="36"/>
                    <a:pt x="115" y="34"/>
                    <a:pt x="115" y="32"/>
                  </a:cubicBezTo>
                  <a:cubicBezTo>
                    <a:pt x="115" y="31"/>
                    <a:pt x="114" y="30"/>
                    <a:pt x="114" y="30"/>
                  </a:cubicBezTo>
                  <a:cubicBezTo>
                    <a:pt x="113" y="29"/>
                    <a:pt x="110" y="28"/>
                    <a:pt x="108" y="29"/>
                  </a:cubicBezTo>
                  <a:cubicBezTo>
                    <a:pt x="105" y="29"/>
                    <a:pt x="103" y="32"/>
                    <a:pt x="103" y="32"/>
                  </a:cubicBezTo>
                  <a:cubicBezTo>
                    <a:pt x="103" y="32"/>
                    <a:pt x="103" y="32"/>
                    <a:pt x="103" y="32"/>
                  </a:cubicBezTo>
                  <a:cubicBezTo>
                    <a:pt x="90" y="26"/>
                    <a:pt x="90" y="26"/>
                    <a:pt x="90" y="26"/>
                  </a:cubicBezTo>
                  <a:cubicBezTo>
                    <a:pt x="79" y="37"/>
                    <a:pt x="79" y="37"/>
                    <a:pt x="79" y="37"/>
                  </a:cubicBezTo>
                  <a:cubicBezTo>
                    <a:pt x="79" y="37"/>
                    <a:pt x="79" y="38"/>
                    <a:pt x="79" y="39"/>
                  </a:cubicBezTo>
                  <a:cubicBezTo>
                    <a:pt x="79" y="40"/>
                    <a:pt x="79" y="40"/>
                    <a:pt x="79" y="40"/>
                  </a:cubicBezTo>
                  <a:cubicBezTo>
                    <a:pt x="79" y="40"/>
                    <a:pt x="79" y="41"/>
                    <a:pt x="78" y="41"/>
                  </a:cubicBezTo>
                  <a:cubicBezTo>
                    <a:pt x="78" y="42"/>
                    <a:pt x="77" y="42"/>
                    <a:pt x="77" y="43"/>
                  </a:cubicBezTo>
                  <a:cubicBezTo>
                    <a:pt x="76" y="44"/>
                    <a:pt x="76" y="44"/>
                    <a:pt x="75" y="45"/>
                  </a:cubicBezTo>
                  <a:cubicBezTo>
                    <a:pt x="74" y="46"/>
                    <a:pt x="74" y="47"/>
                    <a:pt x="73" y="47"/>
                  </a:cubicBezTo>
                  <a:cubicBezTo>
                    <a:pt x="72" y="49"/>
                    <a:pt x="72" y="50"/>
                    <a:pt x="72" y="51"/>
                  </a:cubicBezTo>
                  <a:cubicBezTo>
                    <a:pt x="72" y="51"/>
                    <a:pt x="72" y="51"/>
                    <a:pt x="72" y="51"/>
                  </a:cubicBezTo>
                  <a:cubicBezTo>
                    <a:pt x="72" y="52"/>
                    <a:pt x="70" y="54"/>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8"/>
                    <a:pt x="76" y="58"/>
                    <a:pt x="76" y="58"/>
                  </a:cubicBezTo>
                  <a:cubicBezTo>
                    <a:pt x="77" y="58"/>
                    <a:pt x="77" y="59"/>
                    <a:pt x="78" y="60"/>
                  </a:cubicBezTo>
                  <a:cubicBezTo>
                    <a:pt x="78" y="59"/>
                    <a:pt x="79" y="58"/>
                    <a:pt x="80" y="57"/>
                  </a:cubicBezTo>
                  <a:cubicBezTo>
                    <a:pt x="81" y="55"/>
                    <a:pt x="82" y="54"/>
                    <a:pt x="84" y="53"/>
                  </a:cubicBezTo>
                  <a:cubicBezTo>
                    <a:pt x="85" y="52"/>
                    <a:pt x="87" y="51"/>
                    <a:pt x="89" y="51"/>
                  </a:cubicBezTo>
                  <a:cubicBezTo>
                    <a:pt x="91" y="51"/>
                    <a:pt x="92" y="52"/>
                    <a:pt x="93" y="53"/>
                  </a:cubicBezTo>
                  <a:cubicBezTo>
                    <a:pt x="95" y="55"/>
                    <a:pt x="95" y="59"/>
                    <a:pt x="95" y="61"/>
                  </a:cubicBezTo>
                  <a:cubicBezTo>
                    <a:pt x="95" y="61"/>
                    <a:pt x="95" y="61"/>
                    <a:pt x="95" y="61"/>
                  </a:cubicBezTo>
                  <a:cubicBezTo>
                    <a:pt x="95" y="61"/>
                    <a:pt x="95" y="61"/>
                    <a:pt x="95" y="61"/>
                  </a:cubicBezTo>
                  <a:cubicBezTo>
                    <a:pt x="94" y="61"/>
                    <a:pt x="93" y="60"/>
                    <a:pt x="93" y="60"/>
                  </a:cubicBezTo>
                  <a:cubicBezTo>
                    <a:pt x="92" y="59"/>
                    <a:pt x="87" y="57"/>
                    <a:pt x="82" y="60"/>
                  </a:cubicBezTo>
                  <a:cubicBezTo>
                    <a:pt x="81" y="60"/>
                    <a:pt x="81" y="60"/>
                    <a:pt x="81" y="60"/>
                  </a:cubicBezTo>
                  <a:cubicBezTo>
                    <a:pt x="79" y="61"/>
                    <a:pt x="76" y="62"/>
                    <a:pt x="71" y="64"/>
                  </a:cubicBezTo>
                  <a:cubicBezTo>
                    <a:pt x="69" y="64"/>
                    <a:pt x="67" y="64"/>
                    <a:pt x="66" y="64"/>
                  </a:cubicBezTo>
                  <a:cubicBezTo>
                    <a:pt x="66" y="63"/>
                    <a:pt x="65" y="63"/>
                    <a:pt x="65" y="62"/>
                  </a:cubicBezTo>
                  <a:cubicBezTo>
                    <a:pt x="65" y="60"/>
                    <a:pt x="65" y="59"/>
                    <a:pt x="65" y="58"/>
                  </a:cubicBezTo>
                  <a:cubicBezTo>
                    <a:pt x="64" y="58"/>
                    <a:pt x="62" y="59"/>
                    <a:pt x="61" y="62"/>
                  </a:cubicBezTo>
                  <a:cubicBezTo>
                    <a:pt x="61" y="63"/>
                    <a:pt x="61" y="65"/>
                    <a:pt x="62" y="66"/>
                  </a:cubicBezTo>
                  <a:cubicBezTo>
                    <a:pt x="62" y="67"/>
                    <a:pt x="63" y="68"/>
                    <a:pt x="65" y="69"/>
                  </a:cubicBezTo>
                  <a:cubicBezTo>
                    <a:pt x="67" y="69"/>
                    <a:pt x="70" y="68"/>
                    <a:pt x="75" y="65"/>
                  </a:cubicBezTo>
                  <a:cubicBezTo>
                    <a:pt x="78" y="64"/>
                    <a:pt x="79" y="63"/>
                    <a:pt x="81" y="63"/>
                  </a:cubicBezTo>
                  <a:cubicBezTo>
                    <a:pt x="84" y="61"/>
                    <a:pt x="86" y="61"/>
                    <a:pt x="89" y="63"/>
                  </a:cubicBezTo>
                  <a:cubicBezTo>
                    <a:pt x="92" y="64"/>
                    <a:pt x="93" y="65"/>
                    <a:pt x="93" y="65"/>
                  </a:cubicBezTo>
                  <a:cubicBezTo>
                    <a:pt x="93" y="65"/>
                    <a:pt x="93" y="65"/>
                    <a:pt x="93" y="66"/>
                  </a:cubicBezTo>
                  <a:cubicBezTo>
                    <a:pt x="93" y="66"/>
                    <a:pt x="92" y="68"/>
                    <a:pt x="88" y="69"/>
                  </a:cubicBezTo>
                  <a:cubicBezTo>
                    <a:pt x="85" y="69"/>
                    <a:pt x="83" y="67"/>
                    <a:pt x="81" y="66"/>
                  </a:cubicBezTo>
                  <a:cubicBezTo>
                    <a:pt x="81" y="66"/>
                    <a:pt x="81" y="67"/>
                    <a:pt x="81" y="68"/>
                  </a:cubicBezTo>
                  <a:cubicBezTo>
                    <a:pt x="80" y="69"/>
                    <a:pt x="80" y="69"/>
                    <a:pt x="80" y="70"/>
                  </a:cubicBezTo>
                  <a:cubicBezTo>
                    <a:pt x="80" y="70"/>
                    <a:pt x="81" y="71"/>
                    <a:pt x="80" y="72"/>
                  </a:cubicBezTo>
                  <a:cubicBezTo>
                    <a:pt x="80" y="73"/>
                    <a:pt x="78" y="74"/>
                    <a:pt x="77" y="75"/>
                  </a:cubicBezTo>
                  <a:cubicBezTo>
                    <a:pt x="76" y="75"/>
                    <a:pt x="76" y="75"/>
                    <a:pt x="76" y="75"/>
                  </a:cubicBezTo>
                  <a:cubicBezTo>
                    <a:pt x="75" y="76"/>
                    <a:pt x="72" y="77"/>
                    <a:pt x="70" y="78"/>
                  </a:cubicBezTo>
                  <a:cubicBezTo>
                    <a:pt x="71" y="79"/>
                    <a:pt x="72" y="82"/>
                    <a:pt x="73" y="83"/>
                  </a:cubicBezTo>
                  <a:cubicBezTo>
                    <a:pt x="73" y="83"/>
                    <a:pt x="73" y="83"/>
                    <a:pt x="73" y="84"/>
                  </a:cubicBezTo>
                  <a:cubicBezTo>
                    <a:pt x="74" y="86"/>
                    <a:pt x="76" y="89"/>
                    <a:pt x="77" y="90"/>
                  </a:cubicBezTo>
                  <a:cubicBezTo>
                    <a:pt x="78" y="90"/>
                    <a:pt x="81" y="89"/>
                    <a:pt x="83" y="88"/>
                  </a:cubicBezTo>
                  <a:cubicBezTo>
                    <a:pt x="86" y="86"/>
                    <a:pt x="88" y="85"/>
                    <a:pt x="88" y="83"/>
                  </a:cubicBezTo>
                  <a:cubicBezTo>
                    <a:pt x="88" y="83"/>
                    <a:pt x="88" y="83"/>
                    <a:pt x="89" y="83"/>
                  </a:cubicBezTo>
                  <a:cubicBezTo>
                    <a:pt x="89" y="83"/>
                    <a:pt x="89" y="83"/>
                    <a:pt x="89" y="84"/>
                  </a:cubicBezTo>
                  <a:cubicBezTo>
                    <a:pt x="85" y="92"/>
                    <a:pt x="82" y="95"/>
                    <a:pt x="80" y="96"/>
                  </a:cubicBezTo>
                  <a:cubicBezTo>
                    <a:pt x="79" y="96"/>
                    <a:pt x="78" y="97"/>
                    <a:pt x="77" y="98"/>
                  </a:cubicBezTo>
                  <a:cubicBezTo>
                    <a:pt x="68" y="104"/>
                    <a:pt x="52" y="115"/>
                    <a:pt x="36" y="117"/>
                  </a:cubicBezTo>
                  <a:cubicBezTo>
                    <a:pt x="31" y="117"/>
                    <a:pt x="23" y="110"/>
                    <a:pt x="21" y="107"/>
                  </a:cubicBezTo>
                  <a:cubicBezTo>
                    <a:pt x="21" y="107"/>
                    <a:pt x="20" y="106"/>
                    <a:pt x="20" y="106"/>
                  </a:cubicBezTo>
                  <a:cubicBezTo>
                    <a:pt x="18" y="106"/>
                    <a:pt x="17" y="108"/>
                    <a:pt x="17" y="108"/>
                  </a:cubicBezTo>
                  <a:cubicBezTo>
                    <a:pt x="17" y="108"/>
                    <a:pt x="16" y="108"/>
                    <a:pt x="16" y="108"/>
                  </a:cubicBezTo>
                  <a:cubicBezTo>
                    <a:pt x="16" y="108"/>
                    <a:pt x="10" y="107"/>
                    <a:pt x="7" y="111"/>
                  </a:cubicBezTo>
                  <a:cubicBezTo>
                    <a:pt x="7" y="111"/>
                    <a:pt x="8" y="111"/>
                    <a:pt x="8" y="111"/>
                  </a:cubicBezTo>
                  <a:cubicBezTo>
                    <a:pt x="10" y="111"/>
                    <a:pt x="11" y="111"/>
                    <a:pt x="13" y="111"/>
                  </a:cubicBezTo>
                  <a:cubicBezTo>
                    <a:pt x="13" y="111"/>
                    <a:pt x="14" y="111"/>
                    <a:pt x="14" y="112"/>
                  </a:cubicBezTo>
                  <a:cubicBezTo>
                    <a:pt x="14" y="112"/>
                    <a:pt x="14" y="112"/>
                    <a:pt x="13" y="113"/>
                  </a:cubicBezTo>
                  <a:cubicBezTo>
                    <a:pt x="13" y="113"/>
                    <a:pt x="12" y="114"/>
                    <a:pt x="12" y="114"/>
                  </a:cubicBezTo>
                  <a:cubicBezTo>
                    <a:pt x="12" y="116"/>
                    <a:pt x="18" y="118"/>
                    <a:pt x="21" y="119"/>
                  </a:cubicBezTo>
                  <a:cubicBezTo>
                    <a:pt x="22" y="119"/>
                    <a:pt x="22" y="119"/>
                    <a:pt x="23" y="119"/>
                  </a:cubicBezTo>
                  <a:cubicBezTo>
                    <a:pt x="23" y="119"/>
                    <a:pt x="24" y="120"/>
                    <a:pt x="23" y="120"/>
                  </a:cubicBezTo>
                  <a:cubicBezTo>
                    <a:pt x="23" y="121"/>
                    <a:pt x="23" y="121"/>
                    <a:pt x="23" y="121"/>
                  </a:cubicBezTo>
                  <a:cubicBezTo>
                    <a:pt x="19" y="121"/>
                    <a:pt x="16" y="119"/>
                    <a:pt x="14" y="118"/>
                  </a:cubicBezTo>
                  <a:cubicBezTo>
                    <a:pt x="13" y="118"/>
                    <a:pt x="12" y="118"/>
                    <a:pt x="12" y="117"/>
                  </a:cubicBezTo>
                  <a:cubicBezTo>
                    <a:pt x="9" y="117"/>
                    <a:pt x="8" y="117"/>
                    <a:pt x="7" y="117"/>
                  </a:cubicBezTo>
                  <a:cubicBezTo>
                    <a:pt x="6" y="118"/>
                    <a:pt x="6" y="118"/>
                    <a:pt x="6" y="119"/>
                  </a:cubicBezTo>
                  <a:cubicBezTo>
                    <a:pt x="6" y="119"/>
                    <a:pt x="5" y="120"/>
                    <a:pt x="5" y="120"/>
                  </a:cubicBezTo>
                  <a:cubicBezTo>
                    <a:pt x="3" y="121"/>
                    <a:pt x="0" y="122"/>
                    <a:pt x="0" y="128"/>
                  </a:cubicBezTo>
                  <a:cubicBezTo>
                    <a:pt x="0" y="128"/>
                    <a:pt x="1" y="127"/>
                    <a:pt x="1" y="127"/>
                  </a:cubicBezTo>
                  <a:cubicBezTo>
                    <a:pt x="3" y="125"/>
                    <a:pt x="4" y="123"/>
                    <a:pt x="5" y="124"/>
                  </a:cubicBezTo>
                  <a:cubicBezTo>
                    <a:pt x="5" y="124"/>
                    <a:pt x="6" y="124"/>
                    <a:pt x="6" y="124"/>
                  </a:cubicBezTo>
                  <a:cubicBezTo>
                    <a:pt x="6" y="129"/>
                    <a:pt x="12" y="128"/>
                    <a:pt x="16" y="127"/>
                  </a:cubicBezTo>
                  <a:cubicBezTo>
                    <a:pt x="19" y="127"/>
                    <a:pt x="21" y="127"/>
                    <a:pt x="22" y="127"/>
                  </a:cubicBezTo>
                  <a:cubicBezTo>
                    <a:pt x="22" y="128"/>
                    <a:pt x="22" y="128"/>
                    <a:pt x="22" y="128"/>
                  </a:cubicBezTo>
                  <a:cubicBezTo>
                    <a:pt x="22" y="128"/>
                    <a:pt x="21" y="129"/>
                    <a:pt x="19" y="129"/>
                  </a:cubicBezTo>
                  <a:cubicBezTo>
                    <a:pt x="16" y="129"/>
                    <a:pt x="12" y="130"/>
                    <a:pt x="11" y="132"/>
                  </a:cubicBezTo>
                  <a:cubicBezTo>
                    <a:pt x="11" y="132"/>
                    <a:pt x="11" y="133"/>
                    <a:pt x="11" y="133"/>
                  </a:cubicBezTo>
                  <a:cubicBezTo>
                    <a:pt x="11" y="133"/>
                    <a:pt x="11" y="134"/>
                    <a:pt x="11" y="134"/>
                  </a:cubicBezTo>
                  <a:cubicBezTo>
                    <a:pt x="9" y="136"/>
                    <a:pt x="6" y="139"/>
                    <a:pt x="10" y="143"/>
                  </a:cubicBezTo>
                  <a:cubicBezTo>
                    <a:pt x="10" y="142"/>
                    <a:pt x="11" y="140"/>
                    <a:pt x="12" y="138"/>
                  </a:cubicBezTo>
                  <a:cubicBezTo>
                    <a:pt x="13" y="138"/>
                    <a:pt x="14" y="137"/>
                    <a:pt x="14" y="138"/>
                  </a:cubicBezTo>
                  <a:cubicBezTo>
                    <a:pt x="15" y="138"/>
                    <a:pt x="16" y="138"/>
                    <a:pt x="17" y="138"/>
                  </a:cubicBezTo>
                  <a:cubicBezTo>
                    <a:pt x="19" y="139"/>
                    <a:pt x="20" y="140"/>
                    <a:pt x="23" y="138"/>
                  </a:cubicBezTo>
                  <a:cubicBezTo>
                    <a:pt x="23" y="138"/>
                    <a:pt x="23" y="137"/>
                    <a:pt x="23" y="137"/>
                  </a:cubicBezTo>
                  <a:cubicBezTo>
                    <a:pt x="24" y="136"/>
                    <a:pt x="26" y="135"/>
                    <a:pt x="30" y="134"/>
                  </a:cubicBezTo>
                  <a:cubicBezTo>
                    <a:pt x="30" y="134"/>
                    <a:pt x="30" y="134"/>
                    <a:pt x="30" y="134"/>
                  </a:cubicBezTo>
                  <a:cubicBezTo>
                    <a:pt x="30" y="134"/>
                    <a:pt x="30" y="134"/>
                    <a:pt x="31" y="135"/>
                  </a:cubicBezTo>
                  <a:cubicBezTo>
                    <a:pt x="31" y="135"/>
                    <a:pt x="31" y="136"/>
                    <a:pt x="31" y="137"/>
                  </a:cubicBezTo>
                  <a:cubicBezTo>
                    <a:pt x="31" y="137"/>
                    <a:pt x="32" y="137"/>
                    <a:pt x="32" y="137"/>
                  </a:cubicBezTo>
                  <a:cubicBezTo>
                    <a:pt x="33" y="138"/>
                    <a:pt x="33" y="138"/>
                    <a:pt x="33" y="138"/>
                  </a:cubicBezTo>
                  <a:cubicBezTo>
                    <a:pt x="33" y="140"/>
                    <a:pt x="31" y="142"/>
                    <a:pt x="31" y="143"/>
                  </a:cubicBezTo>
                  <a:cubicBezTo>
                    <a:pt x="31" y="143"/>
                    <a:pt x="31" y="143"/>
                    <a:pt x="31" y="143"/>
                  </a:cubicBezTo>
                  <a:cubicBezTo>
                    <a:pt x="31" y="143"/>
                    <a:pt x="32" y="143"/>
                    <a:pt x="32" y="143"/>
                  </a:cubicBezTo>
                  <a:cubicBezTo>
                    <a:pt x="34" y="142"/>
                    <a:pt x="35" y="141"/>
                    <a:pt x="37" y="139"/>
                  </a:cubicBezTo>
                  <a:cubicBezTo>
                    <a:pt x="37" y="138"/>
                    <a:pt x="38" y="138"/>
                    <a:pt x="38" y="138"/>
                  </a:cubicBezTo>
                  <a:cubicBezTo>
                    <a:pt x="39" y="138"/>
                    <a:pt x="39" y="138"/>
                    <a:pt x="39" y="138"/>
                  </a:cubicBezTo>
                  <a:cubicBezTo>
                    <a:pt x="42" y="138"/>
                    <a:pt x="41" y="137"/>
                    <a:pt x="41" y="135"/>
                  </a:cubicBezTo>
                  <a:cubicBezTo>
                    <a:pt x="41" y="134"/>
                    <a:pt x="41" y="133"/>
                    <a:pt x="42" y="132"/>
                  </a:cubicBezTo>
                  <a:cubicBezTo>
                    <a:pt x="45" y="129"/>
                    <a:pt x="49" y="127"/>
                    <a:pt x="52" y="126"/>
                  </a:cubicBezTo>
                  <a:cubicBezTo>
                    <a:pt x="52" y="126"/>
                    <a:pt x="52" y="126"/>
                    <a:pt x="52" y="126"/>
                  </a:cubicBezTo>
                  <a:cubicBezTo>
                    <a:pt x="52" y="126"/>
                    <a:pt x="52" y="126"/>
                    <a:pt x="52" y="126"/>
                  </a:cubicBezTo>
                  <a:cubicBezTo>
                    <a:pt x="52" y="126"/>
                    <a:pt x="51" y="130"/>
                    <a:pt x="53" y="133"/>
                  </a:cubicBezTo>
                  <a:cubicBezTo>
                    <a:pt x="65" y="130"/>
                    <a:pt x="65" y="130"/>
                    <a:pt x="65" y="130"/>
                  </a:cubicBezTo>
                  <a:cubicBezTo>
                    <a:pt x="64" y="126"/>
                    <a:pt x="67" y="122"/>
                    <a:pt x="69" y="119"/>
                  </a:cubicBezTo>
                  <a:cubicBezTo>
                    <a:pt x="69" y="119"/>
                    <a:pt x="69" y="119"/>
                    <a:pt x="69" y="119"/>
                  </a:cubicBezTo>
                  <a:cubicBezTo>
                    <a:pt x="69" y="119"/>
                    <a:pt x="69" y="119"/>
                    <a:pt x="69" y="121"/>
                  </a:cubicBezTo>
                  <a:cubicBezTo>
                    <a:pt x="69" y="123"/>
                    <a:pt x="68" y="128"/>
                    <a:pt x="69" y="129"/>
                  </a:cubicBezTo>
                  <a:cubicBezTo>
                    <a:pt x="82" y="126"/>
                    <a:pt x="82" y="126"/>
                    <a:pt x="82" y="126"/>
                  </a:cubicBezTo>
                  <a:cubicBezTo>
                    <a:pt x="81" y="124"/>
                    <a:pt x="82" y="120"/>
                    <a:pt x="83" y="118"/>
                  </a:cubicBezTo>
                  <a:cubicBezTo>
                    <a:pt x="83" y="118"/>
                    <a:pt x="83" y="118"/>
                    <a:pt x="83" y="118"/>
                  </a:cubicBezTo>
                  <a:cubicBezTo>
                    <a:pt x="83" y="118"/>
                    <a:pt x="83" y="118"/>
                    <a:pt x="83" y="118"/>
                  </a:cubicBezTo>
                  <a:cubicBezTo>
                    <a:pt x="85" y="126"/>
                    <a:pt x="88" y="130"/>
                    <a:pt x="93" y="133"/>
                  </a:cubicBezTo>
                  <a:cubicBezTo>
                    <a:pt x="101" y="136"/>
                    <a:pt x="107" y="138"/>
                    <a:pt x="116" y="140"/>
                  </a:cubicBezTo>
                  <a:cubicBezTo>
                    <a:pt x="119" y="141"/>
                    <a:pt x="122" y="142"/>
                    <a:pt x="126" y="143"/>
                  </a:cubicBezTo>
                  <a:cubicBezTo>
                    <a:pt x="130" y="144"/>
                    <a:pt x="134" y="146"/>
                    <a:pt x="136" y="147"/>
                  </a:cubicBezTo>
                  <a:cubicBezTo>
                    <a:pt x="136" y="147"/>
                    <a:pt x="137" y="147"/>
                    <a:pt x="137" y="148"/>
                  </a:cubicBezTo>
                  <a:cubicBezTo>
                    <a:pt x="137" y="149"/>
                    <a:pt x="135" y="151"/>
                    <a:pt x="135" y="151"/>
                  </a:cubicBezTo>
                  <a:cubicBezTo>
                    <a:pt x="135" y="151"/>
                    <a:pt x="135" y="152"/>
                    <a:pt x="136" y="152"/>
                  </a:cubicBezTo>
                  <a:cubicBezTo>
                    <a:pt x="137" y="152"/>
                    <a:pt x="139" y="153"/>
                    <a:pt x="142" y="155"/>
                  </a:cubicBezTo>
                  <a:cubicBezTo>
                    <a:pt x="146" y="158"/>
                    <a:pt x="148" y="165"/>
                    <a:pt x="149" y="172"/>
                  </a:cubicBezTo>
                  <a:cubicBezTo>
                    <a:pt x="151" y="177"/>
                    <a:pt x="152" y="184"/>
                    <a:pt x="150" y="186"/>
                  </a:cubicBezTo>
                  <a:cubicBezTo>
                    <a:pt x="149" y="187"/>
                    <a:pt x="148" y="188"/>
                    <a:pt x="142" y="189"/>
                  </a:cubicBezTo>
                  <a:cubicBezTo>
                    <a:pt x="143" y="194"/>
                    <a:pt x="143" y="194"/>
                    <a:pt x="143" y="194"/>
                  </a:cubicBezTo>
                  <a:cubicBezTo>
                    <a:pt x="147" y="194"/>
                    <a:pt x="150" y="193"/>
                    <a:pt x="150" y="193"/>
                  </a:cubicBezTo>
                  <a:cubicBezTo>
                    <a:pt x="150" y="193"/>
                    <a:pt x="150" y="193"/>
                    <a:pt x="151" y="193"/>
                  </a:cubicBezTo>
                  <a:cubicBezTo>
                    <a:pt x="151" y="193"/>
                    <a:pt x="151" y="193"/>
                    <a:pt x="150" y="193"/>
                  </a:cubicBezTo>
                  <a:cubicBezTo>
                    <a:pt x="150" y="193"/>
                    <a:pt x="150" y="193"/>
                    <a:pt x="150" y="194"/>
                  </a:cubicBezTo>
                  <a:cubicBezTo>
                    <a:pt x="148" y="196"/>
                    <a:pt x="148" y="197"/>
                    <a:pt x="148" y="199"/>
                  </a:cubicBezTo>
                  <a:cubicBezTo>
                    <a:pt x="153" y="202"/>
                    <a:pt x="153" y="202"/>
                    <a:pt x="153" y="202"/>
                  </a:cubicBezTo>
                  <a:cubicBezTo>
                    <a:pt x="154" y="198"/>
                    <a:pt x="155" y="194"/>
                    <a:pt x="157" y="193"/>
                  </a:cubicBezTo>
                  <a:cubicBezTo>
                    <a:pt x="160" y="192"/>
                    <a:pt x="171" y="198"/>
                    <a:pt x="175" y="208"/>
                  </a:cubicBezTo>
                  <a:cubicBezTo>
                    <a:pt x="176" y="213"/>
                    <a:pt x="177" y="221"/>
                    <a:pt x="174" y="226"/>
                  </a:cubicBezTo>
                  <a:cubicBezTo>
                    <a:pt x="173" y="228"/>
                    <a:pt x="171" y="229"/>
                    <a:pt x="170" y="229"/>
                  </a:cubicBezTo>
                  <a:cubicBezTo>
                    <a:pt x="168" y="229"/>
                    <a:pt x="166" y="228"/>
                    <a:pt x="164" y="227"/>
                  </a:cubicBezTo>
                  <a:cubicBezTo>
                    <a:pt x="161" y="226"/>
                    <a:pt x="158" y="224"/>
                    <a:pt x="157" y="226"/>
                  </a:cubicBezTo>
                  <a:cubicBezTo>
                    <a:pt x="157" y="227"/>
                    <a:pt x="155" y="228"/>
                    <a:pt x="154" y="228"/>
                  </a:cubicBezTo>
                  <a:cubicBezTo>
                    <a:pt x="151" y="230"/>
                    <a:pt x="148" y="232"/>
                    <a:pt x="150" y="237"/>
                  </a:cubicBezTo>
                  <a:cubicBezTo>
                    <a:pt x="152" y="234"/>
                    <a:pt x="154" y="233"/>
                    <a:pt x="155" y="234"/>
                  </a:cubicBezTo>
                  <a:cubicBezTo>
                    <a:pt x="156" y="234"/>
                    <a:pt x="156" y="234"/>
                    <a:pt x="156" y="235"/>
                  </a:cubicBezTo>
                  <a:cubicBezTo>
                    <a:pt x="156" y="235"/>
                    <a:pt x="157" y="236"/>
                    <a:pt x="157" y="236"/>
                  </a:cubicBezTo>
                  <a:cubicBezTo>
                    <a:pt x="157" y="237"/>
                    <a:pt x="160" y="237"/>
                    <a:pt x="162" y="236"/>
                  </a:cubicBezTo>
                  <a:cubicBezTo>
                    <a:pt x="164" y="236"/>
                    <a:pt x="167" y="236"/>
                    <a:pt x="167" y="237"/>
                  </a:cubicBezTo>
                  <a:cubicBezTo>
                    <a:pt x="167" y="237"/>
                    <a:pt x="167" y="237"/>
                    <a:pt x="167" y="237"/>
                  </a:cubicBezTo>
                  <a:cubicBezTo>
                    <a:pt x="167" y="238"/>
                    <a:pt x="166" y="238"/>
                    <a:pt x="165" y="238"/>
                  </a:cubicBezTo>
                  <a:cubicBezTo>
                    <a:pt x="165" y="238"/>
                    <a:pt x="165" y="238"/>
                    <a:pt x="165" y="238"/>
                  </a:cubicBezTo>
                  <a:cubicBezTo>
                    <a:pt x="164" y="238"/>
                    <a:pt x="164" y="238"/>
                    <a:pt x="163" y="238"/>
                  </a:cubicBezTo>
                  <a:cubicBezTo>
                    <a:pt x="159" y="239"/>
                    <a:pt x="155" y="239"/>
                    <a:pt x="155" y="241"/>
                  </a:cubicBezTo>
                  <a:cubicBezTo>
                    <a:pt x="155" y="241"/>
                    <a:pt x="155" y="241"/>
                    <a:pt x="155" y="242"/>
                  </a:cubicBezTo>
                  <a:cubicBezTo>
                    <a:pt x="155" y="242"/>
                    <a:pt x="155" y="242"/>
                    <a:pt x="155" y="243"/>
                  </a:cubicBezTo>
                  <a:cubicBezTo>
                    <a:pt x="154" y="244"/>
                    <a:pt x="154" y="245"/>
                    <a:pt x="153" y="245"/>
                  </a:cubicBezTo>
                  <a:cubicBezTo>
                    <a:pt x="151" y="246"/>
                    <a:pt x="150" y="247"/>
                    <a:pt x="150" y="251"/>
                  </a:cubicBezTo>
                  <a:cubicBezTo>
                    <a:pt x="150" y="254"/>
                    <a:pt x="153" y="256"/>
                    <a:pt x="153" y="256"/>
                  </a:cubicBezTo>
                  <a:cubicBezTo>
                    <a:pt x="153" y="256"/>
                    <a:pt x="153" y="255"/>
                    <a:pt x="153" y="255"/>
                  </a:cubicBezTo>
                  <a:cubicBezTo>
                    <a:pt x="153" y="253"/>
                    <a:pt x="154" y="250"/>
                    <a:pt x="156" y="249"/>
                  </a:cubicBezTo>
                  <a:cubicBezTo>
                    <a:pt x="156" y="249"/>
                    <a:pt x="157" y="250"/>
                    <a:pt x="157" y="250"/>
                  </a:cubicBezTo>
                  <a:cubicBezTo>
                    <a:pt x="158" y="251"/>
                    <a:pt x="158" y="252"/>
                    <a:pt x="159" y="252"/>
                  </a:cubicBezTo>
                  <a:cubicBezTo>
                    <a:pt x="161" y="251"/>
                    <a:pt x="163" y="249"/>
                    <a:pt x="165" y="247"/>
                  </a:cubicBezTo>
                  <a:cubicBezTo>
                    <a:pt x="168" y="245"/>
                    <a:pt x="170" y="243"/>
                    <a:pt x="172" y="243"/>
                  </a:cubicBezTo>
                  <a:cubicBezTo>
                    <a:pt x="172" y="243"/>
                    <a:pt x="172" y="243"/>
                    <a:pt x="172" y="243"/>
                  </a:cubicBezTo>
                  <a:cubicBezTo>
                    <a:pt x="172" y="243"/>
                    <a:pt x="172" y="243"/>
                    <a:pt x="172" y="243"/>
                  </a:cubicBezTo>
                  <a:cubicBezTo>
                    <a:pt x="172" y="243"/>
                    <a:pt x="172" y="243"/>
                    <a:pt x="172" y="243"/>
                  </a:cubicBezTo>
                  <a:cubicBezTo>
                    <a:pt x="172" y="243"/>
                    <a:pt x="172" y="244"/>
                    <a:pt x="170" y="245"/>
                  </a:cubicBezTo>
                  <a:cubicBezTo>
                    <a:pt x="169" y="247"/>
                    <a:pt x="166" y="249"/>
                    <a:pt x="166" y="251"/>
                  </a:cubicBezTo>
                  <a:cubicBezTo>
                    <a:pt x="165" y="252"/>
                    <a:pt x="166" y="253"/>
                    <a:pt x="167" y="254"/>
                  </a:cubicBezTo>
                  <a:cubicBezTo>
                    <a:pt x="168" y="255"/>
                    <a:pt x="168" y="255"/>
                    <a:pt x="168" y="256"/>
                  </a:cubicBezTo>
                  <a:cubicBezTo>
                    <a:pt x="168" y="258"/>
                    <a:pt x="170" y="260"/>
                    <a:pt x="172" y="261"/>
                  </a:cubicBezTo>
                  <a:cubicBezTo>
                    <a:pt x="175" y="262"/>
                    <a:pt x="178" y="262"/>
                    <a:pt x="178" y="262"/>
                  </a:cubicBezTo>
                  <a:cubicBezTo>
                    <a:pt x="178" y="262"/>
                    <a:pt x="177" y="261"/>
                    <a:pt x="176" y="261"/>
                  </a:cubicBezTo>
                  <a:cubicBezTo>
                    <a:pt x="175" y="259"/>
                    <a:pt x="173" y="256"/>
                    <a:pt x="174" y="255"/>
                  </a:cubicBezTo>
                  <a:cubicBezTo>
                    <a:pt x="174" y="254"/>
                    <a:pt x="175" y="255"/>
                    <a:pt x="176" y="255"/>
                  </a:cubicBezTo>
                  <a:cubicBezTo>
                    <a:pt x="176" y="255"/>
                    <a:pt x="177" y="255"/>
                    <a:pt x="178" y="255"/>
                  </a:cubicBezTo>
                  <a:cubicBezTo>
                    <a:pt x="178" y="255"/>
                    <a:pt x="178" y="254"/>
                    <a:pt x="178" y="253"/>
                  </a:cubicBezTo>
                  <a:cubicBezTo>
                    <a:pt x="178" y="251"/>
                    <a:pt x="177" y="246"/>
                    <a:pt x="183" y="240"/>
                  </a:cubicBezTo>
                  <a:cubicBezTo>
                    <a:pt x="183" y="240"/>
                    <a:pt x="183" y="240"/>
                    <a:pt x="183" y="240"/>
                  </a:cubicBezTo>
                  <a:cubicBezTo>
                    <a:pt x="183" y="240"/>
                    <a:pt x="183" y="240"/>
                    <a:pt x="183" y="240"/>
                  </a:cubicBezTo>
                  <a:cubicBezTo>
                    <a:pt x="183" y="240"/>
                    <a:pt x="185" y="243"/>
                    <a:pt x="187" y="243"/>
                  </a:cubicBezTo>
                  <a:cubicBezTo>
                    <a:pt x="190" y="244"/>
                    <a:pt x="189" y="247"/>
                    <a:pt x="189" y="249"/>
                  </a:cubicBezTo>
                  <a:cubicBezTo>
                    <a:pt x="189" y="249"/>
                    <a:pt x="189" y="250"/>
                    <a:pt x="189" y="250"/>
                  </a:cubicBezTo>
                  <a:cubicBezTo>
                    <a:pt x="190" y="249"/>
                    <a:pt x="192" y="246"/>
                    <a:pt x="192" y="241"/>
                  </a:cubicBezTo>
                  <a:cubicBezTo>
                    <a:pt x="192" y="241"/>
                    <a:pt x="192" y="241"/>
                    <a:pt x="192" y="241"/>
                  </a:cubicBezTo>
                  <a:cubicBezTo>
                    <a:pt x="192" y="241"/>
                    <a:pt x="194" y="239"/>
                    <a:pt x="194" y="238"/>
                  </a:cubicBezTo>
                  <a:cubicBezTo>
                    <a:pt x="195" y="237"/>
                    <a:pt x="194" y="236"/>
                    <a:pt x="193" y="235"/>
                  </a:cubicBezTo>
                  <a:cubicBezTo>
                    <a:pt x="192" y="234"/>
                    <a:pt x="190" y="232"/>
                    <a:pt x="190" y="225"/>
                  </a:cubicBezTo>
                  <a:cubicBezTo>
                    <a:pt x="190" y="224"/>
                    <a:pt x="190" y="223"/>
                    <a:pt x="189" y="223"/>
                  </a:cubicBezTo>
                  <a:cubicBezTo>
                    <a:pt x="189" y="223"/>
                    <a:pt x="189" y="222"/>
                    <a:pt x="188" y="222"/>
                  </a:cubicBezTo>
                  <a:cubicBezTo>
                    <a:pt x="187" y="221"/>
                    <a:pt x="187" y="220"/>
                    <a:pt x="187" y="219"/>
                  </a:cubicBezTo>
                  <a:cubicBezTo>
                    <a:pt x="187" y="219"/>
                    <a:pt x="187" y="219"/>
                    <a:pt x="188" y="219"/>
                  </a:cubicBezTo>
                  <a:cubicBezTo>
                    <a:pt x="190" y="221"/>
                    <a:pt x="194" y="220"/>
                    <a:pt x="194" y="220"/>
                  </a:cubicBezTo>
                  <a:cubicBezTo>
                    <a:pt x="195" y="210"/>
                    <a:pt x="195" y="208"/>
                    <a:pt x="195" y="207"/>
                  </a:cubicBezTo>
                  <a:cubicBezTo>
                    <a:pt x="191" y="207"/>
                    <a:pt x="189" y="207"/>
                    <a:pt x="187" y="205"/>
                  </a:cubicBezTo>
                  <a:cubicBezTo>
                    <a:pt x="187" y="205"/>
                    <a:pt x="187" y="205"/>
                    <a:pt x="187" y="205"/>
                  </a:cubicBezTo>
                  <a:cubicBezTo>
                    <a:pt x="187" y="205"/>
                    <a:pt x="187" y="205"/>
                    <a:pt x="188" y="205"/>
                  </a:cubicBezTo>
                  <a:cubicBezTo>
                    <a:pt x="190" y="205"/>
                    <a:pt x="193" y="205"/>
                    <a:pt x="195" y="204"/>
                  </a:cubicBezTo>
                  <a:cubicBezTo>
                    <a:pt x="194" y="198"/>
                    <a:pt x="194" y="193"/>
                    <a:pt x="194" y="192"/>
                  </a:cubicBezTo>
                  <a:cubicBezTo>
                    <a:pt x="190" y="193"/>
                    <a:pt x="188" y="193"/>
                    <a:pt x="186" y="191"/>
                  </a:cubicBezTo>
                  <a:cubicBezTo>
                    <a:pt x="184" y="190"/>
                    <a:pt x="184" y="189"/>
                    <a:pt x="184" y="188"/>
                  </a:cubicBezTo>
                  <a:cubicBezTo>
                    <a:pt x="184" y="187"/>
                    <a:pt x="184" y="186"/>
                    <a:pt x="183" y="186"/>
                  </a:cubicBezTo>
                  <a:cubicBezTo>
                    <a:pt x="178" y="184"/>
                    <a:pt x="174" y="181"/>
                    <a:pt x="173" y="180"/>
                  </a:cubicBezTo>
                  <a:cubicBezTo>
                    <a:pt x="171" y="177"/>
                    <a:pt x="171" y="175"/>
                    <a:pt x="171" y="175"/>
                  </a:cubicBezTo>
                  <a:cubicBezTo>
                    <a:pt x="171" y="175"/>
                    <a:pt x="171" y="175"/>
                    <a:pt x="171" y="175"/>
                  </a:cubicBezTo>
                  <a:cubicBezTo>
                    <a:pt x="171" y="175"/>
                    <a:pt x="171" y="175"/>
                    <a:pt x="172" y="175"/>
                  </a:cubicBezTo>
                  <a:cubicBezTo>
                    <a:pt x="174" y="176"/>
                    <a:pt x="176" y="176"/>
                    <a:pt x="177" y="175"/>
                  </a:cubicBezTo>
                  <a:cubicBezTo>
                    <a:pt x="178" y="166"/>
                    <a:pt x="178" y="166"/>
                    <a:pt x="178" y="166"/>
                  </a:cubicBezTo>
                  <a:cubicBezTo>
                    <a:pt x="177" y="166"/>
                    <a:pt x="176" y="166"/>
                    <a:pt x="175" y="165"/>
                  </a:cubicBezTo>
                  <a:cubicBezTo>
                    <a:pt x="173" y="164"/>
                    <a:pt x="171" y="162"/>
                    <a:pt x="171" y="162"/>
                  </a:cubicBezTo>
                  <a:cubicBezTo>
                    <a:pt x="171" y="162"/>
                    <a:pt x="171" y="162"/>
                    <a:pt x="171" y="162"/>
                  </a:cubicBezTo>
                  <a:cubicBezTo>
                    <a:pt x="171" y="162"/>
                    <a:pt x="171" y="162"/>
                    <a:pt x="172" y="162"/>
                  </a:cubicBezTo>
                  <a:cubicBezTo>
                    <a:pt x="172" y="162"/>
                    <a:pt x="173" y="162"/>
                    <a:pt x="175" y="163"/>
                  </a:cubicBezTo>
                  <a:cubicBezTo>
                    <a:pt x="177" y="163"/>
                    <a:pt x="178" y="162"/>
                    <a:pt x="178" y="162"/>
                  </a:cubicBezTo>
                  <a:cubicBezTo>
                    <a:pt x="180" y="152"/>
                    <a:pt x="180" y="152"/>
                    <a:pt x="180" y="152"/>
                  </a:cubicBezTo>
                  <a:cubicBezTo>
                    <a:pt x="177" y="152"/>
                    <a:pt x="176" y="151"/>
                    <a:pt x="175" y="150"/>
                  </a:cubicBezTo>
                  <a:cubicBezTo>
                    <a:pt x="174" y="149"/>
                    <a:pt x="174" y="148"/>
                    <a:pt x="174" y="148"/>
                  </a:cubicBezTo>
                  <a:cubicBezTo>
                    <a:pt x="174" y="148"/>
                    <a:pt x="174" y="148"/>
                    <a:pt x="174" y="148"/>
                  </a:cubicBezTo>
                  <a:cubicBezTo>
                    <a:pt x="185" y="146"/>
                    <a:pt x="192" y="136"/>
                    <a:pt x="194" y="127"/>
                  </a:cubicBezTo>
                  <a:cubicBezTo>
                    <a:pt x="194" y="127"/>
                    <a:pt x="194" y="127"/>
                    <a:pt x="194" y="127"/>
                  </a:cubicBezTo>
                  <a:cubicBezTo>
                    <a:pt x="194" y="127"/>
                    <a:pt x="194" y="127"/>
                    <a:pt x="194" y="127"/>
                  </a:cubicBezTo>
                  <a:cubicBezTo>
                    <a:pt x="195" y="128"/>
                    <a:pt x="198" y="129"/>
                    <a:pt x="199" y="128"/>
                  </a:cubicBezTo>
                  <a:cubicBezTo>
                    <a:pt x="200" y="126"/>
                    <a:pt x="200" y="121"/>
                    <a:pt x="200" y="120"/>
                  </a:cubicBezTo>
                  <a:cubicBezTo>
                    <a:pt x="197" y="120"/>
                    <a:pt x="195" y="119"/>
                    <a:pt x="194" y="1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3" name="Sisällön paikkamerkki"/>
          <p:cNvSpPr>
            <a:spLocks noGrp="1"/>
          </p:cNvSpPr>
          <p:nvPr userDrawn="1">
            <p:ph idx="1"/>
          </p:nvPr>
        </p:nvSpPr>
        <p:spPr>
          <a:xfrm>
            <a:off x="577047" y="1881330"/>
            <a:ext cx="10319487" cy="452400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8" name="Otsikko"/>
          <p:cNvSpPr>
            <a:spLocks noGrp="1"/>
          </p:cNvSpPr>
          <p:nvPr userDrawn="1">
            <p:ph type="title"/>
          </p:nvPr>
        </p:nvSpPr>
        <p:spPr>
          <a:xfrm>
            <a:off x="577047" y="313787"/>
            <a:ext cx="10319487" cy="1299027"/>
          </a:xfrm>
        </p:spPr>
        <p:txBody>
          <a:bodyPr/>
          <a:lstStyle>
            <a:lvl1pPr>
              <a:defRPr>
                <a:solidFill>
                  <a:schemeClr val="tx2"/>
                </a:solidFill>
              </a:defRPr>
            </a:lvl1pPr>
          </a:lstStyle>
          <a:p>
            <a:r>
              <a:rPr lang="fi-FI"/>
              <a:t>Muokkaa ots. perustyyl. napsautt.</a:t>
            </a:r>
          </a:p>
        </p:txBody>
      </p:sp>
    </p:spTree>
    <p:extLst>
      <p:ext uri="{BB962C8B-B14F-4D97-AF65-F5344CB8AC3E}">
        <p14:creationId xmlns:p14="http://schemas.microsoft.com/office/powerpoint/2010/main" val="357348089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4_Otsikko ja sisältö">
    <p:spTree>
      <p:nvGrpSpPr>
        <p:cNvPr id="1" name=""/>
        <p:cNvGrpSpPr/>
        <p:nvPr/>
      </p:nvGrpSpPr>
      <p:grpSpPr>
        <a:xfrm>
          <a:off x="0" y="0"/>
          <a:ext cx="0" cy="0"/>
          <a:chOff x="0" y="0"/>
          <a:chExt cx="0" cy="0"/>
        </a:xfrm>
      </p:grpSpPr>
      <p:sp>
        <p:nvSpPr>
          <p:cNvPr id="7" name="Freeform 5"/>
          <p:cNvSpPr>
            <a:spLocks/>
          </p:cNvSpPr>
          <p:nvPr userDrawn="1"/>
        </p:nvSpPr>
        <p:spPr bwMode="auto">
          <a:xfrm>
            <a:off x="10140952" y="1"/>
            <a:ext cx="2051049" cy="6117167"/>
          </a:xfrm>
          <a:custGeom>
            <a:avLst/>
            <a:gdLst>
              <a:gd name="T0" fmla="*/ 6 w 969"/>
              <a:gd name="T1" fmla="*/ 0 h 2890"/>
              <a:gd name="T2" fmla="*/ 6 w 969"/>
              <a:gd name="T3" fmla="*/ 0 h 2890"/>
              <a:gd name="T4" fmla="*/ 1 w 969"/>
              <a:gd name="T5" fmla="*/ 97 h 2890"/>
              <a:gd name="T6" fmla="*/ 0 w 969"/>
              <a:gd name="T7" fmla="*/ 193 h 2890"/>
              <a:gd name="T8" fmla="*/ 0 w 969"/>
              <a:gd name="T9" fmla="*/ 290 h 2890"/>
              <a:gd name="T10" fmla="*/ 2 w 969"/>
              <a:gd name="T11" fmla="*/ 386 h 2890"/>
              <a:gd name="T12" fmla="*/ 8 w 969"/>
              <a:gd name="T13" fmla="*/ 483 h 2890"/>
              <a:gd name="T14" fmla="*/ 15 w 969"/>
              <a:gd name="T15" fmla="*/ 577 h 2890"/>
              <a:gd name="T16" fmla="*/ 24 w 969"/>
              <a:gd name="T17" fmla="*/ 673 h 2890"/>
              <a:gd name="T18" fmla="*/ 36 w 969"/>
              <a:gd name="T19" fmla="*/ 767 h 2890"/>
              <a:gd name="T20" fmla="*/ 50 w 969"/>
              <a:gd name="T21" fmla="*/ 862 h 2890"/>
              <a:gd name="T22" fmla="*/ 65 w 969"/>
              <a:gd name="T23" fmla="*/ 956 h 2890"/>
              <a:gd name="T24" fmla="*/ 83 w 969"/>
              <a:gd name="T25" fmla="*/ 1048 h 2890"/>
              <a:gd name="T26" fmla="*/ 104 w 969"/>
              <a:gd name="T27" fmla="*/ 1142 h 2890"/>
              <a:gd name="T28" fmla="*/ 125 w 969"/>
              <a:gd name="T29" fmla="*/ 1234 h 2890"/>
              <a:gd name="T30" fmla="*/ 150 w 969"/>
              <a:gd name="T31" fmla="*/ 1325 h 2890"/>
              <a:gd name="T32" fmla="*/ 176 w 969"/>
              <a:gd name="T33" fmla="*/ 1416 h 2890"/>
              <a:gd name="T34" fmla="*/ 204 w 969"/>
              <a:gd name="T35" fmla="*/ 1506 h 2890"/>
              <a:gd name="T36" fmla="*/ 204 w 969"/>
              <a:gd name="T37" fmla="*/ 1506 h 2890"/>
              <a:gd name="T38" fmla="*/ 236 w 969"/>
              <a:gd name="T39" fmla="*/ 1604 h 2890"/>
              <a:gd name="T40" fmla="*/ 272 w 969"/>
              <a:gd name="T41" fmla="*/ 1700 h 2890"/>
              <a:gd name="T42" fmla="*/ 309 w 969"/>
              <a:gd name="T43" fmla="*/ 1794 h 2890"/>
              <a:gd name="T44" fmla="*/ 349 w 969"/>
              <a:gd name="T45" fmla="*/ 1888 h 2890"/>
              <a:gd name="T46" fmla="*/ 389 w 969"/>
              <a:gd name="T47" fmla="*/ 1979 h 2890"/>
              <a:gd name="T48" fmla="*/ 433 w 969"/>
              <a:gd name="T49" fmla="*/ 2069 h 2890"/>
              <a:gd name="T50" fmla="*/ 478 w 969"/>
              <a:gd name="T51" fmla="*/ 2158 h 2890"/>
              <a:gd name="T52" fmla="*/ 526 w 969"/>
              <a:gd name="T53" fmla="*/ 2245 h 2890"/>
              <a:gd name="T54" fmla="*/ 575 w 969"/>
              <a:gd name="T55" fmla="*/ 2331 h 2890"/>
              <a:gd name="T56" fmla="*/ 626 w 969"/>
              <a:gd name="T57" fmla="*/ 2415 h 2890"/>
              <a:gd name="T58" fmla="*/ 679 w 969"/>
              <a:gd name="T59" fmla="*/ 2499 h 2890"/>
              <a:gd name="T60" fmla="*/ 733 w 969"/>
              <a:gd name="T61" fmla="*/ 2580 h 2890"/>
              <a:gd name="T62" fmla="*/ 790 w 969"/>
              <a:gd name="T63" fmla="*/ 2659 h 2890"/>
              <a:gd name="T64" fmla="*/ 847 w 969"/>
              <a:gd name="T65" fmla="*/ 2738 h 2890"/>
              <a:gd name="T66" fmla="*/ 907 w 969"/>
              <a:gd name="T67" fmla="*/ 2815 h 2890"/>
              <a:gd name="T68" fmla="*/ 969 w 969"/>
              <a:gd name="T69" fmla="*/ 2890 h 2890"/>
              <a:gd name="T70" fmla="*/ 969 w 969"/>
              <a:gd name="T71" fmla="*/ 0 h 2890"/>
              <a:gd name="T72" fmla="*/ 6 w 969"/>
              <a:gd name="T73" fmla="*/ 0 h 2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9" h="2890">
                <a:moveTo>
                  <a:pt x="6" y="0"/>
                </a:moveTo>
                <a:lnTo>
                  <a:pt x="6" y="0"/>
                </a:lnTo>
                <a:lnTo>
                  <a:pt x="1" y="97"/>
                </a:lnTo>
                <a:lnTo>
                  <a:pt x="0" y="193"/>
                </a:lnTo>
                <a:lnTo>
                  <a:pt x="0" y="290"/>
                </a:lnTo>
                <a:lnTo>
                  <a:pt x="2" y="386"/>
                </a:lnTo>
                <a:lnTo>
                  <a:pt x="8" y="483"/>
                </a:lnTo>
                <a:lnTo>
                  <a:pt x="15" y="577"/>
                </a:lnTo>
                <a:lnTo>
                  <a:pt x="24" y="673"/>
                </a:lnTo>
                <a:lnTo>
                  <a:pt x="36" y="767"/>
                </a:lnTo>
                <a:lnTo>
                  <a:pt x="50" y="862"/>
                </a:lnTo>
                <a:lnTo>
                  <a:pt x="65" y="956"/>
                </a:lnTo>
                <a:lnTo>
                  <a:pt x="83" y="1048"/>
                </a:lnTo>
                <a:lnTo>
                  <a:pt x="104" y="1142"/>
                </a:lnTo>
                <a:lnTo>
                  <a:pt x="125" y="1234"/>
                </a:lnTo>
                <a:lnTo>
                  <a:pt x="150" y="1325"/>
                </a:lnTo>
                <a:lnTo>
                  <a:pt x="176" y="1416"/>
                </a:lnTo>
                <a:lnTo>
                  <a:pt x="204" y="1506"/>
                </a:lnTo>
                <a:lnTo>
                  <a:pt x="204" y="1506"/>
                </a:lnTo>
                <a:lnTo>
                  <a:pt x="236" y="1604"/>
                </a:lnTo>
                <a:lnTo>
                  <a:pt x="272" y="1700"/>
                </a:lnTo>
                <a:lnTo>
                  <a:pt x="309" y="1794"/>
                </a:lnTo>
                <a:lnTo>
                  <a:pt x="349" y="1888"/>
                </a:lnTo>
                <a:lnTo>
                  <a:pt x="389" y="1979"/>
                </a:lnTo>
                <a:lnTo>
                  <a:pt x="433" y="2069"/>
                </a:lnTo>
                <a:lnTo>
                  <a:pt x="478" y="2158"/>
                </a:lnTo>
                <a:lnTo>
                  <a:pt x="526" y="2245"/>
                </a:lnTo>
                <a:lnTo>
                  <a:pt x="575" y="2331"/>
                </a:lnTo>
                <a:lnTo>
                  <a:pt x="626" y="2415"/>
                </a:lnTo>
                <a:lnTo>
                  <a:pt x="679" y="2499"/>
                </a:lnTo>
                <a:lnTo>
                  <a:pt x="733" y="2580"/>
                </a:lnTo>
                <a:lnTo>
                  <a:pt x="790" y="2659"/>
                </a:lnTo>
                <a:lnTo>
                  <a:pt x="847" y="2738"/>
                </a:lnTo>
                <a:lnTo>
                  <a:pt x="907" y="2815"/>
                </a:lnTo>
                <a:lnTo>
                  <a:pt x="969" y="2890"/>
                </a:lnTo>
                <a:lnTo>
                  <a:pt x="969" y="0"/>
                </a:lnTo>
                <a:lnTo>
                  <a:pt x="6" y="0"/>
                </a:lnTo>
                <a:close/>
              </a:path>
            </a:pathLst>
          </a:custGeom>
          <a:solidFill>
            <a:schemeClr val="tx2">
              <a:lumMod val="20000"/>
              <a:lumOff val="8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0" name="Freeform 6"/>
          <p:cNvSpPr>
            <a:spLocks/>
          </p:cNvSpPr>
          <p:nvPr userDrawn="1"/>
        </p:nvSpPr>
        <p:spPr bwMode="auto">
          <a:xfrm>
            <a:off x="10634133" y="1"/>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tx2">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12.6.2025</a:t>
            </a:fld>
            <a:endParaRPr lang="fi-FI"/>
          </a:p>
        </p:txBody>
      </p:sp>
      <p:sp>
        <p:nvSpPr>
          <p:cNvPr id="15"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a:t>  </a:t>
            </a:r>
            <a:r>
              <a:rPr lang="fi-FI" b="0">
                <a:solidFill>
                  <a:schemeClr val="bg1">
                    <a:lumMod val="65000"/>
                  </a:schemeClr>
                </a:solidFill>
              </a:rPr>
              <a:t>|</a:t>
            </a:r>
            <a:endParaRPr lang="fi-FI" sz="800" b="0">
              <a:solidFill>
                <a:schemeClr val="bg1">
                  <a:lumMod val="65000"/>
                </a:schemeClr>
              </a:solidFill>
            </a:endParaRPr>
          </a:p>
        </p:txBody>
      </p:sp>
      <p:grpSp>
        <p:nvGrpSpPr>
          <p:cNvPr id="2" name="Group 4"/>
          <p:cNvGrpSpPr>
            <a:grpSpLocks noChangeAspect="1"/>
          </p:cNvGrpSpPr>
          <p:nvPr userDrawn="1"/>
        </p:nvGrpSpPr>
        <p:grpSpPr bwMode="auto">
          <a:xfrm>
            <a:off x="11472334" y="313267"/>
            <a:ext cx="408517" cy="558800"/>
            <a:chOff x="5420" y="148"/>
            <a:chExt cx="193" cy="264"/>
          </a:xfrm>
        </p:grpSpPr>
        <p:sp>
          <p:nvSpPr>
            <p:cNvPr id="4" name="AutoShape 3"/>
            <p:cNvSpPr>
              <a:spLocks noChangeAspect="1" noChangeArrowheads="1" noTextEdit="1"/>
            </p:cNvSpPr>
            <p:nvPr userDrawn="1"/>
          </p:nvSpPr>
          <p:spPr bwMode="auto">
            <a:xfrm>
              <a:off x="5420" y="148"/>
              <a:ext cx="19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5"/>
            <p:cNvSpPr>
              <a:spLocks noEditPoints="1"/>
            </p:cNvSpPr>
            <p:nvPr userDrawn="1"/>
          </p:nvSpPr>
          <p:spPr bwMode="auto">
            <a:xfrm>
              <a:off x="5419" y="148"/>
              <a:ext cx="195" cy="266"/>
            </a:xfrm>
            <a:custGeom>
              <a:avLst/>
              <a:gdLst>
                <a:gd name="T0" fmla="*/ 147 w 200"/>
                <a:gd name="T1" fmla="*/ 251 h 275"/>
                <a:gd name="T2" fmla="*/ 129 w 200"/>
                <a:gd name="T3" fmla="*/ 152 h 275"/>
                <a:gd name="T4" fmla="*/ 90 w 200"/>
                <a:gd name="T5" fmla="*/ 172 h 275"/>
                <a:gd name="T6" fmla="*/ 49 w 200"/>
                <a:gd name="T7" fmla="*/ 189 h 275"/>
                <a:gd name="T8" fmla="*/ 39 w 200"/>
                <a:gd name="T9" fmla="*/ 201 h 275"/>
                <a:gd name="T10" fmla="*/ 49 w 200"/>
                <a:gd name="T11" fmla="*/ 213 h 275"/>
                <a:gd name="T12" fmla="*/ 59 w 200"/>
                <a:gd name="T13" fmla="*/ 217 h 275"/>
                <a:gd name="T14" fmla="*/ 75 w 200"/>
                <a:gd name="T15" fmla="*/ 216 h 275"/>
                <a:gd name="T16" fmla="*/ 104 w 200"/>
                <a:gd name="T17" fmla="*/ 206 h 275"/>
                <a:gd name="T18" fmla="*/ 113 w 200"/>
                <a:gd name="T19" fmla="*/ 180 h 275"/>
                <a:gd name="T20" fmla="*/ 20 w 200"/>
                <a:gd name="T21" fmla="*/ 235 h 275"/>
                <a:gd name="T22" fmla="*/ 51 w 200"/>
                <a:gd name="T23" fmla="*/ 266 h 275"/>
                <a:gd name="T24" fmla="*/ 54 w 200"/>
                <a:gd name="T25" fmla="*/ 227 h 275"/>
                <a:gd name="T26" fmla="*/ 27 w 200"/>
                <a:gd name="T27" fmla="*/ 224 h 275"/>
                <a:gd name="T28" fmla="*/ 13 w 200"/>
                <a:gd name="T29" fmla="*/ 236 h 275"/>
                <a:gd name="T30" fmla="*/ 44 w 200"/>
                <a:gd name="T31" fmla="*/ 31 h 275"/>
                <a:gd name="T32" fmla="*/ 36 w 200"/>
                <a:gd name="T33" fmla="*/ 23 h 275"/>
                <a:gd name="T34" fmla="*/ 27 w 200"/>
                <a:gd name="T35" fmla="*/ 22 h 275"/>
                <a:gd name="T36" fmla="*/ 33 w 200"/>
                <a:gd name="T37" fmla="*/ 37 h 275"/>
                <a:gd name="T38" fmla="*/ 42 w 200"/>
                <a:gd name="T39" fmla="*/ 36 h 275"/>
                <a:gd name="T40" fmla="*/ 29 w 200"/>
                <a:gd name="T41" fmla="*/ 45 h 275"/>
                <a:gd name="T42" fmla="*/ 31 w 200"/>
                <a:gd name="T43" fmla="*/ 56 h 275"/>
                <a:gd name="T44" fmla="*/ 45 w 200"/>
                <a:gd name="T45" fmla="*/ 83 h 275"/>
                <a:gd name="T46" fmla="*/ 56 w 200"/>
                <a:gd name="T47" fmla="*/ 87 h 275"/>
                <a:gd name="T48" fmla="*/ 53 w 200"/>
                <a:gd name="T49" fmla="*/ 28 h 275"/>
                <a:gd name="T50" fmla="*/ 58 w 200"/>
                <a:gd name="T51" fmla="*/ 46 h 275"/>
                <a:gd name="T52" fmla="*/ 80 w 200"/>
                <a:gd name="T53" fmla="*/ 26 h 275"/>
                <a:gd name="T54" fmla="*/ 125 w 200"/>
                <a:gd name="T55" fmla="*/ 38 h 275"/>
                <a:gd name="T56" fmla="*/ 121 w 200"/>
                <a:gd name="T57" fmla="*/ 26 h 275"/>
                <a:gd name="T58" fmla="*/ 113 w 200"/>
                <a:gd name="T59" fmla="*/ 10 h 275"/>
                <a:gd name="T60" fmla="*/ 96 w 200"/>
                <a:gd name="T61" fmla="*/ 14 h 275"/>
                <a:gd name="T62" fmla="*/ 114 w 200"/>
                <a:gd name="T63" fmla="*/ 26 h 275"/>
                <a:gd name="T64" fmla="*/ 180 w 200"/>
                <a:gd name="T65" fmla="*/ 35 h 275"/>
                <a:gd name="T66" fmla="*/ 166 w 200"/>
                <a:gd name="T67" fmla="*/ 57 h 275"/>
                <a:gd name="T68" fmla="*/ 168 w 200"/>
                <a:gd name="T69" fmla="*/ 86 h 275"/>
                <a:gd name="T70" fmla="*/ 200 w 200"/>
                <a:gd name="T71" fmla="*/ 116 h 275"/>
                <a:gd name="T72" fmla="*/ 143 w 200"/>
                <a:gd name="T73" fmla="*/ 71 h 275"/>
                <a:gd name="T74" fmla="*/ 160 w 200"/>
                <a:gd name="T75" fmla="*/ 118 h 275"/>
                <a:gd name="T76" fmla="*/ 172 w 200"/>
                <a:gd name="T77" fmla="*/ 138 h 275"/>
                <a:gd name="T78" fmla="*/ 125 w 200"/>
                <a:gd name="T79" fmla="*/ 104 h 275"/>
                <a:gd name="T80" fmla="*/ 135 w 200"/>
                <a:gd name="T81" fmla="*/ 85 h 275"/>
                <a:gd name="T82" fmla="*/ 123 w 200"/>
                <a:gd name="T83" fmla="*/ 46 h 275"/>
                <a:gd name="T84" fmla="*/ 79 w 200"/>
                <a:gd name="T85" fmla="*/ 39 h 275"/>
                <a:gd name="T86" fmla="*/ 76 w 200"/>
                <a:gd name="T87" fmla="*/ 58 h 275"/>
                <a:gd name="T88" fmla="*/ 95 w 200"/>
                <a:gd name="T89" fmla="*/ 61 h 275"/>
                <a:gd name="T90" fmla="*/ 75 w 200"/>
                <a:gd name="T91" fmla="*/ 65 h 275"/>
                <a:gd name="T92" fmla="*/ 76 w 200"/>
                <a:gd name="T93" fmla="*/ 75 h 275"/>
                <a:gd name="T94" fmla="*/ 36 w 200"/>
                <a:gd name="T95" fmla="*/ 117 h 275"/>
                <a:gd name="T96" fmla="*/ 21 w 200"/>
                <a:gd name="T97" fmla="*/ 119 h 275"/>
                <a:gd name="T98" fmla="*/ 5 w 200"/>
                <a:gd name="T99" fmla="*/ 124 h 275"/>
                <a:gd name="T100" fmla="*/ 14 w 200"/>
                <a:gd name="T101" fmla="*/ 138 h 275"/>
                <a:gd name="T102" fmla="*/ 31 w 200"/>
                <a:gd name="T103" fmla="*/ 143 h 275"/>
                <a:gd name="T104" fmla="*/ 65 w 200"/>
                <a:gd name="T105" fmla="*/ 130 h 275"/>
                <a:gd name="T106" fmla="*/ 126 w 200"/>
                <a:gd name="T107" fmla="*/ 143 h 275"/>
                <a:gd name="T108" fmla="*/ 151 w 200"/>
                <a:gd name="T109" fmla="*/ 193 h 275"/>
                <a:gd name="T110" fmla="*/ 154 w 200"/>
                <a:gd name="T111" fmla="*/ 228 h 275"/>
                <a:gd name="T112" fmla="*/ 155 w 200"/>
                <a:gd name="T113" fmla="*/ 241 h 275"/>
                <a:gd name="T114" fmla="*/ 172 w 200"/>
                <a:gd name="T115" fmla="*/ 243 h 275"/>
                <a:gd name="T116" fmla="*/ 174 w 200"/>
                <a:gd name="T117" fmla="*/ 255 h 275"/>
                <a:gd name="T118" fmla="*/ 192 w 200"/>
                <a:gd name="T119" fmla="*/ 241 h 275"/>
                <a:gd name="T120" fmla="*/ 187 w 200"/>
                <a:gd name="T121" fmla="*/ 205 h 275"/>
                <a:gd name="T122" fmla="*/ 177 w 200"/>
                <a:gd name="T123" fmla="*/ 175 h 275"/>
                <a:gd name="T124" fmla="*/ 174 w 200"/>
                <a:gd name="T125" fmla="*/ 14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275">
                  <a:moveTo>
                    <a:pt x="54" y="255"/>
                  </a:moveTo>
                  <a:cubicBezTo>
                    <a:pt x="60" y="258"/>
                    <a:pt x="63" y="260"/>
                    <a:pt x="67" y="262"/>
                  </a:cubicBezTo>
                  <a:cubicBezTo>
                    <a:pt x="77" y="267"/>
                    <a:pt x="99" y="275"/>
                    <a:pt x="128" y="272"/>
                  </a:cubicBezTo>
                  <a:cubicBezTo>
                    <a:pt x="152" y="270"/>
                    <a:pt x="165" y="262"/>
                    <a:pt x="167" y="260"/>
                  </a:cubicBezTo>
                  <a:cubicBezTo>
                    <a:pt x="163" y="259"/>
                    <a:pt x="160" y="257"/>
                    <a:pt x="156" y="254"/>
                  </a:cubicBezTo>
                  <a:cubicBezTo>
                    <a:pt x="156" y="254"/>
                    <a:pt x="156" y="255"/>
                    <a:pt x="156" y="256"/>
                  </a:cubicBezTo>
                  <a:cubicBezTo>
                    <a:pt x="156" y="258"/>
                    <a:pt x="155" y="260"/>
                    <a:pt x="155" y="260"/>
                  </a:cubicBezTo>
                  <a:cubicBezTo>
                    <a:pt x="155" y="260"/>
                    <a:pt x="155" y="260"/>
                    <a:pt x="155" y="260"/>
                  </a:cubicBezTo>
                  <a:cubicBezTo>
                    <a:pt x="155" y="260"/>
                    <a:pt x="155" y="260"/>
                    <a:pt x="155" y="260"/>
                  </a:cubicBezTo>
                  <a:cubicBezTo>
                    <a:pt x="155" y="260"/>
                    <a:pt x="154" y="260"/>
                    <a:pt x="153" y="259"/>
                  </a:cubicBezTo>
                  <a:cubicBezTo>
                    <a:pt x="151" y="258"/>
                    <a:pt x="147" y="255"/>
                    <a:pt x="147" y="251"/>
                  </a:cubicBezTo>
                  <a:cubicBezTo>
                    <a:pt x="147" y="251"/>
                    <a:pt x="147" y="251"/>
                    <a:pt x="147" y="250"/>
                  </a:cubicBezTo>
                  <a:cubicBezTo>
                    <a:pt x="142" y="253"/>
                    <a:pt x="131" y="256"/>
                    <a:pt x="121" y="256"/>
                  </a:cubicBezTo>
                  <a:cubicBezTo>
                    <a:pt x="100" y="257"/>
                    <a:pt x="81" y="253"/>
                    <a:pt x="64" y="246"/>
                  </a:cubicBezTo>
                  <a:cubicBezTo>
                    <a:pt x="62" y="245"/>
                    <a:pt x="60" y="244"/>
                    <a:pt x="59" y="243"/>
                  </a:cubicBezTo>
                  <a:cubicBezTo>
                    <a:pt x="59" y="244"/>
                    <a:pt x="59" y="247"/>
                    <a:pt x="63" y="251"/>
                  </a:cubicBezTo>
                  <a:cubicBezTo>
                    <a:pt x="63" y="251"/>
                    <a:pt x="63" y="251"/>
                    <a:pt x="63" y="252"/>
                  </a:cubicBezTo>
                  <a:cubicBezTo>
                    <a:pt x="63" y="252"/>
                    <a:pt x="63" y="252"/>
                    <a:pt x="63" y="252"/>
                  </a:cubicBezTo>
                  <a:cubicBezTo>
                    <a:pt x="61" y="251"/>
                    <a:pt x="59" y="251"/>
                    <a:pt x="57" y="252"/>
                  </a:cubicBezTo>
                  <a:cubicBezTo>
                    <a:pt x="56" y="253"/>
                    <a:pt x="55" y="254"/>
                    <a:pt x="54" y="255"/>
                  </a:cubicBezTo>
                  <a:moveTo>
                    <a:pt x="129" y="152"/>
                  </a:moveTo>
                  <a:cubicBezTo>
                    <a:pt x="129" y="152"/>
                    <a:pt x="129" y="152"/>
                    <a:pt x="129" y="152"/>
                  </a:cubicBezTo>
                  <a:cubicBezTo>
                    <a:pt x="129" y="152"/>
                    <a:pt x="129" y="152"/>
                    <a:pt x="129" y="152"/>
                  </a:cubicBezTo>
                  <a:cubicBezTo>
                    <a:pt x="131" y="150"/>
                    <a:pt x="133" y="149"/>
                    <a:pt x="133" y="149"/>
                  </a:cubicBezTo>
                  <a:cubicBezTo>
                    <a:pt x="131" y="148"/>
                    <a:pt x="130" y="148"/>
                    <a:pt x="130" y="148"/>
                  </a:cubicBezTo>
                  <a:cubicBezTo>
                    <a:pt x="117" y="153"/>
                    <a:pt x="104" y="160"/>
                    <a:pt x="96" y="165"/>
                  </a:cubicBezTo>
                  <a:cubicBezTo>
                    <a:pt x="96" y="165"/>
                    <a:pt x="96" y="165"/>
                    <a:pt x="96" y="165"/>
                  </a:cubicBezTo>
                  <a:cubicBezTo>
                    <a:pt x="94" y="167"/>
                    <a:pt x="92" y="167"/>
                    <a:pt x="89" y="166"/>
                  </a:cubicBezTo>
                  <a:cubicBezTo>
                    <a:pt x="87" y="166"/>
                    <a:pt x="86" y="165"/>
                    <a:pt x="85" y="165"/>
                  </a:cubicBezTo>
                  <a:cubicBezTo>
                    <a:pt x="84" y="170"/>
                    <a:pt x="84" y="170"/>
                    <a:pt x="84" y="170"/>
                  </a:cubicBezTo>
                  <a:cubicBezTo>
                    <a:pt x="87" y="171"/>
                    <a:pt x="88" y="172"/>
                    <a:pt x="90" y="172"/>
                  </a:cubicBezTo>
                  <a:cubicBezTo>
                    <a:pt x="90" y="172"/>
                    <a:pt x="90" y="172"/>
                    <a:pt x="90" y="172"/>
                  </a:cubicBezTo>
                  <a:cubicBezTo>
                    <a:pt x="90" y="172"/>
                    <a:pt x="90" y="172"/>
                    <a:pt x="90" y="172"/>
                  </a:cubicBezTo>
                  <a:cubicBezTo>
                    <a:pt x="88" y="173"/>
                    <a:pt x="85" y="173"/>
                    <a:pt x="84" y="175"/>
                  </a:cubicBezTo>
                  <a:cubicBezTo>
                    <a:pt x="86" y="179"/>
                    <a:pt x="86" y="179"/>
                    <a:pt x="86" y="179"/>
                  </a:cubicBezTo>
                  <a:cubicBezTo>
                    <a:pt x="86" y="179"/>
                    <a:pt x="89" y="177"/>
                    <a:pt x="93" y="177"/>
                  </a:cubicBezTo>
                  <a:cubicBezTo>
                    <a:pt x="93" y="177"/>
                    <a:pt x="93" y="177"/>
                    <a:pt x="93" y="177"/>
                  </a:cubicBezTo>
                  <a:cubicBezTo>
                    <a:pt x="93" y="177"/>
                    <a:pt x="93" y="178"/>
                    <a:pt x="93" y="178"/>
                  </a:cubicBezTo>
                  <a:cubicBezTo>
                    <a:pt x="94" y="184"/>
                    <a:pt x="84" y="192"/>
                    <a:pt x="76" y="196"/>
                  </a:cubicBezTo>
                  <a:cubicBezTo>
                    <a:pt x="68" y="199"/>
                    <a:pt x="61" y="199"/>
                    <a:pt x="60" y="198"/>
                  </a:cubicBezTo>
                  <a:cubicBezTo>
                    <a:pt x="57" y="196"/>
                    <a:pt x="55" y="194"/>
                    <a:pt x="54" y="192"/>
                  </a:cubicBezTo>
                  <a:cubicBezTo>
                    <a:pt x="53" y="190"/>
                    <a:pt x="52" y="189"/>
                    <a:pt x="51" y="189"/>
                  </a:cubicBezTo>
                  <a:cubicBezTo>
                    <a:pt x="51" y="189"/>
                    <a:pt x="51" y="189"/>
                    <a:pt x="50" y="189"/>
                  </a:cubicBezTo>
                  <a:cubicBezTo>
                    <a:pt x="50" y="189"/>
                    <a:pt x="49" y="190"/>
                    <a:pt x="49" y="189"/>
                  </a:cubicBezTo>
                  <a:cubicBezTo>
                    <a:pt x="45" y="189"/>
                    <a:pt x="40" y="189"/>
                    <a:pt x="38" y="192"/>
                  </a:cubicBezTo>
                  <a:cubicBezTo>
                    <a:pt x="40" y="192"/>
                    <a:pt x="44" y="192"/>
                    <a:pt x="45" y="193"/>
                  </a:cubicBezTo>
                  <a:cubicBezTo>
                    <a:pt x="45" y="194"/>
                    <a:pt x="45" y="194"/>
                    <a:pt x="44" y="195"/>
                  </a:cubicBezTo>
                  <a:cubicBezTo>
                    <a:pt x="43" y="195"/>
                    <a:pt x="43" y="195"/>
                    <a:pt x="43" y="196"/>
                  </a:cubicBezTo>
                  <a:cubicBezTo>
                    <a:pt x="43" y="197"/>
                    <a:pt x="48" y="200"/>
                    <a:pt x="51" y="201"/>
                  </a:cubicBezTo>
                  <a:cubicBezTo>
                    <a:pt x="52" y="202"/>
                    <a:pt x="53" y="202"/>
                    <a:pt x="53" y="203"/>
                  </a:cubicBezTo>
                  <a:cubicBezTo>
                    <a:pt x="53" y="203"/>
                    <a:pt x="54" y="203"/>
                    <a:pt x="54" y="204"/>
                  </a:cubicBezTo>
                  <a:cubicBezTo>
                    <a:pt x="54" y="204"/>
                    <a:pt x="53" y="204"/>
                    <a:pt x="53" y="204"/>
                  </a:cubicBezTo>
                  <a:cubicBezTo>
                    <a:pt x="52" y="204"/>
                    <a:pt x="49" y="203"/>
                    <a:pt x="46" y="202"/>
                  </a:cubicBezTo>
                  <a:cubicBezTo>
                    <a:pt x="44" y="201"/>
                    <a:pt x="43" y="201"/>
                    <a:pt x="41" y="200"/>
                  </a:cubicBezTo>
                  <a:cubicBezTo>
                    <a:pt x="40" y="200"/>
                    <a:pt x="39" y="200"/>
                    <a:pt x="39" y="201"/>
                  </a:cubicBezTo>
                  <a:cubicBezTo>
                    <a:pt x="39" y="201"/>
                    <a:pt x="38" y="201"/>
                    <a:pt x="38" y="201"/>
                  </a:cubicBezTo>
                  <a:cubicBezTo>
                    <a:pt x="36" y="201"/>
                    <a:pt x="32" y="202"/>
                    <a:pt x="30" y="205"/>
                  </a:cubicBezTo>
                  <a:cubicBezTo>
                    <a:pt x="29" y="207"/>
                    <a:pt x="29" y="208"/>
                    <a:pt x="30" y="210"/>
                  </a:cubicBezTo>
                  <a:cubicBezTo>
                    <a:pt x="30" y="209"/>
                    <a:pt x="33" y="206"/>
                    <a:pt x="36" y="206"/>
                  </a:cubicBezTo>
                  <a:cubicBezTo>
                    <a:pt x="36" y="207"/>
                    <a:pt x="36" y="207"/>
                    <a:pt x="36" y="208"/>
                  </a:cubicBezTo>
                  <a:cubicBezTo>
                    <a:pt x="36" y="209"/>
                    <a:pt x="36" y="211"/>
                    <a:pt x="37" y="212"/>
                  </a:cubicBezTo>
                  <a:cubicBezTo>
                    <a:pt x="39" y="213"/>
                    <a:pt x="43" y="212"/>
                    <a:pt x="46" y="212"/>
                  </a:cubicBezTo>
                  <a:cubicBezTo>
                    <a:pt x="48" y="211"/>
                    <a:pt x="50" y="211"/>
                    <a:pt x="51" y="211"/>
                  </a:cubicBezTo>
                  <a:cubicBezTo>
                    <a:pt x="52" y="211"/>
                    <a:pt x="53" y="211"/>
                    <a:pt x="54" y="211"/>
                  </a:cubicBezTo>
                  <a:cubicBezTo>
                    <a:pt x="54" y="212"/>
                    <a:pt x="54" y="212"/>
                    <a:pt x="54" y="212"/>
                  </a:cubicBezTo>
                  <a:cubicBezTo>
                    <a:pt x="54" y="212"/>
                    <a:pt x="52" y="213"/>
                    <a:pt x="49" y="213"/>
                  </a:cubicBezTo>
                  <a:cubicBezTo>
                    <a:pt x="46" y="214"/>
                    <a:pt x="41" y="214"/>
                    <a:pt x="41" y="216"/>
                  </a:cubicBezTo>
                  <a:cubicBezTo>
                    <a:pt x="41" y="216"/>
                    <a:pt x="41" y="216"/>
                    <a:pt x="41" y="217"/>
                  </a:cubicBezTo>
                  <a:cubicBezTo>
                    <a:pt x="41" y="218"/>
                    <a:pt x="41" y="218"/>
                    <a:pt x="40" y="219"/>
                  </a:cubicBezTo>
                  <a:cubicBezTo>
                    <a:pt x="39" y="220"/>
                    <a:pt x="38" y="221"/>
                    <a:pt x="38" y="224"/>
                  </a:cubicBezTo>
                  <a:cubicBezTo>
                    <a:pt x="38" y="227"/>
                    <a:pt x="41" y="230"/>
                    <a:pt x="42" y="230"/>
                  </a:cubicBezTo>
                  <a:cubicBezTo>
                    <a:pt x="42" y="230"/>
                    <a:pt x="42" y="229"/>
                    <a:pt x="42" y="229"/>
                  </a:cubicBezTo>
                  <a:cubicBezTo>
                    <a:pt x="42" y="227"/>
                    <a:pt x="41" y="225"/>
                    <a:pt x="43" y="224"/>
                  </a:cubicBezTo>
                  <a:cubicBezTo>
                    <a:pt x="43" y="224"/>
                    <a:pt x="44" y="224"/>
                    <a:pt x="44" y="225"/>
                  </a:cubicBezTo>
                  <a:cubicBezTo>
                    <a:pt x="45" y="226"/>
                    <a:pt x="46" y="226"/>
                    <a:pt x="47" y="226"/>
                  </a:cubicBezTo>
                  <a:cubicBezTo>
                    <a:pt x="49" y="227"/>
                    <a:pt x="50" y="225"/>
                    <a:pt x="52" y="223"/>
                  </a:cubicBezTo>
                  <a:cubicBezTo>
                    <a:pt x="54" y="221"/>
                    <a:pt x="56" y="219"/>
                    <a:pt x="59" y="217"/>
                  </a:cubicBezTo>
                  <a:cubicBezTo>
                    <a:pt x="63" y="215"/>
                    <a:pt x="64" y="215"/>
                    <a:pt x="64" y="216"/>
                  </a:cubicBezTo>
                  <a:cubicBezTo>
                    <a:pt x="65" y="216"/>
                    <a:pt x="64" y="217"/>
                    <a:pt x="64" y="217"/>
                  </a:cubicBezTo>
                  <a:cubicBezTo>
                    <a:pt x="64" y="218"/>
                    <a:pt x="64" y="219"/>
                    <a:pt x="64" y="219"/>
                  </a:cubicBezTo>
                  <a:cubicBezTo>
                    <a:pt x="64" y="220"/>
                    <a:pt x="64" y="220"/>
                    <a:pt x="65" y="220"/>
                  </a:cubicBezTo>
                  <a:cubicBezTo>
                    <a:pt x="66" y="220"/>
                    <a:pt x="67" y="221"/>
                    <a:pt x="67" y="222"/>
                  </a:cubicBezTo>
                  <a:cubicBezTo>
                    <a:pt x="68" y="224"/>
                    <a:pt x="65" y="226"/>
                    <a:pt x="64" y="226"/>
                  </a:cubicBezTo>
                  <a:cubicBezTo>
                    <a:pt x="65" y="227"/>
                    <a:pt x="66" y="227"/>
                    <a:pt x="67" y="226"/>
                  </a:cubicBezTo>
                  <a:cubicBezTo>
                    <a:pt x="69" y="226"/>
                    <a:pt x="71" y="224"/>
                    <a:pt x="72" y="221"/>
                  </a:cubicBezTo>
                  <a:cubicBezTo>
                    <a:pt x="73" y="220"/>
                    <a:pt x="73" y="219"/>
                    <a:pt x="74" y="219"/>
                  </a:cubicBezTo>
                  <a:cubicBezTo>
                    <a:pt x="74" y="219"/>
                    <a:pt x="75" y="219"/>
                    <a:pt x="75" y="218"/>
                  </a:cubicBezTo>
                  <a:cubicBezTo>
                    <a:pt x="75" y="218"/>
                    <a:pt x="75" y="217"/>
                    <a:pt x="75" y="216"/>
                  </a:cubicBezTo>
                  <a:cubicBezTo>
                    <a:pt x="75" y="216"/>
                    <a:pt x="75" y="215"/>
                    <a:pt x="76" y="214"/>
                  </a:cubicBezTo>
                  <a:cubicBezTo>
                    <a:pt x="76" y="213"/>
                    <a:pt x="78" y="212"/>
                    <a:pt x="80" y="212"/>
                  </a:cubicBezTo>
                  <a:cubicBezTo>
                    <a:pt x="82" y="212"/>
                    <a:pt x="83" y="211"/>
                    <a:pt x="83" y="210"/>
                  </a:cubicBezTo>
                  <a:cubicBezTo>
                    <a:pt x="82" y="207"/>
                    <a:pt x="85" y="206"/>
                    <a:pt x="87" y="205"/>
                  </a:cubicBezTo>
                  <a:cubicBezTo>
                    <a:pt x="87" y="205"/>
                    <a:pt x="87" y="205"/>
                    <a:pt x="87" y="205"/>
                  </a:cubicBezTo>
                  <a:cubicBezTo>
                    <a:pt x="87" y="205"/>
                    <a:pt x="87" y="205"/>
                    <a:pt x="88" y="206"/>
                  </a:cubicBezTo>
                  <a:cubicBezTo>
                    <a:pt x="88" y="207"/>
                    <a:pt x="89" y="210"/>
                    <a:pt x="94" y="212"/>
                  </a:cubicBezTo>
                  <a:cubicBezTo>
                    <a:pt x="94" y="211"/>
                    <a:pt x="95" y="211"/>
                    <a:pt x="95" y="211"/>
                  </a:cubicBezTo>
                  <a:cubicBezTo>
                    <a:pt x="97" y="210"/>
                    <a:pt x="98" y="210"/>
                    <a:pt x="101" y="208"/>
                  </a:cubicBezTo>
                  <a:cubicBezTo>
                    <a:pt x="102" y="207"/>
                    <a:pt x="104" y="207"/>
                    <a:pt x="105" y="206"/>
                  </a:cubicBezTo>
                  <a:cubicBezTo>
                    <a:pt x="105" y="206"/>
                    <a:pt x="105" y="206"/>
                    <a:pt x="104" y="206"/>
                  </a:cubicBezTo>
                  <a:cubicBezTo>
                    <a:pt x="104" y="205"/>
                    <a:pt x="102" y="203"/>
                    <a:pt x="101" y="201"/>
                  </a:cubicBezTo>
                  <a:cubicBezTo>
                    <a:pt x="101" y="200"/>
                    <a:pt x="101" y="199"/>
                    <a:pt x="101" y="198"/>
                  </a:cubicBezTo>
                  <a:cubicBezTo>
                    <a:pt x="101" y="198"/>
                    <a:pt x="101" y="198"/>
                    <a:pt x="101" y="198"/>
                  </a:cubicBezTo>
                  <a:cubicBezTo>
                    <a:pt x="101" y="199"/>
                    <a:pt x="104" y="202"/>
                    <a:pt x="108" y="204"/>
                  </a:cubicBezTo>
                  <a:cubicBezTo>
                    <a:pt x="111" y="202"/>
                    <a:pt x="114" y="201"/>
                    <a:pt x="117" y="199"/>
                  </a:cubicBezTo>
                  <a:cubicBezTo>
                    <a:pt x="117" y="199"/>
                    <a:pt x="118" y="198"/>
                    <a:pt x="118" y="198"/>
                  </a:cubicBezTo>
                  <a:cubicBezTo>
                    <a:pt x="118" y="198"/>
                    <a:pt x="117" y="197"/>
                    <a:pt x="117" y="196"/>
                  </a:cubicBezTo>
                  <a:cubicBezTo>
                    <a:pt x="115" y="195"/>
                    <a:pt x="113" y="193"/>
                    <a:pt x="113" y="192"/>
                  </a:cubicBezTo>
                  <a:cubicBezTo>
                    <a:pt x="113" y="191"/>
                    <a:pt x="114" y="191"/>
                    <a:pt x="114" y="191"/>
                  </a:cubicBezTo>
                  <a:cubicBezTo>
                    <a:pt x="115" y="190"/>
                    <a:pt x="115" y="188"/>
                    <a:pt x="114" y="186"/>
                  </a:cubicBezTo>
                  <a:cubicBezTo>
                    <a:pt x="113" y="184"/>
                    <a:pt x="111" y="181"/>
                    <a:pt x="113" y="180"/>
                  </a:cubicBezTo>
                  <a:cubicBezTo>
                    <a:pt x="120" y="176"/>
                    <a:pt x="127" y="173"/>
                    <a:pt x="134" y="170"/>
                  </a:cubicBezTo>
                  <a:cubicBezTo>
                    <a:pt x="138" y="168"/>
                    <a:pt x="141" y="166"/>
                    <a:pt x="144" y="165"/>
                  </a:cubicBezTo>
                  <a:cubicBezTo>
                    <a:pt x="144" y="164"/>
                    <a:pt x="143" y="161"/>
                    <a:pt x="140" y="158"/>
                  </a:cubicBezTo>
                  <a:cubicBezTo>
                    <a:pt x="137" y="156"/>
                    <a:pt x="134" y="154"/>
                    <a:pt x="131" y="153"/>
                  </a:cubicBezTo>
                  <a:cubicBezTo>
                    <a:pt x="131" y="153"/>
                    <a:pt x="130" y="152"/>
                    <a:pt x="129" y="152"/>
                  </a:cubicBezTo>
                  <a:moveTo>
                    <a:pt x="13" y="236"/>
                  </a:moveTo>
                  <a:cubicBezTo>
                    <a:pt x="13" y="236"/>
                    <a:pt x="12" y="238"/>
                    <a:pt x="14" y="240"/>
                  </a:cubicBezTo>
                  <a:cubicBezTo>
                    <a:pt x="15" y="241"/>
                    <a:pt x="17" y="242"/>
                    <a:pt x="18" y="241"/>
                  </a:cubicBezTo>
                  <a:cubicBezTo>
                    <a:pt x="19" y="240"/>
                    <a:pt x="19" y="239"/>
                    <a:pt x="19" y="238"/>
                  </a:cubicBezTo>
                  <a:cubicBezTo>
                    <a:pt x="19" y="237"/>
                    <a:pt x="19" y="237"/>
                    <a:pt x="19" y="236"/>
                  </a:cubicBezTo>
                  <a:cubicBezTo>
                    <a:pt x="19" y="235"/>
                    <a:pt x="20" y="235"/>
                    <a:pt x="20" y="235"/>
                  </a:cubicBezTo>
                  <a:cubicBezTo>
                    <a:pt x="21" y="235"/>
                    <a:pt x="21" y="235"/>
                    <a:pt x="21" y="235"/>
                  </a:cubicBezTo>
                  <a:cubicBezTo>
                    <a:pt x="21" y="235"/>
                    <a:pt x="21" y="235"/>
                    <a:pt x="21" y="235"/>
                  </a:cubicBezTo>
                  <a:cubicBezTo>
                    <a:pt x="21" y="235"/>
                    <a:pt x="21" y="235"/>
                    <a:pt x="22" y="235"/>
                  </a:cubicBezTo>
                  <a:cubicBezTo>
                    <a:pt x="29" y="238"/>
                    <a:pt x="38" y="243"/>
                    <a:pt x="47" y="250"/>
                  </a:cubicBezTo>
                  <a:cubicBezTo>
                    <a:pt x="48" y="250"/>
                    <a:pt x="48" y="250"/>
                    <a:pt x="49" y="251"/>
                  </a:cubicBezTo>
                  <a:cubicBezTo>
                    <a:pt x="49" y="251"/>
                    <a:pt x="49" y="251"/>
                    <a:pt x="49" y="251"/>
                  </a:cubicBezTo>
                  <a:cubicBezTo>
                    <a:pt x="48" y="252"/>
                    <a:pt x="48" y="253"/>
                    <a:pt x="47" y="255"/>
                  </a:cubicBezTo>
                  <a:cubicBezTo>
                    <a:pt x="47" y="255"/>
                    <a:pt x="47" y="256"/>
                    <a:pt x="46" y="256"/>
                  </a:cubicBezTo>
                  <a:cubicBezTo>
                    <a:pt x="44" y="260"/>
                    <a:pt x="43" y="263"/>
                    <a:pt x="43" y="266"/>
                  </a:cubicBezTo>
                  <a:cubicBezTo>
                    <a:pt x="43" y="268"/>
                    <a:pt x="45" y="269"/>
                    <a:pt x="46" y="269"/>
                  </a:cubicBezTo>
                  <a:cubicBezTo>
                    <a:pt x="49" y="269"/>
                    <a:pt x="50" y="267"/>
                    <a:pt x="51" y="266"/>
                  </a:cubicBezTo>
                  <a:cubicBezTo>
                    <a:pt x="51" y="265"/>
                    <a:pt x="51" y="264"/>
                    <a:pt x="50" y="263"/>
                  </a:cubicBezTo>
                  <a:cubicBezTo>
                    <a:pt x="49" y="262"/>
                    <a:pt x="48" y="262"/>
                    <a:pt x="48" y="262"/>
                  </a:cubicBezTo>
                  <a:cubicBezTo>
                    <a:pt x="48" y="262"/>
                    <a:pt x="48" y="262"/>
                    <a:pt x="48" y="262"/>
                  </a:cubicBezTo>
                  <a:cubicBezTo>
                    <a:pt x="48" y="262"/>
                    <a:pt x="48" y="262"/>
                    <a:pt x="48" y="262"/>
                  </a:cubicBezTo>
                  <a:cubicBezTo>
                    <a:pt x="48" y="262"/>
                    <a:pt x="49" y="258"/>
                    <a:pt x="49" y="257"/>
                  </a:cubicBezTo>
                  <a:cubicBezTo>
                    <a:pt x="52" y="250"/>
                    <a:pt x="56" y="249"/>
                    <a:pt x="57" y="249"/>
                  </a:cubicBezTo>
                  <a:cubicBezTo>
                    <a:pt x="56" y="248"/>
                    <a:pt x="54" y="244"/>
                    <a:pt x="58" y="238"/>
                  </a:cubicBezTo>
                  <a:cubicBezTo>
                    <a:pt x="60" y="234"/>
                    <a:pt x="61" y="231"/>
                    <a:pt x="62" y="228"/>
                  </a:cubicBezTo>
                  <a:cubicBezTo>
                    <a:pt x="62" y="227"/>
                    <a:pt x="61" y="226"/>
                    <a:pt x="61" y="225"/>
                  </a:cubicBezTo>
                  <a:cubicBezTo>
                    <a:pt x="60" y="224"/>
                    <a:pt x="59" y="224"/>
                    <a:pt x="58" y="223"/>
                  </a:cubicBezTo>
                  <a:cubicBezTo>
                    <a:pt x="56" y="223"/>
                    <a:pt x="54" y="225"/>
                    <a:pt x="54" y="227"/>
                  </a:cubicBezTo>
                  <a:cubicBezTo>
                    <a:pt x="54" y="230"/>
                    <a:pt x="55" y="231"/>
                    <a:pt x="56" y="231"/>
                  </a:cubicBezTo>
                  <a:cubicBezTo>
                    <a:pt x="57" y="231"/>
                    <a:pt x="57" y="231"/>
                    <a:pt x="57" y="232"/>
                  </a:cubicBezTo>
                  <a:cubicBezTo>
                    <a:pt x="56" y="235"/>
                    <a:pt x="55" y="238"/>
                    <a:pt x="53" y="240"/>
                  </a:cubicBezTo>
                  <a:cubicBezTo>
                    <a:pt x="53" y="240"/>
                    <a:pt x="53" y="240"/>
                    <a:pt x="53" y="240"/>
                  </a:cubicBezTo>
                  <a:cubicBezTo>
                    <a:pt x="52" y="240"/>
                    <a:pt x="51" y="239"/>
                    <a:pt x="50" y="239"/>
                  </a:cubicBezTo>
                  <a:cubicBezTo>
                    <a:pt x="49" y="238"/>
                    <a:pt x="49" y="238"/>
                    <a:pt x="49" y="238"/>
                  </a:cubicBezTo>
                  <a:cubicBezTo>
                    <a:pt x="41" y="234"/>
                    <a:pt x="34" y="230"/>
                    <a:pt x="25" y="228"/>
                  </a:cubicBezTo>
                  <a:cubicBezTo>
                    <a:pt x="25" y="228"/>
                    <a:pt x="25" y="228"/>
                    <a:pt x="25" y="228"/>
                  </a:cubicBezTo>
                  <a:cubicBezTo>
                    <a:pt x="25" y="228"/>
                    <a:pt x="25" y="228"/>
                    <a:pt x="25" y="228"/>
                  </a:cubicBezTo>
                  <a:cubicBezTo>
                    <a:pt x="25" y="227"/>
                    <a:pt x="26" y="227"/>
                    <a:pt x="26" y="226"/>
                  </a:cubicBezTo>
                  <a:cubicBezTo>
                    <a:pt x="26" y="225"/>
                    <a:pt x="27" y="225"/>
                    <a:pt x="27" y="224"/>
                  </a:cubicBezTo>
                  <a:cubicBezTo>
                    <a:pt x="28" y="223"/>
                    <a:pt x="28" y="222"/>
                    <a:pt x="28" y="222"/>
                  </a:cubicBezTo>
                  <a:cubicBezTo>
                    <a:pt x="28" y="222"/>
                    <a:pt x="28" y="222"/>
                    <a:pt x="27" y="223"/>
                  </a:cubicBezTo>
                  <a:cubicBezTo>
                    <a:pt x="27" y="223"/>
                    <a:pt x="26" y="223"/>
                    <a:pt x="25" y="224"/>
                  </a:cubicBezTo>
                  <a:cubicBezTo>
                    <a:pt x="22" y="225"/>
                    <a:pt x="22" y="226"/>
                    <a:pt x="20" y="226"/>
                  </a:cubicBezTo>
                  <a:cubicBezTo>
                    <a:pt x="19" y="226"/>
                    <a:pt x="19" y="226"/>
                    <a:pt x="18" y="226"/>
                  </a:cubicBezTo>
                  <a:cubicBezTo>
                    <a:pt x="18" y="225"/>
                    <a:pt x="18" y="225"/>
                    <a:pt x="17" y="225"/>
                  </a:cubicBezTo>
                  <a:cubicBezTo>
                    <a:pt x="17" y="226"/>
                    <a:pt x="16" y="227"/>
                    <a:pt x="16" y="229"/>
                  </a:cubicBezTo>
                  <a:cubicBezTo>
                    <a:pt x="15" y="230"/>
                    <a:pt x="15" y="230"/>
                    <a:pt x="15" y="230"/>
                  </a:cubicBezTo>
                  <a:cubicBezTo>
                    <a:pt x="15" y="232"/>
                    <a:pt x="15" y="232"/>
                    <a:pt x="14" y="233"/>
                  </a:cubicBezTo>
                  <a:cubicBezTo>
                    <a:pt x="14" y="234"/>
                    <a:pt x="14" y="234"/>
                    <a:pt x="13" y="235"/>
                  </a:cubicBezTo>
                  <a:cubicBezTo>
                    <a:pt x="13" y="235"/>
                    <a:pt x="13" y="235"/>
                    <a:pt x="13" y="236"/>
                  </a:cubicBezTo>
                  <a:moveTo>
                    <a:pt x="15" y="38"/>
                  </a:moveTo>
                  <a:cubicBezTo>
                    <a:pt x="18" y="38"/>
                    <a:pt x="22" y="38"/>
                    <a:pt x="23" y="37"/>
                  </a:cubicBezTo>
                  <a:cubicBezTo>
                    <a:pt x="23" y="26"/>
                    <a:pt x="23" y="26"/>
                    <a:pt x="23" y="26"/>
                  </a:cubicBezTo>
                  <a:cubicBezTo>
                    <a:pt x="22" y="25"/>
                    <a:pt x="19" y="25"/>
                    <a:pt x="17" y="25"/>
                  </a:cubicBezTo>
                  <a:cubicBezTo>
                    <a:pt x="16" y="25"/>
                    <a:pt x="16" y="25"/>
                    <a:pt x="16" y="25"/>
                  </a:cubicBezTo>
                  <a:cubicBezTo>
                    <a:pt x="15" y="25"/>
                    <a:pt x="14" y="25"/>
                    <a:pt x="13" y="25"/>
                  </a:cubicBezTo>
                  <a:cubicBezTo>
                    <a:pt x="11" y="27"/>
                    <a:pt x="11" y="30"/>
                    <a:pt x="11" y="30"/>
                  </a:cubicBezTo>
                  <a:cubicBezTo>
                    <a:pt x="11" y="33"/>
                    <a:pt x="11" y="33"/>
                    <a:pt x="11" y="33"/>
                  </a:cubicBezTo>
                  <a:cubicBezTo>
                    <a:pt x="11" y="33"/>
                    <a:pt x="12" y="38"/>
                    <a:pt x="15" y="38"/>
                  </a:cubicBezTo>
                  <a:close/>
                  <a:moveTo>
                    <a:pt x="44" y="34"/>
                  </a:moveTo>
                  <a:cubicBezTo>
                    <a:pt x="44" y="33"/>
                    <a:pt x="44" y="32"/>
                    <a:pt x="44" y="31"/>
                  </a:cubicBezTo>
                  <a:cubicBezTo>
                    <a:pt x="44" y="31"/>
                    <a:pt x="44" y="31"/>
                    <a:pt x="44" y="30"/>
                  </a:cubicBezTo>
                  <a:cubicBezTo>
                    <a:pt x="44" y="28"/>
                    <a:pt x="44" y="26"/>
                    <a:pt x="44" y="24"/>
                  </a:cubicBezTo>
                  <a:cubicBezTo>
                    <a:pt x="44" y="23"/>
                    <a:pt x="44" y="22"/>
                    <a:pt x="43" y="22"/>
                  </a:cubicBezTo>
                  <a:cubicBezTo>
                    <a:pt x="42" y="22"/>
                    <a:pt x="41" y="22"/>
                    <a:pt x="41" y="22"/>
                  </a:cubicBezTo>
                  <a:cubicBezTo>
                    <a:pt x="41" y="22"/>
                    <a:pt x="41" y="22"/>
                    <a:pt x="40" y="23"/>
                  </a:cubicBezTo>
                  <a:cubicBezTo>
                    <a:pt x="40" y="23"/>
                    <a:pt x="40" y="24"/>
                    <a:pt x="40" y="24"/>
                  </a:cubicBezTo>
                  <a:cubicBezTo>
                    <a:pt x="40" y="24"/>
                    <a:pt x="40" y="24"/>
                    <a:pt x="40" y="24"/>
                  </a:cubicBezTo>
                  <a:cubicBezTo>
                    <a:pt x="40" y="24"/>
                    <a:pt x="40" y="24"/>
                    <a:pt x="40" y="24"/>
                  </a:cubicBezTo>
                  <a:cubicBezTo>
                    <a:pt x="39" y="22"/>
                    <a:pt x="39" y="22"/>
                    <a:pt x="39" y="22"/>
                  </a:cubicBezTo>
                  <a:cubicBezTo>
                    <a:pt x="38" y="22"/>
                    <a:pt x="36" y="22"/>
                    <a:pt x="36" y="22"/>
                  </a:cubicBezTo>
                  <a:cubicBezTo>
                    <a:pt x="36" y="22"/>
                    <a:pt x="36" y="22"/>
                    <a:pt x="36" y="23"/>
                  </a:cubicBezTo>
                  <a:cubicBezTo>
                    <a:pt x="35" y="23"/>
                    <a:pt x="35" y="24"/>
                    <a:pt x="35" y="24"/>
                  </a:cubicBezTo>
                  <a:cubicBezTo>
                    <a:pt x="35" y="24"/>
                    <a:pt x="35" y="24"/>
                    <a:pt x="35" y="24"/>
                  </a:cubicBezTo>
                  <a:cubicBezTo>
                    <a:pt x="35" y="24"/>
                    <a:pt x="35" y="24"/>
                    <a:pt x="35" y="24"/>
                  </a:cubicBezTo>
                  <a:cubicBezTo>
                    <a:pt x="34" y="22"/>
                    <a:pt x="34" y="22"/>
                    <a:pt x="34" y="22"/>
                  </a:cubicBezTo>
                  <a:cubicBezTo>
                    <a:pt x="33" y="22"/>
                    <a:pt x="32" y="22"/>
                    <a:pt x="31" y="22"/>
                  </a:cubicBezTo>
                  <a:cubicBezTo>
                    <a:pt x="31" y="22"/>
                    <a:pt x="31" y="23"/>
                    <a:pt x="31" y="23"/>
                  </a:cubicBezTo>
                  <a:cubicBezTo>
                    <a:pt x="30" y="24"/>
                    <a:pt x="30" y="24"/>
                    <a:pt x="30" y="24"/>
                  </a:cubicBezTo>
                  <a:cubicBezTo>
                    <a:pt x="30" y="24"/>
                    <a:pt x="30" y="24"/>
                    <a:pt x="30" y="24"/>
                  </a:cubicBezTo>
                  <a:cubicBezTo>
                    <a:pt x="30" y="24"/>
                    <a:pt x="30" y="24"/>
                    <a:pt x="30" y="24"/>
                  </a:cubicBezTo>
                  <a:cubicBezTo>
                    <a:pt x="29" y="22"/>
                    <a:pt x="29" y="22"/>
                    <a:pt x="29" y="22"/>
                  </a:cubicBezTo>
                  <a:cubicBezTo>
                    <a:pt x="29" y="22"/>
                    <a:pt x="28" y="22"/>
                    <a:pt x="27" y="22"/>
                  </a:cubicBezTo>
                  <a:cubicBezTo>
                    <a:pt x="27" y="22"/>
                    <a:pt x="26" y="23"/>
                    <a:pt x="26" y="24"/>
                  </a:cubicBezTo>
                  <a:cubicBezTo>
                    <a:pt x="26" y="26"/>
                    <a:pt x="26" y="27"/>
                    <a:pt x="26" y="28"/>
                  </a:cubicBezTo>
                  <a:cubicBezTo>
                    <a:pt x="26" y="29"/>
                    <a:pt x="26" y="29"/>
                    <a:pt x="26" y="30"/>
                  </a:cubicBezTo>
                  <a:cubicBezTo>
                    <a:pt x="26" y="31"/>
                    <a:pt x="26" y="36"/>
                    <a:pt x="26" y="37"/>
                  </a:cubicBezTo>
                  <a:cubicBezTo>
                    <a:pt x="27" y="37"/>
                    <a:pt x="28" y="37"/>
                    <a:pt x="29" y="37"/>
                  </a:cubicBezTo>
                  <a:cubicBezTo>
                    <a:pt x="30" y="36"/>
                    <a:pt x="30" y="35"/>
                    <a:pt x="30" y="34"/>
                  </a:cubicBezTo>
                  <a:cubicBezTo>
                    <a:pt x="30" y="34"/>
                    <a:pt x="30" y="34"/>
                    <a:pt x="30" y="34"/>
                  </a:cubicBezTo>
                  <a:cubicBezTo>
                    <a:pt x="30" y="34"/>
                    <a:pt x="30" y="34"/>
                    <a:pt x="30" y="34"/>
                  </a:cubicBezTo>
                  <a:cubicBezTo>
                    <a:pt x="30" y="34"/>
                    <a:pt x="30" y="34"/>
                    <a:pt x="30" y="34"/>
                  </a:cubicBezTo>
                  <a:cubicBezTo>
                    <a:pt x="30" y="35"/>
                    <a:pt x="30" y="37"/>
                    <a:pt x="30" y="38"/>
                  </a:cubicBezTo>
                  <a:cubicBezTo>
                    <a:pt x="31" y="38"/>
                    <a:pt x="32" y="39"/>
                    <a:pt x="33" y="37"/>
                  </a:cubicBezTo>
                  <a:cubicBezTo>
                    <a:pt x="34" y="36"/>
                    <a:pt x="35" y="35"/>
                    <a:pt x="35" y="34"/>
                  </a:cubicBezTo>
                  <a:cubicBezTo>
                    <a:pt x="35" y="34"/>
                    <a:pt x="35" y="34"/>
                    <a:pt x="35" y="34"/>
                  </a:cubicBezTo>
                  <a:cubicBezTo>
                    <a:pt x="35" y="34"/>
                    <a:pt x="35" y="34"/>
                    <a:pt x="35" y="34"/>
                  </a:cubicBezTo>
                  <a:cubicBezTo>
                    <a:pt x="35" y="35"/>
                    <a:pt x="35" y="38"/>
                    <a:pt x="35" y="38"/>
                  </a:cubicBezTo>
                  <a:cubicBezTo>
                    <a:pt x="36" y="38"/>
                    <a:pt x="37" y="38"/>
                    <a:pt x="38" y="37"/>
                  </a:cubicBezTo>
                  <a:cubicBezTo>
                    <a:pt x="39" y="36"/>
                    <a:pt x="40" y="35"/>
                    <a:pt x="40" y="34"/>
                  </a:cubicBezTo>
                  <a:cubicBezTo>
                    <a:pt x="40" y="34"/>
                    <a:pt x="40" y="34"/>
                    <a:pt x="40" y="34"/>
                  </a:cubicBezTo>
                  <a:cubicBezTo>
                    <a:pt x="40" y="34"/>
                    <a:pt x="40" y="34"/>
                    <a:pt x="40" y="34"/>
                  </a:cubicBezTo>
                  <a:cubicBezTo>
                    <a:pt x="40" y="35"/>
                    <a:pt x="40" y="36"/>
                    <a:pt x="40" y="37"/>
                  </a:cubicBezTo>
                  <a:cubicBezTo>
                    <a:pt x="40" y="37"/>
                    <a:pt x="41" y="37"/>
                    <a:pt x="41" y="37"/>
                  </a:cubicBezTo>
                  <a:cubicBezTo>
                    <a:pt x="41" y="37"/>
                    <a:pt x="42" y="36"/>
                    <a:pt x="42" y="36"/>
                  </a:cubicBezTo>
                  <a:cubicBezTo>
                    <a:pt x="42" y="36"/>
                    <a:pt x="43" y="36"/>
                    <a:pt x="43" y="36"/>
                  </a:cubicBezTo>
                  <a:cubicBezTo>
                    <a:pt x="43" y="36"/>
                    <a:pt x="44" y="35"/>
                    <a:pt x="44" y="34"/>
                  </a:cubicBezTo>
                  <a:moveTo>
                    <a:pt x="50" y="36"/>
                  </a:moveTo>
                  <a:cubicBezTo>
                    <a:pt x="50" y="36"/>
                    <a:pt x="49" y="35"/>
                    <a:pt x="49" y="32"/>
                  </a:cubicBezTo>
                  <a:cubicBezTo>
                    <a:pt x="49" y="30"/>
                    <a:pt x="50" y="28"/>
                    <a:pt x="50" y="27"/>
                  </a:cubicBezTo>
                  <a:cubicBezTo>
                    <a:pt x="50" y="24"/>
                    <a:pt x="50" y="24"/>
                    <a:pt x="50" y="24"/>
                  </a:cubicBezTo>
                  <a:cubicBezTo>
                    <a:pt x="50" y="23"/>
                    <a:pt x="48" y="22"/>
                    <a:pt x="47" y="22"/>
                  </a:cubicBezTo>
                  <a:cubicBezTo>
                    <a:pt x="47" y="35"/>
                    <a:pt x="47" y="35"/>
                    <a:pt x="47" y="35"/>
                  </a:cubicBezTo>
                  <a:cubicBezTo>
                    <a:pt x="47" y="38"/>
                    <a:pt x="44" y="40"/>
                    <a:pt x="41" y="41"/>
                  </a:cubicBezTo>
                  <a:cubicBezTo>
                    <a:pt x="35" y="42"/>
                    <a:pt x="30" y="42"/>
                    <a:pt x="28" y="42"/>
                  </a:cubicBezTo>
                  <a:cubicBezTo>
                    <a:pt x="29" y="42"/>
                    <a:pt x="29" y="43"/>
                    <a:pt x="29" y="45"/>
                  </a:cubicBezTo>
                  <a:cubicBezTo>
                    <a:pt x="29" y="46"/>
                    <a:pt x="31" y="47"/>
                    <a:pt x="31" y="47"/>
                  </a:cubicBezTo>
                  <a:cubicBezTo>
                    <a:pt x="46" y="47"/>
                    <a:pt x="46" y="47"/>
                    <a:pt x="46" y="47"/>
                  </a:cubicBezTo>
                  <a:cubicBezTo>
                    <a:pt x="50" y="40"/>
                    <a:pt x="50" y="40"/>
                    <a:pt x="50" y="40"/>
                  </a:cubicBezTo>
                  <a:lnTo>
                    <a:pt x="50" y="36"/>
                  </a:lnTo>
                  <a:close/>
                  <a:moveTo>
                    <a:pt x="31" y="56"/>
                  </a:moveTo>
                  <a:cubicBezTo>
                    <a:pt x="46" y="56"/>
                    <a:pt x="46" y="56"/>
                    <a:pt x="46" y="56"/>
                  </a:cubicBezTo>
                  <a:cubicBezTo>
                    <a:pt x="46" y="55"/>
                    <a:pt x="47" y="53"/>
                    <a:pt x="47" y="53"/>
                  </a:cubicBezTo>
                  <a:cubicBezTo>
                    <a:pt x="47" y="50"/>
                    <a:pt x="47" y="50"/>
                    <a:pt x="47" y="50"/>
                  </a:cubicBezTo>
                  <a:cubicBezTo>
                    <a:pt x="31" y="50"/>
                    <a:pt x="31" y="50"/>
                    <a:pt x="31" y="50"/>
                  </a:cubicBezTo>
                  <a:cubicBezTo>
                    <a:pt x="30" y="53"/>
                    <a:pt x="30" y="53"/>
                    <a:pt x="30" y="53"/>
                  </a:cubicBezTo>
                  <a:lnTo>
                    <a:pt x="31" y="56"/>
                  </a:lnTo>
                  <a:close/>
                  <a:moveTo>
                    <a:pt x="46" y="59"/>
                  </a:moveTo>
                  <a:cubicBezTo>
                    <a:pt x="31" y="59"/>
                    <a:pt x="31" y="59"/>
                    <a:pt x="31" y="59"/>
                  </a:cubicBezTo>
                  <a:cubicBezTo>
                    <a:pt x="31" y="79"/>
                    <a:pt x="31" y="79"/>
                    <a:pt x="31" y="79"/>
                  </a:cubicBezTo>
                  <a:cubicBezTo>
                    <a:pt x="44" y="79"/>
                    <a:pt x="44" y="79"/>
                    <a:pt x="44" y="79"/>
                  </a:cubicBezTo>
                  <a:cubicBezTo>
                    <a:pt x="48" y="76"/>
                    <a:pt x="48" y="76"/>
                    <a:pt x="48" y="76"/>
                  </a:cubicBezTo>
                  <a:lnTo>
                    <a:pt x="46" y="59"/>
                  </a:lnTo>
                  <a:close/>
                  <a:moveTo>
                    <a:pt x="53" y="84"/>
                  </a:moveTo>
                  <a:cubicBezTo>
                    <a:pt x="53" y="84"/>
                    <a:pt x="51" y="82"/>
                    <a:pt x="51" y="82"/>
                  </a:cubicBezTo>
                  <a:cubicBezTo>
                    <a:pt x="50" y="82"/>
                    <a:pt x="50" y="80"/>
                    <a:pt x="50" y="79"/>
                  </a:cubicBezTo>
                  <a:cubicBezTo>
                    <a:pt x="46" y="83"/>
                    <a:pt x="46" y="83"/>
                    <a:pt x="46" y="83"/>
                  </a:cubicBezTo>
                  <a:cubicBezTo>
                    <a:pt x="45" y="83"/>
                    <a:pt x="45" y="83"/>
                    <a:pt x="45" y="83"/>
                  </a:cubicBezTo>
                  <a:cubicBezTo>
                    <a:pt x="30" y="83"/>
                    <a:pt x="30" y="83"/>
                    <a:pt x="30" y="83"/>
                  </a:cubicBezTo>
                  <a:cubicBezTo>
                    <a:pt x="30" y="84"/>
                    <a:pt x="30" y="90"/>
                    <a:pt x="30" y="93"/>
                  </a:cubicBezTo>
                  <a:cubicBezTo>
                    <a:pt x="33" y="96"/>
                    <a:pt x="37" y="99"/>
                    <a:pt x="38" y="99"/>
                  </a:cubicBezTo>
                  <a:cubicBezTo>
                    <a:pt x="48" y="87"/>
                    <a:pt x="48" y="87"/>
                    <a:pt x="48" y="87"/>
                  </a:cubicBezTo>
                  <a:cubicBezTo>
                    <a:pt x="48" y="87"/>
                    <a:pt x="48" y="87"/>
                    <a:pt x="48" y="87"/>
                  </a:cubicBezTo>
                  <a:lnTo>
                    <a:pt x="53" y="84"/>
                  </a:lnTo>
                  <a:close/>
                  <a:moveTo>
                    <a:pt x="50" y="89"/>
                  </a:moveTo>
                  <a:cubicBezTo>
                    <a:pt x="41" y="101"/>
                    <a:pt x="41" y="101"/>
                    <a:pt x="41" y="101"/>
                  </a:cubicBezTo>
                  <a:cubicBezTo>
                    <a:pt x="56" y="107"/>
                    <a:pt x="56" y="107"/>
                    <a:pt x="56" y="107"/>
                  </a:cubicBezTo>
                  <a:cubicBezTo>
                    <a:pt x="64" y="103"/>
                    <a:pt x="74" y="96"/>
                    <a:pt x="76" y="94"/>
                  </a:cubicBezTo>
                  <a:cubicBezTo>
                    <a:pt x="56" y="87"/>
                    <a:pt x="56" y="87"/>
                    <a:pt x="56" y="87"/>
                  </a:cubicBezTo>
                  <a:lnTo>
                    <a:pt x="50" y="89"/>
                  </a:lnTo>
                  <a:close/>
                  <a:moveTo>
                    <a:pt x="58" y="28"/>
                  </a:moveTo>
                  <a:cubicBezTo>
                    <a:pt x="58" y="26"/>
                    <a:pt x="58" y="16"/>
                    <a:pt x="58" y="15"/>
                  </a:cubicBezTo>
                  <a:cubicBezTo>
                    <a:pt x="58" y="15"/>
                    <a:pt x="58" y="15"/>
                    <a:pt x="58" y="15"/>
                  </a:cubicBezTo>
                  <a:cubicBezTo>
                    <a:pt x="58" y="15"/>
                    <a:pt x="59" y="15"/>
                    <a:pt x="59" y="14"/>
                  </a:cubicBezTo>
                  <a:cubicBezTo>
                    <a:pt x="59" y="14"/>
                    <a:pt x="59" y="13"/>
                    <a:pt x="59" y="12"/>
                  </a:cubicBezTo>
                  <a:cubicBezTo>
                    <a:pt x="52" y="12"/>
                    <a:pt x="52" y="12"/>
                    <a:pt x="52" y="12"/>
                  </a:cubicBezTo>
                  <a:cubicBezTo>
                    <a:pt x="52" y="13"/>
                    <a:pt x="52" y="13"/>
                    <a:pt x="52" y="14"/>
                  </a:cubicBezTo>
                  <a:cubicBezTo>
                    <a:pt x="52" y="14"/>
                    <a:pt x="53" y="15"/>
                    <a:pt x="53" y="15"/>
                  </a:cubicBezTo>
                  <a:cubicBezTo>
                    <a:pt x="53" y="15"/>
                    <a:pt x="53" y="15"/>
                    <a:pt x="53" y="15"/>
                  </a:cubicBezTo>
                  <a:cubicBezTo>
                    <a:pt x="53" y="28"/>
                    <a:pt x="53" y="28"/>
                    <a:pt x="53" y="28"/>
                  </a:cubicBezTo>
                  <a:cubicBezTo>
                    <a:pt x="53" y="28"/>
                    <a:pt x="53" y="28"/>
                    <a:pt x="53" y="28"/>
                  </a:cubicBezTo>
                  <a:cubicBezTo>
                    <a:pt x="53" y="28"/>
                    <a:pt x="52" y="29"/>
                    <a:pt x="52" y="32"/>
                  </a:cubicBezTo>
                  <a:cubicBezTo>
                    <a:pt x="52" y="34"/>
                    <a:pt x="53" y="36"/>
                    <a:pt x="53" y="36"/>
                  </a:cubicBezTo>
                  <a:cubicBezTo>
                    <a:pt x="53" y="36"/>
                    <a:pt x="53" y="36"/>
                    <a:pt x="53" y="36"/>
                  </a:cubicBezTo>
                  <a:cubicBezTo>
                    <a:pt x="53" y="46"/>
                    <a:pt x="53" y="46"/>
                    <a:pt x="53" y="46"/>
                  </a:cubicBezTo>
                  <a:cubicBezTo>
                    <a:pt x="53" y="46"/>
                    <a:pt x="53" y="46"/>
                    <a:pt x="53" y="46"/>
                  </a:cubicBezTo>
                  <a:cubicBezTo>
                    <a:pt x="53" y="47"/>
                    <a:pt x="52" y="47"/>
                    <a:pt x="52" y="48"/>
                  </a:cubicBezTo>
                  <a:cubicBezTo>
                    <a:pt x="52" y="49"/>
                    <a:pt x="52" y="49"/>
                    <a:pt x="52" y="49"/>
                  </a:cubicBezTo>
                  <a:cubicBezTo>
                    <a:pt x="59" y="49"/>
                    <a:pt x="59" y="49"/>
                    <a:pt x="59" y="49"/>
                  </a:cubicBezTo>
                  <a:cubicBezTo>
                    <a:pt x="59" y="49"/>
                    <a:pt x="59" y="48"/>
                    <a:pt x="59" y="47"/>
                  </a:cubicBezTo>
                  <a:cubicBezTo>
                    <a:pt x="59" y="47"/>
                    <a:pt x="59" y="46"/>
                    <a:pt x="58" y="46"/>
                  </a:cubicBezTo>
                  <a:cubicBezTo>
                    <a:pt x="58" y="46"/>
                    <a:pt x="58" y="46"/>
                    <a:pt x="58" y="46"/>
                  </a:cubicBezTo>
                  <a:cubicBezTo>
                    <a:pt x="58" y="36"/>
                    <a:pt x="58" y="36"/>
                    <a:pt x="58" y="36"/>
                  </a:cubicBezTo>
                  <a:cubicBezTo>
                    <a:pt x="58" y="36"/>
                    <a:pt x="58" y="36"/>
                    <a:pt x="58" y="36"/>
                  </a:cubicBezTo>
                  <a:cubicBezTo>
                    <a:pt x="58" y="36"/>
                    <a:pt x="59" y="35"/>
                    <a:pt x="59" y="35"/>
                  </a:cubicBezTo>
                  <a:cubicBezTo>
                    <a:pt x="59" y="34"/>
                    <a:pt x="60" y="33"/>
                    <a:pt x="60" y="32"/>
                  </a:cubicBezTo>
                  <a:cubicBezTo>
                    <a:pt x="60" y="30"/>
                    <a:pt x="59" y="29"/>
                    <a:pt x="58" y="28"/>
                  </a:cubicBezTo>
                  <a:cubicBezTo>
                    <a:pt x="58" y="28"/>
                    <a:pt x="58" y="28"/>
                    <a:pt x="58" y="28"/>
                  </a:cubicBezTo>
                  <a:cubicBezTo>
                    <a:pt x="58" y="28"/>
                    <a:pt x="58" y="28"/>
                    <a:pt x="58" y="28"/>
                  </a:cubicBezTo>
                  <a:moveTo>
                    <a:pt x="74" y="38"/>
                  </a:moveTo>
                  <a:cubicBezTo>
                    <a:pt x="85" y="26"/>
                    <a:pt x="85" y="26"/>
                    <a:pt x="85" y="26"/>
                  </a:cubicBezTo>
                  <a:cubicBezTo>
                    <a:pt x="83" y="26"/>
                    <a:pt x="82" y="26"/>
                    <a:pt x="80" y="26"/>
                  </a:cubicBezTo>
                  <a:cubicBezTo>
                    <a:pt x="77" y="26"/>
                    <a:pt x="73" y="26"/>
                    <a:pt x="69" y="26"/>
                  </a:cubicBezTo>
                  <a:cubicBezTo>
                    <a:pt x="68" y="26"/>
                    <a:pt x="66" y="25"/>
                    <a:pt x="65" y="25"/>
                  </a:cubicBezTo>
                  <a:cubicBezTo>
                    <a:pt x="64" y="24"/>
                    <a:pt x="62" y="23"/>
                    <a:pt x="62" y="23"/>
                  </a:cubicBezTo>
                  <a:cubicBezTo>
                    <a:pt x="62" y="24"/>
                    <a:pt x="61" y="26"/>
                    <a:pt x="61" y="27"/>
                  </a:cubicBezTo>
                  <a:cubicBezTo>
                    <a:pt x="61" y="27"/>
                    <a:pt x="63" y="29"/>
                    <a:pt x="63" y="32"/>
                  </a:cubicBezTo>
                  <a:cubicBezTo>
                    <a:pt x="63" y="32"/>
                    <a:pt x="63" y="32"/>
                    <a:pt x="63" y="32"/>
                  </a:cubicBezTo>
                  <a:cubicBezTo>
                    <a:pt x="63" y="33"/>
                    <a:pt x="63" y="35"/>
                    <a:pt x="61" y="37"/>
                  </a:cubicBezTo>
                  <a:cubicBezTo>
                    <a:pt x="62" y="39"/>
                    <a:pt x="62" y="40"/>
                    <a:pt x="63" y="41"/>
                  </a:cubicBezTo>
                  <a:cubicBezTo>
                    <a:pt x="63" y="40"/>
                    <a:pt x="66" y="38"/>
                    <a:pt x="69" y="38"/>
                  </a:cubicBezTo>
                  <a:cubicBezTo>
                    <a:pt x="69" y="38"/>
                    <a:pt x="71" y="38"/>
                    <a:pt x="74" y="38"/>
                  </a:cubicBezTo>
                  <a:moveTo>
                    <a:pt x="125" y="38"/>
                  </a:moveTo>
                  <a:cubicBezTo>
                    <a:pt x="140" y="19"/>
                    <a:pt x="140" y="19"/>
                    <a:pt x="140" y="19"/>
                  </a:cubicBezTo>
                  <a:cubicBezTo>
                    <a:pt x="139" y="19"/>
                    <a:pt x="138" y="19"/>
                    <a:pt x="136" y="20"/>
                  </a:cubicBezTo>
                  <a:cubicBezTo>
                    <a:pt x="135" y="21"/>
                    <a:pt x="134" y="23"/>
                    <a:pt x="134" y="24"/>
                  </a:cubicBezTo>
                  <a:cubicBezTo>
                    <a:pt x="134" y="24"/>
                    <a:pt x="134" y="24"/>
                    <a:pt x="134" y="24"/>
                  </a:cubicBezTo>
                  <a:cubicBezTo>
                    <a:pt x="134" y="24"/>
                    <a:pt x="134" y="24"/>
                    <a:pt x="134" y="24"/>
                  </a:cubicBezTo>
                  <a:cubicBezTo>
                    <a:pt x="134" y="23"/>
                    <a:pt x="133" y="22"/>
                    <a:pt x="132" y="22"/>
                  </a:cubicBezTo>
                  <a:cubicBezTo>
                    <a:pt x="131" y="22"/>
                    <a:pt x="129" y="22"/>
                    <a:pt x="128" y="23"/>
                  </a:cubicBezTo>
                  <a:cubicBezTo>
                    <a:pt x="130" y="26"/>
                    <a:pt x="130" y="27"/>
                    <a:pt x="129" y="28"/>
                  </a:cubicBezTo>
                  <a:cubicBezTo>
                    <a:pt x="128" y="29"/>
                    <a:pt x="127" y="29"/>
                    <a:pt x="126" y="29"/>
                  </a:cubicBezTo>
                  <a:cubicBezTo>
                    <a:pt x="124" y="28"/>
                    <a:pt x="124" y="26"/>
                    <a:pt x="124" y="25"/>
                  </a:cubicBezTo>
                  <a:cubicBezTo>
                    <a:pt x="124" y="26"/>
                    <a:pt x="123" y="26"/>
                    <a:pt x="121" y="26"/>
                  </a:cubicBezTo>
                  <a:cubicBezTo>
                    <a:pt x="121" y="26"/>
                    <a:pt x="120" y="26"/>
                    <a:pt x="119" y="25"/>
                  </a:cubicBezTo>
                  <a:cubicBezTo>
                    <a:pt x="119" y="24"/>
                    <a:pt x="119" y="24"/>
                    <a:pt x="119" y="23"/>
                  </a:cubicBezTo>
                  <a:cubicBezTo>
                    <a:pt x="120" y="21"/>
                    <a:pt x="122" y="21"/>
                    <a:pt x="124" y="21"/>
                  </a:cubicBezTo>
                  <a:cubicBezTo>
                    <a:pt x="124" y="20"/>
                    <a:pt x="124" y="18"/>
                    <a:pt x="122" y="17"/>
                  </a:cubicBezTo>
                  <a:cubicBezTo>
                    <a:pt x="121" y="16"/>
                    <a:pt x="118" y="17"/>
                    <a:pt x="118" y="17"/>
                  </a:cubicBezTo>
                  <a:cubicBezTo>
                    <a:pt x="118" y="17"/>
                    <a:pt x="118" y="17"/>
                    <a:pt x="118" y="17"/>
                  </a:cubicBezTo>
                  <a:cubicBezTo>
                    <a:pt x="118" y="17"/>
                    <a:pt x="118" y="16"/>
                    <a:pt x="118" y="16"/>
                  </a:cubicBezTo>
                  <a:cubicBezTo>
                    <a:pt x="118" y="16"/>
                    <a:pt x="120" y="15"/>
                    <a:pt x="120" y="13"/>
                  </a:cubicBezTo>
                  <a:cubicBezTo>
                    <a:pt x="120" y="12"/>
                    <a:pt x="120" y="10"/>
                    <a:pt x="118" y="8"/>
                  </a:cubicBezTo>
                  <a:cubicBezTo>
                    <a:pt x="118" y="8"/>
                    <a:pt x="118" y="8"/>
                    <a:pt x="118" y="8"/>
                  </a:cubicBezTo>
                  <a:cubicBezTo>
                    <a:pt x="116" y="8"/>
                    <a:pt x="114" y="9"/>
                    <a:pt x="113" y="10"/>
                  </a:cubicBezTo>
                  <a:cubicBezTo>
                    <a:pt x="112" y="12"/>
                    <a:pt x="112" y="14"/>
                    <a:pt x="112" y="14"/>
                  </a:cubicBezTo>
                  <a:cubicBezTo>
                    <a:pt x="113" y="14"/>
                    <a:pt x="112" y="14"/>
                    <a:pt x="112" y="14"/>
                  </a:cubicBezTo>
                  <a:cubicBezTo>
                    <a:pt x="112" y="14"/>
                    <a:pt x="112" y="14"/>
                    <a:pt x="112" y="14"/>
                  </a:cubicBezTo>
                  <a:cubicBezTo>
                    <a:pt x="112" y="14"/>
                    <a:pt x="111" y="11"/>
                    <a:pt x="109" y="11"/>
                  </a:cubicBezTo>
                  <a:cubicBezTo>
                    <a:pt x="107" y="10"/>
                    <a:pt x="105" y="12"/>
                    <a:pt x="105" y="12"/>
                  </a:cubicBezTo>
                  <a:cubicBezTo>
                    <a:pt x="107" y="14"/>
                    <a:pt x="107" y="16"/>
                    <a:pt x="107" y="17"/>
                  </a:cubicBezTo>
                  <a:cubicBezTo>
                    <a:pt x="106" y="18"/>
                    <a:pt x="106" y="19"/>
                    <a:pt x="105" y="19"/>
                  </a:cubicBezTo>
                  <a:cubicBezTo>
                    <a:pt x="104" y="19"/>
                    <a:pt x="103" y="18"/>
                    <a:pt x="103" y="18"/>
                  </a:cubicBezTo>
                  <a:cubicBezTo>
                    <a:pt x="102" y="17"/>
                    <a:pt x="102" y="16"/>
                    <a:pt x="102" y="16"/>
                  </a:cubicBezTo>
                  <a:cubicBezTo>
                    <a:pt x="101" y="16"/>
                    <a:pt x="99" y="17"/>
                    <a:pt x="98" y="16"/>
                  </a:cubicBezTo>
                  <a:cubicBezTo>
                    <a:pt x="97" y="15"/>
                    <a:pt x="96" y="15"/>
                    <a:pt x="96" y="14"/>
                  </a:cubicBezTo>
                  <a:cubicBezTo>
                    <a:pt x="97" y="13"/>
                    <a:pt x="97" y="11"/>
                    <a:pt x="101" y="11"/>
                  </a:cubicBezTo>
                  <a:cubicBezTo>
                    <a:pt x="101" y="10"/>
                    <a:pt x="100" y="8"/>
                    <a:pt x="99" y="7"/>
                  </a:cubicBezTo>
                  <a:cubicBezTo>
                    <a:pt x="98" y="7"/>
                    <a:pt x="97" y="7"/>
                    <a:pt x="96" y="7"/>
                  </a:cubicBezTo>
                  <a:cubicBezTo>
                    <a:pt x="96" y="7"/>
                    <a:pt x="96" y="7"/>
                    <a:pt x="96" y="7"/>
                  </a:cubicBezTo>
                  <a:cubicBezTo>
                    <a:pt x="96" y="7"/>
                    <a:pt x="96" y="7"/>
                    <a:pt x="96" y="7"/>
                  </a:cubicBezTo>
                  <a:cubicBezTo>
                    <a:pt x="96" y="7"/>
                    <a:pt x="98" y="5"/>
                    <a:pt x="98" y="3"/>
                  </a:cubicBezTo>
                  <a:cubicBezTo>
                    <a:pt x="97" y="1"/>
                    <a:pt x="96" y="0"/>
                    <a:pt x="96" y="0"/>
                  </a:cubicBezTo>
                  <a:cubicBezTo>
                    <a:pt x="92" y="23"/>
                    <a:pt x="92" y="23"/>
                    <a:pt x="92" y="23"/>
                  </a:cubicBezTo>
                  <a:cubicBezTo>
                    <a:pt x="102" y="28"/>
                    <a:pt x="102" y="28"/>
                    <a:pt x="102" y="28"/>
                  </a:cubicBezTo>
                  <a:cubicBezTo>
                    <a:pt x="103" y="27"/>
                    <a:pt x="105" y="26"/>
                    <a:pt x="106" y="26"/>
                  </a:cubicBezTo>
                  <a:cubicBezTo>
                    <a:pt x="108" y="24"/>
                    <a:pt x="111" y="25"/>
                    <a:pt x="114" y="26"/>
                  </a:cubicBezTo>
                  <a:cubicBezTo>
                    <a:pt x="118" y="28"/>
                    <a:pt x="119" y="30"/>
                    <a:pt x="119" y="31"/>
                  </a:cubicBezTo>
                  <a:cubicBezTo>
                    <a:pt x="119" y="32"/>
                    <a:pt x="118" y="34"/>
                    <a:pt x="118" y="35"/>
                  </a:cubicBezTo>
                  <a:lnTo>
                    <a:pt x="125" y="38"/>
                  </a:lnTo>
                  <a:close/>
                  <a:moveTo>
                    <a:pt x="180" y="35"/>
                  </a:moveTo>
                  <a:cubicBezTo>
                    <a:pt x="189" y="31"/>
                    <a:pt x="189" y="31"/>
                    <a:pt x="189" y="31"/>
                  </a:cubicBezTo>
                  <a:cubicBezTo>
                    <a:pt x="180" y="27"/>
                    <a:pt x="180" y="27"/>
                    <a:pt x="180" y="27"/>
                  </a:cubicBezTo>
                  <a:cubicBezTo>
                    <a:pt x="175" y="27"/>
                    <a:pt x="166" y="27"/>
                    <a:pt x="154" y="26"/>
                  </a:cubicBezTo>
                  <a:cubicBezTo>
                    <a:pt x="149" y="26"/>
                    <a:pt x="144" y="26"/>
                    <a:pt x="139" y="26"/>
                  </a:cubicBezTo>
                  <a:cubicBezTo>
                    <a:pt x="131" y="36"/>
                    <a:pt x="131" y="36"/>
                    <a:pt x="131" y="36"/>
                  </a:cubicBezTo>
                  <a:cubicBezTo>
                    <a:pt x="144" y="36"/>
                    <a:pt x="144" y="36"/>
                    <a:pt x="144" y="36"/>
                  </a:cubicBezTo>
                  <a:cubicBezTo>
                    <a:pt x="160" y="35"/>
                    <a:pt x="174" y="35"/>
                    <a:pt x="180" y="35"/>
                  </a:cubicBezTo>
                  <a:moveTo>
                    <a:pt x="168" y="86"/>
                  </a:moveTo>
                  <a:cubicBezTo>
                    <a:pt x="168" y="86"/>
                    <a:pt x="168" y="86"/>
                    <a:pt x="168" y="86"/>
                  </a:cubicBezTo>
                  <a:cubicBezTo>
                    <a:pt x="168" y="86"/>
                    <a:pt x="168" y="86"/>
                    <a:pt x="168" y="86"/>
                  </a:cubicBezTo>
                  <a:cubicBezTo>
                    <a:pt x="167" y="85"/>
                    <a:pt x="166" y="85"/>
                    <a:pt x="166" y="85"/>
                  </a:cubicBezTo>
                  <a:cubicBezTo>
                    <a:pt x="159" y="82"/>
                    <a:pt x="154" y="79"/>
                    <a:pt x="151" y="74"/>
                  </a:cubicBezTo>
                  <a:cubicBezTo>
                    <a:pt x="151" y="74"/>
                    <a:pt x="151" y="74"/>
                    <a:pt x="151" y="74"/>
                  </a:cubicBezTo>
                  <a:cubicBezTo>
                    <a:pt x="148" y="69"/>
                    <a:pt x="149" y="58"/>
                    <a:pt x="157" y="54"/>
                  </a:cubicBezTo>
                  <a:cubicBezTo>
                    <a:pt x="157" y="53"/>
                    <a:pt x="157" y="53"/>
                    <a:pt x="157" y="54"/>
                  </a:cubicBezTo>
                  <a:cubicBezTo>
                    <a:pt x="158" y="55"/>
                    <a:pt x="159" y="57"/>
                    <a:pt x="159" y="57"/>
                  </a:cubicBezTo>
                  <a:cubicBezTo>
                    <a:pt x="160" y="57"/>
                    <a:pt x="161" y="57"/>
                    <a:pt x="163" y="57"/>
                  </a:cubicBezTo>
                  <a:cubicBezTo>
                    <a:pt x="164" y="57"/>
                    <a:pt x="165" y="57"/>
                    <a:pt x="166" y="57"/>
                  </a:cubicBezTo>
                  <a:cubicBezTo>
                    <a:pt x="166" y="55"/>
                    <a:pt x="166" y="53"/>
                    <a:pt x="165" y="51"/>
                  </a:cubicBezTo>
                  <a:cubicBezTo>
                    <a:pt x="165" y="51"/>
                    <a:pt x="165" y="51"/>
                    <a:pt x="165" y="51"/>
                  </a:cubicBezTo>
                  <a:cubicBezTo>
                    <a:pt x="165" y="51"/>
                    <a:pt x="165" y="51"/>
                    <a:pt x="166" y="51"/>
                  </a:cubicBezTo>
                  <a:cubicBezTo>
                    <a:pt x="168" y="53"/>
                    <a:pt x="169" y="54"/>
                    <a:pt x="169" y="57"/>
                  </a:cubicBezTo>
                  <a:cubicBezTo>
                    <a:pt x="171" y="57"/>
                    <a:pt x="175" y="57"/>
                    <a:pt x="176" y="57"/>
                  </a:cubicBezTo>
                  <a:cubicBezTo>
                    <a:pt x="176" y="55"/>
                    <a:pt x="176" y="54"/>
                    <a:pt x="175" y="53"/>
                  </a:cubicBezTo>
                  <a:cubicBezTo>
                    <a:pt x="175" y="53"/>
                    <a:pt x="175" y="53"/>
                    <a:pt x="175" y="53"/>
                  </a:cubicBezTo>
                  <a:cubicBezTo>
                    <a:pt x="175" y="53"/>
                    <a:pt x="175" y="53"/>
                    <a:pt x="175" y="53"/>
                  </a:cubicBezTo>
                  <a:cubicBezTo>
                    <a:pt x="183" y="56"/>
                    <a:pt x="185" y="63"/>
                    <a:pt x="185" y="67"/>
                  </a:cubicBezTo>
                  <a:cubicBezTo>
                    <a:pt x="185" y="73"/>
                    <a:pt x="182" y="78"/>
                    <a:pt x="177" y="81"/>
                  </a:cubicBezTo>
                  <a:cubicBezTo>
                    <a:pt x="174" y="83"/>
                    <a:pt x="171" y="85"/>
                    <a:pt x="168" y="86"/>
                  </a:cubicBezTo>
                  <a:moveTo>
                    <a:pt x="91" y="42"/>
                  </a:moveTo>
                  <a:cubicBezTo>
                    <a:pt x="90" y="43"/>
                    <a:pt x="87" y="43"/>
                    <a:pt x="85" y="43"/>
                  </a:cubicBezTo>
                  <a:cubicBezTo>
                    <a:pt x="85" y="43"/>
                    <a:pt x="85" y="43"/>
                    <a:pt x="84" y="43"/>
                  </a:cubicBezTo>
                  <a:cubicBezTo>
                    <a:pt x="84" y="43"/>
                    <a:pt x="84" y="40"/>
                    <a:pt x="84" y="39"/>
                  </a:cubicBezTo>
                  <a:cubicBezTo>
                    <a:pt x="84" y="39"/>
                    <a:pt x="85" y="39"/>
                    <a:pt x="86" y="39"/>
                  </a:cubicBezTo>
                  <a:cubicBezTo>
                    <a:pt x="87" y="39"/>
                    <a:pt x="90" y="40"/>
                    <a:pt x="91" y="42"/>
                  </a:cubicBezTo>
                  <a:cubicBezTo>
                    <a:pt x="91" y="42"/>
                    <a:pt x="91" y="42"/>
                    <a:pt x="91" y="42"/>
                  </a:cubicBezTo>
                  <a:moveTo>
                    <a:pt x="194" y="117"/>
                  </a:moveTo>
                  <a:cubicBezTo>
                    <a:pt x="194" y="117"/>
                    <a:pt x="194" y="117"/>
                    <a:pt x="195" y="117"/>
                  </a:cubicBezTo>
                  <a:cubicBezTo>
                    <a:pt x="195" y="117"/>
                    <a:pt x="195" y="117"/>
                    <a:pt x="195" y="117"/>
                  </a:cubicBezTo>
                  <a:cubicBezTo>
                    <a:pt x="197" y="117"/>
                    <a:pt x="199" y="117"/>
                    <a:pt x="200" y="116"/>
                  </a:cubicBezTo>
                  <a:cubicBezTo>
                    <a:pt x="200" y="116"/>
                    <a:pt x="199" y="110"/>
                    <a:pt x="198" y="108"/>
                  </a:cubicBezTo>
                  <a:cubicBezTo>
                    <a:pt x="196" y="108"/>
                    <a:pt x="193" y="108"/>
                    <a:pt x="191" y="105"/>
                  </a:cubicBezTo>
                  <a:cubicBezTo>
                    <a:pt x="191" y="104"/>
                    <a:pt x="190" y="104"/>
                    <a:pt x="190" y="103"/>
                  </a:cubicBezTo>
                  <a:cubicBezTo>
                    <a:pt x="186" y="98"/>
                    <a:pt x="181" y="93"/>
                    <a:pt x="174" y="89"/>
                  </a:cubicBezTo>
                  <a:cubicBezTo>
                    <a:pt x="174" y="89"/>
                    <a:pt x="174" y="89"/>
                    <a:pt x="174" y="89"/>
                  </a:cubicBezTo>
                  <a:cubicBezTo>
                    <a:pt x="174" y="89"/>
                    <a:pt x="174" y="89"/>
                    <a:pt x="174" y="89"/>
                  </a:cubicBezTo>
                  <a:cubicBezTo>
                    <a:pt x="184" y="84"/>
                    <a:pt x="187" y="79"/>
                    <a:pt x="189" y="77"/>
                  </a:cubicBezTo>
                  <a:cubicBezTo>
                    <a:pt x="190" y="74"/>
                    <a:pt x="192" y="67"/>
                    <a:pt x="190" y="61"/>
                  </a:cubicBezTo>
                  <a:cubicBezTo>
                    <a:pt x="189" y="55"/>
                    <a:pt x="186" y="51"/>
                    <a:pt x="180" y="48"/>
                  </a:cubicBezTo>
                  <a:cubicBezTo>
                    <a:pt x="170" y="43"/>
                    <a:pt x="160" y="45"/>
                    <a:pt x="155" y="47"/>
                  </a:cubicBezTo>
                  <a:cubicBezTo>
                    <a:pt x="146" y="52"/>
                    <a:pt x="141" y="61"/>
                    <a:pt x="143" y="71"/>
                  </a:cubicBezTo>
                  <a:cubicBezTo>
                    <a:pt x="145" y="82"/>
                    <a:pt x="152" y="85"/>
                    <a:pt x="160" y="89"/>
                  </a:cubicBezTo>
                  <a:cubicBezTo>
                    <a:pt x="160" y="89"/>
                    <a:pt x="160" y="89"/>
                    <a:pt x="160" y="89"/>
                  </a:cubicBezTo>
                  <a:cubicBezTo>
                    <a:pt x="160" y="89"/>
                    <a:pt x="160" y="89"/>
                    <a:pt x="160" y="89"/>
                  </a:cubicBezTo>
                  <a:cubicBezTo>
                    <a:pt x="153" y="93"/>
                    <a:pt x="149" y="97"/>
                    <a:pt x="149" y="105"/>
                  </a:cubicBezTo>
                  <a:cubicBezTo>
                    <a:pt x="149" y="106"/>
                    <a:pt x="149" y="108"/>
                    <a:pt x="150" y="110"/>
                  </a:cubicBezTo>
                  <a:cubicBezTo>
                    <a:pt x="151" y="113"/>
                    <a:pt x="152" y="117"/>
                    <a:pt x="151" y="123"/>
                  </a:cubicBezTo>
                  <a:cubicBezTo>
                    <a:pt x="151" y="123"/>
                    <a:pt x="156" y="121"/>
                    <a:pt x="156" y="120"/>
                  </a:cubicBezTo>
                  <a:cubicBezTo>
                    <a:pt x="158" y="116"/>
                    <a:pt x="158" y="109"/>
                    <a:pt x="158" y="109"/>
                  </a:cubicBezTo>
                  <a:cubicBezTo>
                    <a:pt x="158" y="109"/>
                    <a:pt x="158" y="109"/>
                    <a:pt x="158" y="109"/>
                  </a:cubicBezTo>
                  <a:cubicBezTo>
                    <a:pt x="158" y="109"/>
                    <a:pt x="158" y="109"/>
                    <a:pt x="158" y="109"/>
                  </a:cubicBezTo>
                  <a:cubicBezTo>
                    <a:pt x="160" y="111"/>
                    <a:pt x="160" y="115"/>
                    <a:pt x="160" y="118"/>
                  </a:cubicBezTo>
                  <a:cubicBezTo>
                    <a:pt x="161" y="117"/>
                    <a:pt x="163" y="116"/>
                    <a:pt x="164" y="115"/>
                  </a:cubicBezTo>
                  <a:cubicBezTo>
                    <a:pt x="165" y="109"/>
                    <a:pt x="164" y="105"/>
                    <a:pt x="163" y="102"/>
                  </a:cubicBezTo>
                  <a:cubicBezTo>
                    <a:pt x="163" y="102"/>
                    <a:pt x="162" y="102"/>
                    <a:pt x="162" y="101"/>
                  </a:cubicBezTo>
                  <a:cubicBezTo>
                    <a:pt x="161" y="98"/>
                    <a:pt x="164" y="94"/>
                    <a:pt x="166" y="93"/>
                  </a:cubicBezTo>
                  <a:cubicBezTo>
                    <a:pt x="167" y="93"/>
                    <a:pt x="167" y="93"/>
                    <a:pt x="167" y="93"/>
                  </a:cubicBezTo>
                  <a:cubicBezTo>
                    <a:pt x="169" y="94"/>
                    <a:pt x="171" y="95"/>
                    <a:pt x="172" y="96"/>
                  </a:cubicBezTo>
                  <a:cubicBezTo>
                    <a:pt x="175" y="98"/>
                    <a:pt x="182" y="103"/>
                    <a:pt x="185" y="110"/>
                  </a:cubicBezTo>
                  <a:cubicBezTo>
                    <a:pt x="189" y="120"/>
                    <a:pt x="187" y="126"/>
                    <a:pt x="185" y="130"/>
                  </a:cubicBezTo>
                  <a:cubicBezTo>
                    <a:pt x="181" y="135"/>
                    <a:pt x="178" y="138"/>
                    <a:pt x="172" y="138"/>
                  </a:cubicBezTo>
                  <a:cubicBezTo>
                    <a:pt x="172" y="138"/>
                    <a:pt x="172" y="138"/>
                    <a:pt x="172" y="138"/>
                  </a:cubicBezTo>
                  <a:cubicBezTo>
                    <a:pt x="172" y="138"/>
                    <a:pt x="172" y="138"/>
                    <a:pt x="172" y="138"/>
                  </a:cubicBezTo>
                  <a:cubicBezTo>
                    <a:pt x="170" y="138"/>
                    <a:pt x="169" y="138"/>
                    <a:pt x="167" y="138"/>
                  </a:cubicBezTo>
                  <a:cubicBezTo>
                    <a:pt x="166" y="138"/>
                    <a:pt x="164" y="138"/>
                    <a:pt x="163" y="137"/>
                  </a:cubicBezTo>
                  <a:cubicBezTo>
                    <a:pt x="162" y="137"/>
                    <a:pt x="161" y="137"/>
                    <a:pt x="160" y="136"/>
                  </a:cubicBezTo>
                  <a:cubicBezTo>
                    <a:pt x="160" y="136"/>
                    <a:pt x="160" y="136"/>
                    <a:pt x="160" y="136"/>
                  </a:cubicBezTo>
                  <a:cubicBezTo>
                    <a:pt x="160" y="136"/>
                    <a:pt x="160" y="136"/>
                    <a:pt x="159" y="136"/>
                  </a:cubicBezTo>
                  <a:cubicBezTo>
                    <a:pt x="159" y="136"/>
                    <a:pt x="159" y="136"/>
                    <a:pt x="159" y="136"/>
                  </a:cubicBezTo>
                  <a:cubicBezTo>
                    <a:pt x="159" y="136"/>
                    <a:pt x="159" y="136"/>
                    <a:pt x="159" y="136"/>
                  </a:cubicBezTo>
                  <a:cubicBezTo>
                    <a:pt x="159" y="136"/>
                    <a:pt x="159" y="136"/>
                    <a:pt x="159" y="136"/>
                  </a:cubicBezTo>
                  <a:cubicBezTo>
                    <a:pt x="156" y="134"/>
                    <a:pt x="147" y="129"/>
                    <a:pt x="138" y="120"/>
                  </a:cubicBezTo>
                  <a:cubicBezTo>
                    <a:pt x="133" y="114"/>
                    <a:pt x="129" y="109"/>
                    <a:pt x="126" y="106"/>
                  </a:cubicBezTo>
                  <a:cubicBezTo>
                    <a:pt x="125" y="104"/>
                    <a:pt x="125" y="104"/>
                    <a:pt x="125" y="104"/>
                  </a:cubicBezTo>
                  <a:cubicBezTo>
                    <a:pt x="125" y="104"/>
                    <a:pt x="125" y="104"/>
                    <a:pt x="125" y="104"/>
                  </a:cubicBezTo>
                  <a:cubicBezTo>
                    <a:pt x="125" y="104"/>
                    <a:pt x="125" y="104"/>
                    <a:pt x="125" y="104"/>
                  </a:cubicBezTo>
                  <a:cubicBezTo>
                    <a:pt x="129" y="106"/>
                    <a:pt x="133" y="105"/>
                    <a:pt x="134" y="105"/>
                  </a:cubicBezTo>
                  <a:cubicBezTo>
                    <a:pt x="134" y="105"/>
                    <a:pt x="134" y="102"/>
                    <a:pt x="134" y="100"/>
                  </a:cubicBezTo>
                  <a:cubicBezTo>
                    <a:pt x="134" y="94"/>
                    <a:pt x="134" y="94"/>
                    <a:pt x="134" y="94"/>
                  </a:cubicBezTo>
                  <a:cubicBezTo>
                    <a:pt x="134" y="94"/>
                    <a:pt x="134" y="92"/>
                    <a:pt x="134" y="90"/>
                  </a:cubicBezTo>
                  <a:cubicBezTo>
                    <a:pt x="133" y="90"/>
                    <a:pt x="123" y="89"/>
                    <a:pt x="121" y="84"/>
                  </a:cubicBezTo>
                  <a:cubicBezTo>
                    <a:pt x="121" y="84"/>
                    <a:pt x="121" y="84"/>
                    <a:pt x="121" y="84"/>
                  </a:cubicBezTo>
                  <a:cubicBezTo>
                    <a:pt x="121" y="84"/>
                    <a:pt x="121" y="84"/>
                    <a:pt x="121" y="84"/>
                  </a:cubicBezTo>
                  <a:cubicBezTo>
                    <a:pt x="121" y="84"/>
                    <a:pt x="124" y="85"/>
                    <a:pt x="127" y="86"/>
                  </a:cubicBezTo>
                  <a:cubicBezTo>
                    <a:pt x="130" y="86"/>
                    <a:pt x="134" y="85"/>
                    <a:pt x="135" y="85"/>
                  </a:cubicBezTo>
                  <a:cubicBezTo>
                    <a:pt x="135" y="84"/>
                    <a:pt x="135" y="78"/>
                    <a:pt x="135" y="75"/>
                  </a:cubicBezTo>
                  <a:cubicBezTo>
                    <a:pt x="135" y="75"/>
                    <a:pt x="135" y="72"/>
                    <a:pt x="135" y="71"/>
                  </a:cubicBezTo>
                  <a:cubicBezTo>
                    <a:pt x="134" y="71"/>
                    <a:pt x="131" y="71"/>
                    <a:pt x="128" y="70"/>
                  </a:cubicBezTo>
                  <a:cubicBezTo>
                    <a:pt x="126" y="70"/>
                    <a:pt x="122" y="68"/>
                    <a:pt x="121" y="65"/>
                  </a:cubicBezTo>
                  <a:cubicBezTo>
                    <a:pt x="121" y="65"/>
                    <a:pt x="121" y="65"/>
                    <a:pt x="121" y="65"/>
                  </a:cubicBezTo>
                  <a:cubicBezTo>
                    <a:pt x="121" y="65"/>
                    <a:pt x="121" y="65"/>
                    <a:pt x="121" y="65"/>
                  </a:cubicBezTo>
                  <a:cubicBezTo>
                    <a:pt x="121" y="65"/>
                    <a:pt x="123" y="66"/>
                    <a:pt x="127" y="66"/>
                  </a:cubicBezTo>
                  <a:cubicBezTo>
                    <a:pt x="131" y="67"/>
                    <a:pt x="136" y="66"/>
                    <a:pt x="136" y="66"/>
                  </a:cubicBezTo>
                  <a:cubicBezTo>
                    <a:pt x="136" y="63"/>
                    <a:pt x="136" y="56"/>
                    <a:pt x="136" y="56"/>
                  </a:cubicBezTo>
                  <a:cubicBezTo>
                    <a:pt x="136" y="54"/>
                    <a:pt x="136" y="52"/>
                    <a:pt x="136" y="51"/>
                  </a:cubicBezTo>
                  <a:cubicBezTo>
                    <a:pt x="135" y="52"/>
                    <a:pt x="128" y="51"/>
                    <a:pt x="123" y="46"/>
                  </a:cubicBezTo>
                  <a:cubicBezTo>
                    <a:pt x="123" y="46"/>
                    <a:pt x="121" y="44"/>
                    <a:pt x="123" y="41"/>
                  </a:cubicBezTo>
                  <a:cubicBezTo>
                    <a:pt x="112" y="36"/>
                    <a:pt x="112" y="36"/>
                    <a:pt x="112" y="36"/>
                  </a:cubicBezTo>
                  <a:cubicBezTo>
                    <a:pt x="112" y="36"/>
                    <a:pt x="112" y="36"/>
                    <a:pt x="112" y="36"/>
                  </a:cubicBezTo>
                  <a:cubicBezTo>
                    <a:pt x="113" y="36"/>
                    <a:pt x="115" y="34"/>
                    <a:pt x="115" y="32"/>
                  </a:cubicBezTo>
                  <a:cubicBezTo>
                    <a:pt x="115" y="31"/>
                    <a:pt x="114" y="30"/>
                    <a:pt x="114" y="30"/>
                  </a:cubicBezTo>
                  <a:cubicBezTo>
                    <a:pt x="113" y="29"/>
                    <a:pt x="110" y="28"/>
                    <a:pt x="108" y="29"/>
                  </a:cubicBezTo>
                  <a:cubicBezTo>
                    <a:pt x="105" y="29"/>
                    <a:pt x="103" y="32"/>
                    <a:pt x="103" y="32"/>
                  </a:cubicBezTo>
                  <a:cubicBezTo>
                    <a:pt x="103" y="32"/>
                    <a:pt x="103" y="32"/>
                    <a:pt x="103" y="32"/>
                  </a:cubicBezTo>
                  <a:cubicBezTo>
                    <a:pt x="90" y="26"/>
                    <a:pt x="90" y="26"/>
                    <a:pt x="90" y="26"/>
                  </a:cubicBezTo>
                  <a:cubicBezTo>
                    <a:pt x="79" y="37"/>
                    <a:pt x="79" y="37"/>
                    <a:pt x="79" y="37"/>
                  </a:cubicBezTo>
                  <a:cubicBezTo>
                    <a:pt x="79" y="37"/>
                    <a:pt x="79" y="38"/>
                    <a:pt x="79" y="39"/>
                  </a:cubicBezTo>
                  <a:cubicBezTo>
                    <a:pt x="79" y="40"/>
                    <a:pt x="79" y="40"/>
                    <a:pt x="79" y="40"/>
                  </a:cubicBezTo>
                  <a:cubicBezTo>
                    <a:pt x="79" y="40"/>
                    <a:pt x="79" y="41"/>
                    <a:pt x="78" y="41"/>
                  </a:cubicBezTo>
                  <a:cubicBezTo>
                    <a:pt x="78" y="42"/>
                    <a:pt x="77" y="42"/>
                    <a:pt x="77" y="43"/>
                  </a:cubicBezTo>
                  <a:cubicBezTo>
                    <a:pt x="76" y="44"/>
                    <a:pt x="76" y="44"/>
                    <a:pt x="75" y="45"/>
                  </a:cubicBezTo>
                  <a:cubicBezTo>
                    <a:pt x="74" y="46"/>
                    <a:pt x="74" y="47"/>
                    <a:pt x="73" y="47"/>
                  </a:cubicBezTo>
                  <a:cubicBezTo>
                    <a:pt x="72" y="49"/>
                    <a:pt x="72" y="50"/>
                    <a:pt x="72" y="51"/>
                  </a:cubicBezTo>
                  <a:cubicBezTo>
                    <a:pt x="72" y="51"/>
                    <a:pt x="72" y="51"/>
                    <a:pt x="72" y="51"/>
                  </a:cubicBezTo>
                  <a:cubicBezTo>
                    <a:pt x="72" y="52"/>
                    <a:pt x="70" y="54"/>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8"/>
                    <a:pt x="76" y="58"/>
                    <a:pt x="76" y="58"/>
                  </a:cubicBezTo>
                  <a:cubicBezTo>
                    <a:pt x="77" y="58"/>
                    <a:pt x="77" y="59"/>
                    <a:pt x="78" y="60"/>
                  </a:cubicBezTo>
                  <a:cubicBezTo>
                    <a:pt x="78" y="59"/>
                    <a:pt x="79" y="58"/>
                    <a:pt x="80" y="57"/>
                  </a:cubicBezTo>
                  <a:cubicBezTo>
                    <a:pt x="81" y="55"/>
                    <a:pt x="82" y="54"/>
                    <a:pt x="84" y="53"/>
                  </a:cubicBezTo>
                  <a:cubicBezTo>
                    <a:pt x="85" y="52"/>
                    <a:pt x="87" y="51"/>
                    <a:pt x="89" y="51"/>
                  </a:cubicBezTo>
                  <a:cubicBezTo>
                    <a:pt x="91" y="51"/>
                    <a:pt x="92" y="52"/>
                    <a:pt x="93" y="53"/>
                  </a:cubicBezTo>
                  <a:cubicBezTo>
                    <a:pt x="95" y="55"/>
                    <a:pt x="95" y="59"/>
                    <a:pt x="95" y="61"/>
                  </a:cubicBezTo>
                  <a:cubicBezTo>
                    <a:pt x="95" y="61"/>
                    <a:pt x="95" y="61"/>
                    <a:pt x="95" y="61"/>
                  </a:cubicBezTo>
                  <a:cubicBezTo>
                    <a:pt x="95" y="61"/>
                    <a:pt x="95" y="61"/>
                    <a:pt x="95" y="61"/>
                  </a:cubicBezTo>
                  <a:cubicBezTo>
                    <a:pt x="94" y="61"/>
                    <a:pt x="93" y="60"/>
                    <a:pt x="93" y="60"/>
                  </a:cubicBezTo>
                  <a:cubicBezTo>
                    <a:pt x="92" y="59"/>
                    <a:pt x="87" y="57"/>
                    <a:pt x="82" y="60"/>
                  </a:cubicBezTo>
                  <a:cubicBezTo>
                    <a:pt x="81" y="60"/>
                    <a:pt x="81" y="60"/>
                    <a:pt x="81" y="60"/>
                  </a:cubicBezTo>
                  <a:cubicBezTo>
                    <a:pt x="79" y="61"/>
                    <a:pt x="76" y="62"/>
                    <a:pt x="71" y="64"/>
                  </a:cubicBezTo>
                  <a:cubicBezTo>
                    <a:pt x="69" y="64"/>
                    <a:pt x="67" y="64"/>
                    <a:pt x="66" y="64"/>
                  </a:cubicBezTo>
                  <a:cubicBezTo>
                    <a:pt x="66" y="63"/>
                    <a:pt x="65" y="63"/>
                    <a:pt x="65" y="62"/>
                  </a:cubicBezTo>
                  <a:cubicBezTo>
                    <a:pt x="65" y="60"/>
                    <a:pt x="65" y="59"/>
                    <a:pt x="65" y="58"/>
                  </a:cubicBezTo>
                  <a:cubicBezTo>
                    <a:pt x="64" y="58"/>
                    <a:pt x="62" y="59"/>
                    <a:pt x="61" y="62"/>
                  </a:cubicBezTo>
                  <a:cubicBezTo>
                    <a:pt x="61" y="63"/>
                    <a:pt x="61" y="65"/>
                    <a:pt x="62" y="66"/>
                  </a:cubicBezTo>
                  <a:cubicBezTo>
                    <a:pt x="62" y="67"/>
                    <a:pt x="63" y="68"/>
                    <a:pt x="65" y="69"/>
                  </a:cubicBezTo>
                  <a:cubicBezTo>
                    <a:pt x="67" y="69"/>
                    <a:pt x="70" y="68"/>
                    <a:pt x="75" y="65"/>
                  </a:cubicBezTo>
                  <a:cubicBezTo>
                    <a:pt x="78" y="64"/>
                    <a:pt x="79" y="63"/>
                    <a:pt x="81" y="63"/>
                  </a:cubicBezTo>
                  <a:cubicBezTo>
                    <a:pt x="84" y="61"/>
                    <a:pt x="86" y="61"/>
                    <a:pt x="89" y="63"/>
                  </a:cubicBezTo>
                  <a:cubicBezTo>
                    <a:pt x="92" y="64"/>
                    <a:pt x="93" y="65"/>
                    <a:pt x="93" y="65"/>
                  </a:cubicBezTo>
                  <a:cubicBezTo>
                    <a:pt x="93" y="65"/>
                    <a:pt x="93" y="65"/>
                    <a:pt x="93" y="66"/>
                  </a:cubicBezTo>
                  <a:cubicBezTo>
                    <a:pt x="93" y="66"/>
                    <a:pt x="92" y="68"/>
                    <a:pt x="88" y="69"/>
                  </a:cubicBezTo>
                  <a:cubicBezTo>
                    <a:pt x="85" y="69"/>
                    <a:pt x="83" y="67"/>
                    <a:pt x="81" y="66"/>
                  </a:cubicBezTo>
                  <a:cubicBezTo>
                    <a:pt x="81" y="66"/>
                    <a:pt x="81" y="67"/>
                    <a:pt x="81" y="68"/>
                  </a:cubicBezTo>
                  <a:cubicBezTo>
                    <a:pt x="80" y="69"/>
                    <a:pt x="80" y="69"/>
                    <a:pt x="80" y="70"/>
                  </a:cubicBezTo>
                  <a:cubicBezTo>
                    <a:pt x="80" y="70"/>
                    <a:pt x="81" y="71"/>
                    <a:pt x="80" y="72"/>
                  </a:cubicBezTo>
                  <a:cubicBezTo>
                    <a:pt x="80" y="73"/>
                    <a:pt x="78" y="74"/>
                    <a:pt x="77" y="75"/>
                  </a:cubicBezTo>
                  <a:cubicBezTo>
                    <a:pt x="76" y="75"/>
                    <a:pt x="76" y="75"/>
                    <a:pt x="76" y="75"/>
                  </a:cubicBezTo>
                  <a:cubicBezTo>
                    <a:pt x="75" y="76"/>
                    <a:pt x="72" y="77"/>
                    <a:pt x="70" y="78"/>
                  </a:cubicBezTo>
                  <a:cubicBezTo>
                    <a:pt x="71" y="79"/>
                    <a:pt x="72" y="82"/>
                    <a:pt x="73" y="83"/>
                  </a:cubicBezTo>
                  <a:cubicBezTo>
                    <a:pt x="73" y="83"/>
                    <a:pt x="73" y="83"/>
                    <a:pt x="73" y="84"/>
                  </a:cubicBezTo>
                  <a:cubicBezTo>
                    <a:pt x="74" y="86"/>
                    <a:pt x="76" y="89"/>
                    <a:pt x="77" y="90"/>
                  </a:cubicBezTo>
                  <a:cubicBezTo>
                    <a:pt x="78" y="90"/>
                    <a:pt x="81" y="89"/>
                    <a:pt x="83" y="88"/>
                  </a:cubicBezTo>
                  <a:cubicBezTo>
                    <a:pt x="86" y="86"/>
                    <a:pt x="88" y="85"/>
                    <a:pt x="88" y="83"/>
                  </a:cubicBezTo>
                  <a:cubicBezTo>
                    <a:pt x="88" y="83"/>
                    <a:pt x="88" y="83"/>
                    <a:pt x="89" y="83"/>
                  </a:cubicBezTo>
                  <a:cubicBezTo>
                    <a:pt x="89" y="83"/>
                    <a:pt x="89" y="83"/>
                    <a:pt x="89" y="84"/>
                  </a:cubicBezTo>
                  <a:cubicBezTo>
                    <a:pt x="85" y="92"/>
                    <a:pt x="82" y="95"/>
                    <a:pt x="80" y="96"/>
                  </a:cubicBezTo>
                  <a:cubicBezTo>
                    <a:pt x="79" y="96"/>
                    <a:pt x="78" y="97"/>
                    <a:pt x="77" y="98"/>
                  </a:cubicBezTo>
                  <a:cubicBezTo>
                    <a:pt x="68" y="104"/>
                    <a:pt x="52" y="115"/>
                    <a:pt x="36" y="117"/>
                  </a:cubicBezTo>
                  <a:cubicBezTo>
                    <a:pt x="31" y="117"/>
                    <a:pt x="23" y="110"/>
                    <a:pt x="21" y="107"/>
                  </a:cubicBezTo>
                  <a:cubicBezTo>
                    <a:pt x="21" y="107"/>
                    <a:pt x="20" y="106"/>
                    <a:pt x="20" y="106"/>
                  </a:cubicBezTo>
                  <a:cubicBezTo>
                    <a:pt x="18" y="106"/>
                    <a:pt x="17" y="108"/>
                    <a:pt x="17" y="108"/>
                  </a:cubicBezTo>
                  <a:cubicBezTo>
                    <a:pt x="17" y="108"/>
                    <a:pt x="16" y="108"/>
                    <a:pt x="16" y="108"/>
                  </a:cubicBezTo>
                  <a:cubicBezTo>
                    <a:pt x="16" y="108"/>
                    <a:pt x="10" y="107"/>
                    <a:pt x="7" y="111"/>
                  </a:cubicBezTo>
                  <a:cubicBezTo>
                    <a:pt x="7" y="111"/>
                    <a:pt x="8" y="111"/>
                    <a:pt x="8" y="111"/>
                  </a:cubicBezTo>
                  <a:cubicBezTo>
                    <a:pt x="10" y="111"/>
                    <a:pt x="11" y="111"/>
                    <a:pt x="13" y="111"/>
                  </a:cubicBezTo>
                  <a:cubicBezTo>
                    <a:pt x="13" y="111"/>
                    <a:pt x="14" y="111"/>
                    <a:pt x="14" y="112"/>
                  </a:cubicBezTo>
                  <a:cubicBezTo>
                    <a:pt x="14" y="112"/>
                    <a:pt x="14" y="112"/>
                    <a:pt x="13" y="113"/>
                  </a:cubicBezTo>
                  <a:cubicBezTo>
                    <a:pt x="13" y="113"/>
                    <a:pt x="12" y="114"/>
                    <a:pt x="12" y="114"/>
                  </a:cubicBezTo>
                  <a:cubicBezTo>
                    <a:pt x="12" y="116"/>
                    <a:pt x="18" y="118"/>
                    <a:pt x="21" y="119"/>
                  </a:cubicBezTo>
                  <a:cubicBezTo>
                    <a:pt x="22" y="119"/>
                    <a:pt x="22" y="119"/>
                    <a:pt x="23" y="119"/>
                  </a:cubicBezTo>
                  <a:cubicBezTo>
                    <a:pt x="23" y="119"/>
                    <a:pt x="24" y="120"/>
                    <a:pt x="23" y="120"/>
                  </a:cubicBezTo>
                  <a:cubicBezTo>
                    <a:pt x="23" y="121"/>
                    <a:pt x="23" y="121"/>
                    <a:pt x="23" y="121"/>
                  </a:cubicBezTo>
                  <a:cubicBezTo>
                    <a:pt x="19" y="121"/>
                    <a:pt x="16" y="119"/>
                    <a:pt x="14" y="118"/>
                  </a:cubicBezTo>
                  <a:cubicBezTo>
                    <a:pt x="13" y="118"/>
                    <a:pt x="12" y="118"/>
                    <a:pt x="12" y="117"/>
                  </a:cubicBezTo>
                  <a:cubicBezTo>
                    <a:pt x="9" y="117"/>
                    <a:pt x="8" y="117"/>
                    <a:pt x="7" y="117"/>
                  </a:cubicBezTo>
                  <a:cubicBezTo>
                    <a:pt x="6" y="118"/>
                    <a:pt x="6" y="118"/>
                    <a:pt x="6" y="119"/>
                  </a:cubicBezTo>
                  <a:cubicBezTo>
                    <a:pt x="6" y="119"/>
                    <a:pt x="5" y="120"/>
                    <a:pt x="5" y="120"/>
                  </a:cubicBezTo>
                  <a:cubicBezTo>
                    <a:pt x="3" y="121"/>
                    <a:pt x="0" y="122"/>
                    <a:pt x="0" y="128"/>
                  </a:cubicBezTo>
                  <a:cubicBezTo>
                    <a:pt x="0" y="128"/>
                    <a:pt x="1" y="127"/>
                    <a:pt x="1" y="127"/>
                  </a:cubicBezTo>
                  <a:cubicBezTo>
                    <a:pt x="3" y="125"/>
                    <a:pt x="4" y="123"/>
                    <a:pt x="5" y="124"/>
                  </a:cubicBezTo>
                  <a:cubicBezTo>
                    <a:pt x="5" y="124"/>
                    <a:pt x="6" y="124"/>
                    <a:pt x="6" y="124"/>
                  </a:cubicBezTo>
                  <a:cubicBezTo>
                    <a:pt x="6" y="129"/>
                    <a:pt x="12" y="128"/>
                    <a:pt x="16" y="127"/>
                  </a:cubicBezTo>
                  <a:cubicBezTo>
                    <a:pt x="19" y="127"/>
                    <a:pt x="21" y="127"/>
                    <a:pt x="22" y="127"/>
                  </a:cubicBezTo>
                  <a:cubicBezTo>
                    <a:pt x="22" y="128"/>
                    <a:pt x="22" y="128"/>
                    <a:pt x="22" y="128"/>
                  </a:cubicBezTo>
                  <a:cubicBezTo>
                    <a:pt x="22" y="128"/>
                    <a:pt x="21" y="129"/>
                    <a:pt x="19" y="129"/>
                  </a:cubicBezTo>
                  <a:cubicBezTo>
                    <a:pt x="16" y="129"/>
                    <a:pt x="12" y="130"/>
                    <a:pt x="11" y="132"/>
                  </a:cubicBezTo>
                  <a:cubicBezTo>
                    <a:pt x="11" y="132"/>
                    <a:pt x="11" y="133"/>
                    <a:pt x="11" y="133"/>
                  </a:cubicBezTo>
                  <a:cubicBezTo>
                    <a:pt x="11" y="133"/>
                    <a:pt x="11" y="134"/>
                    <a:pt x="11" y="134"/>
                  </a:cubicBezTo>
                  <a:cubicBezTo>
                    <a:pt x="9" y="136"/>
                    <a:pt x="6" y="139"/>
                    <a:pt x="10" y="143"/>
                  </a:cubicBezTo>
                  <a:cubicBezTo>
                    <a:pt x="10" y="142"/>
                    <a:pt x="11" y="140"/>
                    <a:pt x="12" y="138"/>
                  </a:cubicBezTo>
                  <a:cubicBezTo>
                    <a:pt x="13" y="138"/>
                    <a:pt x="14" y="137"/>
                    <a:pt x="14" y="138"/>
                  </a:cubicBezTo>
                  <a:cubicBezTo>
                    <a:pt x="15" y="138"/>
                    <a:pt x="16" y="138"/>
                    <a:pt x="17" y="138"/>
                  </a:cubicBezTo>
                  <a:cubicBezTo>
                    <a:pt x="19" y="139"/>
                    <a:pt x="20" y="140"/>
                    <a:pt x="23" y="138"/>
                  </a:cubicBezTo>
                  <a:cubicBezTo>
                    <a:pt x="23" y="138"/>
                    <a:pt x="23" y="137"/>
                    <a:pt x="23" y="137"/>
                  </a:cubicBezTo>
                  <a:cubicBezTo>
                    <a:pt x="24" y="136"/>
                    <a:pt x="26" y="135"/>
                    <a:pt x="30" y="134"/>
                  </a:cubicBezTo>
                  <a:cubicBezTo>
                    <a:pt x="30" y="134"/>
                    <a:pt x="30" y="134"/>
                    <a:pt x="30" y="134"/>
                  </a:cubicBezTo>
                  <a:cubicBezTo>
                    <a:pt x="30" y="134"/>
                    <a:pt x="30" y="134"/>
                    <a:pt x="31" y="135"/>
                  </a:cubicBezTo>
                  <a:cubicBezTo>
                    <a:pt x="31" y="135"/>
                    <a:pt x="31" y="136"/>
                    <a:pt x="31" y="137"/>
                  </a:cubicBezTo>
                  <a:cubicBezTo>
                    <a:pt x="31" y="137"/>
                    <a:pt x="32" y="137"/>
                    <a:pt x="32" y="137"/>
                  </a:cubicBezTo>
                  <a:cubicBezTo>
                    <a:pt x="33" y="138"/>
                    <a:pt x="33" y="138"/>
                    <a:pt x="33" y="138"/>
                  </a:cubicBezTo>
                  <a:cubicBezTo>
                    <a:pt x="33" y="140"/>
                    <a:pt x="31" y="142"/>
                    <a:pt x="31" y="143"/>
                  </a:cubicBezTo>
                  <a:cubicBezTo>
                    <a:pt x="31" y="143"/>
                    <a:pt x="31" y="143"/>
                    <a:pt x="31" y="143"/>
                  </a:cubicBezTo>
                  <a:cubicBezTo>
                    <a:pt x="31" y="143"/>
                    <a:pt x="32" y="143"/>
                    <a:pt x="32" y="143"/>
                  </a:cubicBezTo>
                  <a:cubicBezTo>
                    <a:pt x="34" y="142"/>
                    <a:pt x="35" y="141"/>
                    <a:pt x="37" y="139"/>
                  </a:cubicBezTo>
                  <a:cubicBezTo>
                    <a:pt x="37" y="138"/>
                    <a:pt x="38" y="138"/>
                    <a:pt x="38" y="138"/>
                  </a:cubicBezTo>
                  <a:cubicBezTo>
                    <a:pt x="39" y="138"/>
                    <a:pt x="39" y="138"/>
                    <a:pt x="39" y="138"/>
                  </a:cubicBezTo>
                  <a:cubicBezTo>
                    <a:pt x="42" y="138"/>
                    <a:pt x="41" y="137"/>
                    <a:pt x="41" y="135"/>
                  </a:cubicBezTo>
                  <a:cubicBezTo>
                    <a:pt x="41" y="134"/>
                    <a:pt x="41" y="133"/>
                    <a:pt x="42" y="132"/>
                  </a:cubicBezTo>
                  <a:cubicBezTo>
                    <a:pt x="45" y="129"/>
                    <a:pt x="49" y="127"/>
                    <a:pt x="52" y="126"/>
                  </a:cubicBezTo>
                  <a:cubicBezTo>
                    <a:pt x="52" y="126"/>
                    <a:pt x="52" y="126"/>
                    <a:pt x="52" y="126"/>
                  </a:cubicBezTo>
                  <a:cubicBezTo>
                    <a:pt x="52" y="126"/>
                    <a:pt x="52" y="126"/>
                    <a:pt x="52" y="126"/>
                  </a:cubicBezTo>
                  <a:cubicBezTo>
                    <a:pt x="52" y="126"/>
                    <a:pt x="51" y="130"/>
                    <a:pt x="53" y="133"/>
                  </a:cubicBezTo>
                  <a:cubicBezTo>
                    <a:pt x="65" y="130"/>
                    <a:pt x="65" y="130"/>
                    <a:pt x="65" y="130"/>
                  </a:cubicBezTo>
                  <a:cubicBezTo>
                    <a:pt x="64" y="126"/>
                    <a:pt x="67" y="122"/>
                    <a:pt x="69" y="119"/>
                  </a:cubicBezTo>
                  <a:cubicBezTo>
                    <a:pt x="69" y="119"/>
                    <a:pt x="69" y="119"/>
                    <a:pt x="69" y="119"/>
                  </a:cubicBezTo>
                  <a:cubicBezTo>
                    <a:pt x="69" y="119"/>
                    <a:pt x="69" y="119"/>
                    <a:pt x="69" y="121"/>
                  </a:cubicBezTo>
                  <a:cubicBezTo>
                    <a:pt x="69" y="123"/>
                    <a:pt x="68" y="128"/>
                    <a:pt x="69" y="129"/>
                  </a:cubicBezTo>
                  <a:cubicBezTo>
                    <a:pt x="82" y="126"/>
                    <a:pt x="82" y="126"/>
                    <a:pt x="82" y="126"/>
                  </a:cubicBezTo>
                  <a:cubicBezTo>
                    <a:pt x="81" y="124"/>
                    <a:pt x="82" y="120"/>
                    <a:pt x="83" y="118"/>
                  </a:cubicBezTo>
                  <a:cubicBezTo>
                    <a:pt x="83" y="118"/>
                    <a:pt x="83" y="118"/>
                    <a:pt x="83" y="118"/>
                  </a:cubicBezTo>
                  <a:cubicBezTo>
                    <a:pt x="83" y="118"/>
                    <a:pt x="83" y="118"/>
                    <a:pt x="83" y="118"/>
                  </a:cubicBezTo>
                  <a:cubicBezTo>
                    <a:pt x="85" y="126"/>
                    <a:pt x="88" y="130"/>
                    <a:pt x="93" y="133"/>
                  </a:cubicBezTo>
                  <a:cubicBezTo>
                    <a:pt x="101" y="136"/>
                    <a:pt x="107" y="138"/>
                    <a:pt x="116" y="140"/>
                  </a:cubicBezTo>
                  <a:cubicBezTo>
                    <a:pt x="119" y="141"/>
                    <a:pt x="122" y="142"/>
                    <a:pt x="126" y="143"/>
                  </a:cubicBezTo>
                  <a:cubicBezTo>
                    <a:pt x="130" y="144"/>
                    <a:pt x="134" y="146"/>
                    <a:pt x="136" y="147"/>
                  </a:cubicBezTo>
                  <a:cubicBezTo>
                    <a:pt x="136" y="147"/>
                    <a:pt x="137" y="147"/>
                    <a:pt x="137" y="148"/>
                  </a:cubicBezTo>
                  <a:cubicBezTo>
                    <a:pt x="137" y="149"/>
                    <a:pt x="135" y="151"/>
                    <a:pt x="135" y="151"/>
                  </a:cubicBezTo>
                  <a:cubicBezTo>
                    <a:pt x="135" y="151"/>
                    <a:pt x="135" y="152"/>
                    <a:pt x="136" y="152"/>
                  </a:cubicBezTo>
                  <a:cubicBezTo>
                    <a:pt x="137" y="152"/>
                    <a:pt x="139" y="153"/>
                    <a:pt x="142" y="155"/>
                  </a:cubicBezTo>
                  <a:cubicBezTo>
                    <a:pt x="146" y="158"/>
                    <a:pt x="148" y="165"/>
                    <a:pt x="149" y="172"/>
                  </a:cubicBezTo>
                  <a:cubicBezTo>
                    <a:pt x="151" y="177"/>
                    <a:pt x="152" y="184"/>
                    <a:pt x="150" y="186"/>
                  </a:cubicBezTo>
                  <a:cubicBezTo>
                    <a:pt x="149" y="187"/>
                    <a:pt x="148" y="188"/>
                    <a:pt x="142" y="189"/>
                  </a:cubicBezTo>
                  <a:cubicBezTo>
                    <a:pt x="143" y="194"/>
                    <a:pt x="143" y="194"/>
                    <a:pt x="143" y="194"/>
                  </a:cubicBezTo>
                  <a:cubicBezTo>
                    <a:pt x="147" y="194"/>
                    <a:pt x="150" y="193"/>
                    <a:pt x="150" y="193"/>
                  </a:cubicBezTo>
                  <a:cubicBezTo>
                    <a:pt x="150" y="193"/>
                    <a:pt x="150" y="193"/>
                    <a:pt x="151" y="193"/>
                  </a:cubicBezTo>
                  <a:cubicBezTo>
                    <a:pt x="151" y="193"/>
                    <a:pt x="151" y="193"/>
                    <a:pt x="150" y="193"/>
                  </a:cubicBezTo>
                  <a:cubicBezTo>
                    <a:pt x="150" y="193"/>
                    <a:pt x="150" y="193"/>
                    <a:pt x="150" y="194"/>
                  </a:cubicBezTo>
                  <a:cubicBezTo>
                    <a:pt x="148" y="196"/>
                    <a:pt x="148" y="197"/>
                    <a:pt x="148" y="199"/>
                  </a:cubicBezTo>
                  <a:cubicBezTo>
                    <a:pt x="153" y="202"/>
                    <a:pt x="153" y="202"/>
                    <a:pt x="153" y="202"/>
                  </a:cubicBezTo>
                  <a:cubicBezTo>
                    <a:pt x="154" y="198"/>
                    <a:pt x="155" y="194"/>
                    <a:pt x="157" y="193"/>
                  </a:cubicBezTo>
                  <a:cubicBezTo>
                    <a:pt x="160" y="192"/>
                    <a:pt x="171" y="198"/>
                    <a:pt x="175" y="208"/>
                  </a:cubicBezTo>
                  <a:cubicBezTo>
                    <a:pt x="176" y="213"/>
                    <a:pt x="177" y="221"/>
                    <a:pt x="174" y="226"/>
                  </a:cubicBezTo>
                  <a:cubicBezTo>
                    <a:pt x="173" y="228"/>
                    <a:pt x="171" y="229"/>
                    <a:pt x="170" y="229"/>
                  </a:cubicBezTo>
                  <a:cubicBezTo>
                    <a:pt x="168" y="229"/>
                    <a:pt x="166" y="228"/>
                    <a:pt x="164" y="227"/>
                  </a:cubicBezTo>
                  <a:cubicBezTo>
                    <a:pt x="161" y="226"/>
                    <a:pt x="158" y="224"/>
                    <a:pt x="157" y="226"/>
                  </a:cubicBezTo>
                  <a:cubicBezTo>
                    <a:pt x="157" y="227"/>
                    <a:pt x="155" y="228"/>
                    <a:pt x="154" y="228"/>
                  </a:cubicBezTo>
                  <a:cubicBezTo>
                    <a:pt x="151" y="230"/>
                    <a:pt x="148" y="232"/>
                    <a:pt x="150" y="237"/>
                  </a:cubicBezTo>
                  <a:cubicBezTo>
                    <a:pt x="152" y="234"/>
                    <a:pt x="154" y="233"/>
                    <a:pt x="155" y="234"/>
                  </a:cubicBezTo>
                  <a:cubicBezTo>
                    <a:pt x="156" y="234"/>
                    <a:pt x="156" y="234"/>
                    <a:pt x="156" y="235"/>
                  </a:cubicBezTo>
                  <a:cubicBezTo>
                    <a:pt x="156" y="235"/>
                    <a:pt x="157" y="236"/>
                    <a:pt x="157" y="236"/>
                  </a:cubicBezTo>
                  <a:cubicBezTo>
                    <a:pt x="157" y="237"/>
                    <a:pt x="160" y="237"/>
                    <a:pt x="162" y="236"/>
                  </a:cubicBezTo>
                  <a:cubicBezTo>
                    <a:pt x="164" y="236"/>
                    <a:pt x="167" y="236"/>
                    <a:pt x="167" y="237"/>
                  </a:cubicBezTo>
                  <a:cubicBezTo>
                    <a:pt x="167" y="237"/>
                    <a:pt x="167" y="237"/>
                    <a:pt x="167" y="237"/>
                  </a:cubicBezTo>
                  <a:cubicBezTo>
                    <a:pt x="167" y="238"/>
                    <a:pt x="166" y="238"/>
                    <a:pt x="165" y="238"/>
                  </a:cubicBezTo>
                  <a:cubicBezTo>
                    <a:pt x="165" y="238"/>
                    <a:pt x="165" y="238"/>
                    <a:pt x="165" y="238"/>
                  </a:cubicBezTo>
                  <a:cubicBezTo>
                    <a:pt x="164" y="238"/>
                    <a:pt x="164" y="238"/>
                    <a:pt x="163" y="238"/>
                  </a:cubicBezTo>
                  <a:cubicBezTo>
                    <a:pt x="159" y="239"/>
                    <a:pt x="155" y="239"/>
                    <a:pt x="155" y="241"/>
                  </a:cubicBezTo>
                  <a:cubicBezTo>
                    <a:pt x="155" y="241"/>
                    <a:pt x="155" y="241"/>
                    <a:pt x="155" y="242"/>
                  </a:cubicBezTo>
                  <a:cubicBezTo>
                    <a:pt x="155" y="242"/>
                    <a:pt x="155" y="242"/>
                    <a:pt x="155" y="243"/>
                  </a:cubicBezTo>
                  <a:cubicBezTo>
                    <a:pt x="154" y="244"/>
                    <a:pt x="154" y="245"/>
                    <a:pt x="153" y="245"/>
                  </a:cubicBezTo>
                  <a:cubicBezTo>
                    <a:pt x="151" y="246"/>
                    <a:pt x="150" y="247"/>
                    <a:pt x="150" y="251"/>
                  </a:cubicBezTo>
                  <a:cubicBezTo>
                    <a:pt x="150" y="254"/>
                    <a:pt x="153" y="256"/>
                    <a:pt x="153" y="256"/>
                  </a:cubicBezTo>
                  <a:cubicBezTo>
                    <a:pt x="153" y="256"/>
                    <a:pt x="153" y="255"/>
                    <a:pt x="153" y="255"/>
                  </a:cubicBezTo>
                  <a:cubicBezTo>
                    <a:pt x="153" y="253"/>
                    <a:pt x="154" y="250"/>
                    <a:pt x="156" y="249"/>
                  </a:cubicBezTo>
                  <a:cubicBezTo>
                    <a:pt x="156" y="249"/>
                    <a:pt x="157" y="250"/>
                    <a:pt x="157" y="250"/>
                  </a:cubicBezTo>
                  <a:cubicBezTo>
                    <a:pt x="158" y="251"/>
                    <a:pt x="158" y="252"/>
                    <a:pt x="159" y="252"/>
                  </a:cubicBezTo>
                  <a:cubicBezTo>
                    <a:pt x="161" y="251"/>
                    <a:pt x="163" y="249"/>
                    <a:pt x="165" y="247"/>
                  </a:cubicBezTo>
                  <a:cubicBezTo>
                    <a:pt x="168" y="245"/>
                    <a:pt x="170" y="243"/>
                    <a:pt x="172" y="243"/>
                  </a:cubicBezTo>
                  <a:cubicBezTo>
                    <a:pt x="172" y="243"/>
                    <a:pt x="172" y="243"/>
                    <a:pt x="172" y="243"/>
                  </a:cubicBezTo>
                  <a:cubicBezTo>
                    <a:pt x="172" y="243"/>
                    <a:pt x="172" y="243"/>
                    <a:pt x="172" y="243"/>
                  </a:cubicBezTo>
                  <a:cubicBezTo>
                    <a:pt x="172" y="243"/>
                    <a:pt x="172" y="243"/>
                    <a:pt x="172" y="243"/>
                  </a:cubicBezTo>
                  <a:cubicBezTo>
                    <a:pt x="172" y="243"/>
                    <a:pt x="172" y="244"/>
                    <a:pt x="170" y="245"/>
                  </a:cubicBezTo>
                  <a:cubicBezTo>
                    <a:pt x="169" y="247"/>
                    <a:pt x="166" y="249"/>
                    <a:pt x="166" y="251"/>
                  </a:cubicBezTo>
                  <a:cubicBezTo>
                    <a:pt x="165" y="252"/>
                    <a:pt x="166" y="253"/>
                    <a:pt x="167" y="254"/>
                  </a:cubicBezTo>
                  <a:cubicBezTo>
                    <a:pt x="168" y="255"/>
                    <a:pt x="168" y="255"/>
                    <a:pt x="168" y="256"/>
                  </a:cubicBezTo>
                  <a:cubicBezTo>
                    <a:pt x="168" y="258"/>
                    <a:pt x="170" y="260"/>
                    <a:pt x="172" y="261"/>
                  </a:cubicBezTo>
                  <a:cubicBezTo>
                    <a:pt x="175" y="262"/>
                    <a:pt x="178" y="262"/>
                    <a:pt x="178" y="262"/>
                  </a:cubicBezTo>
                  <a:cubicBezTo>
                    <a:pt x="178" y="262"/>
                    <a:pt x="177" y="261"/>
                    <a:pt x="176" y="261"/>
                  </a:cubicBezTo>
                  <a:cubicBezTo>
                    <a:pt x="175" y="259"/>
                    <a:pt x="173" y="256"/>
                    <a:pt x="174" y="255"/>
                  </a:cubicBezTo>
                  <a:cubicBezTo>
                    <a:pt x="174" y="254"/>
                    <a:pt x="175" y="255"/>
                    <a:pt x="176" y="255"/>
                  </a:cubicBezTo>
                  <a:cubicBezTo>
                    <a:pt x="176" y="255"/>
                    <a:pt x="177" y="255"/>
                    <a:pt x="178" y="255"/>
                  </a:cubicBezTo>
                  <a:cubicBezTo>
                    <a:pt x="178" y="255"/>
                    <a:pt x="178" y="254"/>
                    <a:pt x="178" y="253"/>
                  </a:cubicBezTo>
                  <a:cubicBezTo>
                    <a:pt x="178" y="251"/>
                    <a:pt x="177" y="246"/>
                    <a:pt x="183" y="240"/>
                  </a:cubicBezTo>
                  <a:cubicBezTo>
                    <a:pt x="183" y="240"/>
                    <a:pt x="183" y="240"/>
                    <a:pt x="183" y="240"/>
                  </a:cubicBezTo>
                  <a:cubicBezTo>
                    <a:pt x="183" y="240"/>
                    <a:pt x="183" y="240"/>
                    <a:pt x="183" y="240"/>
                  </a:cubicBezTo>
                  <a:cubicBezTo>
                    <a:pt x="183" y="240"/>
                    <a:pt x="185" y="243"/>
                    <a:pt x="187" y="243"/>
                  </a:cubicBezTo>
                  <a:cubicBezTo>
                    <a:pt x="190" y="244"/>
                    <a:pt x="189" y="247"/>
                    <a:pt x="189" y="249"/>
                  </a:cubicBezTo>
                  <a:cubicBezTo>
                    <a:pt x="189" y="249"/>
                    <a:pt x="189" y="250"/>
                    <a:pt x="189" y="250"/>
                  </a:cubicBezTo>
                  <a:cubicBezTo>
                    <a:pt x="190" y="249"/>
                    <a:pt x="192" y="246"/>
                    <a:pt x="192" y="241"/>
                  </a:cubicBezTo>
                  <a:cubicBezTo>
                    <a:pt x="192" y="241"/>
                    <a:pt x="192" y="241"/>
                    <a:pt x="192" y="241"/>
                  </a:cubicBezTo>
                  <a:cubicBezTo>
                    <a:pt x="192" y="241"/>
                    <a:pt x="194" y="239"/>
                    <a:pt x="194" y="238"/>
                  </a:cubicBezTo>
                  <a:cubicBezTo>
                    <a:pt x="195" y="237"/>
                    <a:pt x="194" y="236"/>
                    <a:pt x="193" y="235"/>
                  </a:cubicBezTo>
                  <a:cubicBezTo>
                    <a:pt x="192" y="234"/>
                    <a:pt x="190" y="232"/>
                    <a:pt x="190" y="225"/>
                  </a:cubicBezTo>
                  <a:cubicBezTo>
                    <a:pt x="190" y="224"/>
                    <a:pt x="190" y="223"/>
                    <a:pt x="189" y="223"/>
                  </a:cubicBezTo>
                  <a:cubicBezTo>
                    <a:pt x="189" y="223"/>
                    <a:pt x="189" y="222"/>
                    <a:pt x="188" y="222"/>
                  </a:cubicBezTo>
                  <a:cubicBezTo>
                    <a:pt x="187" y="221"/>
                    <a:pt x="187" y="220"/>
                    <a:pt x="187" y="219"/>
                  </a:cubicBezTo>
                  <a:cubicBezTo>
                    <a:pt x="187" y="219"/>
                    <a:pt x="187" y="219"/>
                    <a:pt x="188" y="219"/>
                  </a:cubicBezTo>
                  <a:cubicBezTo>
                    <a:pt x="190" y="221"/>
                    <a:pt x="194" y="220"/>
                    <a:pt x="194" y="220"/>
                  </a:cubicBezTo>
                  <a:cubicBezTo>
                    <a:pt x="195" y="210"/>
                    <a:pt x="195" y="208"/>
                    <a:pt x="195" y="207"/>
                  </a:cubicBezTo>
                  <a:cubicBezTo>
                    <a:pt x="191" y="207"/>
                    <a:pt x="189" y="207"/>
                    <a:pt x="187" y="205"/>
                  </a:cubicBezTo>
                  <a:cubicBezTo>
                    <a:pt x="187" y="205"/>
                    <a:pt x="187" y="205"/>
                    <a:pt x="187" y="205"/>
                  </a:cubicBezTo>
                  <a:cubicBezTo>
                    <a:pt x="187" y="205"/>
                    <a:pt x="187" y="205"/>
                    <a:pt x="188" y="205"/>
                  </a:cubicBezTo>
                  <a:cubicBezTo>
                    <a:pt x="190" y="205"/>
                    <a:pt x="193" y="205"/>
                    <a:pt x="195" y="204"/>
                  </a:cubicBezTo>
                  <a:cubicBezTo>
                    <a:pt x="194" y="198"/>
                    <a:pt x="194" y="193"/>
                    <a:pt x="194" y="192"/>
                  </a:cubicBezTo>
                  <a:cubicBezTo>
                    <a:pt x="190" y="193"/>
                    <a:pt x="188" y="193"/>
                    <a:pt x="186" y="191"/>
                  </a:cubicBezTo>
                  <a:cubicBezTo>
                    <a:pt x="184" y="190"/>
                    <a:pt x="184" y="189"/>
                    <a:pt x="184" y="188"/>
                  </a:cubicBezTo>
                  <a:cubicBezTo>
                    <a:pt x="184" y="187"/>
                    <a:pt x="184" y="186"/>
                    <a:pt x="183" y="186"/>
                  </a:cubicBezTo>
                  <a:cubicBezTo>
                    <a:pt x="178" y="184"/>
                    <a:pt x="174" y="181"/>
                    <a:pt x="173" y="180"/>
                  </a:cubicBezTo>
                  <a:cubicBezTo>
                    <a:pt x="171" y="177"/>
                    <a:pt x="171" y="175"/>
                    <a:pt x="171" y="175"/>
                  </a:cubicBezTo>
                  <a:cubicBezTo>
                    <a:pt x="171" y="175"/>
                    <a:pt x="171" y="175"/>
                    <a:pt x="171" y="175"/>
                  </a:cubicBezTo>
                  <a:cubicBezTo>
                    <a:pt x="171" y="175"/>
                    <a:pt x="171" y="175"/>
                    <a:pt x="172" y="175"/>
                  </a:cubicBezTo>
                  <a:cubicBezTo>
                    <a:pt x="174" y="176"/>
                    <a:pt x="176" y="176"/>
                    <a:pt x="177" y="175"/>
                  </a:cubicBezTo>
                  <a:cubicBezTo>
                    <a:pt x="178" y="166"/>
                    <a:pt x="178" y="166"/>
                    <a:pt x="178" y="166"/>
                  </a:cubicBezTo>
                  <a:cubicBezTo>
                    <a:pt x="177" y="166"/>
                    <a:pt x="176" y="166"/>
                    <a:pt x="175" y="165"/>
                  </a:cubicBezTo>
                  <a:cubicBezTo>
                    <a:pt x="173" y="164"/>
                    <a:pt x="171" y="162"/>
                    <a:pt x="171" y="162"/>
                  </a:cubicBezTo>
                  <a:cubicBezTo>
                    <a:pt x="171" y="162"/>
                    <a:pt x="171" y="162"/>
                    <a:pt x="171" y="162"/>
                  </a:cubicBezTo>
                  <a:cubicBezTo>
                    <a:pt x="171" y="162"/>
                    <a:pt x="171" y="162"/>
                    <a:pt x="172" y="162"/>
                  </a:cubicBezTo>
                  <a:cubicBezTo>
                    <a:pt x="172" y="162"/>
                    <a:pt x="173" y="162"/>
                    <a:pt x="175" y="163"/>
                  </a:cubicBezTo>
                  <a:cubicBezTo>
                    <a:pt x="177" y="163"/>
                    <a:pt x="178" y="162"/>
                    <a:pt x="178" y="162"/>
                  </a:cubicBezTo>
                  <a:cubicBezTo>
                    <a:pt x="180" y="152"/>
                    <a:pt x="180" y="152"/>
                    <a:pt x="180" y="152"/>
                  </a:cubicBezTo>
                  <a:cubicBezTo>
                    <a:pt x="177" y="152"/>
                    <a:pt x="176" y="151"/>
                    <a:pt x="175" y="150"/>
                  </a:cubicBezTo>
                  <a:cubicBezTo>
                    <a:pt x="174" y="149"/>
                    <a:pt x="174" y="148"/>
                    <a:pt x="174" y="148"/>
                  </a:cubicBezTo>
                  <a:cubicBezTo>
                    <a:pt x="174" y="148"/>
                    <a:pt x="174" y="148"/>
                    <a:pt x="174" y="148"/>
                  </a:cubicBezTo>
                  <a:cubicBezTo>
                    <a:pt x="185" y="146"/>
                    <a:pt x="192" y="136"/>
                    <a:pt x="194" y="127"/>
                  </a:cubicBezTo>
                  <a:cubicBezTo>
                    <a:pt x="194" y="127"/>
                    <a:pt x="194" y="127"/>
                    <a:pt x="194" y="127"/>
                  </a:cubicBezTo>
                  <a:cubicBezTo>
                    <a:pt x="194" y="127"/>
                    <a:pt x="194" y="127"/>
                    <a:pt x="194" y="127"/>
                  </a:cubicBezTo>
                  <a:cubicBezTo>
                    <a:pt x="195" y="128"/>
                    <a:pt x="198" y="129"/>
                    <a:pt x="199" y="128"/>
                  </a:cubicBezTo>
                  <a:cubicBezTo>
                    <a:pt x="200" y="126"/>
                    <a:pt x="200" y="121"/>
                    <a:pt x="200" y="120"/>
                  </a:cubicBezTo>
                  <a:cubicBezTo>
                    <a:pt x="197" y="120"/>
                    <a:pt x="195" y="119"/>
                    <a:pt x="194" y="1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3" name="Sisällön paikkamerkki"/>
          <p:cNvSpPr>
            <a:spLocks noGrp="1"/>
          </p:cNvSpPr>
          <p:nvPr userDrawn="1">
            <p:ph idx="1"/>
          </p:nvPr>
        </p:nvSpPr>
        <p:spPr>
          <a:xfrm>
            <a:off x="577047" y="1881330"/>
            <a:ext cx="10319487" cy="452400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8" name="Otsikko"/>
          <p:cNvSpPr>
            <a:spLocks noGrp="1"/>
          </p:cNvSpPr>
          <p:nvPr userDrawn="1">
            <p:ph type="title"/>
          </p:nvPr>
        </p:nvSpPr>
        <p:spPr>
          <a:xfrm>
            <a:off x="577047" y="313787"/>
            <a:ext cx="10319487" cy="1299027"/>
          </a:xfrm>
        </p:spPr>
        <p:txBody>
          <a:bodyPr/>
          <a:lstStyle>
            <a:lvl1pPr>
              <a:defRPr>
                <a:solidFill>
                  <a:schemeClr val="tx2"/>
                </a:solidFill>
              </a:defRPr>
            </a:lvl1pPr>
          </a:lstStyle>
          <a:p>
            <a:r>
              <a:rPr lang="fi-FI"/>
              <a:t>Muokkaa ots. perustyyl. napsautt.</a:t>
            </a:r>
          </a:p>
        </p:txBody>
      </p:sp>
    </p:spTree>
    <p:extLst>
      <p:ext uri="{BB962C8B-B14F-4D97-AF65-F5344CB8AC3E}">
        <p14:creationId xmlns:p14="http://schemas.microsoft.com/office/powerpoint/2010/main" val="213931632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5_Otsikko ja sisältö">
    <p:spTree>
      <p:nvGrpSpPr>
        <p:cNvPr id="1" name=""/>
        <p:cNvGrpSpPr/>
        <p:nvPr/>
      </p:nvGrpSpPr>
      <p:grpSpPr>
        <a:xfrm>
          <a:off x="0" y="0"/>
          <a:ext cx="0" cy="0"/>
          <a:chOff x="0" y="0"/>
          <a:chExt cx="0" cy="0"/>
        </a:xfrm>
      </p:grpSpPr>
      <p:sp>
        <p:nvSpPr>
          <p:cNvPr id="20" name="Freeform 22"/>
          <p:cNvSpPr>
            <a:spLocks/>
          </p:cNvSpPr>
          <p:nvPr userDrawn="1"/>
        </p:nvSpPr>
        <p:spPr bwMode="auto">
          <a:xfrm>
            <a:off x="10460568" y="5471585"/>
            <a:ext cx="1731433" cy="1386417"/>
          </a:xfrm>
          <a:custGeom>
            <a:avLst/>
            <a:gdLst>
              <a:gd name="T0" fmla="*/ 482 w 818"/>
              <a:gd name="T1" fmla="*/ 0 h 655"/>
              <a:gd name="T2" fmla="*/ 483 w 818"/>
              <a:gd name="T3" fmla="*/ 0 h 655"/>
              <a:gd name="T4" fmla="*/ 483 w 818"/>
              <a:gd name="T5" fmla="*/ 0 h 655"/>
              <a:gd name="T6" fmla="*/ 482 w 818"/>
              <a:gd name="T7" fmla="*/ 0 h 655"/>
              <a:gd name="T8" fmla="*/ 482 w 818"/>
              <a:gd name="T9" fmla="*/ 0 h 655"/>
              <a:gd name="T10" fmla="*/ 482 w 818"/>
              <a:gd name="T11" fmla="*/ 0 h 655"/>
              <a:gd name="T12" fmla="*/ 442 w 818"/>
              <a:gd name="T13" fmla="*/ 40 h 655"/>
              <a:gd name="T14" fmla="*/ 404 w 818"/>
              <a:gd name="T15" fmla="*/ 79 h 655"/>
              <a:gd name="T16" fmla="*/ 369 w 818"/>
              <a:gd name="T17" fmla="*/ 118 h 655"/>
              <a:gd name="T18" fmla="*/ 334 w 818"/>
              <a:gd name="T19" fmla="*/ 156 h 655"/>
              <a:gd name="T20" fmla="*/ 303 w 818"/>
              <a:gd name="T21" fmla="*/ 194 h 655"/>
              <a:gd name="T22" fmla="*/ 271 w 818"/>
              <a:gd name="T23" fmla="*/ 232 h 655"/>
              <a:gd name="T24" fmla="*/ 242 w 818"/>
              <a:gd name="T25" fmla="*/ 269 h 655"/>
              <a:gd name="T26" fmla="*/ 214 w 818"/>
              <a:gd name="T27" fmla="*/ 309 h 655"/>
              <a:gd name="T28" fmla="*/ 186 w 818"/>
              <a:gd name="T29" fmla="*/ 347 h 655"/>
              <a:gd name="T30" fmla="*/ 159 w 818"/>
              <a:gd name="T31" fmla="*/ 387 h 655"/>
              <a:gd name="T32" fmla="*/ 132 w 818"/>
              <a:gd name="T33" fmla="*/ 428 h 655"/>
              <a:gd name="T34" fmla="*/ 106 w 818"/>
              <a:gd name="T35" fmla="*/ 469 h 655"/>
              <a:gd name="T36" fmla="*/ 80 w 818"/>
              <a:gd name="T37" fmla="*/ 513 h 655"/>
              <a:gd name="T38" fmla="*/ 53 w 818"/>
              <a:gd name="T39" fmla="*/ 558 h 655"/>
              <a:gd name="T40" fmla="*/ 0 w 818"/>
              <a:gd name="T41" fmla="*/ 655 h 655"/>
              <a:gd name="T42" fmla="*/ 818 w 818"/>
              <a:gd name="T43" fmla="*/ 655 h 655"/>
              <a:gd name="T44" fmla="*/ 818 w 818"/>
              <a:gd name="T45" fmla="*/ 163 h 655"/>
              <a:gd name="T46" fmla="*/ 818 w 818"/>
              <a:gd name="T47" fmla="*/ 163 h 655"/>
              <a:gd name="T48" fmla="*/ 795 w 818"/>
              <a:gd name="T49" fmla="*/ 157 h 655"/>
              <a:gd name="T50" fmla="*/ 772 w 818"/>
              <a:gd name="T51" fmla="*/ 148 h 655"/>
              <a:gd name="T52" fmla="*/ 746 w 818"/>
              <a:gd name="T53" fmla="*/ 136 h 655"/>
              <a:gd name="T54" fmla="*/ 719 w 818"/>
              <a:gd name="T55" fmla="*/ 125 h 655"/>
              <a:gd name="T56" fmla="*/ 663 w 818"/>
              <a:gd name="T57" fmla="*/ 98 h 655"/>
              <a:gd name="T58" fmla="*/ 609 w 818"/>
              <a:gd name="T59" fmla="*/ 70 h 655"/>
              <a:gd name="T60" fmla="*/ 559 w 818"/>
              <a:gd name="T61" fmla="*/ 43 h 655"/>
              <a:gd name="T62" fmla="*/ 519 w 818"/>
              <a:gd name="T63" fmla="*/ 22 h 655"/>
              <a:gd name="T64" fmla="*/ 482 w 818"/>
              <a:gd name="T65" fmla="*/ 0 h 655"/>
              <a:gd name="T66" fmla="*/ 482 w 818"/>
              <a:gd name="T6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8" h="655">
                <a:moveTo>
                  <a:pt x="482" y="0"/>
                </a:moveTo>
                <a:lnTo>
                  <a:pt x="483" y="0"/>
                </a:lnTo>
                <a:lnTo>
                  <a:pt x="483" y="0"/>
                </a:lnTo>
                <a:lnTo>
                  <a:pt x="482" y="0"/>
                </a:lnTo>
                <a:lnTo>
                  <a:pt x="482" y="0"/>
                </a:lnTo>
                <a:lnTo>
                  <a:pt x="482" y="0"/>
                </a:lnTo>
                <a:lnTo>
                  <a:pt x="442" y="40"/>
                </a:lnTo>
                <a:lnTo>
                  <a:pt x="404" y="79"/>
                </a:lnTo>
                <a:lnTo>
                  <a:pt x="369" y="118"/>
                </a:lnTo>
                <a:lnTo>
                  <a:pt x="334" y="156"/>
                </a:lnTo>
                <a:lnTo>
                  <a:pt x="303" y="194"/>
                </a:lnTo>
                <a:lnTo>
                  <a:pt x="271" y="232"/>
                </a:lnTo>
                <a:lnTo>
                  <a:pt x="242" y="269"/>
                </a:lnTo>
                <a:lnTo>
                  <a:pt x="214" y="309"/>
                </a:lnTo>
                <a:lnTo>
                  <a:pt x="186" y="347"/>
                </a:lnTo>
                <a:lnTo>
                  <a:pt x="159" y="387"/>
                </a:lnTo>
                <a:lnTo>
                  <a:pt x="132" y="428"/>
                </a:lnTo>
                <a:lnTo>
                  <a:pt x="106" y="469"/>
                </a:lnTo>
                <a:lnTo>
                  <a:pt x="80" y="513"/>
                </a:lnTo>
                <a:lnTo>
                  <a:pt x="53" y="558"/>
                </a:lnTo>
                <a:lnTo>
                  <a:pt x="0" y="655"/>
                </a:lnTo>
                <a:lnTo>
                  <a:pt x="818" y="655"/>
                </a:lnTo>
                <a:lnTo>
                  <a:pt x="818" y="163"/>
                </a:lnTo>
                <a:lnTo>
                  <a:pt x="818" y="163"/>
                </a:lnTo>
                <a:lnTo>
                  <a:pt x="795" y="157"/>
                </a:lnTo>
                <a:lnTo>
                  <a:pt x="772" y="148"/>
                </a:lnTo>
                <a:lnTo>
                  <a:pt x="746" y="136"/>
                </a:lnTo>
                <a:lnTo>
                  <a:pt x="719" y="125"/>
                </a:lnTo>
                <a:lnTo>
                  <a:pt x="663" y="98"/>
                </a:lnTo>
                <a:lnTo>
                  <a:pt x="609" y="70"/>
                </a:lnTo>
                <a:lnTo>
                  <a:pt x="559" y="43"/>
                </a:lnTo>
                <a:lnTo>
                  <a:pt x="519" y="22"/>
                </a:lnTo>
                <a:lnTo>
                  <a:pt x="482" y="0"/>
                </a:lnTo>
                <a:lnTo>
                  <a:pt x="482" y="0"/>
                </a:lnTo>
                <a:close/>
              </a:path>
            </a:pathLst>
          </a:custGeom>
          <a:solidFill>
            <a:srgbClr val="AFBD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1" name="Freeform 23"/>
          <p:cNvSpPr>
            <a:spLocks/>
          </p:cNvSpPr>
          <p:nvPr userDrawn="1"/>
        </p:nvSpPr>
        <p:spPr bwMode="auto">
          <a:xfrm>
            <a:off x="9050867" y="0"/>
            <a:ext cx="2429933" cy="5446184"/>
          </a:xfrm>
          <a:custGeom>
            <a:avLst/>
            <a:gdLst>
              <a:gd name="T0" fmla="*/ 1148 w 1148"/>
              <a:gd name="T1" fmla="*/ 864 h 2573"/>
              <a:gd name="T2" fmla="*/ 1148 w 1148"/>
              <a:gd name="T3" fmla="*/ 864 h 2573"/>
              <a:gd name="T4" fmla="*/ 1148 w 1148"/>
              <a:gd name="T5" fmla="*/ 864 h 2573"/>
              <a:gd name="T6" fmla="*/ 104 w 1148"/>
              <a:gd name="T7" fmla="*/ 0 h 2573"/>
              <a:gd name="T8" fmla="*/ 19 w 1148"/>
              <a:gd name="T9" fmla="*/ 0 h 2573"/>
              <a:gd name="T10" fmla="*/ 11 w 1148"/>
              <a:gd name="T11" fmla="*/ 77 h 2573"/>
              <a:gd name="T12" fmla="*/ 1 w 1148"/>
              <a:gd name="T13" fmla="*/ 230 h 2573"/>
              <a:gd name="T14" fmla="*/ 0 w 1148"/>
              <a:gd name="T15" fmla="*/ 381 h 2573"/>
              <a:gd name="T16" fmla="*/ 7 w 1148"/>
              <a:gd name="T17" fmla="*/ 533 h 2573"/>
              <a:gd name="T18" fmla="*/ 21 w 1148"/>
              <a:gd name="T19" fmla="*/ 683 h 2573"/>
              <a:gd name="T20" fmla="*/ 45 w 1148"/>
              <a:gd name="T21" fmla="*/ 831 h 2573"/>
              <a:gd name="T22" fmla="*/ 75 w 1148"/>
              <a:gd name="T23" fmla="*/ 978 h 2573"/>
              <a:gd name="T24" fmla="*/ 115 w 1148"/>
              <a:gd name="T25" fmla="*/ 1122 h 2573"/>
              <a:gd name="T26" fmla="*/ 136 w 1148"/>
              <a:gd name="T27" fmla="*/ 1193 h 2573"/>
              <a:gd name="T28" fmla="*/ 173 w 1148"/>
              <a:gd name="T29" fmla="*/ 1299 h 2573"/>
              <a:gd name="T30" fmla="*/ 214 w 1148"/>
              <a:gd name="T31" fmla="*/ 1404 h 2573"/>
              <a:gd name="T32" fmla="*/ 259 w 1148"/>
              <a:gd name="T33" fmla="*/ 1505 h 2573"/>
              <a:gd name="T34" fmla="*/ 307 w 1148"/>
              <a:gd name="T35" fmla="*/ 1604 h 2573"/>
              <a:gd name="T36" fmla="*/ 359 w 1148"/>
              <a:gd name="T37" fmla="*/ 1701 h 2573"/>
              <a:gd name="T38" fmla="*/ 414 w 1148"/>
              <a:gd name="T39" fmla="*/ 1794 h 2573"/>
              <a:gd name="T40" fmla="*/ 473 w 1148"/>
              <a:gd name="T41" fmla="*/ 1886 h 2573"/>
              <a:gd name="T42" fmla="*/ 534 w 1148"/>
              <a:gd name="T43" fmla="*/ 1973 h 2573"/>
              <a:gd name="T44" fmla="*/ 600 w 1148"/>
              <a:gd name="T45" fmla="*/ 2059 h 2573"/>
              <a:gd name="T46" fmla="*/ 667 w 1148"/>
              <a:gd name="T47" fmla="*/ 2142 h 2573"/>
              <a:gd name="T48" fmla="*/ 738 w 1148"/>
              <a:gd name="T49" fmla="*/ 2221 h 2573"/>
              <a:gd name="T50" fmla="*/ 811 w 1148"/>
              <a:gd name="T51" fmla="*/ 2297 h 2573"/>
              <a:gd name="T52" fmla="*/ 888 w 1148"/>
              <a:gd name="T53" fmla="*/ 2372 h 2573"/>
              <a:gd name="T54" fmla="*/ 966 w 1148"/>
              <a:gd name="T55" fmla="*/ 2441 h 2573"/>
              <a:gd name="T56" fmla="*/ 1049 w 1148"/>
              <a:gd name="T57" fmla="*/ 2509 h 2573"/>
              <a:gd name="T58" fmla="*/ 1132 w 1148"/>
              <a:gd name="T59" fmla="*/ 2573 h 2573"/>
              <a:gd name="T60" fmla="*/ 1131 w 1148"/>
              <a:gd name="T61" fmla="*/ 2553 h 2573"/>
              <a:gd name="T62" fmla="*/ 1131 w 1148"/>
              <a:gd name="T63" fmla="*/ 2304 h 2573"/>
              <a:gd name="T64" fmla="*/ 1144 w 1148"/>
              <a:gd name="T65" fmla="*/ 1131 h 2573"/>
              <a:gd name="T66" fmla="*/ 1148 w 1148"/>
              <a:gd name="T67" fmla="*/ 864 h 2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8" h="2573">
                <a:moveTo>
                  <a:pt x="1148" y="864"/>
                </a:moveTo>
                <a:lnTo>
                  <a:pt x="1148" y="864"/>
                </a:lnTo>
                <a:lnTo>
                  <a:pt x="1148" y="864"/>
                </a:lnTo>
                <a:lnTo>
                  <a:pt x="1148" y="864"/>
                </a:lnTo>
                <a:lnTo>
                  <a:pt x="1148" y="864"/>
                </a:lnTo>
                <a:lnTo>
                  <a:pt x="1148" y="864"/>
                </a:lnTo>
                <a:lnTo>
                  <a:pt x="663" y="0"/>
                </a:lnTo>
                <a:lnTo>
                  <a:pt x="104" y="0"/>
                </a:lnTo>
                <a:lnTo>
                  <a:pt x="86" y="0"/>
                </a:lnTo>
                <a:lnTo>
                  <a:pt x="19" y="0"/>
                </a:lnTo>
                <a:lnTo>
                  <a:pt x="19" y="0"/>
                </a:lnTo>
                <a:lnTo>
                  <a:pt x="11" y="77"/>
                </a:lnTo>
                <a:lnTo>
                  <a:pt x="6" y="153"/>
                </a:lnTo>
                <a:lnTo>
                  <a:pt x="1" y="230"/>
                </a:lnTo>
                <a:lnTo>
                  <a:pt x="0" y="306"/>
                </a:lnTo>
                <a:lnTo>
                  <a:pt x="0" y="381"/>
                </a:lnTo>
                <a:lnTo>
                  <a:pt x="2" y="458"/>
                </a:lnTo>
                <a:lnTo>
                  <a:pt x="7" y="533"/>
                </a:lnTo>
                <a:lnTo>
                  <a:pt x="14" y="609"/>
                </a:lnTo>
                <a:lnTo>
                  <a:pt x="21" y="683"/>
                </a:lnTo>
                <a:lnTo>
                  <a:pt x="33" y="757"/>
                </a:lnTo>
                <a:lnTo>
                  <a:pt x="45" y="831"/>
                </a:lnTo>
                <a:lnTo>
                  <a:pt x="60" y="905"/>
                </a:lnTo>
                <a:lnTo>
                  <a:pt x="75" y="978"/>
                </a:lnTo>
                <a:lnTo>
                  <a:pt x="95" y="1050"/>
                </a:lnTo>
                <a:lnTo>
                  <a:pt x="115" y="1122"/>
                </a:lnTo>
                <a:lnTo>
                  <a:pt x="136" y="1193"/>
                </a:lnTo>
                <a:lnTo>
                  <a:pt x="136" y="1193"/>
                </a:lnTo>
                <a:lnTo>
                  <a:pt x="154" y="1247"/>
                </a:lnTo>
                <a:lnTo>
                  <a:pt x="173" y="1299"/>
                </a:lnTo>
                <a:lnTo>
                  <a:pt x="194" y="1351"/>
                </a:lnTo>
                <a:lnTo>
                  <a:pt x="214" y="1404"/>
                </a:lnTo>
                <a:lnTo>
                  <a:pt x="236" y="1455"/>
                </a:lnTo>
                <a:lnTo>
                  <a:pt x="259" y="1505"/>
                </a:lnTo>
                <a:lnTo>
                  <a:pt x="282" y="1555"/>
                </a:lnTo>
                <a:lnTo>
                  <a:pt x="307" y="1604"/>
                </a:lnTo>
                <a:lnTo>
                  <a:pt x="333" y="1653"/>
                </a:lnTo>
                <a:lnTo>
                  <a:pt x="359" y="1701"/>
                </a:lnTo>
                <a:lnTo>
                  <a:pt x="386" y="1748"/>
                </a:lnTo>
                <a:lnTo>
                  <a:pt x="414" y="1794"/>
                </a:lnTo>
                <a:lnTo>
                  <a:pt x="443" y="1841"/>
                </a:lnTo>
                <a:lnTo>
                  <a:pt x="473" y="1886"/>
                </a:lnTo>
                <a:lnTo>
                  <a:pt x="503" y="1929"/>
                </a:lnTo>
                <a:lnTo>
                  <a:pt x="534" y="1973"/>
                </a:lnTo>
                <a:lnTo>
                  <a:pt x="567" y="2017"/>
                </a:lnTo>
                <a:lnTo>
                  <a:pt x="600" y="2059"/>
                </a:lnTo>
                <a:lnTo>
                  <a:pt x="633" y="2100"/>
                </a:lnTo>
                <a:lnTo>
                  <a:pt x="667" y="2142"/>
                </a:lnTo>
                <a:lnTo>
                  <a:pt x="702" y="2181"/>
                </a:lnTo>
                <a:lnTo>
                  <a:pt x="738" y="2221"/>
                </a:lnTo>
                <a:lnTo>
                  <a:pt x="774" y="2260"/>
                </a:lnTo>
                <a:lnTo>
                  <a:pt x="811" y="2297"/>
                </a:lnTo>
                <a:lnTo>
                  <a:pt x="849" y="2334"/>
                </a:lnTo>
                <a:lnTo>
                  <a:pt x="888" y="2372"/>
                </a:lnTo>
                <a:lnTo>
                  <a:pt x="927" y="2406"/>
                </a:lnTo>
                <a:lnTo>
                  <a:pt x="966" y="2441"/>
                </a:lnTo>
                <a:lnTo>
                  <a:pt x="1007" y="2476"/>
                </a:lnTo>
                <a:lnTo>
                  <a:pt x="1049" y="2509"/>
                </a:lnTo>
                <a:lnTo>
                  <a:pt x="1089" y="2541"/>
                </a:lnTo>
                <a:lnTo>
                  <a:pt x="1132" y="2573"/>
                </a:lnTo>
                <a:lnTo>
                  <a:pt x="1132" y="2573"/>
                </a:lnTo>
                <a:lnTo>
                  <a:pt x="1131" y="2553"/>
                </a:lnTo>
                <a:lnTo>
                  <a:pt x="1131" y="2498"/>
                </a:lnTo>
                <a:lnTo>
                  <a:pt x="1131" y="2304"/>
                </a:lnTo>
                <a:lnTo>
                  <a:pt x="1137" y="1717"/>
                </a:lnTo>
                <a:lnTo>
                  <a:pt x="1144" y="1131"/>
                </a:lnTo>
                <a:lnTo>
                  <a:pt x="1148" y="864"/>
                </a:lnTo>
                <a:lnTo>
                  <a:pt x="1148" y="864"/>
                </a:lnTo>
                <a:close/>
              </a:path>
            </a:pathLst>
          </a:custGeom>
          <a:solidFill>
            <a:srgbClr val="D7DEF2"/>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22" name="Freeform 24"/>
          <p:cNvSpPr>
            <a:spLocks noEditPoints="1"/>
          </p:cNvSpPr>
          <p:nvPr userDrawn="1"/>
        </p:nvSpPr>
        <p:spPr bwMode="auto">
          <a:xfrm>
            <a:off x="9271000" y="0"/>
            <a:ext cx="2669117" cy="5471584"/>
          </a:xfrm>
          <a:custGeom>
            <a:avLst/>
            <a:gdLst>
              <a:gd name="T0" fmla="*/ 582 w 1261"/>
              <a:gd name="T1" fmla="*/ 0 h 2585"/>
              <a:gd name="T2" fmla="*/ 0 w 1261"/>
              <a:gd name="T3" fmla="*/ 0 h 2585"/>
              <a:gd name="T4" fmla="*/ 6 w 1261"/>
              <a:gd name="T5" fmla="*/ 33 h 2585"/>
              <a:gd name="T6" fmla="*/ 22 w 1261"/>
              <a:gd name="T7" fmla="*/ 97 h 2585"/>
              <a:gd name="T8" fmla="*/ 32 w 1261"/>
              <a:gd name="T9" fmla="*/ 129 h 2585"/>
              <a:gd name="T10" fmla="*/ 63 w 1261"/>
              <a:gd name="T11" fmla="*/ 210 h 2585"/>
              <a:gd name="T12" fmla="*/ 99 w 1261"/>
              <a:gd name="T13" fmla="*/ 288 h 2585"/>
              <a:gd name="T14" fmla="*/ 140 w 1261"/>
              <a:gd name="T15" fmla="*/ 361 h 2585"/>
              <a:gd name="T16" fmla="*/ 186 w 1261"/>
              <a:gd name="T17" fmla="*/ 431 h 2585"/>
              <a:gd name="T18" fmla="*/ 238 w 1261"/>
              <a:gd name="T19" fmla="*/ 495 h 2585"/>
              <a:gd name="T20" fmla="*/ 294 w 1261"/>
              <a:gd name="T21" fmla="*/ 556 h 2585"/>
              <a:gd name="T22" fmla="*/ 355 w 1261"/>
              <a:gd name="T23" fmla="*/ 611 h 2585"/>
              <a:gd name="T24" fmla="*/ 419 w 1261"/>
              <a:gd name="T25" fmla="*/ 660 h 2585"/>
              <a:gd name="T26" fmla="*/ 454 w 1261"/>
              <a:gd name="T27" fmla="*/ 686 h 2585"/>
              <a:gd name="T28" fmla="*/ 528 w 1261"/>
              <a:gd name="T29" fmla="*/ 730 h 2585"/>
              <a:gd name="T30" fmla="*/ 604 w 1261"/>
              <a:gd name="T31" fmla="*/ 768 h 2585"/>
              <a:gd name="T32" fmla="*/ 681 w 1261"/>
              <a:gd name="T33" fmla="*/ 801 h 2585"/>
              <a:gd name="T34" fmla="*/ 761 w 1261"/>
              <a:gd name="T35" fmla="*/ 826 h 2585"/>
              <a:gd name="T36" fmla="*/ 841 w 1261"/>
              <a:gd name="T37" fmla="*/ 845 h 2585"/>
              <a:gd name="T38" fmla="*/ 922 w 1261"/>
              <a:gd name="T39" fmla="*/ 857 h 2585"/>
              <a:gd name="T40" fmla="*/ 1003 w 1261"/>
              <a:gd name="T41" fmla="*/ 863 h 2585"/>
              <a:gd name="T42" fmla="*/ 1044 w 1261"/>
              <a:gd name="T43" fmla="*/ 864 h 2585"/>
              <a:gd name="T44" fmla="*/ 976 w 1261"/>
              <a:gd name="T45" fmla="*/ 918 h 2585"/>
              <a:gd name="T46" fmla="*/ 913 w 1261"/>
              <a:gd name="T47" fmla="*/ 977 h 2585"/>
              <a:gd name="T48" fmla="*/ 857 w 1261"/>
              <a:gd name="T49" fmla="*/ 1038 h 2585"/>
              <a:gd name="T50" fmla="*/ 805 w 1261"/>
              <a:gd name="T51" fmla="*/ 1104 h 2585"/>
              <a:gd name="T52" fmla="*/ 759 w 1261"/>
              <a:gd name="T53" fmla="*/ 1173 h 2585"/>
              <a:gd name="T54" fmla="*/ 720 w 1261"/>
              <a:gd name="T55" fmla="*/ 1245 h 2585"/>
              <a:gd name="T56" fmla="*/ 686 w 1261"/>
              <a:gd name="T57" fmla="*/ 1320 h 2585"/>
              <a:gd name="T58" fmla="*/ 658 w 1261"/>
              <a:gd name="T59" fmla="*/ 1396 h 2585"/>
              <a:gd name="T60" fmla="*/ 645 w 1261"/>
              <a:gd name="T61" fmla="*/ 1438 h 2585"/>
              <a:gd name="T62" fmla="*/ 625 w 1261"/>
              <a:gd name="T63" fmla="*/ 1521 h 2585"/>
              <a:gd name="T64" fmla="*/ 612 w 1261"/>
              <a:gd name="T65" fmla="*/ 1605 h 2585"/>
              <a:gd name="T66" fmla="*/ 606 w 1261"/>
              <a:gd name="T67" fmla="*/ 1689 h 2585"/>
              <a:gd name="T68" fmla="*/ 606 w 1261"/>
              <a:gd name="T69" fmla="*/ 1772 h 2585"/>
              <a:gd name="T70" fmla="*/ 614 w 1261"/>
              <a:gd name="T71" fmla="*/ 1854 h 2585"/>
              <a:gd name="T72" fmla="*/ 626 w 1261"/>
              <a:gd name="T73" fmla="*/ 1935 h 2585"/>
              <a:gd name="T74" fmla="*/ 645 w 1261"/>
              <a:gd name="T75" fmla="*/ 2015 h 2585"/>
              <a:gd name="T76" fmla="*/ 658 w 1261"/>
              <a:gd name="T77" fmla="*/ 2053 h 2585"/>
              <a:gd name="T78" fmla="*/ 688 w 1261"/>
              <a:gd name="T79" fmla="*/ 2135 h 2585"/>
              <a:gd name="T80" fmla="*/ 724 w 1261"/>
              <a:gd name="T81" fmla="*/ 2212 h 2585"/>
              <a:gd name="T82" fmla="*/ 766 w 1261"/>
              <a:gd name="T83" fmla="*/ 2286 h 2585"/>
              <a:gd name="T84" fmla="*/ 812 w 1261"/>
              <a:gd name="T85" fmla="*/ 2355 h 2585"/>
              <a:gd name="T86" fmla="*/ 864 w 1261"/>
              <a:gd name="T87" fmla="*/ 2420 h 2585"/>
              <a:gd name="T88" fmla="*/ 920 w 1261"/>
              <a:gd name="T89" fmla="*/ 2480 h 2585"/>
              <a:gd name="T90" fmla="*/ 979 w 1261"/>
              <a:gd name="T91" fmla="*/ 2535 h 2585"/>
              <a:gd name="T92" fmla="*/ 1044 w 1261"/>
              <a:gd name="T93" fmla="*/ 2585 h 2585"/>
              <a:gd name="T94" fmla="*/ 1044 w 1261"/>
              <a:gd name="T95" fmla="*/ 2585 h 2585"/>
              <a:gd name="T96" fmla="*/ 1261 w 1261"/>
              <a:gd name="T97" fmla="*/ 2376 h 2585"/>
              <a:gd name="T98" fmla="*/ 1044 w 1261"/>
              <a:gd name="T99" fmla="*/ 864 h 2585"/>
              <a:gd name="T100" fmla="*/ 1044 w 1261"/>
              <a:gd name="T101" fmla="*/ 864 h 2585"/>
              <a:gd name="T102" fmla="*/ 1044 w 1261"/>
              <a:gd name="T103" fmla="*/ 864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1" h="2585">
                <a:moveTo>
                  <a:pt x="1255" y="0"/>
                </a:moveTo>
                <a:lnTo>
                  <a:pt x="582" y="0"/>
                </a:lnTo>
                <a:lnTo>
                  <a:pt x="470" y="0"/>
                </a:lnTo>
                <a:lnTo>
                  <a:pt x="0" y="0"/>
                </a:lnTo>
                <a:lnTo>
                  <a:pt x="0" y="0"/>
                </a:lnTo>
                <a:lnTo>
                  <a:pt x="6" y="33"/>
                </a:lnTo>
                <a:lnTo>
                  <a:pt x="14" y="65"/>
                </a:lnTo>
                <a:lnTo>
                  <a:pt x="22" y="97"/>
                </a:lnTo>
                <a:lnTo>
                  <a:pt x="32" y="129"/>
                </a:lnTo>
                <a:lnTo>
                  <a:pt x="32" y="129"/>
                </a:lnTo>
                <a:lnTo>
                  <a:pt x="47" y="170"/>
                </a:lnTo>
                <a:lnTo>
                  <a:pt x="63" y="210"/>
                </a:lnTo>
                <a:lnTo>
                  <a:pt x="79" y="250"/>
                </a:lnTo>
                <a:lnTo>
                  <a:pt x="99" y="288"/>
                </a:lnTo>
                <a:lnTo>
                  <a:pt x="119" y="325"/>
                </a:lnTo>
                <a:lnTo>
                  <a:pt x="140" y="361"/>
                </a:lnTo>
                <a:lnTo>
                  <a:pt x="163" y="396"/>
                </a:lnTo>
                <a:lnTo>
                  <a:pt x="186" y="431"/>
                </a:lnTo>
                <a:lnTo>
                  <a:pt x="212" y="464"/>
                </a:lnTo>
                <a:lnTo>
                  <a:pt x="238" y="495"/>
                </a:lnTo>
                <a:lnTo>
                  <a:pt x="266" y="525"/>
                </a:lnTo>
                <a:lnTo>
                  <a:pt x="294" y="556"/>
                </a:lnTo>
                <a:lnTo>
                  <a:pt x="324" y="584"/>
                </a:lnTo>
                <a:lnTo>
                  <a:pt x="355" y="611"/>
                </a:lnTo>
                <a:lnTo>
                  <a:pt x="387" y="637"/>
                </a:lnTo>
                <a:lnTo>
                  <a:pt x="419" y="660"/>
                </a:lnTo>
                <a:lnTo>
                  <a:pt x="419" y="660"/>
                </a:lnTo>
                <a:lnTo>
                  <a:pt x="454" y="686"/>
                </a:lnTo>
                <a:lnTo>
                  <a:pt x="491" y="709"/>
                </a:lnTo>
                <a:lnTo>
                  <a:pt x="528" y="730"/>
                </a:lnTo>
                <a:lnTo>
                  <a:pt x="565" y="750"/>
                </a:lnTo>
                <a:lnTo>
                  <a:pt x="604" y="768"/>
                </a:lnTo>
                <a:lnTo>
                  <a:pt x="642" y="785"/>
                </a:lnTo>
                <a:lnTo>
                  <a:pt x="681" y="801"/>
                </a:lnTo>
                <a:lnTo>
                  <a:pt x="721" y="815"/>
                </a:lnTo>
                <a:lnTo>
                  <a:pt x="761" y="826"/>
                </a:lnTo>
                <a:lnTo>
                  <a:pt x="801" y="836"/>
                </a:lnTo>
                <a:lnTo>
                  <a:pt x="841" y="845"/>
                </a:lnTo>
                <a:lnTo>
                  <a:pt x="882" y="852"/>
                </a:lnTo>
                <a:lnTo>
                  <a:pt x="922" y="857"/>
                </a:lnTo>
                <a:lnTo>
                  <a:pt x="963" y="861"/>
                </a:lnTo>
                <a:lnTo>
                  <a:pt x="1003" y="863"/>
                </a:lnTo>
                <a:lnTo>
                  <a:pt x="1044" y="864"/>
                </a:lnTo>
                <a:lnTo>
                  <a:pt x="1044" y="864"/>
                </a:lnTo>
                <a:lnTo>
                  <a:pt x="1010" y="890"/>
                </a:lnTo>
                <a:lnTo>
                  <a:pt x="976" y="918"/>
                </a:lnTo>
                <a:lnTo>
                  <a:pt x="943" y="946"/>
                </a:lnTo>
                <a:lnTo>
                  <a:pt x="913" y="977"/>
                </a:lnTo>
                <a:lnTo>
                  <a:pt x="884" y="1007"/>
                </a:lnTo>
                <a:lnTo>
                  <a:pt x="857" y="1038"/>
                </a:lnTo>
                <a:lnTo>
                  <a:pt x="830" y="1071"/>
                </a:lnTo>
                <a:lnTo>
                  <a:pt x="805" y="1104"/>
                </a:lnTo>
                <a:lnTo>
                  <a:pt x="781" y="1139"/>
                </a:lnTo>
                <a:lnTo>
                  <a:pt x="759" y="1173"/>
                </a:lnTo>
                <a:lnTo>
                  <a:pt x="739" y="1208"/>
                </a:lnTo>
                <a:lnTo>
                  <a:pt x="720" y="1245"/>
                </a:lnTo>
                <a:lnTo>
                  <a:pt x="702" y="1281"/>
                </a:lnTo>
                <a:lnTo>
                  <a:pt x="686" y="1320"/>
                </a:lnTo>
                <a:lnTo>
                  <a:pt x="671" y="1358"/>
                </a:lnTo>
                <a:lnTo>
                  <a:pt x="658" y="1396"/>
                </a:lnTo>
                <a:lnTo>
                  <a:pt x="658" y="1396"/>
                </a:lnTo>
                <a:lnTo>
                  <a:pt x="645" y="1438"/>
                </a:lnTo>
                <a:lnTo>
                  <a:pt x="634" y="1479"/>
                </a:lnTo>
                <a:lnTo>
                  <a:pt x="625" y="1521"/>
                </a:lnTo>
                <a:lnTo>
                  <a:pt x="617" y="1564"/>
                </a:lnTo>
                <a:lnTo>
                  <a:pt x="612" y="1605"/>
                </a:lnTo>
                <a:lnTo>
                  <a:pt x="608" y="1647"/>
                </a:lnTo>
                <a:lnTo>
                  <a:pt x="606" y="1689"/>
                </a:lnTo>
                <a:lnTo>
                  <a:pt x="605" y="1730"/>
                </a:lnTo>
                <a:lnTo>
                  <a:pt x="606" y="1772"/>
                </a:lnTo>
                <a:lnTo>
                  <a:pt x="609" y="1814"/>
                </a:lnTo>
                <a:lnTo>
                  <a:pt x="614" y="1854"/>
                </a:lnTo>
                <a:lnTo>
                  <a:pt x="619" y="1895"/>
                </a:lnTo>
                <a:lnTo>
                  <a:pt x="626" y="1935"/>
                </a:lnTo>
                <a:lnTo>
                  <a:pt x="635" y="1974"/>
                </a:lnTo>
                <a:lnTo>
                  <a:pt x="645" y="2015"/>
                </a:lnTo>
                <a:lnTo>
                  <a:pt x="658" y="2053"/>
                </a:lnTo>
                <a:lnTo>
                  <a:pt x="658" y="2053"/>
                </a:lnTo>
                <a:lnTo>
                  <a:pt x="672" y="2095"/>
                </a:lnTo>
                <a:lnTo>
                  <a:pt x="688" y="2135"/>
                </a:lnTo>
                <a:lnTo>
                  <a:pt x="705" y="2174"/>
                </a:lnTo>
                <a:lnTo>
                  <a:pt x="724" y="2212"/>
                </a:lnTo>
                <a:lnTo>
                  <a:pt x="744" y="2249"/>
                </a:lnTo>
                <a:lnTo>
                  <a:pt x="766" y="2286"/>
                </a:lnTo>
                <a:lnTo>
                  <a:pt x="788" y="2321"/>
                </a:lnTo>
                <a:lnTo>
                  <a:pt x="812" y="2355"/>
                </a:lnTo>
                <a:lnTo>
                  <a:pt x="838" y="2387"/>
                </a:lnTo>
                <a:lnTo>
                  <a:pt x="864" y="2420"/>
                </a:lnTo>
                <a:lnTo>
                  <a:pt x="891" y="2450"/>
                </a:lnTo>
                <a:lnTo>
                  <a:pt x="920" y="2480"/>
                </a:lnTo>
                <a:lnTo>
                  <a:pt x="949" y="2508"/>
                </a:lnTo>
                <a:lnTo>
                  <a:pt x="979" y="2535"/>
                </a:lnTo>
                <a:lnTo>
                  <a:pt x="1012" y="2561"/>
                </a:lnTo>
                <a:lnTo>
                  <a:pt x="1044" y="2585"/>
                </a:lnTo>
                <a:lnTo>
                  <a:pt x="1044" y="2585"/>
                </a:lnTo>
                <a:lnTo>
                  <a:pt x="1044" y="2585"/>
                </a:lnTo>
                <a:lnTo>
                  <a:pt x="1044" y="2585"/>
                </a:lnTo>
                <a:lnTo>
                  <a:pt x="1261" y="2376"/>
                </a:lnTo>
                <a:lnTo>
                  <a:pt x="1255" y="0"/>
                </a:lnTo>
                <a:close/>
                <a:moveTo>
                  <a:pt x="1044" y="864"/>
                </a:moveTo>
                <a:lnTo>
                  <a:pt x="1044" y="864"/>
                </a:lnTo>
                <a:lnTo>
                  <a:pt x="1044" y="864"/>
                </a:lnTo>
                <a:lnTo>
                  <a:pt x="1045" y="864"/>
                </a:lnTo>
                <a:lnTo>
                  <a:pt x="1044" y="864"/>
                </a:lnTo>
                <a:close/>
              </a:path>
            </a:pathLst>
          </a:custGeom>
          <a:solidFill>
            <a:srgbClr val="AFBDE5"/>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23" name="Freeform 25"/>
          <p:cNvSpPr>
            <a:spLocks/>
          </p:cNvSpPr>
          <p:nvPr userDrawn="1"/>
        </p:nvSpPr>
        <p:spPr bwMode="auto">
          <a:xfrm>
            <a:off x="10502901" y="0"/>
            <a:ext cx="1689100" cy="5471584"/>
          </a:xfrm>
          <a:custGeom>
            <a:avLst/>
            <a:gdLst>
              <a:gd name="T0" fmla="*/ 0 w 798"/>
              <a:gd name="T1" fmla="*/ 0 h 2585"/>
              <a:gd name="T2" fmla="*/ 73 w 798"/>
              <a:gd name="T3" fmla="*/ 96 h 2585"/>
              <a:gd name="T4" fmla="*/ 142 w 798"/>
              <a:gd name="T5" fmla="*/ 196 h 2585"/>
              <a:gd name="T6" fmla="*/ 206 w 798"/>
              <a:gd name="T7" fmla="*/ 299 h 2585"/>
              <a:gd name="T8" fmla="*/ 267 w 798"/>
              <a:gd name="T9" fmla="*/ 405 h 2585"/>
              <a:gd name="T10" fmla="*/ 322 w 798"/>
              <a:gd name="T11" fmla="*/ 515 h 2585"/>
              <a:gd name="T12" fmla="*/ 374 w 798"/>
              <a:gd name="T13" fmla="*/ 629 h 2585"/>
              <a:gd name="T14" fmla="*/ 420 w 798"/>
              <a:gd name="T15" fmla="*/ 745 h 2585"/>
              <a:gd name="T16" fmla="*/ 462 w 798"/>
              <a:gd name="T17" fmla="*/ 864 h 2585"/>
              <a:gd name="T18" fmla="*/ 463 w 798"/>
              <a:gd name="T19" fmla="*/ 864 h 2585"/>
              <a:gd name="T20" fmla="*/ 462 w 798"/>
              <a:gd name="T21" fmla="*/ 864 h 2585"/>
              <a:gd name="T22" fmla="*/ 462 w 798"/>
              <a:gd name="T23" fmla="*/ 864 h 2585"/>
              <a:gd name="T24" fmla="*/ 478 w 798"/>
              <a:gd name="T25" fmla="*/ 915 h 2585"/>
              <a:gd name="T26" fmla="*/ 508 w 798"/>
              <a:gd name="T27" fmla="*/ 1017 h 2585"/>
              <a:gd name="T28" fmla="*/ 532 w 798"/>
              <a:gd name="T29" fmla="*/ 1122 h 2585"/>
              <a:gd name="T30" fmla="*/ 554 w 798"/>
              <a:gd name="T31" fmla="*/ 1226 h 2585"/>
              <a:gd name="T32" fmla="*/ 571 w 798"/>
              <a:gd name="T33" fmla="*/ 1332 h 2585"/>
              <a:gd name="T34" fmla="*/ 584 w 798"/>
              <a:gd name="T35" fmla="*/ 1439 h 2585"/>
              <a:gd name="T36" fmla="*/ 593 w 798"/>
              <a:gd name="T37" fmla="*/ 1547 h 2585"/>
              <a:gd name="T38" fmla="*/ 598 w 798"/>
              <a:gd name="T39" fmla="*/ 1655 h 2585"/>
              <a:gd name="T40" fmla="*/ 599 w 798"/>
              <a:gd name="T41" fmla="*/ 1763 h 2585"/>
              <a:gd name="T42" fmla="*/ 595 w 798"/>
              <a:gd name="T43" fmla="*/ 1873 h 2585"/>
              <a:gd name="T44" fmla="*/ 586 w 798"/>
              <a:gd name="T45" fmla="*/ 1982 h 2585"/>
              <a:gd name="T46" fmla="*/ 574 w 798"/>
              <a:gd name="T47" fmla="*/ 2091 h 2585"/>
              <a:gd name="T48" fmla="*/ 557 w 798"/>
              <a:gd name="T49" fmla="*/ 2202 h 2585"/>
              <a:gd name="T50" fmla="*/ 536 w 798"/>
              <a:gd name="T51" fmla="*/ 2312 h 2585"/>
              <a:gd name="T52" fmla="*/ 510 w 798"/>
              <a:gd name="T53" fmla="*/ 2421 h 2585"/>
              <a:gd name="T54" fmla="*/ 480 w 798"/>
              <a:gd name="T55" fmla="*/ 2530 h 2585"/>
              <a:gd name="T56" fmla="*/ 462 w 798"/>
              <a:gd name="T57" fmla="*/ 2585 h 2585"/>
              <a:gd name="T58" fmla="*/ 597 w 798"/>
              <a:gd name="T59" fmla="*/ 2529 h 2585"/>
              <a:gd name="T60" fmla="*/ 675 w 798"/>
              <a:gd name="T61" fmla="*/ 2492 h 2585"/>
              <a:gd name="T62" fmla="*/ 798 w 798"/>
              <a:gd name="T63" fmla="*/ 2430 h 2585"/>
              <a:gd name="T64" fmla="*/ 798 w 798"/>
              <a:gd name="T65" fmla="*/ 0 h 2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8" h="2585">
                <a:moveTo>
                  <a:pt x="0" y="0"/>
                </a:moveTo>
                <a:lnTo>
                  <a:pt x="0" y="0"/>
                </a:lnTo>
                <a:lnTo>
                  <a:pt x="37" y="47"/>
                </a:lnTo>
                <a:lnTo>
                  <a:pt x="73" y="96"/>
                </a:lnTo>
                <a:lnTo>
                  <a:pt x="108" y="145"/>
                </a:lnTo>
                <a:lnTo>
                  <a:pt x="142" y="196"/>
                </a:lnTo>
                <a:lnTo>
                  <a:pt x="175" y="246"/>
                </a:lnTo>
                <a:lnTo>
                  <a:pt x="206" y="299"/>
                </a:lnTo>
                <a:lnTo>
                  <a:pt x="237" y="352"/>
                </a:lnTo>
                <a:lnTo>
                  <a:pt x="267" y="405"/>
                </a:lnTo>
                <a:lnTo>
                  <a:pt x="295" y="460"/>
                </a:lnTo>
                <a:lnTo>
                  <a:pt x="322" y="515"/>
                </a:lnTo>
                <a:lnTo>
                  <a:pt x="349" y="572"/>
                </a:lnTo>
                <a:lnTo>
                  <a:pt x="374" y="629"/>
                </a:lnTo>
                <a:lnTo>
                  <a:pt x="397" y="686"/>
                </a:lnTo>
                <a:lnTo>
                  <a:pt x="420" y="745"/>
                </a:lnTo>
                <a:lnTo>
                  <a:pt x="441" y="804"/>
                </a:lnTo>
                <a:lnTo>
                  <a:pt x="462" y="864"/>
                </a:lnTo>
                <a:lnTo>
                  <a:pt x="462" y="864"/>
                </a:lnTo>
                <a:lnTo>
                  <a:pt x="463" y="864"/>
                </a:lnTo>
                <a:lnTo>
                  <a:pt x="463" y="864"/>
                </a:lnTo>
                <a:lnTo>
                  <a:pt x="462" y="864"/>
                </a:lnTo>
                <a:lnTo>
                  <a:pt x="462" y="864"/>
                </a:lnTo>
                <a:lnTo>
                  <a:pt x="462" y="864"/>
                </a:lnTo>
                <a:lnTo>
                  <a:pt x="462" y="864"/>
                </a:lnTo>
                <a:lnTo>
                  <a:pt x="478" y="915"/>
                </a:lnTo>
                <a:lnTo>
                  <a:pt x="493" y="966"/>
                </a:lnTo>
                <a:lnTo>
                  <a:pt x="508" y="1017"/>
                </a:lnTo>
                <a:lnTo>
                  <a:pt x="520" y="1069"/>
                </a:lnTo>
                <a:lnTo>
                  <a:pt x="532" y="1122"/>
                </a:lnTo>
                <a:lnTo>
                  <a:pt x="544" y="1173"/>
                </a:lnTo>
                <a:lnTo>
                  <a:pt x="554" y="1226"/>
                </a:lnTo>
                <a:lnTo>
                  <a:pt x="563" y="1279"/>
                </a:lnTo>
                <a:lnTo>
                  <a:pt x="571" y="1332"/>
                </a:lnTo>
                <a:lnTo>
                  <a:pt x="579" y="1386"/>
                </a:lnTo>
                <a:lnTo>
                  <a:pt x="584" y="1439"/>
                </a:lnTo>
                <a:lnTo>
                  <a:pt x="590" y="1493"/>
                </a:lnTo>
                <a:lnTo>
                  <a:pt x="593" y="1547"/>
                </a:lnTo>
                <a:lnTo>
                  <a:pt x="597" y="1601"/>
                </a:lnTo>
                <a:lnTo>
                  <a:pt x="598" y="1655"/>
                </a:lnTo>
                <a:lnTo>
                  <a:pt x="599" y="1709"/>
                </a:lnTo>
                <a:lnTo>
                  <a:pt x="599" y="1763"/>
                </a:lnTo>
                <a:lnTo>
                  <a:pt x="598" y="1818"/>
                </a:lnTo>
                <a:lnTo>
                  <a:pt x="595" y="1873"/>
                </a:lnTo>
                <a:lnTo>
                  <a:pt x="592" y="1927"/>
                </a:lnTo>
                <a:lnTo>
                  <a:pt x="586" y="1982"/>
                </a:lnTo>
                <a:lnTo>
                  <a:pt x="581" y="2037"/>
                </a:lnTo>
                <a:lnTo>
                  <a:pt x="574" y="2091"/>
                </a:lnTo>
                <a:lnTo>
                  <a:pt x="566" y="2147"/>
                </a:lnTo>
                <a:lnTo>
                  <a:pt x="557" y="2202"/>
                </a:lnTo>
                <a:lnTo>
                  <a:pt x="547" y="2257"/>
                </a:lnTo>
                <a:lnTo>
                  <a:pt x="536" y="2312"/>
                </a:lnTo>
                <a:lnTo>
                  <a:pt x="523" y="2366"/>
                </a:lnTo>
                <a:lnTo>
                  <a:pt x="510" y="2421"/>
                </a:lnTo>
                <a:lnTo>
                  <a:pt x="495" y="2476"/>
                </a:lnTo>
                <a:lnTo>
                  <a:pt x="480" y="2530"/>
                </a:lnTo>
                <a:lnTo>
                  <a:pt x="462" y="2585"/>
                </a:lnTo>
                <a:lnTo>
                  <a:pt x="462" y="2585"/>
                </a:lnTo>
                <a:lnTo>
                  <a:pt x="555" y="2547"/>
                </a:lnTo>
                <a:lnTo>
                  <a:pt x="597" y="2529"/>
                </a:lnTo>
                <a:lnTo>
                  <a:pt x="637" y="2511"/>
                </a:lnTo>
                <a:lnTo>
                  <a:pt x="675" y="2492"/>
                </a:lnTo>
                <a:lnTo>
                  <a:pt x="715" y="2473"/>
                </a:lnTo>
                <a:lnTo>
                  <a:pt x="798" y="2430"/>
                </a:lnTo>
                <a:lnTo>
                  <a:pt x="798" y="701"/>
                </a:lnTo>
                <a:lnTo>
                  <a:pt x="798" y="0"/>
                </a:lnTo>
                <a:lnTo>
                  <a:pt x="0"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4" name="Freeform 26"/>
          <p:cNvSpPr>
            <a:spLocks/>
          </p:cNvSpPr>
          <p:nvPr userDrawn="1"/>
        </p:nvSpPr>
        <p:spPr bwMode="auto">
          <a:xfrm>
            <a:off x="11480800" y="1483785"/>
            <a:ext cx="711200" cy="345017"/>
          </a:xfrm>
          <a:custGeom>
            <a:avLst/>
            <a:gdLst>
              <a:gd name="T0" fmla="*/ 336 w 336"/>
              <a:gd name="T1" fmla="*/ 0 h 163"/>
              <a:gd name="T2" fmla="*/ 336 w 336"/>
              <a:gd name="T3" fmla="*/ 0 h 163"/>
              <a:gd name="T4" fmla="*/ 291 w 336"/>
              <a:gd name="T5" fmla="*/ 13 h 163"/>
              <a:gd name="T6" fmla="*/ 246 w 336"/>
              <a:gd name="T7" fmla="*/ 29 h 163"/>
              <a:gd name="T8" fmla="*/ 202 w 336"/>
              <a:gd name="T9" fmla="*/ 47 h 163"/>
              <a:gd name="T10" fmla="*/ 159 w 336"/>
              <a:gd name="T11" fmla="*/ 67 h 163"/>
              <a:gd name="T12" fmla="*/ 118 w 336"/>
              <a:gd name="T13" fmla="*/ 89 h 163"/>
              <a:gd name="T14" fmla="*/ 77 w 336"/>
              <a:gd name="T15" fmla="*/ 111 h 163"/>
              <a:gd name="T16" fmla="*/ 38 w 336"/>
              <a:gd name="T17" fmla="*/ 136 h 163"/>
              <a:gd name="T18" fmla="*/ 0 w 336"/>
              <a:gd name="T19" fmla="*/ 163 h 163"/>
              <a:gd name="T20" fmla="*/ 0 w 336"/>
              <a:gd name="T21" fmla="*/ 163 h 163"/>
              <a:gd name="T22" fmla="*/ 43 w 336"/>
              <a:gd name="T23" fmla="*/ 162 h 163"/>
              <a:gd name="T24" fmla="*/ 87 w 336"/>
              <a:gd name="T25" fmla="*/ 160 h 163"/>
              <a:gd name="T26" fmla="*/ 130 w 336"/>
              <a:gd name="T27" fmla="*/ 155 h 163"/>
              <a:gd name="T28" fmla="*/ 173 w 336"/>
              <a:gd name="T29" fmla="*/ 150 h 163"/>
              <a:gd name="T30" fmla="*/ 214 w 336"/>
              <a:gd name="T31" fmla="*/ 142 h 163"/>
              <a:gd name="T32" fmla="*/ 255 w 336"/>
              <a:gd name="T33" fmla="*/ 133 h 163"/>
              <a:gd name="T34" fmla="*/ 297 w 336"/>
              <a:gd name="T35" fmla="*/ 121 h 163"/>
              <a:gd name="T36" fmla="*/ 336 w 336"/>
              <a:gd name="T37" fmla="*/ 109 h 163"/>
              <a:gd name="T38" fmla="*/ 336 w 336"/>
              <a:gd name="T3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6" h="163">
                <a:moveTo>
                  <a:pt x="336" y="0"/>
                </a:moveTo>
                <a:lnTo>
                  <a:pt x="336" y="0"/>
                </a:lnTo>
                <a:lnTo>
                  <a:pt x="291" y="13"/>
                </a:lnTo>
                <a:lnTo>
                  <a:pt x="246" y="29"/>
                </a:lnTo>
                <a:lnTo>
                  <a:pt x="202" y="47"/>
                </a:lnTo>
                <a:lnTo>
                  <a:pt x="159" y="67"/>
                </a:lnTo>
                <a:lnTo>
                  <a:pt x="118" y="89"/>
                </a:lnTo>
                <a:lnTo>
                  <a:pt x="77" y="111"/>
                </a:lnTo>
                <a:lnTo>
                  <a:pt x="38" y="136"/>
                </a:lnTo>
                <a:lnTo>
                  <a:pt x="0" y="163"/>
                </a:lnTo>
                <a:lnTo>
                  <a:pt x="0" y="163"/>
                </a:lnTo>
                <a:lnTo>
                  <a:pt x="43" y="162"/>
                </a:lnTo>
                <a:lnTo>
                  <a:pt x="87" y="160"/>
                </a:lnTo>
                <a:lnTo>
                  <a:pt x="130" y="155"/>
                </a:lnTo>
                <a:lnTo>
                  <a:pt x="173" y="150"/>
                </a:lnTo>
                <a:lnTo>
                  <a:pt x="214" y="142"/>
                </a:lnTo>
                <a:lnTo>
                  <a:pt x="255" y="133"/>
                </a:lnTo>
                <a:lnTo>
                  <a:pt x="297" y="121"/>
                </a:lnTo>
                <a:lnTo>
                  <a:pt x="336" y="109"/>
                </a:lnTo>
                <a:lnTo>
                  <a:pt x="336" y="0"/>
                </a:lnTo>
                <a:close/>
              </a:path>
            </a:pathLst>
          </a:custGeom>
          <a:solidFill>
            <a:srgbClr val="365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5" name="Freeform 27"/>
          <p:cNvSpPr>
            <a:spLocks/>
          </p:cNvSpPr>
          <p:nvPr userDrawn="1"/>
        </p:nvSpPr>
        <p:spPr bwMode="auto">
          <a:xfrm>
            <a:off x="11480801" y="5471584"/>
            <a:ext cx="38100" cy="27517"/>
          </a:xfrm>
          <a:custGeom>
            <a:avLst/>
            <a:gdLst>
              <a:gd name="T0" fmla="*/ 18 w 18"/>
              <a:gd name="T1" fmla="*/ 13 h 13"/>
              <a:gd name="T2" fmla="*/ 18 w 18"/>
              <a:gd name="T3" fmla="*/ 13 h 13"/>
              <a:gd name="T4" fmla="*/ 0 w 18"/>
              <a:gd name="T5" fmla="*/ 0 h 13"/>
              <a:gd name="T6" fmla="*/ 0 w 18"/>
              <a:gd name="T7" fmla="*/ 0 h 13"/>
              <a:gd name="T8" fmla="*/ 18 w 18"/>
              <a:gd name="T9" fmla="*/ 13 h 13"/>
              <a:gd name="T10" fmla="*/ 18 w 18"/>
              <a:gd name="T11" fmla="*/ 13 h 13"/>
            </a:gdLst>
            <a:ahLst/>
            <a:cxnLst>
              <a:cxn ang="0">
                <a:pos x="T0" y="T1"/>
              </a:cxn>
              <a:cxn ang="0">
                <a:pos x="T2" y="T3"/>
              </a:cxn>
              <a:cxn ang="0">
                <a:pos x="T4" y="T5"/>
              </a:cxn>
              <a:cxn ang="0">
                <a:pos x="T6" y="T7"/>
              </a:cxn>
              <a:cxn ang="0">
                <a:pos x="T8" y="T9"/>
              </a:cxn>
              <a:cxn ang="0">
                <a:pos x="T10" y="T11"/>
              </a:cxn>
            </a:cxnLst>
            <a:rect l="0" t="0" r="r" b="b"/>
            <a:pathLst>
              <a:path w="18" h="13">
                <a:moveTo>
                  <a:pt x="18" y="13"/>
                </a:moveTo>
                <a:lnTo>
                  <a:pt x="18" y="13"/>
                </a:lnTo>
                <a:lnTo>
                  <a:pt x="0" y="0"/>
                </a:lnTo>
                <a:lnTo>
                  <a:pt x="0" y="0"/>
                </a:lnTo>
                <a:lnTo>
                  <a:pt x="18" y="13"/>
                </a:lnTo>
                <a:lnTo>
                  <a:pt x="18" y="13"/>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6" name="Freeform 28"/>
          <p:cNvSpPr>
            <a:spLocks/>
          </p:cNvSpPr>
          <p:nvPr userDrawn="1"/>
        </p:nvSpPr>
        <p:spPr bwMode="auto">
          <a:xfrm>
            <a:off x="11518901" y="5499100"/>
            <a:ext cx="673100" cy="416984"/>
          </a:xfrm>
          <a:custGeom>
            <a:avLst/>
            <a:gdLst>
              <a:gd name="T0" fmla="*/ 318 w 318"/>
              <a:gd name="T1" fmla="*/ 150 h 197"/>
              <a:gd name="T2" fmla="*/ 318 w 318"/>
              <a:gd name="T3" fmla="*/ 150 h 197"/>
              <a:gd name="T4" fmla="*/ 276 w 318"/>
              <a:gd name="T5" fmla="*/ 138 h 197"/>
              <a:gd name="T6" fmla="*/ 236 w 318"/>
              <a:gd name="T7" fmla="*/ 123 h 197"/>
              <a:gd name="T8" fmla="*/ 195 w 318"/>
              <a:gd name="T9" fmla="*/ 108 h 197"/>
              <a:gd name="T10" fmla="*/ 155 w 318"/>
              <a:gd name="T11" fmla="*/ 90 h 197"/>
              <a:gd name="T12" fmla="*/ 115 w 318"/>
              <a:gd name="T13" fmla="*/ 69 h 197"/>
              <a:gd name="T14" fmla="*/ 76 w 318"/>
              <a:gd name="T15" fmla="*/ 48 h 197"/>
              <a:gd name="T16" fmla="*/ 38 w 318"/>
              <a:gd name="T17" fmla="*/ 24 h 197"/>
              <a:gd name="T18" fmla="*/ 0 w 318"/>
              <a:gd name="T19" fmla="*/ 0 h 197"/>
              <a:gd name="T20" fmla="*/ 0 w 318"/>
              <a:gd name="T21" fmla="*/ 0 h 197"/>
              <a:gd name="T22" fmla="*/ 39 w 318"/>
              <a:gd name="T23" fmla="*/ 27 h 197"/>
              <a:gd name="T24" fmla="*/ 77 w 318"/>
              <a:gd name="T25" fmla="*/ 54 h 197"/>
              <a:gd name="T26" fmla="*/ 117 w 318"/>
              <a:gd name="T27" fmla="*/ 80 h 197"/>
              <a:gd name="T28" fmla="*/ 157 w 318"/>
              <a:gd name="T29" fmla="*/ 104 h 197"/>
              <a:gd name="T30" fmla="*/ 196 w 318"/>
              <a:gd name="T31" fmla="*/ 128 h 197"/>
              <a:gd name="T32" fmla="*/ 237 w 318"/>
              <a:gd name="T33" fmla="*/ 152 h 197"/>
              <a:gd name="T34" fmla="*/ 277 w 318"/>
              <a:gd name="T35" fmla="*/ 174 h 197"/>
              <a:gd name="T36" fmla="*/ 318 w 318"/>
              <a:gd name="T37" fmla="*/ 197 h 197"/>
              <a:gd name="T38" fmla="*/ 318 w 318"/>
              <a:gd name="T39" fmla="*/ 15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197">
                <a:moveTo>
                  <a:pt x="318" y="150"/>
                </a:moveTo>
                <a:lnTo>
                  <a:pt x="318" y="150"/>
                </a:lnTo>
                <a:lnTo>
                  <a:pt x="276" y="138"/>
                </a:lnTo>
                <a:lnTo>
                  <a:pt x="236" y="123"/>
                </a:lnTo>
                <a:lnTo>
                  <a:pt x="195" y="108"/>
                </a:lnTo>
                <a:lnTo>
                  <a:pt x="155" y="90"/>
                </a:lnTo>
                <a:lnTo>
                  <a:pt x="115" y="69"/>
                </a:lnTo>
                <a:lnTo>
                  <a:pt x="76" y="48"/>
                </a:lnTo>
                <a:lnTo>
                  <a:pt x="38" y="24"/>
                </a:lnTo>
                <a:lnTo>
                  <a:pt x="0" y="0"/>
                </a:lnTo>
                <a:lnTo>
                  <a:pt x="0" y="0"/>
                </a:lnTo>
                <a:lnTo>
                  <a:pt x="39" y="27"/>
                </a:lnTo>
                <a:lnTo>
                  <a:pt x="77" y="54"/>
                </a:lnTo>
                <a:lnTo>
                  <a:pt x="117" y="80"/>
                </a:lnTo>
                <a:lnTo>
                  <a:pt x="157" y="104"/>
                </a:lnTo>
                <a:lnTo>
                  <a:pt x="196" y="128"/>
                </a:lnTo>
                <a:lnTo>
                  <a:pt x="237" y="152"/>
                </a:lnTo>
                <a:lnTo>
                  <a:pt x="277" y="174"/>
                </a:lnTo>
                <a:lnTo>
                  <a:pt x="318" y="197"/>
                </a:lnTo>
                <a:lnTo>
                  <a:pt x="318" y="150"/>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7" name="Freeform 29"/>
          <p:cNvSpPr>
            <a:spLocks/>
          </p:cNvSpPr>
          <p:nvPr userDrawn="1"/>
        </p:nvSpPr>
        <p:spPr bwMode="auto">
          <a:xfrm>
            <a:off x="11446933" y="5446184"/>
            <a:ext cx="33867" cy="25400"/>
          </a:xfrm>
          <a:custGeom>
            <a:avLst/>
            <a:gdLst>
              <a:gd name="T0" fmla="*/ 0 w 16"/>
              <a:gd name="T1" fmla="*/ 0 h 12"/>
              <a:gd name="T2" fmla="*/ 0 w 16"/>
              <a:gd name="T3" fmla="*/ 0 h 12"/>
              <a:gd name="T4" fmla="*/ 16 w 16"/>
              <a:gd name="T5" fmla="*/ 12 h 12"/>
              <a:gd name="T6" fmla="*/ 16 w 16"/>
              <a:gd name="T7" fmla="*/ 12 h 12"/>
              <a:gd name="T8" fmla="*/ 0 w 16"/>
              <a:gd name="T9" fmla="*/ 0 h 12"/>
              <a:gd name="T10" fmla="*/ 0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0" y="0"/>
                </a:moveTo>
                <a:lnTo>
                  <a:pt x="0" y="0"/>
                </a:lnTo>
                <a:lnTo>
                  <a:pt x="16" y="12"/>
                </a:lnTo>
                <a:lnTo>
                  <a:pt x="16" y="12"/>
                </a:lnTo>
                <a:lnTo>
                  <a:pt x="0" y="0"/>
                </a:lnTo>
                <a:lnTo>
                  <a:pt x="0"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sp>
        <p:nvSpPr>
          <p:cNvPr id="28" name="Freeform 30"/>
          <p:cNvSpPr>
            <a:spLocks/>
          </p:cNvSpPr>
          <p:nvPr userDrawn="1"/>
        </p:nvSpPr>
        <p:spPr bwMode="auto">
          <a:xfrm>
            <a:off x="10117667" y="5471585"/>
            <a:ext cx="1363133" cy="1386417"/>
          </a:xfrm>
          <a:custGeom>
            <a:avLst/>
            <a:gdLst>
              <a:gd name="T0" fmla="*/ 0 w 644"/>
              <a:gd name="T1" fmla="*/ 655 h 655"/>
              <a:gd name="T2" fmla="*/ 332 w 644"/>
              <a:gd name="T3" fmla="*/ 655 h 655"/>
              <a:gd name="T4" fmla="*/ 332 w 644"/>
              <a:gd name="T5" fmla="*/ 655 h 655"/>
              <a:gd name="T6" fmla="*/ 357 w 644"/>
              <a:gd name="T7" fmla="*/ 617 h 655"/>
              <a:gd name="T8" fmla="*/ 381 w 644"/>
              <a:gd name="T9" fmla="*/ 577 h 655"/>
              <a:gd name="T10" fmla="*/ 404 w 644"/>
              <a:gd name="T11" fmla="*/ 538 h 655"/>
              <a:gd name="T12" fmla="*/ 426 w 644"/>
              <a:gd name="T13" fmla="*/ 499 h 655"/>
              <a:gd name="T14" fmla="*/ 449 w 644"/>
              <a:gd name="T15" fmla="*/ 458 h 655"/>
              <a:gd name="T16" fmla="*/ 470 w 644"/>
              <a:gd name="T17" fmla="*/ 418 h 655"/>
              <a:gd name="T18" fmla="*/ 491 w 644"/>
              <a:gd name="T19" fmla="*/ 377 h 655"/>
              <a:gd name="T20" fmla="*/ 511 w 644"/>
              <a:gd name="T21" fmla="*/ 337 h 655"/>
              <a:gd name="T22" fmla="*/ 530 w 644"/>
              <a:gd name="T23" fmla="*/ 295 h 655"/>
              <a:gd name="T24" fmla="*/ 548 w 644"/>
              <a:gd name="T25" fmla="*/ 253 h 655"/>
              <a:gd name="T26" fmla="*/ 566 w 644"/>
              <a:gd name="T27" fmla="*/ 212 h 655"/>
              <a:gd name="T28" fmla="*/ 583 w 644"/>
              <a:gd name="T29" fmla="*/ 170 h 655"/>
              <a:gd name="T30" fmla="*/ 600 w 644"/>
              <a:gd name="T31" fmla="*/ 129 h 655"/>
              <a:gd name="T32" fmla="*/ 614 w 644"/>
              <a:gd name="T33" fmla="*/ 86 h 655"/>
              <a:gd name="T34" fmla="*/ 630 w 644"/>
              <a:gd name="T35" fmla="*/ 43 h 655"/>
              <a:gd name="T36" fmla="*/ 644 w 644"/>
              <a:gd name="T37" fmla="*/ 0 h 655"/>
              <a:gd name="T38" fmla="*/ 644 w 644"/>
              <a:gd name="T39" fmla="*/ 0 h 655"/>
              <a:gd name="T40" fmla="*/ 644 w 644"/>
              <a:gd name="T41" fmla="*/ 0 h 655"/>
              <a:gd name="T42" fmla="*/ 596 w 644"/>
              <a:gd name="T43" fmla="*/ 35 h 655"/>
              <a:gd name="T44" fmla="*/ 550 w 644"/>
              <a:gd name="T45" fmla="*/ 72 h 655"/>
              <a:gd name="T46" fmla="*/ 504 w 644"/>
              <a:gd name="T47" fmla="*/ 108 h 655"/>
              <a:gd name="T48" fmla="*/ 459 w 644"/>
              <a:gd name="T49" fmla="*/ 147 h 655"/>
              <a:gd name="T50" fmla="*/ 415 w 644"/>
              <a:gd name="T51" fmla="*/ 185 h 655"/>
              <a:gd name="T52" fmla="*/ 372 w 644"/>
              <a:gd name="T53" fmla="*/ 224 h 655"/>
              <a:gd name="T54" fmla="*/ 331 w 644"/>
              <a:gd name="T55" fmla="*/ 265 h 655"/>
              <a:gd name="T56" fmla="*/ 290 w 644"/>
              <a:gd name="T57" fmla="*/ 305 h 655"/>
              <a:gd name="T58" fmla="*/ 250 w 644"/>
              <a:gd name="T59" fmla="*/ 347 h 655"/>
              <a:gd name="T60" fmla="*/ 212 w 644"/>
              <a:gd name="T61" fmla="*/ 388 h 655"/>
              <a:gd name="T62" fmla="*/ 173 w 644"/>
              <a:gd name="T63" fmla="*/ 431 h 655"/>
              <a:gd name="T64" fmla="*/ 137 w 644"/>
              <a:gd name="T65" fmla="*/ 475 h 655"/>
              <a:gd name="T66" fmla="*/ 101 w 644"/>
              <a:gd name="T67" fmla="*/ 519 h 655"/>
              <a:gd name="T68" fmla="*/ 66 w 644"/>
              <a:gd name="T69" fmla="*/ 564 h 655"/>
              <a:gd name="T70" fmla="*/ 33 w 644"/>
              <a:gd name="T71" fmla="*/ 609 h 655"/>
              <a:gd name="T72" fmla="*/ 0 w 644"/>
              <a:gd name="T73" fmla="*/ 655 h 655"/>
              <a:gd name="T74" fmla="*/ 0 w 644"/>
              <a:gd name="T75" fmla="*/ 65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4" h="655">
                <a:moveTo>
                  <a:pt x="0" y="655"/>
                </a:moveTo>
                <a:lnTo>
                  <a:pt x="332" y="655"/>
                </a:lnTo>
                <a:lnTo>
                  <a:pt x="332" y="655"/>
                </a:lnTo>
                <a:lnTo>
                  <a:pt x="357" y="617"/>
                </a:lnTo>
                <a:lnTo>
                  <a:pt x="381" y="577"/>
                </a:lnTo>
                <a:lnTo>
                  <a:pt x="404" y="538"/>
                </a:lnTo>
                <a:lnTo>
                  <a:pt x="426" y="499"/>
                </a:lnTo>
                <a:lnTo>
                  <a:pt x="449" y="458"/>
                </a:lnTo>
                <a:lnTo>
                  <a:pt x="470" y="418"/>
                </a:lnTo>
                <a:lnTo>
                  <a:pt x="491" y="377"/>
                </a:lnTo>
                <a:lnTo>
                  <a:pt x="511" y="337"/>
                </a:lnTo>
                <a:lnTo>
                  <a:pt x="530" y="295"/>
                </a:lnTo>
                <a:lnTo>
                  <a:pt x="548" y="253"/>
                </a:lnTo>
                <a:lnTo>
                  <a:pt x="566" y="212"/>
                </a:lnTo>
                <a:lnTo>
                  <a:pt x="583" y="170"/>
                </a:lnTo>
                <a:lnTo>
                  <a:pt x="600" y="129"/>
                </a:lnTo>
                <a:lnTo>
                  <a:pt x="614" y="86"/>
                </a:lnTo>
                <a:lnTo>
                  <a:pt x="630" y="43"/>
                </a:lnTo>
                <a:lnTo>
                  <a:pt x="644" y="0"/>
                </a:lnTo>
                <a:lnTo>
                  <a:pt x="644" y="0"/>
                </a:lnTo>
                <a:lnTo>
                  <a:pt x="644" y="0"/>
                </a:lnTo>
                <a:lnTo>
                  <a:pt x="596" y="35"/>
                </a:lnTo>
                <a:lnTo>
                  <a:pt x="550" y="72"/>
                </a:lnTo>
                <a:lnTo>
                  <a:pt x="504" y="108"/>
                </a:lnTo>
                <a:lnTo>
                  <a:pt x="459" y="147"/>
                </a:lnTo>
                <a:lnTo>
                  <a:pt x="415" y="185"/>
                </a:lnTo>
                <a:lnTo>
                  <a:pt x="372" y="224"/>
                </a:lnTo>
                <a:lnTo>
                  <a:pt x="331" y="265"/>
                </a:lnTo>
                <a:lnTo>
                  <a:pt x="290" y="305"/>
                </a:lnTo>
                <a:lnTo>
                  <a:pt x="250" y="347"/>
                </a:lnTo>
                <a:lnTo>
                  <a:pt x="212" y="388"/>
                </a:lnTo>
                <a:lnTo>
                  <a:pt x="173" y="431"/>
                </a:lnTo>
                <a:lnTo>
                  <a:pt x="137" y="475"/>
                </a:lnTo>
                <a:lnTo>
                  <a:pt x="101" y="519"/>
                </a:lnTo>
                <a:lnTo>
                  <a:pt x="66" y="564"/>
                </a:lnTo>
                <a:lnTo>
                  <a:pt x="33" y="609"/>
                </a:lnTo>
                <a:lnTo>
                  <a:pt x="0" y="655"/>
                </a:lnTo>
                <a:lnTo>
                  <a:pt x="0" y="655"/>
                </a:lnTo>
                <a:close/>
              </a:path>
            </a:pathLst>
          </a:custGeom>
          <a:solidFill>
            <a:srgbClr val="D7DEF2"/>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29" name="Freeform 31"/>
          <p:cNvSpPr>
            <a:spLocks/>
          </p:cNvSpPr>
          <p:nvPr userDrawn="1"/>
        </p:nvSpPr>
        <p:spPr bwMode="auto">
          <a:xfrm>
            <a:off x="11480800" y="5029201"/>
            <a:ext cx="711200" cy="825500"/>
          </a:xfrm>
          <a:custGeom>
            <a:avLst/>
            <a:gdLst>
              <a:gd name="T0" fmla="*/ 336 w 336"/>
              <a:gd name="T1" fmla="*/ 0 h 390"/>
              <a:gd name="T2" fmla="*/ 336 w 336"/>
              <a:gd name="T3" fmla="*/ 0 h 390"/>
              <a:gd name="T4" fmla="*/ 292 w 336"/>
              <a:gd name="T5" fmla="*/ 24 h 390"/>
              <a:gd name="T6" fmla="*/ 249 w 336"/>
              <a:gd name="T7" fmla="*/ 47 h 390"/>
              <a:gd name="T8" fmla="*/ 207 w 336"/>
              <a:gd name="T9" fmla="*/ 73 h 390"/>
              <a:gd name="T10" fmla="*/ 164 w 336"/>
              <a:gd name="T11" fmla="*/ 99 h 390"/>
              <a:gd name="T12" fmla="*/ 122 w 336"/>
              <a:gd name="T13" fmla="*/ 125 h 390"/>
              <a:gd name="T14" fmla="*/ 81 w 336"/>
              <a:gd name="T15" fmla="*/ 152 h 390"/>
              <a:gd name="T16" fmla="*/ 40 w 336"/>
              <a:gd name="T17" fmla="*/ 180 h 390"/>
              <a:gd name="T18" fmla="*/ 0 w 336"/>
              <a:gd name="T19" fmla="*/ 209 h 390"/>
              <a:gd name="T20" fmla="*/ 1 w 336"/>
              <a:gd name="T21" fmla="*/ 209 h 390"/>
              <a:gd name="T22" fmla="*/ 1 w 336"/>
              <a:gd name="T23" fmla="*/ 209 h 390"/>
              <a:gd name="T24" fmla="*/ 41 w 336"/>
              <a:gd name="T25" fmla="*/ 239 h 390"/>
              <a:gd name="T26" fmla="*/ 83 w 336"/>
              <a:gd name="T27" fmla="*/ 267 h 390"/>
              <a:gd name="T28" fmla="*/ 124 w 336"/>
              <a:gd name="T29" fmla="*/ 293 h 390"/>
              <a:gd name="T30" fmla="*/ 167 w 336"/>
              <a:gd name="T31" fmla="*/ 317 h 390"/>
              <a:gd name="T32" fmla="*/ 210 w 336"/>
              <a:gd name="T33" fmla="*/ 340 h 390"/>
              <a:gd name="T34" fmla="*/ 252 w 336"/>
              <a:gd name="T35" fmla="*/ 360 h 390"/>
              <a:gd name="T36" fmla="*/ 273 w 336"/>
              <a:gd name="T37" fmla="*/ 369 h 390"/>
              <a:gd name="T38" fmla="*/ 294 w 336"/>
              <a:gd name="T39" fmla="*/ 377 h 390"/>
              <a:gd name="T40" fmla="*/ 315 w 336"/>
              <a:gd name="T41" fmla="*/ 384 h 390"/>
              <a:gd name="T42" fmla="*/ 336 w 336"/>
              <a:gd name="T43" fmla="*/ 390 h 390"/>
              <a:gd name="T44" fmla="*/ 336 w 336"/>
              <a:gd name="T4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6" h="390">
                <a:moveTo>
                  <a:pt x="336" y="0"/>
                </a:moveTo>
                <a:lnTo>
                  <a:pt x="336" y="0"/>
                </a:lnTo>
                <a:lnTo>
                  <a:pt x="292" y="24"/>
                </a:lnTo>
                <a:lnTo>
                  <a:pt x="249" y="47"/>
                </a:lnTo>
                <a:lnTo>
                  <a:pt x="207" y="73"/>
                </a:lnTo>
                <a:lnTo>
                  <a:pt x="164" y="99"/>
                </a:lnTo>
                <a:lnTo>
                  <a:pt x="122" y="125"/>
                </a:lnTo>
                <a:lnTo>
                  <a:pt x="81" y="152"/>
                </a:lnTo>
                <a:lnTo>
                  <a:pt x="40" y="180"/>
                </a:lnTo>
                <a:lnTo>
                  <a:pt x="0" y="209"/>
                </a:lnTo>
                <a:lnTo>
                  <a:pt x="1" y="209"/>
                </a:lnTo>
                <a:lnTo>
                  <a:pt x="1" y="209"/>
                </a:lnTo>
                <a:lnTo>
                  <a:pt x="41" y="239"/>
                </a:lnTo>
                <a:lnTo>
                  <a:pt x="83" y="267"/>
                </a:lnTo>
                <a:lnTo>
                  <a:pt x="124" y="293"/>
                </a:lnTo>
                <a:lnTo>
                  <a:pt x="167" y="317"/>
                </a:lnTo>
                <a:lnTo>
                  <a:pt x="210" y="340"/>
                </a:lnTo>
                <a:lnTo>
                  <a:pt x="252" y="360"/>
                </a:lnTo>
                <a:lnTo>
                  <a:pt x="273" y="369"/>
                </a:lnTo>
                <a:lnTo>
                  <a:pt x="294" y="377"/>
                </a:lnTo>
                <a:lnTo>
                  <a:pt x="315" y="384"/>
                </a:lnTo>
                <a:lnTo>
                  <a:pt x="336" y="390"/>
                </a:lnTo>
                <a:lnTo>
                  <a:pt x="336" y="0"/>
                </a:lnTo>
                <a:close/>
              </a:path>
            </a:pathLst>
          </a:custGeom>
          <a:solidFill>
            <a:srgbClr val="365ABD"/>
          </a:solidFill>
          <a:ln>
            <a:noFill/>
          </a:ln>
        </p:spPr>
        <p:txBody>
          <a:bodyPr vert="horz" wrap="square" lIns="121920" tIns="60960" rIns="121920" bIns="60960" numCol="1" anchor="t" anchorCtr="0" compatLnSpc="1">
            <a:prstTxWarp prst="textNoShape">
              <a:avLst/>
            </a:prstTxWarp>
          </a:bodyPr>
          <a:lstStyle/>
          <a:p>
            <a:endParaRPr lang="fi-FI" sz="2400"/>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12.6.2025</a:t>
            </a:fld>
            <a:endParaRPr lang="fi-FI"/>
          </a:p>
        </p:txBody>
      </p:sp>
      <p:sp>
        <p:nvSpPr>
          <p:cNvPr id="41" name="Dian numeron paikkamerkki 5"/>
          <p:cNvSpPr>
            <a:spLocks noGrp="1"/>
          </p:cNvSpPr>
          <p:nvPr userDrawn="1">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a:t>  </a:t>
            </a:r>
            <a:r>
              <a:rPr lang="fi-FI" b="0">
                <a:solidFill>
                  <a:schemeClr val="bg1">
                    <a:lumMod val="65000"/>
                  </a:schemeClr>
                </a:solidFill>
              </a:rPr>
              <a:t>|</a:t>
            </a:r>
            <a:endParaRPr lang="fi-FI" sz="800" b="0">
              <a:solidFill>
                <a:schemeClr val="bg1">
                  <a:lumMod val="65000"/>
                </a:schemeClr>
              </a:solidFill>
            </a:endParaRPr>
          </a:p>
        </p:txBody>
      </p:sp>
      <p:grpSp>
        <p:nvGrpSpPr>
          <p:cNvPr id="2" name="Group 4"/>
          <p:cNvGrpSpPr>
            <a:grpSpLocks noChangeAspect="1"/>
          </p:cNvGrpSpPr>
          <p:nvPr userDrawn="1"/>
        </p:nvGrpSpPr>
        <p:grpSpPr bwMode="auto">
          <a:xfrm>
            <a:off x="11470217" y="313268"/>
            <a:ext cx="412751" cy="563033"/>
            <a:chOff x="5419" y="148"/>
            <a:chExt cx="195" cy="266"/>
          </a:xfrm>
        </p:grpSpPr>
        <p:sp>
          <p:nvSpPr>
            <p:cNvPr id="4" name="AutoShape 3"/>
            <p:cNvSpPr>
              <a:spLocks noChangeAspect="1" noChangeArrowheads="1" noTextEdit="1"/>
            </p:cNvSpPr>
            <p:nvPr userDrawn="1"/>
          </p:nvSpPr>
          <p:spPr bwMode="auto">
            <a:xfrm>
              <a:off x="5420" y="148"/>
              <a:ext cx="19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5"/>
            <p:cNvSpPr>
              <a:spLocks noEditPoints="1"/>
            </p:cNvSpPr>
            <p:nvPr userDrawn="1"/>
          </p:nvSpPr>
          <p:spPr bwMode="auto">
            <a:xfrm>
              <a:off x="5419" y="148"/>
              <a:ext cx="195" cy="266"/>
            </a:xfrm>
            <a:custGeom>
              <a:avLst/>
              <a:gdLst>
                <a:gd name="T0" fmla="*/ 147 w 200"/>
                <a:gd name="T1" fmla="*/ 251 h 275"/>
                <a:gd name="T2" fmla="*/ 129 w 200"/>
                <a:gd name="T3" fmla="*/ 152 h 275"/>
                <a:gd name="T4" fmla="*/ 90 w 200"/>
                <a:gd name="T5" fmla="*/ 172 h 275"/>
                <a:gd name="T6" fmla="*/ 49 w 200"/>
                <a:gd name="T7" fmla="*/ 189 h 275"/>
                <a:gd name="T8" fmla="*/ 39 w 200"/>
                <a:gd name="T9" fmla="*/ 201 h 275"/>
                <a:gd name="T10" fmla="*/ 49 w 200"/>
                <a:gd name="T11" fmla="*/ 213 h 275"/>
                <a:gd name="T12" fmla="*/ 59 w 200"/>
                <a:gd name="T13" fmla="*/ 217 h 275"/>
                <a:gd name="T14" fmla="*/ 75 w 200"/>
                <a:gd name="T15" fmla="*/ 216 h 275"/>
                <a:gd name="T16" fmla="*/ 104 w 200"/>
                <a:gd name="T17" fmla="*/ 206 h 275"/>
                <a:gd name="T18" fmla="*/ 113 w 200"/>
                <a:gd name="T19" fmla="*/ 180 h 275"/>
                <a:gd name="T20" fmla="*/ 20 w 200"/>
                <a:gd name="T21" fmla="*/ 235 h 275"/>
                <a:gd name="T22" fmla="*/ 51 w 200"/>
                <a:gd name="T23" fmla="*/ 266 h 275"/>
                <a:gd name="T24" fmla="*/ 54 w 200"/>
                <a:gd name="T25" fmla="*/ 227 h 275"/>
                <a:gd name="T26" fmla="*/ 27 w 200"/>
                <a:gd name="T27" fmla="*/ 224 h 275"/>
                <a:gd name="T28" fmla="*/ 13 w 200"/>
                <a:gd name="T29" fmla="*/ 236 h 275"/>
                <a:gd name="T30" fmla="*/ 44 w 200"/>
                <a:gd name="T31" fmla="*/ 31 h 275"/>
                <a:gd name="T32" fmla="*/ 36 w 200"/>
                <a:gd name="T33" fmla="*/ 23 h 275"/>
                <a:gd name="T34" fmla="*/ 27 w 200"/>
                <a:gd name="T35" fmla="*/ 22 h 275"/>
                <a:gd name="T36" fmla="*/ 33 w 200"/>
                <a:gd name="T37" fmla="*/ 37 h 275"/>
                <a:gd name="T38" fmla="*/ 42 w 200"/>
                <a:gd name="T39" fmla="*/ 36 h 275"/>
                <a:gd name="T40" fmla="*/ 29 w 200"/>
                <a:gd name="T41" fmla="*/ 45 h 275"/>
                <a:gd name="T42" fmla="*/ 31 w 200"/>
                <a:gd name="T43" fmla="*/ 56 h 275"/>
                <a:gd name="T44" fmla="*/ 45 w 200"/>
                <a:gd name="T45" fmla="*/ 83 h 275"/>
                <a:gd name="T46" fmla="*/ 56 w 200"/>
                <a:gd name="T47" fmla="*/ 87 h 275"/>
                <a:gd name="T48" fmla="*/ 53 w 200"/>
                <a:gd name="T49" fmla="*/ 28 h 275"/>
                <a:gd name="T50" fmla="*/ 58 w 200"/>
                <a:gd name="T51" fmla="*/ 46 h 275"/>
                <a:gd name="T52" fmla="*/ 80 w 200"/>
                <a:gd name="T53" fmla="*/ 26 h 275"/>
                <a:gd name="T54" fmla="*/ 125 w 200"/>
                <a:gd name="T55" fmla="*/ 38 h 275"/>
                <a:gd name="T56" fmla="*/ 121 w 200"/>
                <a:gd name="T57" fmla="*/ 26 h 275"/>
                <a:gd name="T58" fmla="*/ 113 w 200"/>
                <a:gd name="T59" fmla="*/ 10 h 275"/>
                <a:gd name="T60" fmla="*/ 96 w 200"/>
                <a:gd name="T61" fmla="*/ 14 h 275"/>
                <a:gd name="T62" fmla="*/ 114 w 200"/>
                <a:gd name="T63" fmla="*/ 26 h 275"/>
                <a:gd name="T64" fmla="*/ 180 w 200"/>
                <a:gd name="T65" fmla="*/ 35 h 275"/>
                <a:gd name="T66" fmla="*/ 166 w 200"/>
                <a:gd name="T67" fmla="*/ 57 h 275"/>
                <a:gd name="T68" fmla="*/ 168 w 200"/>
                <a:gd name="T69" fmla="*/ 86 h 275"/>
                <a:gd name="T70" fmla="*/ 200 w 200"/>
                <a:gd name="T71" fmla="*/ 116 h 275"/>
                <a:gd name="T72" fmla="*/ 143 w 200"/>
                <a:gd name="T73" fmla="*/ 71 h 275"/>
                <a:gd name="T74" fmla="*/ 160 w 200"/>
                <a:gd name="T75" fmla="*/ 118 h 275"/>
                <a:gd name="T76" fmla="*/ 172 w 200"/>
                <a:gd name="T77" fmla="*/ 138 h 275"/>
                <a:gd name="T78" fmla="*/ 125 w 200"/>
                <a:gd name="T79" fmla="*/ 104 h 275"/>
                <a:gd name="T80" fmla="*/ 135 w 200"/>
                <a:gd name="T81" fmla="*/ 85 h 275"/>
                <a:gd name="T82" fmla="*/ 123 w 200"/>
                <a:gd name="T83" fmla="*/ 46 h 275"/>
                <a:gd name="T84" fmla="*/ 79 w 200"/>
                <a:gd name="T85" fmla="*/ 39 h 275"/>
                <a:gd name="T86" fmla="*/ 76 w 200"/>
                <a:gd name="T87" fmla="*/ 58 h 275"/>
                <a:gd name="T88" fmla="*/ 95 w 200"/>
                <a:gd name="T89" fmla="*/ 61 h 275"/>
                <a:gd name="T90" fmla="*/ 75 w 200"/>
                <a:gd name="T91" fmla="*/ 65 h 275"/>
                <a:gd name="T92" fmla="*/ 76 w 200"/>
                <a:gd name="T93" fmla="*/ 75 h 275"/>
                <a:gd name="T94" fmla="*/ 36 w 200"/>
                <a:gd name="T95" fmla="*/ 117 h 275"/>
                <a:gd name="T96" fmla="*/ 21 w 200"/>
                <a:gd name="T97" fmla="*/ 119 h 275"/>
                <a:gd name="T98" fmla="*/ 5 w 200"/>
                <a:gd name="T99" fmla="*/ 124 h 275"/>
                <a:gd name="T100" fmla="*/ 14 w 200"/>
                <a:gd name="T101" fmla="*/ 138 h 275"/>
                <a:gd name="T102" fmla="*/ 31 w 200"/>
                <a:gd name="T103" fmla="*/ 143 h 275"/>
                <a:gd name="T104" fmla="*/ 65 w 200"/>
                <a:gd name="T105" fmla="*/ 130 h 275"/>
                <a:gd name="T106" fmla="*/ 126 w 200"/>
                <a:gd name="T107" fmla="*/ 143 h 275"/>
                <a:gd name="T108" fmla="*/ 151 w 200"/>
                <a:gd name="T109" fmla="*/ 193 h 275"/>
                <a:gd name="T110" fmla="*/ 154 w 200"/>
                <a:gd name="T111" fmla="*/ 228 h 275"/>
                <a:gd name="T112" fmla="*/ 155 w 200"/>
                <a:gd name="T113" fmla="*/ 241 h 275"/>
                <a:gd name="T114" fmla="*/ 172 w 200"/>
                <a:gd name="T115" fmla="*/ 243 h 275"/>
                <a:gd name="T116" fmla="*/ 174 w 200"/>
                <a:gd name="T117" fmla="*/ 255 h 275"/>
                <a:gd name="T118" fmla="*/ 192 w 200"/>
                <a:gd name="T119" fmla="*/ 241 h 275"/>
                <a:gd name="T120" fmla="*/ 187 w 200"/>
                <a:gd name="T121" fmla="*/ 205 h 275"/>
                <a:gd name="T122" fmla="*/ 177 w 200"/>
                <a:gd name="T123" fmla="*/ 175 h 275"/>
                <a:gd name="T124" fmla="*/ 174 w 200"/>
                <a:gd name="T125" fmla="*/ 14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0" h="275">
                  <a:moveTo>
                    <a:pt x="54" y="255"/>
                  </a:moveTo>
                  <a:cubicBezTo>
                    <a:pt x="60" y="258"/>
                    <a:pt x="63" y="260"/>
                    <a:pt x="67" y="262"/>
                  </a:cubicBezTo>
                  <a:cubicBezTo>
                    <a:pt x="77" y="267"/>
                    <a:pt x="99" y="275"/>
                    <a:pt x="128" y="272"/>
                  </a:cubicBezTo>
                  <a:cubicBezTo>
                    <a:pt x="152" y="270"/>
                    <a:pt x="165" y="262"/>
                    <a:pt x="167" y="260"/>
                  </a:cubicBezTo>
                  <a:cubicBezTo>
                    <a:pt x="163" y="259"/>
                    <a:pt x="160" y="257"/>
                    <a:pt x="156" y="254"/>
                  </a:cubicBezTo>
                  <a:cubicBezTo>
                    <a:pt x="156" y="254"/>
                    <a:pt x="156" y="255"/>
                    <a:pt x="156" y="256"/>
                  </a:cubicBezTo>
                  <a:cubicBezTo>
                    <a:pt x="156" y="258"/>
                    <a:pt x="155" y="260"/>
                    <a:pt x="155" y="260"/>
                  </a:cubicBezTo>
                  <a:cubicBezTo>
                    <a:pt x="155" y="260"/>
                    <a:pt x="155" y="260"/>
                    <a:pt x="155" y="260"/>
                  </a:cubicBezTo>
                  <a:cubicBezTo>
                    <a:pt x="155" y="260"/>
                    <a:pt x="155" y="260"/>
                    <a:pt x="155" y="260"/>
                  </a:cubicBezTo>
                  <a:cubicBezTo>
                    <a:pt x="155" y="260"/>
                    <a:pt x="154" y="260"/>
                    <a:pt x="153" y="259"/>
                  </a:cubicBezTo>
                  <a:cubicBezTo>
                    <a:pt x="151" y="258"/>
                    <a:pt x="147" y="255"/>
                    <a:pt x="147" y="251"/>
                  </a:cubicBezTo>
                  <a:cubicBezTo>
                    <a:pt x="147" y="251"/>
                    <a:pt x="147" y="251"/>
                    <a:pt x="147" y="250"/>
                  </a:cubicBezTo>
                  <a:cubicBezTo>
                    <a:pt x="142" y="253"/>
                    <a:pt x="131" y="256"/>
                    <a:pt x="121" y="256"/>
                  </a:cubicBezTo>
                  <a:cubicBezTo>
                    <a:pt x="100" y="257"/>
                    <a:pt x="81" y="253"/>
                    <a:pt x="64" y="246"/>
                  </a:cubicBezTo>
                  <a:cubicBezTo>
                    <a:pt x="62" y="245"/>
                    <a:pt x="60" y="244"/>
                    <a:pt x="59" y="243"/>
                  </a:cubicBezTo>
                  <a:cubicBezTo>
                    <a:pt x="59" y="244"/>
                    <a:pt x="59" y="247"/>
                    <a:pt x="63" y="251"/>
                  </a:cubicBezTo>
                  <a:cubicBezTo>
                    <a:pt x="63" y="251"/>
                    <a:pt x="63" y="251"/>
                    <a:pt x="63" y="252"/>
                  </a:cubicBezTo>
                  <a:cubicBezTo>
                    <a:pt x="63" y="252"/>
                    <a:pt x="63" y="252"/>
                    <a:pt x="63" y="252"/>
                  </a:cubicBezTo>
                  <a:cubicBezTo>
                    <a:pt x="61" y="251"/>
                    <a:pt x="59" y="251"/>
                    <a:pt x="57" y="252"/>
                  </a:cubicBezTo>
                  <a:cubicBezTo>
                    <a:pt x="56" y="253"/>
                    <a:pt x="55" y="254"/>
                    <a:pt x="54" y="255"/>
                  </a:cubicBezTo>
                  <a:moveTo>
                    <a:pt x="129" y="152"/>
                  </a:moveTo>
                  <a:cubicBezTo>
                    <a:pt x="129" y="152"/>
                    <a:pt x="129" y="152"/>
                    <a:pt x="129" y="152"/>
                  </a:cubicBezTo>
                  <a:cubicBezTo>
                    <a:pt x="129" y="152"/>
                    <a:pt x="129" y="152"/>
                    <a:pt x="129" y="152"/>
                  </a:cubicBezTo>
                  <a:cubicBezTo>
                    <a:pt x="131" y="150"/>
                    <a:pt x="133" y="149"/>
                    <a:pt x="133" y="149"/>
                  </a:cubicBezTo>
                  <a:cubicBezTo>
                    <a:pt x="131" y="148"/>
                    <a:pt x="130" y="148"/>
                    <a:pt x="130" y="148"/>
                  </a:cubicBezTo>
                  <a:cubicBezTo>
                    <a:pt x="117" y="153"/>
                    <a:pt x="104" y="160"/>
                    <a:pt x="96" y="165"/>
                  </a:cubicBezTo>
                  <a:cubicBezTo>
                    <a:pt x="96" y="165"/>
                    <a:pt x="96" y="165"/>
                    <a:pt x="96" y="165"/>
                  </a:cubicBezTo>
                  <a:cubicBezTo>
                    <a:pt x="94" y="167"/>
                    <a:pt x="92" y="167"/>
                    <a:pt x="89" y="166"/>
                  </a:cubicBezTo>
                  <a:cubicBezTo>
                    <a:pt x="87" y="166"/>
                    <a:pt x="86" y="165"/>
                    <a:pt x="85" y="165"/>
                  </a:cubicBezTo>
                  <a:cubicBezTo>
                    <a:pt x="84" y="170"/>
                    <a:pt x="84" y="170"/>
                    <a:pt x="84" y="170"/>
                  </a:cubicBezTo>
                  <a:cubicBezTo>
                    <a:pt x="87" y="171"/>
                    <a:pt x="88" y="172"/>
                    <a:pt x="90" y="172"/>
                  </a:cubicBezTo>
                  <a:cubicBezTo>
                    <a:pt x="90" y="172"/>
                    <a:pt x="90" y="172"/>
                    <a:pt x="90" y="172"/>
                  </a:cubicBezTo>
                  <a:cubicBezTo>
                    <a:pt x="90" y="172"/>
                    <a:pt x="90" y="172"/>
                    <a:pt x="90" y="172"/>
                  </a:cubicBezTo>
                  <a:cubicBezTo>
                    <a:pt x="88" y="173"/>
                    <a:pt x="85" y="173"/>
                    <a:pt x="84" y="175"/>
                  </a:cubicBezTo>
                  <a:cubicBezTo>
                    <a:pt x="86" y="179"/>
                    <a:pt x="86" y="179"/>
                    <a:pt x="86" y="179"/>
                  </a:cubicBezTo>
                  <a:cubicBezTo>
                    <a:pt x="86" y="179"/>
                    <a:pt x="89" y="177"/>
                    <a:pt x="93" y="177"/>
                  </a:cubicBezTo>
                  <a:cubicBezTo>
                    <a:pt x="93" y="177"/>
                    <a:pt x="93" y="177"/>
                    <a:pt x="93" y="177"/>
                  </a:cubicBezTo>
                  <a:cubicBezTo>
                    <a:pt x="93" y="177"/>
                    <a:pt x="93" y="178"/>
                    <a:pt x="93" y="178"/>
                  </a:cubicBezTo>
                  <a:cubicBezTo>
                    <a:pt x="94" y="184"/>
                    <a:pt x="84" y="192"/>
                    <a:pt x="76" y="196"/>
                  </a:cubicBezTo>
                  <a:cubicBezTo>
                    <a:pt x="68" y="199"/>
                    <a:pt x="61" y="199"/>
                    <a:pt x="60" y="198"/>
                  </a:cubicBezTo>
                  <a:cubicBezTo>
                    <a:pt x="57" y="196"/>
                    <a:pt x="55" y="194"/>
                    <a:pt x="54" y="192"/>
                  </a:cubicBezTo>
                  <a:cubicBezTo>
                    <a:pt x="53" y="190"/>
                    <a:pt x="52" y="189"/>
                    <a:pt x="51" y="189"/>
                  </a:cubicBezTo>
                  <a:cubicBezTo>
                    <a:pt x="51" y="189"/>
                    <a:pt x="51" y="189"/>
                    <a:pt x="50" y="189"/>
                  </a:cubicBezTo>
                  <a:cubicBezTo>
                    <a:pt x="50" y="189"/>
                    <a:pt x="49" y="190"/>
                    <a:pt x="49" y="189"/>
                  </a:cubicBezTo>
                  <a:cubicBezTo>
                    <a:pt x="45" y="189"/>
                    <a:pt x="40" y="189"/>
                    <a:pt x="38" y="192"/>
                  </a:cubicBezTo>
                  <a:cubicBezTo>
                    <a:pt x="40" y="192"/>
                    <a:pt x="44" y="192"/>
                    <a:pt x="45" y="193"/>
                  </a:cubicBezTo>
                  <a:cubicBezTo>
                    <a:pt x="45" y="194"/>
                    <a:pt x="45" y="194"/>
                    <a:pt x="44" y="195"/>
                  </a:cubicBezTo>
                  <a:cubicBezTo>
                    <a:pt x="43" y="195"/>
                    <a:pt x="43" y="195"/>
                    <a:pt x="43" y="196"/>
                  </a:cubicBezTo>
                  <a:cubicBezTo>
                    <a:pt x="43" y="197"/>
                    <a:pt x="48" y="200"/>
                    <a:pt x="51" y="201"/>
                  </a:cubicBezTo>
                  <a:cubicBezTo>
                    <a:pt x="52" y="202"/>
                    <a:pt x="53" y="202"/>
                    <a:pt x="53" y="203"/>
                  </a:cubicBezTo>
                  <a:cubicBezTo>
                    <a:pt x="53" y="203"/>
                    <a:pt x="54" y="203"/>
                    <a:pt x="54" y="204"/>
                  </a:cubicBezTo>
                  <a:cubicBezTo>
                    <a:pt x="54" y="204"/>
                    <a:pt x="53" y="204"/>
                    <a:pt x="53" y="204"/>
                  </a:cubicBezTo>
                  <a:cubicBezTo>
                    <a:pt x="52" y="204"/>
                    <a:pt x="49" y="203"/>
                    <a:pt x="46" y="202"/>
                  </a:cubicBezTo>
                  <a:cubicBezTo>
                    <a:pt x="44" y="201"/>
                    <a:pt x="43" y="201"/>
                    <a:pt x="41" y="200"/>
                  </a:cubicBezTo>
                  <a:cubicBezTo>
                    <a:pt x="40" y="200"/>
                    <a:pt x="39" y="200"/>
                    <a:pt x="39" y="201"/>
                  </a:cubicBezTo>
                  <a:cubicBezTo>
                    <a:pt x="39" y="201"/>
                    <a:pt x="38" y="201"/>
                    <a:pt x="38" y="201"/>
                  </a:cubicBezTo>
                  <a:cubicBezTo>
                    <a:pt x="36" y="201"/>
                    <a:pt x="32" y="202"/>
                    <a:pt x="30" y="205"/>
                  </a:cubicBezTo>
                  <a:cubicBezTo>
                    <a:pt x="29" y="207"/>
                    <a:pt x="29" y="208"/>
                    <a:pt x="30" y="210"/>
                  </a:cubicBezTo>
                  <a:cubicBezTo>
                    <a:pt x="30" y="209"/>
                    <a:pt x="33" y="206"/>
                    <a:pt x="36" y="206"/>
                  </a:cubicBezTo>
                  <a:cubicBezTo>
                    <a:pt x="36" y="207"/>
                    <a:pt x="36" y="207"/>
                    <a:pt x="36" y="208"/>
                  </a:cubicBezTo>
                  <a:cubicBezTo>
                    <a:pt x="36" y="209"/>
                    <a:pt x="36" y="211"/>
                    <a:pt x="37" y="212"/>
                  </a:cubicBezTo>
                  <a:cubicBezTo>
                    <a:pt x="39" y="213"/>
                    <a:pt x="43" y="212"/>
                    <a:pt x="46" y="212"/>
                  </a:cubicBezTo>
                  <a:cubicBezTo>
                    <a:pt x="48" y="211"/>
                    <a:pt x="50" y="211"/>
                    <a:pt x="51" y="211"/>
                  </a:cubicBezTo>
                  <a:cubicBezTo>
                    <a:pt x="52" y="211"/>
                    <a:pt x="53" y="211"/>
                    <a:pt x="54" y="211"/>
                  </a:cubicBezTo>
                  <a:cubicBezTo>
                    <a:pt x="54" y="212"/>
                    <a:pt x="54" y="212"/>
                    <a:pt x="54" y="212"/>
                  </a:cubicBezTo>
                  <a:cubicBezTo>
                    <a:pt x="54" y="212"/>
                    <a:pt x="52" y="213"/>
                    <a:pt x="49" y="213"/>
                  </a:cubicBezTo>
                  <a:cubicBezTo>
                    <a:pt x="46" y="214"/>
                    <a:pt x="41" y="214"/>
                    <a:pt x="41" y="216"/>
                  </a:cubicBezTo>
                  <a:cubicBezTo>
                    <a:pt x="41" y="216"/>
                    <a:pt x="41" y="216"/>
                    <a:pt x="41" y="217"/>
                  </a:cubicBezTo>
                  <a:cubicBezTo>
                    <a:pt x="41" y="218"/>
                    <a:pt x="41" y="218"/>
                    <a:pt x="40" y="219"/>
                  </a:cubicBezTo>
                  <a:cubicBezTo>
                    <a:pt x="39" y="220"/>
                    <a:pt x="38" y="221"/>
                    <a:pt x="38" y="224"/>
                  </a:cubicBezTo>
                  <a:cubicBezTo>
                    <a:pt x="38" y="227"/>
                    <a:pt x="41" y="230"/>
                    <a:pt x="42" y="230"/>
                  </a:cubicBezTo>
                  <a:cubicBezTo>
                    <a:pt x="42" y="230"/>
                    <a:pt x="42" y="229"/>
                    <a:pt x="42" y="229"/>
                  </a:cubicBezTo>
                  <a:cubicBezTo>
                    <a:pt x="42" y="227"/>
                    <a:pt x="41" y="225"/>
                    <a:pt x="43" y="224"/>
                  </a:cubicBezTo>
                  <a:cubicBezTo>
                    <a:pt x="43" y="224"/>
                    <a:pt x="44" y="224"/>
                    <a:pt x="44" y="225"/>
                  </a:cubicBezTo>
                  <a:cubicBezTo>
                    <a:pt x="45" y="226"/>
                    <a:pt x="46" y="226"/>
                    <a:pt x="47" y="226"/>
                  </a:cubicBezTo>
                  <a:cubicBezTo>
                    <a:pt x="49" y="227"/>
                    <a:pt x="50" y="225"/>
                    <a:pt x="52" y="223"/>
                  </a:cubicBezTo>
                  <a:cubicBezTo>
                    <a:pt x="54" y="221"/>
                    <a:pt x="56" y="219"/>
                    <a:pt x="59" y="217"/>
                  </a:cubicBezTo>
                  <a:cubicBezTo>
                    <a:pt x="63" y="215"/>
                    <a:pt x="64" y="215"/>
                    <a:pt x="64" y="216"/>
                  </a:cubicBezTo>
                  <a:cubicBezTo>
                    <a:pt x="65" y="216"/>
                    <a:pt x="64" y="217"/>
                    <a:pt x="64" y="217"/>
                  </a:cubicBezTo>
                  <a:cubicBezTo>
                    <a:pt x="64" y="218"/>
                    <a:pt x="64" y="219"/>
                    <a:pt x="64" y="219"/>
                  </a:cubicBezTo>
                  <a:cubicBezTo>
                    <a:pt x="64" y="220"/>
                    <a:pt x="64" y="220"/>
                    <a:pt x="65" y="220"/>
                  </a:cubicBezTo>
                  <a:cubicBezTo>
                    <a:pt x="66" y="220"/>
                    <a:pt x="67" y="221"/>
                    <a:pt x="67" y="222"/>
                  </a:cubicBezTo>
                  <a:cubicBezTo>
                    <a:pt x="68" y="224"/>
                    <a:pt x="65" y="226"/>
                    <a:pt x="64" y="226"/>
                  </a:cubicBezTo>
                  <a:cubicBezTo>
                    <a:pt x="65" y="227"/>
                    <a:pt x="66" y="227"/>
                    <a:pt x="67" y="226"/>
                  </a:cubicBezTo>
                  <a:cubicBezTo>
                    <a:pt x="69" y="226"/>
                    <a:pt x="71" y="224"/>
                    <a:pt x="72" y="221"/>
                  </a:cubicBezTo>
                  <a:cubicBezTo>
                    <a:pt x="73" y="220"/>
                    <a:pt x="73" y="219"/>
                    <a:pt x="74" y="219"/>
                  </a:cubicBezTo>
                  <a:cubicBezTo>
                    <a:pt x="74" y="219"/>
                    <a:pt x="75" y="219"/>
                    <a:pt x="75" y="218"/>
                  </a:cubicBezTo>
                  <a:cubicBezTo>
                    <a:pt x="75" y="218"/>
                    <a:pt x="75" y="217"/>
                    <a:pt x="75" y="216"/>
                  </a:cubicBezTo>
                  <a:cubicBezTo>
                    <a:pt x="75" y="216"/>
                    <a:pt x="75" y="215"/>
                    <a:pt x="76" y="214"/>
                  </a:cubicBezTo>
                  <a:cubicBezTo>
                    <a:pt x="76" y="213"/>
                    <a:pt x="78" y="212"/>
                    <a:pt x="80" y="212"/>
                  </a:cubicBezTo>
                  <a:cubicBezTo>
                    <a:pt x="82" y="212"/>
                    <a:pt x="83" y="211"/>
                    <a:pt x="83" y="210"/>
                  </a:cubicBezTo>
                  <a:cubicBezTo>
                    <a:pt x="82" y="207"/>
                    <a:pt x="85" y="206"/>
                    <a:pt x="87" y="205"/>
                  </a:cubicBezTo>
                  <a:cubicBezTo>
                    <a:pt x="87" y="205"/>
                    <a:pt x="87" y="205"/>
                    <a:pt x="87" y="205"/>
                  </a:cubicBezTo>
                  <a:cubicBezTo>
                    <a:pt x="87" y="205"/>
                    <a:pt x="87" y="205"/>
                    <a:pt x="88" y="206"/>
                  </a:cubicBezTo>
                  <a:cubicBezTo>
                    <a:pt x="88" y="207"/>
                    <a:pt x="89" y="210"/>
                    <a:pt x="94" y="212"/>
                  </a:cubicBezTo>
                  <a:cubicBezTo>
                    <a:pt x="94" y="211"/>
                    <a:pt x="95" y="211"/>
                    <a:pt x="95" y="211"/>
                  </a:cubicBezTo>
                  <a:cubicBezTo>
                    <a:pt x="97" y="210"/>
                    <a:pt x="98" y="210"/>
                    <a:pt x="101" y="208"/>
                  </a:cubicBezTo>
                  <a:cubicBezTo>
                    <a:pt x="102" y="207"/>
                    <a:pt x="104" y="207"/>
                    <a:pt x="105" y="206"/>
                  </a:cubicBezTo>
                  <a:cubicBezTo>
                    <a:pt x="105" y="206"/>
                    <a:pt x="105" y="206"/>
                    <a:pt x="104" y="206"/>
                  </a:cubicBezTo>
                  <a:cubicBezTo>
                    <a:pt x="104" y="205"/>
                    <a:pt x="102" y="203"/>
                    <a:pt x="101" y="201"/>
                  </a:cubicBezTo>
                  <a:cubicBezTo>
                    <a:pt x="101" y="200"/>
                    <a:pt x="101" y="199"/>
                    <a:pt x="101" y="198"/>
                  </a:cubicBezTo>
                  <a:cubicBezTo>
                    <a:pt x="101" y="198"/>
                    <a:pt x="101" y="198"/>
                    <a:pt x="101" y="198"/>
                  </a:cubicBezTo>
                  <a:cubicBezTo>
                    <a:pt x="101" y="199"/>
                    <a:pt x="104" y="202"/>
                    <a:pt x="108" y="204"/>
                  </a:cubicBezTo>
                  <a:cubicBezTo>
                    <a:pt x="111" y="202"/>
                    <a:pt x="114" y="201"/>
                    <a:pt x="117" y="199"/>
                  </a:cubicBezTo>
                  <a:cubicBezTo>
                    <a:pt x="117" y="199"/>
                    <a:pt x="118" y="198"/>
                    <a:pt x="118" y="198"/>
                  </a:cubicBezTo>
                  <a:cubicBezTo>
                    <a:pt x="118" y="198"/>
                    <a:pt x="117" y="197"/>
                    <a:pt x="117" y="196"/>
                  </a:cubicBezTo>
                  <a:cubicBezTo>
                    <a:pt x="115" y="195"/>
                    <a:pt x="113" y="193"/>
                    <a:pt x="113" y="192"/>
                  </a:cubicBezTo>
                  <a:cubicBezTo>
                    <a:pt x="113" y="191"/>
                    <a:pt x="114" y="191"/>
                    <a:pt x="114" y="191"/>
                  </a:cubicBezTo>
                  <a:cubicBezTo>
                    <a:pt x="115" y="190"/>
                    <a:pt x="115" y="188"/>
                    <a:pt x="114" y="186"/>
                  </a:cubicBezTo>
                  <a:cubicBezTo>
                    <a:pt x="113" y="184"/>
                    <a:pt x="111" y="181"/>
                    <a:pt x="113" y="180"/>
                  </a:cubicBezTo>
                  <a:cubicBezTo>
                    <a:pt x="120" y="176"/>
                    <a:pt x="127" y="173"/>
                    <a:pt x="134" y="170"/>
                  </a:cubicBezTo>
                  <a:cubicBezTo>
                    <a:pt x="138" y="168"/>
                    <a:pt x="141" y="166"/>
                    <a:pt x="144" y="165"/>
                  </a:cubicBezTo>
                  <a:cubicBezTo>
                    <a:pt x="144" y="164"/>
                    <a:pt x="143" y="161"/>
                    <a:pt x="140" y="158"/>
                  </a:cubicBezTo>
                  <a:cubicBezTo>
                    <a:pt x="137" y="156"/>
                    <a:pt x="134" y="154"/>
                    <a:pt x="131" y="153"/>
                  </a:cubicBezTo>
                  <a:cubicBezTo>
                    <a:pt x="131" y="153"/>
                    <a:pt x="130" y="152"/>
                    <a:pt x="129" y="152"/>
                  </a:cubicBezTo>
                  <a:moveTo>
                    <a:pt x="13" y="236"/>
                  </a:moveTo>
                  <a:cubicBezTo>
                    <a:pt x="13" y="236"/>
                    <a:pt x="12" y="238"/>
                    <a:pt x="14" y="240"/>
                  </a:cubicBezTo>
                  <a:cubicBezTo>
                    <a:pt x="15" y="241"/>
                    <a:pt x="17" y="242"/>
                    <a:pt x="18" y="241"/>
                  </a:cubicBezTo>
                  <a:cubicBezTo>
                    <a:pt x="19" y="240"/>
                    <a:pt x="19" y="239"/>
                    <a:pt x="19" y="238"/>
                  </a:cubicBezTo>
                  <a:cubicBezTo>
                    <a:pt x="19" y="237"/>
                    <a:pt x="19" y="237"/>
                    <a:pt x="19" y="236"/>
                  </a:cubicBezTo>
                  <a:cubicBezTo>
                    <a:pt x="19" y="235"/>
                    <a:pt x="20" y="235"/>
                    <a:pt x="20" y="235"/>
                  </a:cubicBezTo>
                  <a:cubicBezTo>
                    <a:pt x="21" y="235"/>
                    <a:pt x="21" y="235"/>
                    <a:pt x="21" y="235"/>
                  </a:cubicBezTo>
                  <a:cubicBezTo>
                    <a:pt x="21" y="235"/>
                    <a:pt x="21" y="235"/>
                    <a:pt x="21" y="235"/>
                  </a:cubicBezTo>
                  <a:cubicBezTo>
                    <a:pt x="21" y="235"/>
                    <a:pt x="21" y="235"/>
                    <a:pt x="22" y="235"/>
                  </a:cubicBezTo>
                  <a:cubicBezTo>
                    <a:pt x="29" y="238"/>
                    <a:pt x="38" y="243"/>
                    <a:pt x="47" y="250"/>
                  </a:cubicBezTo>
                  <a:cubicBezTo>
                    <a:pt x="48" y="250"/>
                    <a:pt x="48" y="250"/>
                    <a:pt x="49" y="251"/>
                  </a:cubicBezTo>
                  <a:cubicBezTo>
                    <a:pt x="49" y="251"/>
                    <a:pt x="49" y="251"/>
                    <a:pt x="49" y="251"/>
                  </a:cubicBezTo>
                  <a:cubicBezTo>
                    <a:pt x="48" y="252"/>
                    <a:pt x="48" y="253"/>
                    <a:pt x="47" y="255"/>
                  </a:cubicBezTo>
                  <a:cubicBezTo>
                    <a:pt x="47" y="255"/>
                    <a:pt x="47" y="256"/>
                    <a:pt x="46" y="256"/>
                  </a:cubicBezTo>
                  <a:cubicBezTo>
                    <a:pt x="44" y="260"/>
                    <a:pt x="43" y="263"/>
                    <a:pt x="43" y="266"/>
                  </a:cubicBezTo>
                  <a:cubicBezTo>
                    <a:pt x="43" y="268"/>
                    <a:pt x="45" y="269"/>
                    <a:pt x="46" y="269"/>
                  </a:cubicBezTo>
                  <a:cubicBezTo>
                    <a:pt x="49" y="269"/>
                    <a:pt x="50" y="267"/>
                    <a:pt x="51" y="266"/>
                  </a:cubicBezTo>
                  <a:cubicBezTo>
                    <a:pt x="51" y="265"/>
                    <a:pt x="51" y="264"/>
                    <a:pt x="50" y="263"/>
                  </a:cubicBezTo>
                  <a:cubicBezTo>
                    <a:pt x="49" y="262"/>
                    <a:pt x="48" y="262"/>
                    <a:pt x="48" y="262"/>
                  </a:cubicBezTo>
                  <a:cubicBezTo>
                    <a:pt x="48" y="262"/>
                    <a:pt x="48" y="262"/>
                    <a:pt x="48" y="262"/>
                  </a:cubicBezTo>
                  <a:cubicBezTo>
                    <a:pt x="48" y="262"/>
                    <a:pt x="48" y="262"/>
                    <a:pt x="48" y="262"/>
                  </a:cubicBezTo>
                  <a:cubicBezTo>
                    <a:pt x="48" y="262"/>
                    <a:pt x="49" y="258"/>
                    <a:pt x="49" y="257"/>
                  </a:cubicBezTo>
                  <a:cubicBezTo>
                    <a:pt x="52" y="250"/>
                    <a:pt x="56" y="249"/>
                    <a:pt x="57" y="249"/>
                  </a:cubicBezTo>
                  <a:cubicBezTo>
                    <a:pt x="56" y="248"/>
                    <a:pt x="54" y="244"/>
                    <a:pt x="58" y="238"/>
                  </a:cubicBezTo>
                  <a:cubicBezTo>
                    <a:pt x="60" y="234"/>
                    <a:pt x="61" y="231"/>
                    <a:pt x="62" y="228"/>
                  </a:cubicBezTo>
                  <a:cubicBezTo>
                    <a:pt x="62" y="227"/>
                    <a:pt x="61" y="226"/>
                    <a:pt x="61" y="225"/>
                  </a:cubicBezTo>
                  <a:cubicBezTo>
                    <a:pt x="60" y="224"/>
                    <a:pt x="59" y="224"/>
                    <a:pt x="58" y="223"/>
                  </a:cubicBezTo>
                  <a:cubicBezTo>
                    <a:pt x="56" y="223"/>
                    <a:pt x="54" y="225"/>
                    <a:pt x="54" y="227"/>
                  </a:cubicBezTo>
                  <a:cubicBezTo>
                    <a:pt x="54" y="230"/>
                    <a:pt x="55" y="231"/>
                    <a:pt x="56" y="231"/>
                  </a:cubicBezTo>
                  <a:cubicBezTo>
                    <a:pt x="57" y="231"/>
                    <a:pt x="57" y="231"/>
                    <a:pt x="57" y="232"/>
                  </a:cubicBezTo>
                  <a:cubicBezTo>
                    <a:pt x="56" y="235"/>
                    <a:pt x="55" y="238"/>
                    <a:pt x="53" y="240"/>
                  </a:cubicBezTo>
                  <a:cubicBezTo>
                    <a:pt x="53" y="240"/>
                    <a:pt x="53" y="240"/>
                    <a:pt x="53" y="240"/>
                  </a:cubicBezTo>
                  <a:cubicBezTo>
                    <a:pt x="52" y="240"/>
                    <a:pt x="51" y="239"/>
                    <a:pt x="50" y="239"/>
                  </a:cubicBezTo>
                  <a:cubicBezTo>
                    <a:pt x="49" y="238"/>
                    <a:pt x="49" y="238"/>
                    <a:pt x="49" y="238"/>
                  </a:cubicBezTo>
                  <a:cubicBezTo>
                    <a:pt x="41" y="234"/>
                    <a:pt x="34" y="230"/>
                    <a:pt x="25" y="228"/>
                  </a:cubicBezTo>
                  <a:cubicBezTo>
                    <a:pt x="25" y="228"/>
                    <a:pt x="25" y="228"/>
                    <a:pt x="25" y="228"/>
                  </a:cubicBezTo>
                  <a:cubicBezTo>
                    <a:pt x="25" y="228"/>
                    <a:pt x="25" y="228"/>
                    <a:pt x="25" y="228"/>
                  </a:cubicBezTo>
                  <a:cubicBezTo>
                    <a:pt x="25" y="227"/>
                    <a:pt x="26" y="227"/>
                    <a:pt x="26" y="226"/>
                  </a:cubicBezTo>
                  <a:cubicBezTo>
                    <a:pt x="26" y="225"/>
                    <a:pt x="27" y="225"/>
                    <a:pt x="27" y="224"/>
                  </a:cubicBezTo>
                  <a:cubicBezTo>
                    <a:pt x="28" y="223"/>
                    <a:pt x="28" y="222"/>
                    <a:pt x="28" y="222"/>
                  </a:cubicBezTo>
                  <a:cubicBezTo>
                    <a:pt x="28" y="222"/>
                    <a:pt x="28" y="222"/>
                    <a:pt x="27" y="223"/>
                  </a:cubicBezTo>
                  <a:cubicBezTo>
                    <a:pt x="27" y="223"/>
                    <a:pt x="26" y="223"/>
                    <a:pt x="25" y="224"/>
                  </a:cubicBezTo>
                  <a:cubicBezTo>
                    <a:pt x="22" y="225"/>
                    <a:pt x="22" y="226"/>
                    <a:pt x="20" y="226"/>
                  </a:cubicBezTo>
                  <a:cubicBezTo>
                    <a:pt x="19" y="226"/>
                    <a:pt x="19" y="226"/>
                    <a:pt x="18" y="226"/>
                  </a:cubicBezTo>
                  <a:cubicBezTo>
                    <a:pt x="18" y="225"/>
                    <a:pt x="18" y="225"/>
                    <a:pt x="17" y="225"/>
                  </a:cubicBezTo>
                  <a:cubicBezTo>
                    <a:pt x="17" y="226"/>
                    <a:pt x="16" y="227"/>
                    <a:pt x="16" y="229"/>
                  </a:cubicBezTo>
                  <a:cubicBezTo>
                    <a:pt x="15" y="230"/>
                    <a:pt x="15" y="230"/>
                    <a:pt x="15" y="230"/>
                  </a:cubicBezTo>
                  <a:cubicBezTo>
                    <a:pt x="15" y="232"/>
                    <a:pt x="15" y="232"/>
                    <a:pt x="14" y="233"/>
                  </a:cubicBezTo>
                  <a:cubicBezTo>
                    <a:pt x="14" y="234"/>
                    <a:pt x="14" y="234"/>
                    <a:pt x="13" y="235"/>
                  </a:cubicBezTo>
                  <a:cubicBezTo>
                    <a:pt x="13" y="235"/>
                    <a:pt x="13" y="235"/>
                    <a:pt x="13" y="236"/>
                  </a:cubicBezTo>
                  <a:moveTo>
                    <a:pt x="15" y="38"/>
                  </a:moveTo>
                  <a:cubicBezTo>
                    <a:pt x="18" y="38"/>
                    <a:pt x="22" y="38"/>
                    <a:pt x="23" y="37"/>
                  </a:cubicBezTo>
                  <a:cubicBezTo>
                    <a:pt x="23" y="26"/>
                    <a:pt x="23" y="26"/>
                    <a:pt x="23" y="26"/>
                  </a:cubicBezTo>
                  <a:cubicBezTo>
                    <a:pt x="22" y="25"/>
                    <a:pt x="19" y="25"/>
                    <a:pt x="17" y="25"/>
                  </a:cubicBezTo>
                  <a:cubicBezTo>
                    <a:pt x="16" y="25"/>
                    <a:pt x="16" y="25"/>
                    <a:pt x="16" y="25"/>
                  </a:cubicBezTo>
                  <a:cubicBezTo>
                    <a:pt x="15" y="25"/>
                    <a:pt x="14" y="25"/>
                    <a:pt x="13" y="25"/>
                  </a:cubicBezTo>
                  <a:cubicBezTo>
                    <a:pt x="11" y="27"/>
                    <a:pt x="11" y="30"/>
                    <a:pt x="11" y="30"/>
                  </a:cubicBezTo>
                  <a:cubicBezTo>
                    <a:pt x="11" y="33"/>
                    <a:pt x="11" y="33"/>
                    <a:pt x="11" y="33"/>
                  </a:cubicBezTo>
                  <a:cubicBezTo>
                    <a:pt x="11" y="33"/>
                    <a:pt x="12" y="38"/>
                    <a:pt x="15" y="38"/>
                  </a:cubicBezTo>
                  <a:close/>
                  <a:moveTo>
                    <a:pt x="44" y="34"/>
                  </a:moveTo>
                  <a:cubicBezTo>
                    <a:pt x="44" y="33"/>
                    <a:pt x="44" y="32"/>
                    <a:pt x="44" y="31"/>
                  </a:cubicBezTo>
                  <a:cubicBezTo>
                    <a:pt x="44" y="31"/>
                    <a:pt x="44" y="31"/>
                    <a:pt x="44" y="30"/>
                  </a:cubicBezTo>
                  <a:cubicBezTo>
                    <a:pt x="44" y="28"/>
                    <a:pt x="44" y="26"/>
                    <a:pt x="44" y="24"/>
                  </a:cubicBezTo>
                  <a:cubicBezTo>
                    <a:pt x="44" y="23"/>
                    <a:pt x="44" y="22"/>
                    <a:pt x="43" y="22"/>
                  </a:cubicBezTo>
                  <a:cubicBezTo>
                    <a:pt x="42" y="22"/>
                    <a:pt x="41" y="22"/>
                    <a:pt x="41" y="22"/>
                  </a:cubicBezTo>
                  <a:cubicBezTo>
                    <a:pt x="41" y="22"/>
                    <a:pt x="41" y="22"/>
                    <a:pt x="40" y="23"/>
                  </a:cubicBezTo>
                  <a:cubicBezTo>
                    <a:pt x="40" y="23"/>
                    <a:pt x="40" y="24"/>
                    <a:pt x="40" y="24"/>
                  </a:cubicBezTo>
                  <a:cubicBezTo>
                    <a:pt x="40" y="24"/>
                    <a:pt x="40" y="24"/>
                    <a:pt x="40" y="24"/>
                  </a:cubicBezTo>
                  <a:cubicBezTo>
                    <a:pt x="40" y="24"/>
                    <a:pt x="40" y="24"/>
                    <a:pt x="40" y="24"/>
                  </a:cubicBezTo>
                  <a:cubicBezTo>
                    <a:pt x="39" y="22"/>
                    <a:pt x="39" y="22"/>
                    <a:pt x="39" y="22"/>
                  </a:cubicBezTo>
                  <a:cubicBezTo>
                    <a:pt x="38" y="22"/>
                    <a:pt x="36" y="22"/>
                    <a:pt x="36" y="22"/>
                  </a:cubicBezTo>
                  <a:cubicBezTo>
                    <a:pt x="36" y="22"/>
                    <a:pt x="36" y="22"/>
                    <a:pt x="36" y="23"/>
                  </a:cubicBezTo>
                  <a:cubicBezTo>
                    <a:pt x="35" y="23"/>
                    <a:pt x="35" y="24"/>
                    <a:pt x="35" y="24"/>
                  </a:cubicBezTo>
                  <a:cubicBezTo>
                    <a:pt x="35" y="24"/>
                    <a:pt x="35" y="24"/>
                    <a:pt x="35" y="24"/>
                  </a:cubicBezTo>
                  <a:cubicBezTo>
                    <a:pt x="35" y="24"/>
                    <a:pt x="35" y="24"/>
                    <a:pt x="35" y="24"/>
                  </a:cubicBezTo>
                  <a:cubicBezTo>
                    <a:pt x="34" y="22"/>
                    <a:pt x="34" y="22"/>
                    <a:pt x="34" y="22"/>
                  </a:cubicBezTo>
                  <a:cubicBezTo>
                    <a:pt x="33" y="22"/>
                    <a:pt x="32" y="22"/>
                    <a:pt x="31" y="22"/>
                  </a:cubicBezTo>
                  <a:cubicBezTo>
                    <a:pt x="31" y="22"/>
                    <a:pt x="31" y="23"/>
                    <a:pt x="31" y="23"/>
                  </a:cubicBezTo>
                  <a:cubicBezTo>
                    <a:pt x="30" y="24"/>
                    <a:pt x="30" y="24"/>
                    <a:pt x="30" y="24"/>
                  </a:cubicBezTo>
                  <a:cubicBezTo>
                    <a:pt x="30" y="24"/>
                    <a:pt x="30" y="24"/>
                    <a:pt x="30" y="24"/>
                  </a:cubicBezTo>
                  <a:cubicBezTo>
                    <a:pt x="30" y="24"/>
                    <a:pt x="30" y="24"/>
                    <a:pt x="30" y="24"/>
                  </a:cubicBezTo>
                  <a:cubicBezTo>
                    <a:pt x="29" y="22"/>
                    <a:pt x="29" y="22"/>
                    <a:pt x="29" y="22"/>
                  </a:cubicBezTo>
                  <a:cubicBezTo>
                    <a:pt x="29" y="22"/>
                    <a:pt x="28" y="22"/>
                    <a:pt x="27" y="22"/>
                  </a:cubicBezTo>
                  <a:cubicBezTo>
                    <a:pt x="27" y="22"/>
                    <a:pt x="26" y="23"/>
                    <a:pt x="26" y="24"/>
                  </a:cubicBezTo>
                  <a:cubicBezTo>
                    <a:pt x="26" y="26"/>
                    <a:pt x="26" y="27"/>
                    <a:pt x="26" y="28"/>
                  </a:cubicBezTo>
                  <a:cubicBezTo>
                    <a:pt x="26" y="29"/>
                    <a:pt x="26" y="29"/>
                    <a:pt x="26" y="30"/>
                  </a:cubicBezTo>
                  <a:cubicBezTo>
                    <a:pt x="26" y="31"/>
                    <a:pt x="26" y="36"/>
                    <a:pt x="26" y="37"/>
                  </a:cubicBezTo>
                  <a:cubicBezTo>
                    <a:pt x="27" y="37"/>
                    <a:pt x="28" y="37"/>
                    <a:pt x="29" y="37"/>
                  </a:cubicBezTo>
                  <a:cubicBezTo>
                    <a:pt x="30" y="36"/>
                    <a:pt x="30" y="35"/>
                    <a:pt x="30" y="34"/>
                  </a:cubicBezTo>
                  <a:cubicBezTo>
                    <a:pt x="30" y="34"/>
                    <a:pt x="30" y="34"/>
                    <a:pt x="30" y="34"/>
                  </a:cubicBezTo>
                  <a:cubicBezTo>
                    <a:pt x="30" y="34"/>
                    <a:pt x="30" y="34"/>
                    <a:pt x="30" y="34"/>
                  </a:cubicBezTo>
                  <a:cubicBezTo>
                    <a:pt x="30" y="34"/>
                    <a:pt x="30" y="34"/>
                    <a:pt x="30" y="34"/>
                  </a:cubicBezTo>
                  <a:cubicBezTo>
                    <a:pt x="30" y="35"/>
                    <a:pt x="30" y="37"/>
                    <a:pt x="30" y="38"/>
                  </a:cubicBezTo>
                  <a:cubicBezTo>
                    <a:pt x="31" y="38"/>
                    <a:pt x="32" y="39"/>
                    <a:pt x="33" y="37"/>
                  </a:cubicBezTo>
                  <a:cubicBezTo>
                    <a:pt x="34" y="36"/>
                    <a:pt x="35" y="35"/>
                    <a:pt x="35" y="34"/>
                  </a:cubicBezTo>
                  <a:cubicBezTo>
                    <a:pt x="35" y="34"/>
                    <a:pt x="35" y="34"/>
                    <a:pt x="35" y="34"/>
                  </a:cubicBezTo>
                  <a:cubicBezTo>
                    <a:pt x="35" y="34"/>
                    <a:pt x="35" y="34"/>
                    <a:pt x="35" y="34"/>
                  </a:cubicBezTo>
                  <a:cubicBezTo>
                    <a:pt x="35" y="35"/>
                    <a:pt x="35" y="38"/>
                    <a:pt x="35" y="38"/>
                  </a:cubicBezTo>
                  <a:cubicBezTo>
                    <a:pt x="36" y="38"/>
                    <a:pt x="37" y="38"/>
                    <a:pt x="38" y="37"/>
                  </a:cubicBezTo>
                  <a:cubicBezTo>
                    <a:pt x="39" y="36"/>
                    <a:pt x="40" y="35"/>
                    <a:pt x="40" y="34"/>
                  </a:cubicBezTo>
                  <a:cubicBezTo>
                    <a:pt x="40" y="34"/>
                    <a:pt x="40" y="34"/>
                    <a:pt x="40" y="34"/>
                  </a:cubicBezTo>
                  <a:cubicBezTo>
                    <a:pt x="40" y="34"/>
                    <a:pt x="40" y="34"/>
                    <a:pt x="40" y="34"/>
                  </a:cubicBezTo>
                  <a:cubicBezTo>
                    <a:pt x="40" y="35"/>
                    <a:pt x="40" y="36"/>
                    <a:pt x="40" y="37"/>
                  </a:cubicBezTo>
                  <a:cubicBezTo>
                    <a:pt x="40" y="37"/>
                    <a:pt x="41" y="37"/>
                    <a:pt x="41" y="37"/>
                  </a:cubicBezTo>
                  <a:cubicBezTo>
                    <a:pt x="41" y="37"/>
                    <a:pt x="42" y="36"/>
                    <a:pt x="42" y="36"/>
                  </a:cubicBezTo>
                  <a:cubicBezTo>
                    <a:pt x="42" y="36"/>
                    <a:pt x="43" y="36"/>
                    <a:pt x="43" y="36"/>
                  </a:cubicBezTo>
                  <a:cubicBezTo>
                    <a:pt x="43" y="36"/>
                    <a:pt x="44" y="35"/>
                    <a:pt x="44" y="34"/>
                  </a:cubicBezTo>
                  <a:moveTo>
                    <a:pt x="50" y="36"/>
                  </a:moveTo>
                  <a:cubicBezTo>
                    <a:pt x="50" y="36"/>
                    <a:pt x="49" y="35"/>
                    <a:pt x="49" y="32"/>
                  </a:cubicBezTo>
                  <a:cubicBezTo>
                    <a:pt x="49" y="30"/>
                    <a:pt x="50" y="28"/>
                    <a:pt x="50" y="27"/>
                  </a:cubicBezTo>
                  <a:cubicBezTo>
                    <a:pt x="50" y="24"/>
                    <a:pt x="50" y="24"/>
                    <a:pt x="50" y="24"/>
                  </a:cubicBezTo>
                  <a:cubicBezTo>
                    <a:pt x="50" y="23"/>
                    <a:pt x="48" y="22"/>
                    <a:pt x="47" y="22"/>
                  </a:cubicBezTo>
                  <a:cubicBezTo>
                    <a:pt x="47" y="35"/>
                    <a:pt x="47" y="35"/>
                    <a:pt x="47" y="35"/>
                  </a:cubicBezTo>
                  <a:cubicBezTo>
                    <a:pt x="47" y="38"/>
                    <a:pt x="44" y="40"/>
                    <a:pt x="41" y="41"/>
                  </a:cubicBezTo>
                  <a:cubicBezTo>
                    <a:pt x="35" y="42"/>
                    <a:pt x="30" y="42"/>
                    <a:pt x="28" y="42"/>
                  </a:cubicBezTo>
                  <a:cubicBezTo>
                    <a:pt x="29" y="42"/>
                    <a:pt x="29" y="43"/>
                    <a:pt x="29" y="45"/>
                  </a:cubicBezTo>
                  <a:cubicBezTo>
                    <a:pt x="29" y="46"/>
                    <a:pt x="31" y="47"/>
                    <a:pt x="31" y="47"/>
                  </a:cubicBezTo>
                  <a:cubicBezTo>
                    <a:pt x="46" y="47"/>
                    <a:pt x="46" y="47"/>
                    <a:pt x="46" y="47"/>
                  </a:cubicBezTo>
                  <a:cubicBezTo>
                    <a:pt x="50" y="40"/>
                    <a:pt x="50" y="40"/>
                    <a:pt x="50" y="40"/>
                  </a:cubicBezTo>
                  <a:lnTo>
                    <a:pt x="50" y="36"/>
                  </a:lnTo>
                  <a:close/>
                  <a:moveTo>
                    <a:pt x="31" y="56"/>
                  </a:moveTo>
                  <a:cubicBezTo>
                    <a:pt x="46" y="56"/>
                    <a:pt x="46" y="56"/>
                    <a:pt x="46" y="56"/>
                  </a:cubicBezTo>
                  <a:cubicBezTo>
                    <a:pt x="46" y="55"/>
                    <a:pt x="47" y="53"/>
                    <a:pt x="47" y="53"/>
                  </a:cubicBezTo>
                  <a:cubicBezTo>
                    <a:pt x="47" y="50"/>
                    <a:pt x="47" y="50"/>
                    <a:pt x="47" y="50"/>
                  </a:cubicBezTo>
                  <a:cubicBezTo>
                    <a:pt x="31" y="50"/>
                    <a:pt x="31" y="50"/>
                    <a:pt x="31" y="50"/>
                  </a:cubicBezTo>
                  <a:cubicBezTo>
                    <a:pt x="30" y="53"/>
                    <a:pt x="30" y="53"/>
                    <a:pt x="30" y="53"/>
                  </a:cubicBezTo>
                  <a:lnTo>
                    <a:pt x="31" y="56"/>
                  </a:lnTo>
                  <a:close/>
                  <a:moveTo>
                    <a:pt x="46" y="59"/>
                  </a:moveTo>
                  <a:cubicBezTo>
                    <a:pt x="31" y="59"/>
                    <a:pt x="31" y="59"/>
                    <a:pt x="31" y="59"/>
                  </a:cubicBezTo>
                  <a:cubicBezTo>
                    <a:pt x="31" y="79"/>
                    <a:pt x="31" y="79"/>
                    <a:pt x="31" y="79"/>
                  </a:cubicBezTo>
                  <a:cubicBezTo>
                    <a:pt x="44" y="79"/>
                    <a:pt x="44" y="79"/>
                    <a:pt x="44" y="79"/>
                  </a:cubicBezTo>
                  <a:cubicBezTo>
                    <a:pt x="48" y="76"/>
                    <a:pt x="48" y="76"/>
                    <a:pt x="48" y="76"/>
                  </a:cubicBezTo>
                  <a:lnTo>
                    <a:pt x="46" y="59"/>
                  </a:lnTo>
                  <a:close/>
                  <a:moveTo>
                    <a:pt x="53" y="84"/>
                  </a:moveTo>
                  <a:cubicBezTo>
                    <a:pt x="53" y="84"/>
                    <a:pt x="51" y="82"/>
                    <a:pt x="51" y="82"/>
                  </a:cubicBezTo>
                  <a:cubicBezTo>
                    <a:pt x="50" y="82"/>
                    <a:pt x="50" y="80"/>
                    <a:pt x="50" y="79"/>
                  </a:cubicBezTo>
                  <a:cubicBezTo>
                    <a:pt x="46" y="83"/>
                    <a:pt x="46" y="83"/>
                    <a:pt x="46" y="83"/>
                  </a:cubicBezTo>
                  <a:cubicBezTo>
                    <a:pt x="45" y="83"/>
                    <a:pt x="45" y="83"/>
                    <a:pt x="45" y="83"/>
                  </a:cubicBezTo>
                  <a:cubicBezTo>
                    <a:pt x="30" y="83"/>
                    <a:pt x="30" y="83"/>
                    <a:pt x="30" y="83"/>
                  </a:cubicBezTo>
                  <a:cubicBezTo>
                    <a:pt x="30" y="84"/>
                    <a:pt x="30" y="90"/>
                    <a:pt x="30" y="93"/>
                  </a:cubicBezTo>
                  <a:cubicBezTo>
                    <a:pt x="33" y="96"/>
                    <a:pt x="37" y="99"/>
                    <a:pt x="38" y="99"/>
                  </a:cubicBezTo>
                  <a:cubicBezTo>
                    <a:pt x="48" y="87"/>
                    <a:pt x="48" y="87"/>
                    <a:pt x="48" y="87"/>
                  </a:cubicBezTo>
                  <a:cubicBezTo>
                    <a:pt x="48" y="87"/>
                    <a:pt x="48" y="87"/>
                    <a:pt x="48" y="87"/>
                  </a:cubicBezTo>
                  <a:lnTo>
                    <a:pt x="53" y="84"/>
                  </a:lnTo>
                  <a:close/>
                  <a:moveTo>
                    <a:pt x="50" y="89"/>
                  </a:moveTo>
                  <a:cubicBezTo>
                    <a:pt x="41" y="101"/>
                    <a:pt x="41" y="101"/>
                    <a:pt x="41" y="101"/>
                  </a:cubicBezTo>
                  <a:cubicBezTo>
                    <a:pt x="56" y="107"/>
                    <a:pt x="56" y="107"/>
                    <a:pt x="56" y="107"/>
                  </a:cubicBezTo>
                  <a:cubicBezTo>
                    <a:pt x="64" y="103"/>
                    <a:pt x="74" y="96"/>
                    <a:pt x="76" y="94"/>
                  </a:cubicBezTo>
                  <a:cubicBezTo>
                    <a:pt x="56" y="87"/>
                    <a:pt x="56" y="87"/>
                    <a:pt x="56" y="87"/>
                  </a:cubicBezTo>
                  <a:lnTo>
                    <a:pt x="50" y="89"/>
                  </a:lnTo>
                  <a:close/>
                  <a:moveTo>
                    <a:pt x="58" y="28"/>
                  </a:moveTo>
                  <a:cubicBezTo>
                    <a:pt x="58" y="26"/>
                    <a:pt x="58" y="16"/>
                    <a:pt x="58" y="15"/>
                  </a:cubicBezTo>
                  <a:cubicBezTo>
                    <a:pt x="58" y="15"/>
                    <a:pt x="58" y="15"/>
                    <a:pt x="58" y="15"/>
                  </a:cubicBezTo>
                  <a:cubicBezTo>
                    <a:pt x="58" y="15"/>
                    <a:pt x="59" y="15"/>
                    <a:pt x="59" y="14"/>
                  </a:cubicBezTo>
                  <a:cubicBezTo>
                    <a:pt x="59" y="14"/>
                    <a:pt x="59" y="13"/>
                    <a:pt x="59" y="12"/>
                  </a:cubicBezTo>
                  <a:cubicBezTo>
                    <a:pt x="52" y="12"/>
                    <a:pt x="52" y="12"/>
                    <a:pt x="52" y="12"/>
                  </a:cubicBezTo>
                  <a:cubicBezTo>
                    <a:pt x="52" y="13"/>
                    <a:pt x="52" y="13"/>
                    <a:pt x="52" y="14"/>
                  </a:cubicBezTo>
                  <a:cubicBezTo>
                    <a:pt x="52" y="14"/>
                    <a:pt x="53" y="15"/>
                    <a:pt x="53" y="15"/>
                  </a:cubicBezTo>
                  <a:cubicBezTo>
                    <a:pt x="53" y="15"/>
                    <a:pt x="53" y="15"/>
                    <a:pt x="53" y="15"/>
                  </a:cubicBezTo>
                  <a:cubicBezTo>
                    <a:pt x="53" y="28"/>
                    <a:pt x="53" y="28"/>
                    <a:pt x="53" y="28"/>
                  </a:cubicBezTo>
                  <a:cubicBezTo>
                    <a:pt x="53" y="28"/>
                    <a:pt x="53" y="28"/>
                    <a:pt x="53" y="28"/>
                  </a:cubicBezTo>
                  <a:cubicBezTo>
                    <a:pt x="53" y="28"/>
                    <a:pt x="52" y="29"/>
                    <a:pt x="52" y="32"/>
                  </a:cubicBezTo>
                  <a:cubicBezTo>
                    <a:pt x="52" y="34"/>
                    <a:pt x="53" y="36"/>
                    <a:pt x="53" y="36"/>
                  </a:cubicBezTo>
                  <a:cubicBezTo>
                    <a:pt x="53" y="36"/>
                    <a:pt x="53" y="36"/>
                    <a:pt x="53" y="36"/>
                  </a:cubicBezTo>
                  <a:cubicBezTo>
                    <a:pt x="53" y="46"/>
                    <a:pt x="53" y="46"/>
                    <a:pt x="53" y="46"/>
                  </a:cubicBezTo>
                  <a:cubicBezTo>
                    <a:pt x="53" y="46"/>
                    <a:pt x="53" y="46"/>
                    <a:pt x="53" y="46"/>
                  </a:cubicBezTo>
                  <a:cubicBezTo>
                    <a:pt x="53" y="47"/>
                    <a:pt x="52" y="47"/>
                    <a:pt x="52" y="48"/>
                  </a:cubicBezTo>
                  <a:cubicBezTo>
                    <a:pt x="52" y="49"/>
                    <a:pt x="52" y="49"/>
                    <a:pt x="52" y="49"/>
                  </a:cubicBezTo>
                  <a:cubicBezTo>
                    <a:pt x="59" y="49"/>
                    <a:pt x="59" y="49"/>
                    <a:pt x="59" y="49"/>
                  </a:cubicBezTo>
                  <a:cubicBezTo>
                    <a:pt x="59" y="49"/>
                    <a:pt x="59" y="48"/>
                    <a:pt x="59" y="47"/>
                  </a:cubicBezTo>
                  <a:cubicBezTo>
                    <a:pt x="59" y="47"/>
                    <a:pt x="59" y="46"/>
                    <a:pt x="58" y="46"/>
                  </a:cubicBezTo>
                  <a:cubicBezTo>
                    <a:pt x="58" y="46"/>
                    <a:pt x="58" y="46"/>
                    <a:pt x="58" y="46"/>
                  </a:cubicBezTo>
                  <a:cubicBezTo>
                    <a:pt x="58" y="36"/>
                    <a:pt x="58" y="36"/>
                    <a:pt x="58" y="36"/>
                  </a:cubicBezTo>
                  <a:cubicBezTo>
                    <a:pt x="58" y="36"/>
                    <a:pt x="58" y="36"/>
                    <a:pt x="58" y="36"/>
                  </a:cubicBezTo>
                  <a:cubicBezTo>
                    <a:pt x="58" y="36"/>
                    <a:pt x="59" y="35"/>
                    <a:pt x="59" y="35"/>
                  </a:cubicBezTo>
                  <a:cubicBezTo>
                    <a:pt x="59" y="34"/>
                    <a:pt x="60" y="33"/>
                    <a:pt x="60" y="32"/>
                  </a:cubicBezTo>
                  <a:cubicBezTo>
                    <a:pt x="60" y="30"/>
                    <a:pt x="59" y="29"/>
                    <a:pt x="58" y="28"/>
                  </a:cubicBezTo>
                  <a:cubicBezTo>
                    <a:pt x="58" y="28"/>
                    <a:pt x="58" y="28"/>
                    <a:pt x="58" y="28"/>
                  </a:cubicBezTo>
                  <a:cubicBezTo>
                    <a:pt x="58" y="28"/>
                    <a:pt x="58" y="28"/>
                    <a:pt x="58" y="28"/>
                  </a:cubicBezTo>
                  <a:moveTo>
                    <a:pt x="74" y="38"/>
                  </a:moveTo>
                  <a:cubicBezTo>
                    <a:pt x="85" y="26"/>
                    <a:pt x="85" y="26"/>
                    <a:pt x="85" y="26"/>
                  </a:cubicBezTo>
                  <a:cubicBezTo>
                    <a:pt x="83" y="26"/>
                    <a:pt x="82" y="26"/>
                    <a:pt x="80" y="26"/>
                  </a:cubicBezTo>
                  <a:cubicBezTo>
                    <a:pt x="77" y="26"/>
                    <a:pt x="73" y="26"/>
                    <a:pt x="69" y="26"/>
                  </a:cubicBezTo>
                  <a:cubicBezTo>
                    <a:pt x="68" y="26"/>
                    <a:pt x="66" y="25"/>
                    <a:pt x="65" y="25"/>
                  </a:cubicBezTo>
                  <a:cubicBezTo>
                    <a:pt x="64" y="24"/>
                    <a:pt x="62" y="23"/>
                    <a:pt x="62" y="23"/>
                  </a:cubicBezTo>
                  <a:cubicBezTo>
                    <a:pt x="62" y="24"/>
                    <a:pt x="61" y="26"/>
                    <a:pt x="61" y="27"/>
                  </a:cubicBezTo>
                  <a:cubicBezTo>
                    <a:pt x="61" y="27"/>
                    <a:pt x="63" y="29"/>
                    <a:pt x="63" y="32"/>
                  </a:cubicBezTo>
                  <a:cubicBezTo>
                    <a:pt x="63" y="32"/>
                    <a:pt x="63" y="32"/>
                    <a:pt x="63" y="32"/>
                  </a:cubicBezTo>
                  <a:cubicBezTo>
                    <a:pt x="63" y="33"/>
                    <a:pt x="63" y="35"/>
                    <a:pt x="61" y="37"/>
                  </a:cubicBezTo>
                  <a:cubicBezTo>
                    <a:pt x="62" y="39"/>
                    <a:pt x="62" y="40"/>
                    <a:pt x="63" y="41"/>
                  </a:cubicBezTo>
                  <a:cubicBezTo>
                    <a:pt x="63" y="40"/>
                    <a:pt x="66" y="38"/>
                    <a:pt x="69" y="38"/>
                  </a:cubicBezTo>
                  <a:cubicBezTo>
                    <a:pt x="69" y="38"/>
                    <a:pt x="71" y="38"/>
                    <a:pt x="74" y="38"/>
                  </a:cubicBezTo>
                  <a:moveTo>
                    <a:pt x="125" y="38"/>
                  </a:moveTo>
                  <a:cubicBezTo>
                    <a:pt x="140" y="19"/>
                    <a:pt x="140" y="19"/>
                    <a:pt x="140" y="19"/>
                  </a:cubicBezTo>
                  <a:cubicBezTo>
                    <a:pt x="139" y="19"/>
                    <a:pt x="138" y="19"/>
                    <a:pt x="136" y="20"/>
                  </a:cubicBezTo>
                  <a:cubicBezTo>
                    <a:pt x="135" y="21"/>
                    <a:pt x="134" y="23"/>
                    <a:pt x="134" y="24"/>
                  </a:cubicBezTo>
                  <a:cubicBezTo>
                    <a:pt x="134" y="24"/>
                    <a:pt x="134" y="24"/>
                    <a:pt x="134" y="24"/>
                  </a:cubicBezTo>
                  <a:cubicBezTo>
                    <a:pt x="134" y="24"/>
                    <a:pt x="134" y="24"/>
                    <a:pt x="134" y="24"/>
                  </a:cubicBezTo>
                  <a:cubicBezTo>
                    <a:pt x="134" y="23"/>
                    <a:pt x="133" y="22"/>
                    <a:pt x="132" y="22"/>
                  </a:cubicBezTo>
                  <a:cubicBezTo>
                    <a:pt x="131" y="22"/>
                    <a:pt x="129" y="22"/>
                    <a:pt x="128" y="23"/>
                  </a:cubicBezTo>
                  <a:cubicBezTo>
                    <a:pt x="130" y="26"/>
                    <a:pt x="130" y="27"/>
                    <a:pt x="129" y="28"/>
                  </a:cubicBezTo>
                  <a:cubicBezTo>
                    <a:pt x="128" y="29"/>
                    <a:pt x="127" y="29"/>
                    <a:pt x="126" y="29"/>
                  </a:cubicBezTo>
                  <a:cubicBezTo>
                    <a:pt x="124" y="28"/>
                    <a:pt x="124" y="26"/>
                    <a:pt x="124" y="25"/>
                  </a:cubicBezTo>
                  <a:cubicBezTo>
                    <a:pt x="124" y="26"/>
                    <a:pt x="123" y="26"/>
                    <a:pt x="121" y="26"/>
                  </a:cubicBezTo>
                  <a:cubicBezTo>
                    <a:pt x="121" y="26"/>
                    <a:pt x="120" y="26"/>
                    <a:pt x="119" y="25"/>
                  </a:cubicBezTo>
                  <a:cubicBezTo>
                    <a:pt x="119" y="24"/>
                    <a:pt x="119" y="24"/>
                    <a:pt x="119" y="23"/>
                  </a:cubicBezTo>
                  <a:cubicBezTo>
                    <a:pt x="120" y="21"/>
                    <a:pt x="122" y="21"/>
                    <a:pt x="124" y="21"/>
                  </a:cubicBezTo>
                  <a:cubicBezTo>
                    <a:pt x="124" y="20"/>
                    <a:pt x="124" y="18"/>
                    <a:pt x="122" y="17"/>
                  </a:cubicBezTo>
                  <a:cubicBezTo>
                    <a:pt x="121" y="16"/>
                    <a:pt x="118" y="17"/>
                    <a:pt x="118" y="17"/>
                  </a:cubicBezTo>
                  <a:cubicBezTo>
                    <a:pt x="118" y="17"/>
                    <a:pt x="118" y="17"/>
                    <a:pt x="118" y="17"/>
                  </a:cubicBezTo>
                  <a:cubicBezTo>
                    <a:pt x="118" y="17"/>
                    <a:pt x="118" y="16"/>
                    <a:pt x="118" y="16"/>
                  </a:cubicBezTo>
                  <a:cubicBezTo>
                    <a:pt x="118" y="16"/>
                    <a:pt x="120" y="15"/>
                    <a:pt x="120" y="13"/>
                  </a:cubicBezTo>
                  <a:cubicBezTo>
                    <a:pt x="120" y="12"/>
                    <a:pt x="120" y="10"/>
                    <a:pt x="118" y="8"/>
                  </a:cubicBezTo>
                  <a:cubicBezTo>
                    <a:pt x="118" y="8"/>
                    <a:pt x="118" y="8"/>
                    <a:pt x="118" y="8"/>
                  </a:cubicBezTo>
                  <a:cubicBezTo>
                    <a:pt x="116" y="8"/>
                    <a:pt x="114" y="9"/>
                    <a:pt x="113" y="10"/>
                  </a:cubicBezTo>
                  <a:cubicBezTo>
                    <a:pt x="112" y="12"/>
                    <a:pt x="112" y="14"/>
                    <a:pt x="112" y="14"/>
                  </a:cubicBezTo>
                  <a:cubicBezTo>
                    <a:pt x="113" y="14"/>
                    <a:pt x="112" y="14"/>
                    <a:pt x="112" y="14"/>
                  </a:cubicBezTo>
                  <a:cubicBezTo>
                    <a:pt x="112" y="14"/>
                    <a:pt x="112" y="14"/>
                    <a:pt x="112" y="14"/>
                  </a:cubicBezTo>
                  <a:cubicBezTo>
                    <a:pt x="112" y="14"/>
                    <a:pt x="111" y="11"/>
                    <a:pt x="109" y="11"/>
                  </a:cubicBezTo>
                  <a:cubicBezTo>
                    <a:pt x="107" y="10"/>
                    <a:pt x="105" y="12"/>
                    <a:pt x="105" y="12"/>
                  </a:cubicBezTo>
                  <a:cubicBezTo>
                    <a:pt x="107" y="14"/>
                    <a:pt x="107" y="16"/>
                    <a:pt x="107" y="17"/>
                  </a:cubicBezTo>
                  <a:cubicBezTo>
                    <a:pt x="106" y="18"/>
                    <a:pt x="106" y="19"/>
                    <a:pt x="105" y="19"/>
                  </a:cubicBezTo>
                  <a:cubicBezTo>
                    <a:pt x="104" y="19"/>
                    <a:pt x="103" y="18"/>
                    <a:pt x="103" y="18"/>
                  </a:cubicBezTo>
                  <a:cubicBezTo>
                    <a:pt x="102" y="17"/>
                    <a:pt x="102" y="16"/>
                    <a:pt x="102" y="16"/>
                  </a:cubicBezTo>
                  <a:cubicBezTo>
                    <a:pt x="101" y="16"/>
                    <a:pt x="99" y="17"/>
                    <a:pt x="98" y="16"/>
                  </a:cubicBezTo>
                  <a:cubicBezTo>
                    <a:pt x="97" y="15"/>
                    <a:pt x="96" y="15"/>
                    <a:pt x="96" y="14"/>
                  </a:cubicBezTo>
                  <a:cubicBezTo>
                    <a:pt x="97" y="13"/>
                    <a:pt x="97" y="11"/>
                    <a:pt x="101" y="11"/>
                  </a:cubicBezTo>
                  <a:cubicBezTo>
                    <a:pt x="101" y="10"/>
                    <a:pt x="100" y="8"/>
                    <a:pt x="99" y="7"/>
                  </a:cubicBezTo>
                  <a:cubicBezTo>
                    <a:pt x="98" y="7"/>
                    <a:pt x="97" y="7"/>
                    <a:pt x="96" y="7"/>
                  </a:cubicBezTo>
                  <a:cubicBezTo>
                    <a:pt x="96" y="7"/>
                    <a:pt x="96" y="7"/>
                    <a:pt x="96" y="7"/>
                  </a:cubicBezTo>
                  <a:cubicBezTo>
                    <a:pt x="96" y="7"/>
                    <a:pt x="96" y="7"/>
                    <a:pt x="96" y="7"/>
                  </a:cubicBezTo>
                  <a:cubicBezTo>
                    <a:pt x="96" y="7"/>
                    <a:pt x="98" y="5"/>
                    <a:pt x="98" y="3"/>
                  </a:cubicBezTo>
                  <a:cubicBezTo>
                    <a:pt x="97" y="1"/>
                    <a:pt x="96" y="0"/>
                    <a:pt x="96" y="0"/>
                  </a:cubicBezTo>
                  <a:cubicBezTo>
                    <a:pt x="92" y="23"/>
                    <a:pt x="92" y="23"/>
                    <a:pt x="92" y="23"/>
                  </a:cubicBezTo>
                  <a:cubicBezTo>
                    <a:pt x="102" y="28"/>
                    <a:pt x="102" y="28"/>
                    <a:pt x="102" y="28"/>
                  </a:cubicBezTo>
                  <a:cubicBezTo>
                    <a:pt x="103" y="27"/>
                    <a:pt x="105" y="26"/>
                    <a:pt x="106" y="26"/>
                  </a:cubicBezTo>
                  <a:cubicBezTo>
                    <a:pt x="108" y="24"/>
                    <a:pt x="111" y="25"/>
                    <a:pt x="114" y="26"/>
                  </a:cubicBezTo>
                  <a:cubicBezTo>
                    <a:pt x="118" y="28"/>
                    <a:pt x="119" y="30"/>
                    <a:pt x="119" y="31"/>
                  </a:cubicBezTo>
                  <a:cubicBezTo>
                    <a:pt x="119" y="32"/>
                    <a:pt x="118" y="34"/>
                    <a:pt x="118" y="35"/>
                  </a:cubicBezTo>
                  <a:lnTo>
                    <a:pt x="125" y="38"/>
                  </a:lnTo>
                  <a:close/>
                  <a:moveTo>
                    <a:pt x="180" y="35"/>
                  </a:moveTo>
                  <a:cubicBezTo>
                    <a:pt x="189" y="31"/>
                    <a:pt x="189" y="31"/>
                    <a:pt x="189" y="31"/>
                  </a:cubicBezTo>
                  <a:cubicBezTo>
                    <a:pt x="180" y="27"/>
                    <a:pt x="180" y="27"/>
                    <a:pt x="180" y="27"/>
                  </a:cubicBezTo>
                  <a:cubicBezTo>
                    <a:pt x="175" y="27"/>
                    <a:pt x="166" y="27"/>
                    <a:pt x="154" y="26"/>
                  </a:cubicBezTo>
                  <a:cubicBezTo>
                    <a:pt x="149" y="26"/>
                    <a:pt x="144" y="26"/>
                    <a:pt x="139" y="26"/>
                  </a:cubicBezTo>
                  <a:cubicBezTo>
                    <a:pt x="131" y="36"/>
                    <a:pt x="131" y="36"/>
                    <a:pt x="131" y="36"/>
                  </a:cubicBezTo>
                  <a:cubicBezTo>
                    <a:pt x="144" y="36"/>
                    <a:pt x="144" y="36"/>
                    <a:pt x="144" y="36"/>
                  </a:cubicBezTo>
                  <a:cubicBezTo>
                    <a:pt x="160" y="35"/>
                    <a:pt x="174" y="35"/>
                    <a:pt x="180" y="35"/>
                  </a:cubicBezTo>
                  <a:moveTo>
                    <a:pt x="168" y="86"/>
                  </a:moveTo>
                  <a:cubicBezTo>
                    <a:pt x="168" y="86"/>
                    <a:pt x="168" y="86"/>
                    <a:pt x="168" y="86"/>
                  </a:cubicBezTo>
                  <a:cubicBezTo>
                    <a:pt x="168" y="86"/>
                    <a:pt x="168" y="86"/>
                    <a:pt x="168" y="86"/>
                  </a:cubicBezTo>
                  <a:cubicBezTo>
                    <a:pt x="167" y="85"/>
                    <a:pt x="166" y="85"/>
                    <a:pt x="166" y="85"/>
                  </a:cubicBezTo>
                  <a:cubicBezTo>
                    <a:pt x="159" y="82"/>
                    <a:pt x="154" y="79"/>
                    <a:pt x="151" y="74"/>
                  </a:cubicBezTo>
                  <a:cubicBezTo>
                    <a:pt x="151" y="74"/>
                    <a:pt x="151" y="74"/>
                    <a:pt x="151" y="74"/>
                  </a:cubicBezTo>
                  <a:cubicBezTo>
                    <a:pt x="148" y="69"/>
                    <a:pt x="149" y="58"/>
                    <a:pt x="157" y="54"/>
                  </a:cubicBezTo>
                  <a:cubicBezTo>
                    <a:pt x="157" y="53"/>
                    <a:pt x="157" y="53"/>
                    <a:pt x="157" y="54"/>
                  </a:cubicBezTo>
                  <a:cubicBezTo>
                    <a:pt x="158" y="55"/>
                    <a:pt x="159" y="57"/>
                    <a:pt x="159" y="57"/>
                  </a:cubicBezTo>
                  <a:cubicBezTo>
                    <a:pt x="160" y="57"/>
                    <a:pt x="161" y="57"/>
                    <a:pt x="163" y="57"/>
                  </a:cubicBezTo>
                  <a:cubicBezTo>
                    <a:pt x="164" y="57"/>
                    <a:pt x="165" y="57"/>
                    <a:pt x="166" y="57"/>
                  </a:cubicBezTo>
                  <a:cubicBezTo>
                    <a:pt x="166" y="55"/>
                    <a:pt x="166" y="53"/>
                    <a:pt x="165" y="51"/>
                  </a:cubicBezTo>
                  <a:cubicBezTo>
                    <a:pt x="165" y="51"/>
                    <a:pt x="165" y="51"/>
                    <a:pt x="165" y="51"/>
                  </a:cubicBezTo>
                  <a:cubicBezTo>
                    <a:pt x="165" y="51"/>
                    <a:pt x="165" y="51"/>
                    <a:pt x="166" y="51"/>
                  </a:cubicBezTo>
                  <a:cubicBezTo>
                    <a:pt x="168" y="53"/>
                    <a:pt x="169" y="54"/>
                    <a:pt x="169" y="57"/>
                  </a:cubicBezTo>
                  <a:cubicBezTo>
                    <a:pt x="171" y="57"/>
                    <a:pt x="175" y="57"/>
                    <a:pt x="176" y="57"/>
                  </a:cubicBezTo>
                  <a:cubicBezTo>
                    <a:pt x="176" y="55"/>
                    <a:pt x="176" y="54"/>
                    <a:pt x="175" y="53"/>
                  </a:cubicBezTo>
                  <a:cubicBezTo>
                    <a:pt x="175" y="53"/>
                    <a:pt x="175" y="53"/>
                    <a:pt x="175" y="53"/>
                  </a:cubicBezTo>
                  <a:cubicBezTo>
                    <a:pt x="175" y="53"/>
                    <a:pt x="175" y="53"/>
                    <a:pt x="175" y="53"/>
                  </a:cubicBezTo>
                  <a:cubicBezTo>
                    <a:pt x="183" y="56"/>
                    <a:pt x="185" y="63"/>
                    <a:pt x="185" y="67"/>
                  </a:cubicBezTo>
                  <a:cubicBezTo>
                    <a:pt x="185" y="73"/>
                    <a:pt x="182" y="78"/>
                    <a:pt x="177" y="81"/>
                  </a:cubicBezTo>
                  <a:cubicBezTo>
                    <a:pt x="174" y="83"/>
                    <a:pt x="171" y="85"/>
                    <a:pt x="168" y="86"/>
                  </a:cubicBezTo>
                  <a:moveTo>
                    <a:pt x="91" y="42"/>
                  </a:moveTo>
                  <a:cubicBezTo>
                    <a:pt x="90" y="43"/>
                    <a:pt x="87" y="43"/>
                    <a:pt x="85" y="43"/>
                  </a:cubicBezTo>
                  <a:cubicBezTo>
                    <a:pt x="85" y="43"/>
                    <a:pt x="85" y="43"/>
                    <a:pt x="84" y="43"/>
                  </a:cubicBezTo>
                  <a:cubicBezTo>
                    <a:pt x="84" y="43"/>
                    <a:pt x="84" y="40"/>
                    <a:pt x="84" y="39"/>
                  </a:cubicBezTo>
                  <a:cubicBezTo>
                    <a:pt x="84" y="39"/>
                    <a:pt x="85" y="39"/>
                    <a:pt x="86" y="39"/>
                  </a:cubicBezTo>
                  <a:cubicBezTo>
                    <a:pt x="87" y="39"/>
                    <a:pt x="90" y="40"/>
                    <a:pt x="91" y="42"/>
                  </a:cubicBezTo>
                  <a:cubicBezTo>
                    <a:pt x="91" y="42"/>
                    <a:pt x="91" y="42"/>
                    <a:pt x="91" y="42"/>
                  </a:cubicBezTo>
                  <a:moveTo>
                    <a:pt x="194" y="117"/>
                  </a:moveTo>
                  <a:cubicBezTo>
                    <a:pt x="194" y="117"/>
                    <a:pt x="194" y="117"/>
                    <a:pt x="195" y="117"/>
                  </a:cubicBezTo>
                  <a:cubicBezTo>
                    <a:pt x="195" y="117"/>
                    <a:pt x="195" y="117"/>
                    <a:pt x="195" y="117"/>
                  </a:cubicBezTo>
                  <a:cubicBezTo>
                    <a:pt x="197" y="117"/>
                    <a:pt x="199" y="117"/>
                    <a:pt x="200" y="116"/>
                  </a:cubicBezTo>
                  <a:cubicBezTo>
                    <a:pt x="200" y="116"/>
                    <a:pt x="199" y="110"/>
                    <a:pt x="198" y="108"/>
                  </a:cubicBezTo>
                  <a:cubicBezTo>
                    <a:pt x="196" y="108"/>
                    <a:pt x="193" y="108"/>
                    <a:pt x="191" y="105"/>
                  </a:cubicBezTo>
                  <a:cubicBezTo>
                    <a:pt x="191" y="104"/>
                    <a:pt x="190" y="104"/>
                    <a:pt x="190" y="103"/>
                  </a:cubicBezTo>
                  <a:cubicBezTo>
                    <a:pt x="186" y="98"/>
                    <a:pt x="181" y="93"/>
                    <a:pt x="174" y="89"/>
                  </a:cubicBezTo>
                  <a:cubicBezTo>
                    <a:pt x="174" y="89"/>
                    <a:pt x="174" y="89"/>
                    <a:pt x="174" y="89"/>
                  </a:cubicBezTo>
                  <a:cubicBezTo>
                    <a:pt x="174" y="89"/>
                    <a:pt x="174" y="89"/>
                    <a:pt x="174" y="89"/>
                  </a:cubicBezTo>
                  <a:cubicBezTo>
                    <a:pt x="184" y="84"/>
                    <a:pt x="187" y="79"/>
                    <a:pt x="189" y="77"/>
                  </a:cubicBezTo>
                  <a:cubicBezTo>
                    <a:pt x="190" y="74"/>
                    <a:pt x="192" y="67"/>
                    <a:pt x="190" y="61"/>
                  </a:cubicBezTo>
                  <a:cubicBezTo>
                    <a:pt x="189" y="55"/>
                    <a:pt x="186" y="51"/>
                    <a:pt x="180" y="48"/>
                  </a:cubicBezTo>
                  <a:cubicBezTo>
                    <a:pt x="170" y="43"/>
                    <a:pt x="160" y="45"/>
                    <a:pt x="155" y="47"/>
                  </a:cubicBezTo>
                  <a:cubicBezTo>
                    <a:pt x="146" y="52"/>
                    <a:pt x="141" y="61"/>
                    <a:pt x="143" y="71"/>
                  </a:cubicBezTo>
                  <a:cubicBezTo>
                    <a:pt x="145" y="82"/>
                    <a:pt x="152" y="85"/>
                    <a:pt x="160" y="89"/>
                  </a:cubicBezTo>
                  <a:cubicBezTo>
                    <a:pt x="160" y="89"/>
                    <a:pt x="160" y="89"/>
                    <a:pt x="160" y="89"/>
                  </a:cubicBezTo>
                  <a:cubicBezTo>
                    <a:pt x="160" y="89"/>
                    <a:pt x="160" y="89"/>
                    <a:pt x="160" y="89"/>
                  </a:cubicBezTo>
                  <a:cubicBezTo>
                    <a:pt x="153" y="93"/>
                    <a:pt x="149" y="97"/>
                    <a:pt x="149" y="105"/>
                  </a:cubicBezTo>
                  <a:cubicBezTo>
                    <a:pt x="149" y="106"/>
                    <a:pt x="149" y="108"/>
                    <a:pt x="150" y="110"/>
                  </a:cubicBezTo>
                  <a:cubicBezTo>
                    <a:pt x="151" y="113"/>
                    <a:pt x="152" y="117"/>
                    <a:pt x="151" y="123"/>
                  </a:cubicBezTo>
                  <a:cubicBezTo>
                    <a:pt x="151" y="123"/>
                    <a:pt x="156" y="121"/>
                    <a:pt x="156" y="120"/>
                  </a:cubicBezTo>
                  <a:cubicBezTo>
                    <a:pt x="158" y="116"/>
                    <a:pt x="158" y="109"/>
                    <a:pt x="158" y="109"/>
                  </a:cubicBezTo>
                  <a:cubicBezTo>
                    <a:pt x="158" y="109"/>
                    <a:pt x="158" y="109"/>
                    <a:pt x="158" y="109"/>
                  </a:cubicBezTo>
                  <a:cubicBezTo>
                    <a:pt x="158" y="109"/>
                    <a:pt x="158" y="109"/>
                    <a:pt x="158" y="109"/>
                  </a:cubicBezTo>
                  <a:cubicBezTo>
                    <a:pt x="160" y="111"/>
                    <a:pt x="160" y="115"/>
                    <a:pt x="160" y="118"/>
                  </a:cubicBezTo>
                  <a:cubicBezTo>
                    <a:pt x="161" y="117"/>
                    <a:pt x="163" y="116"/>
                    <a:pt x="164" y="115"/>
                  </a:cubicBezTo>
                  <a:cubicBezTo>
                    <a:pt x="165" y="109"/>
                    <a:pt x="164" y="105"/>
                    <a:pt x="163" y="102"/>
                  </a:cubicBezTo>
                  <a:cubicBezTo>
                    <a:pt x="163" y="102"/>
                    <a:pt x="162" y="102"/>
                    <a:pt x="162" y="101"/>
                  </a:cubicBezTo>
                  <a:cubicBezTo>
                    <a:pt x="161" y="98"/>
                    <a:pt x="164" y="94"/>
                    <a:pt x="166" y="93"/>
                  </a:cubicBezTo>
                  <a:cubicBezTo>
                    <a:pt x="167" y="93"/>
                    <a:pt x="167" y="93"/>
                    <a:pt x="167" y="93"/>
                  </a:cubicBezTo>
                  <a:cubicBezTo>
                    <a:pt x="169" y="94"/>
                    <a:pt x="171" y="95"/>
                    <a:pt x="172" y="96"/>
                  </a:cubicBezTo>
                  <a:cubicBezTo>
                    <a:pt x="175" y="98"/>
                    <a:pt x="182" y="103"/>
                    <a:pt x="185" y="110"/>
                  </a:cubicBezTo>
                  <a:cubicBezTo>
                    <a:pt x="189" y="120"/>
                    <a:pt x="187" y="126"/>
                    <a:pt x="185" y="130"/>
                  </a:cubicBezTo>
                  <a:cubicBezTo>
                    <a:pt x="181" y="135"/>
                    <a:pt x="178" y="138"/>
                    <a:pt x="172" y="138"/>
                  </a:cubicBezTo>
                  <a:cubicBezTo>
                    <a:pt x="172" y="138"/>
                    <a:pt x="172" y="138"/>
                    <a:pt x="172" y="138"/>
                  </a:cubicBezTo>
                  <a:cubicBezTo>
                    <a:pt x="172" y="138"/>
                    <a:pt x="172" y="138"/>
                    <a:pt x="172" y="138"/>
                  </a:cubicBezTo>
                  <a:cubicBezTo>
                    <a:pt x="170" y="138"/>
                    <a:pt x="169" y="138"/>
                    <a:pt x="167" y="138"/>
                  </a:cubicBezTo>
                  <a:cubicBezTo>
                    <a:pt x="166" y="138"/>
                    <a:pt x="164" y="138"/>
                    <a:pt x="163" y="137"/>
                  </a:cubicBezTo>
                  <a:cubicBezTo>
                    <a:pt x="162" y="137"/>
                    <a:pt x="161" y="137"/>
                    <a:pt x="160" y="136"/>
                  </a:cubicBezTo>
                  <a:cubicBezTo>
                    <a:pt x="160" y="136"/>
                    <a:pt x="160" y="136"/>
                    <a:pt x="160" y="136"/>
                  </a:cubicBezTo>
                  <a:cubicBezTo>
                    <a:pt x="160" y="136"/>
                    <a:pt x="160" y="136"/>
                    <a:pt x="159" y="136"/>
                  </a:cubicBezTo>
                  <a:cubicBezTo>
                    <a:pt x="159" y="136"/>
                    <a:pt x="159" y="136"/>
                    <a:pt x="159" y="136"/>
                  </a:cubicBezTo>
                  <a:cubicBezTo>
                    <a:pt x="159" y="136"/>
                    <a:pt x="159" y="136"/>
                    <a:pt x="159" y="136"/>
                  </a:cubicBezTo>
                  <a:cubicBezTo>
                    <a:pt x="159" y="136"/>
                    <a:pt x="159" y="136"/>
                    <a:pt x="159" y="136"/>
                  </a:cubicBezTo>
                  <a:cubicBezTo>
                    <a:pt x="156" y="134"/>
                    <a:pt x="147" y="129"/>
                    <a:pt x="138" y="120"/>
                  </a:cubicBezTo>
                  <a:cubicBezTo>
                    <a:pt x="133" y="114"/>
                    <a:pt x="129" y="109"/>
                    <a:pt x="126" y="106"/>
                  </a:cubicBezTo>
                  <a:cubicBezTo>
                    <a:pt x="125" y="104"/>
                    <a:pt x="125" y="104"/>
                    <a:pt x="125" y="104"/>
                  </a:cubicBezTo>
                  <a:cubicBezTo>
                    <a:pt x="125" y="104"/>
                    <a:pt x="125" y="104"/>
                    <a:pt x="125" y="104"/>
                  </a:cubicBezTo>
                  <a:cubicBezTo>
                    <a:pt x="125" y="104"/>
                    <a:pt x="125" y="104"/>
                    <a:pt x="125" y="104"/>
                  </a:cubicBezTo>
                  <a:cubicBezTo>
                    <a:pt x="129" y="106"/>
                    <a:pt x="133" y="105"/>
                    <a:pt x="134" y="105"/>
                  </a:cubicBezTo>
                  <a:cubicBezTo>
                    <a:pt x="134" y="105"/>
                    <a:pt x="134" y="102"/>
                    <a:pt x="134" y="100"/>
                  </a:cubicBezTo>
                  <a:cubicBezTo>
                    <a:pt x="134" y="94"/>
                    <a:pt x="134" y="94"/>
                    <a:pt x="134" y="94"/>
                  </a:cubicBezTo>
                  <a:cubicBezTo>
                    <a:pt x="134" y="94"/>
                    <a:pt x="134" y="92"/>
                    <a:pt x="134" y="90"/>
                  </a:cubicBezTo>
                  <a:cubicBezTo>
                    <a:pt x="133" y="90"/>
                    <a:pt x="123" y="89"/>
                    <a:pt x="121" y="84"/>
                  </a:cubicBezTo>
                  <a:cubicBezTo>
                    <a:pt x="121" y="84"/>
                    <a:pt x="121" y="84"/>
                    <a:pt x="121" y="84"/>
                  </a:cubicBezTo>
                  <a:cubicBezTo>
                    <a:pt x="121" y="84"/>
                    <a:pt x="121" y="84"/>
                    <a:pt x="121" y="84"/>
                  </a:cubicBezTo>
                  <a:cubicBezTo>
                    <a:pt x="121" y="84"/>
                    <a:pt x="124" y="85"/>
                    <a:pt x="127" y="86"/>
                  </a:cubicBezTo>
                  <a:cubicBezTo>
                    <a:pt x="130" y="86"/>
                    <a:pt x="134" y="85"/>
                    <a:pt x="135" y="85"/>
                  </a:cubicBezTo>
                  <a:cubicBezTo>
                    <a:pt x="135" y="84"/>
                    <a:pt x="135" y="78"/>
                    <a:pt x="135" y="75"/>
                  </a:cubicBezTo>
                  <a:cubicBezTo>
                    <a:pt x="135" y="75"/>
                    <a:pt x="135" y="72"/>
                    <a:pt x="135" y="71"/>
                  </a:cubicBezTo>
                  <a:cubicBezTo>
                    <a:pt x="134" y="71"/>
                    <a:pt x="131" y="71"/>
                    <a:pt x="128" y="70"/>
                  </a:cubicBezTo>
                  <a:cubicBezTo>
                    <a:pt x="126" y="70"/>
                    <a:pt x="122" y="68"/>
                    <a:pt x="121" y="65"/>
                  </a:cubicBezTo>
                  <a:cubicBezTo>
                    <a:pt x="121" y="65"/>
                    <a:pt x="121" y="65"/>
                    <a:pt x="121" y="65"/>
                  </a:cubicBezTo>
                  <a:cubicBezTo>
                    <a:pt x="121" y="65"/>
                    <a:pt x="121" y="65"/>
                    <a:pt x="121" y="65"/>
                  </a:cubicBezTo>
                  <a:cubicBezTo>
                    <a:pt x="121" y="65"/>
                    <a:pt x="123" y="66"/>
                    <a:pt x="127" y="66"/>
                  </a:cubicBezTo>
                  <a:cubicBezTo>
                    <a:pt x="131" y="67"/>
                    <a:pt x="136" y="66"/>
                    <a:pt x="136" y="66"/>
                  </a:cubicBezTo>
                  <a:cubicBezTo>
                    <a:pt x="136" y="63"/>
                    <a:pt x="136" y="56"/>
                    <a:pt x="136" y="56"/>
                  </a:cubicBezTo>
                  <a:cubicBezTo>
                    <a:pt x="136" y="54"/>
                    <a:pt x="136" y="52"/>
                    <a:pt x="136" y="51"/>
                  </a:cubicBezTo>
                  <a:cubicBezTo>
                    <a:pt x="135" y="52"/>
                    <a:pt x="128" y="51"/>
                    <a:pt x="123" y="46"/>
                  </a:cubicBezTo>
                  <a:cubicBezTo>
                    <a:pt x="123" y="46"/>
                    <a:pt x="121" y="44"/>
                    <a:pt x="123" y="41"/>
                  </a:cubicBezTo>
                  <a:cubicBezTo>
                    <a:pt x="112" y="36"/>
                    <a:pt x="112" y="36"/>
                    <a:pt x="112" y="36"/>
                  </a:cubicBezTo>
                  <a:cubicBezTo>
                    <a:pt x="112" y="36"/>
                    <a:pt x="112" y="36"/>
                    <a:pt x="112" y="36"/>
                  </a:cubicBezTo>
                  <a:cubicBezTo>
                    <a:pt x="113" y="36"/>
                    <a:pt x="115" y="34"/>
                    <a:pt x="115" y="32"/>
                  </a:cubicBezTo>
                  <a:cubicBezTo>
                    <a:pt x="115" y="31"/>
                    <a:pt x="114" y="30"/>
                    <a:pt x="114" y="30"/>
                  </a:cubicBezTo>
                  <a:cubicBezTo>
                    <a:pt x="113" y="29"/>
                    <a:pt x="110" y="28"/>
                    <a:pt x="108" y="29"/>
                  </a:cubicBezTo>
                  <a:cubicBezTo>
                    <a:pt x="105" y="29"/>
                    <a:pt x="103" y="32"/>
                    <a:pt x="103" y="32"/>
                  </a:cubicBezTo>
                  <a:cubicBezTo>
                    <a:pt x="103" y="32"/>
                    <a:pt x="103" y="32"/>
                    <a:pt x="103" y="32"/>
                  </a:cubicBezTo>
                  <a:cubicBezTo>
                    <a:pt x="90" y="26"/>
                    <a:pt x="90" y="26"/>
                    <a:pt x="90" y="26"/>
                  </a:cubicBezTo>
                  <a:cubicBezTo>
                    <a:pt x="79" y="37"/>
                    <a:pt x="79" y="37"/>
                    <a:pt x="79" y="37"/>
                  </a:cubicBezTo>
                  <a:cubicBezTo>
                    <a:pt x="79" y="37"/>
                    <a:pt x="79" y="38"/>
                    <a:pt x="79" y="39"/>
                  </a:cubicBezTo>
                  <a:cubicBezTo>
                    <a:pt x="79" y="40"/>
                    <a:pt x="79" y="40"/>
                    <a:pt x="79" y="40"/>
                  </a:cubicBezTo>
                  <a:cubicBezTo>
                    <a:pt x="79" y="40"/>
                    <a:pt x="79" y="41"/>
                    <a:pt x="78" y="41"/>
                  </a:cubicBezTo>
                  <a:cubicBezTo>
                    <a:pt x="78" y="42"/>
                    <a:pt x="77" y="42"/>
                    <a:pt x="77" y="43"/>
                  </a:cubicBezTo>
                  <a:cubicBezTo>
                    <a:pt x="76" y="44"/>
                    <a:pt x="76" y="44"/>
                    <a:pt x="75" y="45"/>
                  </a:cubicBezTo>
                  <a:cubicBezTo>
                    <a:pt x="74" y="46"/>
                    <a:pt x="74" y="47"/>
                    <a:pt x="73" y="47"/>
                  </a:cubicBezTo>
                  <a:cubicBezTo>
                    <a:pt x="72" y="49"/>
                    <a:pt x="72" y="50"/>
                    <a:pt x="72" y="51"/>
                  </a:cubicBezTo>
                  <a:cubicBezTo>
                    <a:pt x="72" y="51"/>
                    <a:pt x="72" y="51"/>
                    <a:pt x="72" y="51"/>
                  </a:cubicBezTo>
                  <a:cubicBezTo>
                    <a:pt x="72" y="52"/>
                    <a:pt x="70" y="54"/>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8"/>
                    <a:pt x="76" y="58"/>
                    <a:pt x="76" y="58"/>
                  </a:cubicBezTo>
                  <a:cubicBezTo>
                    <a:pt x="77" y="58"/>
                    <a:pt x="77" y="59"/>
                    <a:pt x="78" y="60"/>
                  </a:cubicBezTo>
                  <a:cubicBezTo>
                    <a:pt x="78" y="59"/>
                    <a:pt x="79" y="58"/>
                    <a:pt x="80" y="57"/>
                  </a:cubicBezTo>
                  <a:cubicBezTo>
                    <a:pt x="81" y="55"/>
                    <a:pt x="82" y="54"/>
                    <a:pt x="84" y="53"/>
                  </a:cubicBezTo>
                  <a:cubicBezTo>
                    <a:pt x="85" y="52"/>
                    <a:pt x="87" y="51"/>
                    <a:pt x="89" y="51"/>
                  </a:cubicBezTo>
                  <a:cubicBezTo>
                    <a:pt x="91" y="51"/>
                    <a:pt x="92" y="52"/>
                    <a:pt x="93" y="53"/>
                  </a:cubicBezTo>
                  <a:cubicBezTo>
                    <a:pt x="95" y="55"/>
                    <a:pt x="95" y="59"/>
                    <a:pt x="95" y="61"/>
                  </a:cubicBezTo>
                  <a:cubicBezTo>
                    <a:pt x="95" y="61"/>
                    <a:pt x="95" y="61"/>
                    <a:pt x="95" y="61"/>
                  </a:cubicBezTo>
                  <a:cubicBezTo>
                    <a:pt x="95" y="61"/>
                    <a:pt x="95" y="61"/>
                    <a:pt x="95" y="61"/>
                  </a:cubicBezTo>
                  <a:cubicBezTo>
                    <a:pt x="94" y="61"/>
                    <a:pt x="93" y="60"/>
                    <a:pt x="93" y="60"/>
                  </a:cubicBezTo>
                  <a:cubicBezTo>
                    <a:pt x="92" y="59"/>
                    <a:pt x="87" y="57"/>
                    <a:pt x="82" y="60"/>
                  </a:cubicBezTo>
                  <a:cubicBezTo>
                    <a:pt x="81" y="60"/>
                    <a:pt x="81" y="60"/>
                    <a:pt x="81" y="60"/>
                  </a:cubicBezTo>
                  <a:cubicBezTo>
                    <a:pt x="79" y="61"/>
                    <a:pt x="76" y="62"/>
                    <a:pt x="71" y="64"/>
                  </a:cubicBezTo>
                  <a:cubicBezTo>
                    <a:pt x="69" y="64"/>
                    <a:pt x="67" y="64"/>
                    <a:pt x="66" y="64"/>
                  </a:cubicBezTo>
                  <a:cubicBezTo>
                    <a:pt x="66" y="63"/>
                    <a:pt x="65" y="63"/>
                    <a:pt x="65" y="62"/>
                  </a:cubicBezTo>
                  <a:cubicBezTo>
                    <a:pt x="65" y="60"/>
                    <a:pt x="65" y="59"/>
                    <a:pt x="65" y="58"/>
                  </a:cubicBezTo>
                  <a:cubicBezTo>
                    <a:pt x="64" y="58"/>
                    <a:pt x="62" y="59"/>
                    <a:pt x="61" y="62"/>
                  </a:cubicBezTo>
                  <a:cubicBezTo>
                    <a:pt x="61" y="63"/>
                    <a:pt x="61" y="65"/>
                    <a:pt x="62" y="66"/>
                  </a:cubicBezTo>
                  <a:cubicBezTo>
                    <a:pt x="62" y="67"/>
                    <a:pt x="63" y="68"/>
                    <a:pt x="65" y="69"/>
                  </a:cubicBezTo>
                  <a:cubicBezTo>
                    <a:pt x="67" y="69"/>
                    <a:pt x="70" y="68"/>
                    <a:pt x="75" y="65"/>
                  </a:cubicBezTo>
                  <a:cubicBezTo>
                    <a:pt x="78" y="64"/>
                    <a:pt x="79" y="63"/>
                    <a:pt x="81" y="63"/>
                  </a:cubicBezTo>
                  <a:cubicBezTo>
                    <a:pt x="84" y="61"/>
                    <a:pt x="86" y="61"/>
                    <a:pt x="89" y="63"/>
                  </a:cubicBezTo>
                  <a:cubicBezTo>
                    <a:pt x="92" y="64"/>
                    <a:pt x="93" y="65"/>
                    <a:pt x="93" y="65"/>
                  </a:cubicBezTo>
                  <a:cubicBezTo>
                    <a:pt x="93" y="65"/>
                    <a:pt x="93" y="65"/>
                    <a:pt x="93" y="66"/>
                  </a:cubicBezTo>
                  <a:cubicBezTo>
                    <a:pt x="93" y="66"/>
                    <a:pt x="92" y="68"/>
                    <a:pt x="88" y="69"/>
                  </a:cubicBezTo>
                  <a:cubicBezTo>
                    <a:pt x="85" y="69"/>
                    <a:pt x="83" y="67"/>
                    <a:pt x="81" y="66"/>
                  </a:cubicBezTo>
                  <a:cubicBezTo>
                    <a:pt x="81" y="66"/>
                    <a:pt x="81" y="67"/>
                    <a:pt x="81" y="68"/>
                  </a:cubicBezTo>
                  <a:cubicBezTo>
                    <a:pt x="80" y="69"/>
                    <a:pt x="80" y="69"/>
                    <a:pt x="80" y="70"/>
                  </a:cubicBezTo>
                  <a:cubicBezTo>
                    <a:pt x="80" y="70"/>
                    <a:pt x="81" y="71"/>
                    <a:pt x="80" y="72"/>
                  </a:cubicBezTo>
                  <a:cubicBezTo>
                    <a:pt x="80" y="73"/>
                    <a:pt x="78" y="74"/>
                    <a:pt x="77" y="75"/>
                  </a:cubicBezTo>
                  <a:cubicBezTo>
                    <a:pt x="76" y="75"/>
                    <a:pt x="76" y="75"/>
                    <a:pt x="76" y="75"/>
                  </a:cubicBezTo>
                  <a:cubicBezTo>
                    <a:pt x="75" y="76"/>
                    <a:pt x="72" y="77"/>
                    <a:pt x="70" y="78"/>
                  </a:cubicBezTo>
                  <a:cubicBezTo>
                    <a:pt x="71" y="79"/>
                    <a:pt x="72" y="82"/>
                    <a:pt x="73" y="83"/>
                  </a:cubicBezTo>
                  <a:cubicBezTo>
                    <a:pt x="73" y="83"/>
                    <a:pt x="73" y="83"/>
                    <a:pt x="73" y="84"/>
                  </a:cubicBezTo>
                  <a:cubicBezTo>
                    <a:pt x="74" y="86"/>
                    <a:pt x="76" y="89"/>
                    <a:pt x="77" y="90"/>
                  </a:cubicBezTo>
                  <a:cubicBezTo>
                    <a:pt x="78" y="90"/>
                    <a:pt x="81" y="89"/>
                    <a:pt x="83" y="88"/>
                  </a:cubicBezTo>
                  <a:cubicBezTo>
                    <a:pt x="86" y="86"/>
                    <a:pt x="88" y="85"/>
                    <a:pt x="88" y="83"/>
                  </a:cubicBezTo>
                  <a:cubicBezTo>
                    <a:pt x="88" y="83"/>
                    <a:pt x="88" y="83"/>
                    <a:pt x="89" y="83"/>
                  </a:cubicBezTo>
                  <a:cubicBezTo>
                    <a:pt x="89" y="83"/>
                    <a:pt x="89" y="83"/>
                    <a:pt x="89" y="84"/>
                  </a:cubicBezTo>
                  <a:cubicBezTo>
                    <a:pt x="85" y="92"/>
                    <a:pt x="82" y="95"/>
                    <a:pt x="80" y="96"/>
                  </a:cubicBezTo>
                  <a:cubicBezTo>
                    <a:pt x="79" y="96"/>
                    <a:pt x="78" y="97"/>
                    <a:pt x="77" y="98"/>
                  </a:cubicBezTo>
                  <a:cubicBezTo>
                    <a:pt x="68" y="104"/>
                    <a:pt x="52" y="115"/>
                    <a:pt x="36" y="117"/>
                  </a:cubicBezTo>
                  <a:cubicBezTo>
                    <a:pt x="31" y="117"/>
                    <a:pt x="23" y="110"/>
                    <a:pt x="21" y="107"/>
                  </a:cubicBezTo>
                  <a:cubicBezTo>
                    <a:pt x="21" y="107"/>
                    <a:pt x="20" y="106"/>
                    <a:pt x="20" y="106"/>
                  </a:cubicBezTo>
                  <a:cubicBezTo>
                    <a:pt x="18" y="106"/>
                    <a:pt x="17" y="108"/>
                    <a:pt x="17" y="108"/>
                  </a:cubicBezTo>
                  <a:cubicBezTo>
                    <a:pt x="17" y="108"/>
                    <a:pt x="16" y="108"/>
                    <a:pt x="16" y="108"/>
                  </a:cubicBezTo>
                  <a:cubicBezTo>
                    <a:pt x="16" y="108"/>
                    <a:pt x="10" y="107"/>
                    <a:pt x="7" y="111"/>
                  </a:cubicBezTo>
                  <a:cubicBezTo>
                    <a:pt x="7" y="111"/>
                    <a:pt x="8" y="111"/>
                    <a:pt x="8" y="111"/>
                  </a:cubicBezTo>
                  <a:cubicBezTo>
                    <a:pt x="10" y="111"/>
                    <a:pt x="11" y="111"/>
                    <a:pt x="13" y="111"/>
                  </a:cubicBezTo>
                  <a:cubicBezTo>
                    <a:pt x="13" y="111"/>
                    <a:pt x="14" y="111"/>
                    <a:pt x="14" y="112"/>
                  </a:cubicBezTo>
                  <a:cubicBezTo>
                    <a:pt x="14" y="112"/>
                    <a:pt x="14" y="112"/>
                    <a:pt x="13" y="113"/>
                  </a:cubicBezTo>
                  <a:cubicBezTo>
                    <a:pt x="13" y="113"/>
                    <a:pt x="12" y="114"/>
                    <a:pt x="12" y="114"/>
                  </a:cubicBezTo>
                  <a:cubicBezTo>
                    <a:pt x="12" y="116"/>
                    <a:pt x="18" y="118"/>
                    <a:pt x="21" y="119"/>
                  </a:cubicBezTo>
                  <a:cubicBezTo>
                    <a:pt x="22" y="119"/>
                    <a:pt x="22" y="119"/>
                    <a:pt x="23" y="119"/>
                  </a:cubicBezTo>
                  <a:cubicBezTo>
                    <a:pt x="23" y="119"/>
                    <a:pt x="24" y="120"/>
                    <a:pt x="23" y="120"/>
                  </a:cubicBezTo>
                  <a:cubicBezTo>
                    <a:pt x="23" y="121"/>
                    <a:pt x="23" y="121"/>
                    <a:pt x="23" y="121"/>
                  </a:cubicBezTo>
                  <a:cubicBezTo>
                    <a:pt x="19" y="121"/>
                    <a:pt x="16" y="119"/>
                    <a:pt x="14" y="118"/>
                  </a:cubicBezTo>
                  <a:cubicBezTo>
                    <a:pt x="13" y="118"/>
                    <a:pt x="12" y="118"/>
                    <a:pt x="12" y="117"/>
                  </a:cubicBezTo>
                  <a:cubicBezTo>
                    <a:pt x="9" y="117"/>
                    <a:pt x="8" y="117"/>
                    <a:pt x="7" y="117"/>
                  </a:cubicBezTo>
                  <a:cubicBezTo>
                    <a:pt x="6" y="118"/>
                    <a:pt x="6" y="118"/>
                    <a:pt x="6" y="119"/>
                  </a:cubicBezTo>
                  <a:cubicBezTo>
                    <a:pt x="6" y="119"/>
                    <a:pt x="5" y="120"/>
                    <a:pt x="5" y="120"/>
                  </a:cubicBezTo>
                  <a:cubicBezTo>
                    <a:pt x="3" y="121"/>
                    <a:pt x="0" y="122"/>
                    <a:pt x="0" y="128"/>
                  </a:cubicBezTo>
                  <a:cubicBezTo>
                    <a:pt x="0" y="128"/>
                    <a:pt x="1" y="127"/>
                    <a:pt x="1" y="127"/>
                  </a:cubicBezTo>
                  <a:cubicBezTo>
                    <a:pt x="3" y="125"/>
                    <a:pt x="4" y="123"/>
                    <a:pt x="5" y="124"/>
                  </a:cubicBezTo>
                  <a:cubicBezTo>
                    <a:pt x="5" y="124"/>
                    <a:pt x="6" y="124"/>
                    <a:pt x="6" y="124"/>
                  </a:cubicBezTo>
                  <a:cubicBezTo>
                    <a:pt x="6" y="129"/>
                    <a:pt x="12" y="128"/>
                    <a:pt x="16" y="127"/>
                  </a:cubicBezTo>
                  <a:cubicBezTo>
                    <a:pt x="19" y="127"/>
                    <a:pt x="21" y="127"/>
                    <a:pt x="22" y="127"/>
                  </a:cubicBezTo>
                  <a:cubicBezTo>
                    <a:pt x="22" y="128"/>
                    <a:pt x="22" y="128"/>
                    <a:pt x="22" y="128"/>
                  </a:cubicBezTo>
                  <a:cubicBezTo>
                    <a:pt x="22" y="128"/>
                    <a:pt x="21" y="129"/>
                    <a:pt x="19" y="129"/>
                  </a:cubicBezTo>
                  <a:cubicBezTo>
                    <a:pt x="16" y="129"/>
                    <a:pt x="12" y="130"/>
                    <a:pt x="11" y="132"/>
                  </a:cubicBezTo>
                  <a:cubicBezTo>
                    <a:pt x="11" y="132"/>
                    <a:pt x="11" y="133"/>
                    <a:pt x="11" y="133"/>
                  </a:cubicBezTo>
                  <a:cubicBezTo>
                    <a:pt x="11" y="133"/>
                    <a:pt x="11" y="134"/>
                    <a:pt x="11" y="134"/>
                  </a:cubicBezTo>
                  <a:cubicBezTo>
                    <a:pt x="9" y="136"/>
                    <a:pt x="6" y="139"/>
                    <a:pt x="10" y="143"/>
                  </a:cubicBezTo>
                  <a:cubicBezTo>
                    <a:pt x="10" y="142"/>
                    <a:pt x="11" y="140"/>
                    <a:pt x="12" y="138"/>
                  </a:cubicBezTo>
                  <a:cubicBezTo>
                    <a:pt x="13" y="138"/>
                    <a:pt x="14" y="137"/>
                    <a:pt x="14" y="138"/>
                  </a:cubicBezTo>
                  <a:cubicBezTo>
                    <a:pt x="15" y="138"/>
                    <a:pt x="16" y="138"/>
                    <a:pt x="17" y="138"/>
                  </a:cubicBezTo>
                  <a:cubicBezTo>
                    <a:pt x="19" y="139"/>
                    <a:pt x="20" y="140"/>
                    <a:pt x="23" y="138"/>
                  </a:cubicBezTo>
                  <a:cubicBezTo>
                    <a:pt x="23" y="138"/>
                    <a:pt x="23" y="137"/>
                    <a:pt x="23" y="137"/>
                  </a:cubicBezTo>
                  <a:cubicBezTo>
                    <a:pt x="24" y="136"/>
                    <a:pt x="26" y="135"/>
                    <a:pt x="30" y="134"/>
                  </a:cubicBezTo>
                  <a:cubicBezTo>
                    <a:pt x="30" y="134"/>
                    <a:pt x="30" y="134"/>
                    <a:pt x="30" y="134"/>
                  </a:cubicBezTo>
                  <a:cubicBezTo>
                    <a:pt x="30" y="134"/>
                    <a:pt x="30" y="134"/>
                    <a:pt x="31" y="135"/>
                  </a:cubicBezTo>
                  <a:cubicBezTo>
                    <a:pt x="31" y="135"/>
                    <a:pt x="31" y="136"/>
                    <a:pt x="31" y="137"/>
                  </a:cubicBezTo>
                  <a:cubicBezTo>
                    <a:pt x="31" y="137"/>
                    <a:pt x="32" y="137"/>
                    <a:pt x="32" y="137"/>
                  </a:cubicBezTo>
                  <a:cubicBezTo>
                    <a:pt x="33" y="138"/>
                    <a:pt x="33" y="138"/>
                    <a:pt x="33" y="138"/>
                  </a:cubicBezTo>
                  <a:cubicBezTo>
                    <a:pt x="33" y="140"/>
                    <a:pt x="31" y="142"/>
                    <a:pt x="31" y="143"/>
                  </a:cubicBezTo>
                  <a:cubicBezTo>
                    <a:pt x="31" y="143"/>
                    <a:pt x="31" y="143"/>
                    <a:pt x="31" y="143"/>
                  </a:cubicBezTo>
                  <a:cubicBezTo>
                    <a:pt x="31" y="143"/>
                    <a:pt x="32" y="143"/>
                    <a:pt x="32" y="143"/>
                  </a:cubicBezTo>
                  <a:cubicBezTo>
                    <a:pt x="34" y="142"/>
                    <a:pt x="35" y="141"/>
                    <a:pt x="37" y="139"/>
                  </a:cubicBezTo>
                  <a:cubicBezTo>
                    <a:pt x="37" y="138"/>
                    <a:pt x="38" y="138"/>
                    <a:pt x="38" y="138"/>
                  </a:cubicBezTo>
                  <a:cubicBezTo>
                    <a:pt x="39" y="138"/>
                    <a:pt x="39" y="138"/>
                    <a:pt x="39" y="138"/>
                  </a:cubicBezTo>
                  <a:cubicBezTo>
                    <a:pt x="42" y="138"/>
                    <a:pt x="41" y="137"/>
                    <a:pt x="41" y="135"/>
                  </a:cubicBezTo>
                  <a:cubicBezTo>
                    <a:pt x="41" y="134"/>
                    <a:pt x="41" y="133"/>
                    <a:pt x="42" y="132"/>
                  </a:cubicBezTo>
                  <a:cubicBezTo>
                    <a:pt x="45" y="129"/>
                    <a:pt x="49" y="127"/>
                    <a:pt x="52" y="126"/>
                  </a:cubicBezTo>
                  <a:cubicBezTo>
                    <a:pt x="52" y="126"/>
                    <a:pt x="52" y="126"/>
                    <a:pt x="52" y="126"/>
                  </a:cubicBezTo>
                  <a:cubicBezTo>
                    <a:pt x="52" y="126"/>
                    <a:pt x="52" y="126"/>
                    <a:pt x="52" y="126"/>
                  </a:cubicBezTo>
                  <a:cubicBezTo>
                    <a:pt x="52" y="126"/>
                    <a:pt x="51" y="130"/>
                    <a:pt x="53" y="133"/>
                  </a:cubicBezTo>
                  <a:cubicBezTo>
                    <a:pt x="65" y="130"/>
                    <a:pt x="65" y="130"/>
                    <a:pt x="65" y="130"/>
                  </a:cubicBezTo>
                  <a:cubicBezTo>
                    <a:pt x="64" y="126"/>
                    <a:pt x="67" y="122"/>
                    <a:pt x="69" y="119"/>
                  </a:cubicBezTo>
                  <a:cubicBezTo>
                    <a:pt x="69" y="119"/>
                    <a:pt x="69" y="119"/>
                    <a:pt x="69" y="119"/>
                  </a:cubicBezTo>
                  <a:cubicBezTo>
                    <a:pt x="69" y="119"/>
                    <a:pt x="69" y="119"/>
                    <a:pt x="69" y="121"/>
                  </a:cubicBezTo>
                  <a:cubicBezTo>
                    <a:pt x="69" y="123"/>
                    <a:pt x="68" y="128"/>
                    <a:pt x="69" y="129"/>
                  </a:cubicBezTo>
                  <a:cubicBezTo>
                    <a:pt x="82" y="126"/>
                    <a:pt x="82" y="126"/>
                    <a:pt x="82" y="126"/>
                  </a:cubicBezTo>
                  <a:cubicBezTo>
                    <a:pt x="81" y="124"/>
                    <a:pt x="82" y="120"/>
                    <a:pt x="83" y="118"/>
                  </a:cubicBezTo>
                  <a:cubicBezTo>
                    <a:pt x="83" y="118"/>
                    <a:pt x="83" y="118"/>
                    <a:pt x="83" y="118"/>
                  </a:cubicBezTo>
                  <a:cubicBezTo>
                    <a:pt x="83" y="118"/>
                    <a:pt x="83" y="118"/>
                    <a:pt x="83" y="118"/>
                  </a:cubicBezTo>
                  <a:cubicBezTo>
                    <a:pt x="85" y="126"/>
                    <a:pt x="88" y="130"/>
                    <a:pt x="93" y="133"/>
                  </a:cubicBezTo>
                  <a:cubicBezTo>
                    <a:pt x="101" y="136"/>
                    <a:pt x="107" y="138"/>
                    <a:pt x="116" y="140"/>
                  </a:cubicBezTo>
                  <a:cubicBezTo>
                    <a:pt x="119" y="141"/>
                    <a:pt x="122" y="142"/>
                    <a:pt x="126" y="143"/>
                  </a:cubicBezTo>
                  <a:cubicBezTo>
                    <a:pt x="130" y="144"/>
                    <a:pt x="134" y="146"/>
                    <a:pt x="136" y="147"/>
                  </a:cubicBezTo>
                  <a:cubicBezTo>
                    <a:pt x="136" y="147"/>
                    <a:pt x="137" y="147"/>
                    <a:pt x="137" y="148"/>
                  </a:cubicBezTo>
                  <a:cubicBezTo>
                    <a:pt x="137" y="149"/>
                    <a:pt x="135" y="151"/>
                    <a:pt x="135" y="151"/>
                  </a:cubicBezTo>
                  <a:cubicBezTo>
                    <a:pt x="135" y="151"/>
                    <a:pt x="135" y="152"/>
                    <a:pt x="136" y="152"/>
                  </a:cubicBezTo>
                  <a:cubicBezTo>
                    <a:pt x="137" y="152"/>
                    <a:pt x="139" y="153"/>
                    <a:pt x="142" y="155"/>
                  </a:cubicBezTo>
                  <a:cubicBezTo>
                    <a:pt x="146" y="158"/>
                    <a:pt x="148" y="165"/>
                    <a:pt x="149" y="172"/>
                  </a:cubicBezTo>
                  <a:cubicBezTo>
                    <a:pt x="151" y="177"/>
                    <a:pt x="152" y="184"/>
                    <a:pt x="150" y="186"/>
                  </a:cubicBezTo>
                  <a:cubicBezTo>
                    <a:pt x="149" y="187"/>
                    <a:pt x="148" y="188"/>
                    <a:pt x="142" y="189"/>
                  </a:cubicBezTo>
                  <a:cubicBezTo>
                    <a:pt x="143" y="194"/>
                    <a:pt x="143" y="194"/>
                    <a:pt x="143" y="194"/>
                  </a:cubicBezTo>
                  <a:cubicBezTo>
                    <a:pt x="147" y="194"/>
                    <a:pt x="150" y="193"/>
                    <a:pt x="150" y="193"/>
                  </a:cubicBezTo>
                  <a:cubicBezTo>
                    <a:pt x="150" y="193"/>
                    <a:pt x="150" y="193"/>
                    <a:pt x="151" y="193"/>
                  </a:cubicBezTo>
                  <a:cubicBezTo>
                    <a:pt x="151" y="193"/>
                    <a:pt x="151" y="193"/>
                    <a:pt x="150" y="193"/>
                  </a:cubicBezTo>
                  <a:cubicBezTo>
                    <a:pt x="150" y="193"/>
                    <a:pt x="150" y="193"/>
                    <a:pt x="150" y="194"/>
                  </a:cubicBezTo>
                  <a:cubicBezTo>
                    <a:pt x="148" y="196"/>
                    <a:pt x="148" y="197"/>
                    <a:pt x="148" y="199"/>
                  </a:cubicBezTo>
                  <a:cubicBezTo>
                    <a:pt x="153" y="202"/>
                    <a:pt x="153" y="202"/>
                    <a:pt x="153" y="202"/>
                  </a:cubicBezTo>
                  <a:cubicBezTo>
                    <a:pt x="154" y="198"/>
                    <a:pt x="155" y="194"/>
                    <a:pt x="157" y="193"/>
                  </a:cubicBezTo>
                  <a:cubicBezTo>
                    <a:pt x="160" y="192"/>
                    <a:pt x="171" y="198"/>
                    <a:pt x="175" y="208"/>
                  </a:cubicBezTo>
                  <a:cubicBezTo>
                    <a:pt x="176" y="213"/>
                    <a:pt x="177" y="221"/>
                    <a:pt x="174" y="226"/>
                  </a:cubicBezTo>
                  <a:cubicBezTo>
                    <a:pt x="173" y="228"/>
                    <a:pt x="171" y="229"/>
                    <a:pt x="170" y="229"/>
                  </a:cubicBezTo>
                  <a:cubicBezTo>
                    <a:pt x="168" y="229"/>
                    <a:pt x="166" y="228"/>
                    <a:pt x="164" y="227"/>
                  </a:cubicBezTo>
                  <a:cubicBezTo>
                    <a:pt x="161" y="226"/>
                    <a:pt x="158" y="224"/>
                    <a:pt x="157" y="226"/>
                  </a:cubicBezTo>
                  <a:cubicBezTo>
                    <a:pt x="157" y="227"/>
                    <a:pt x="155" y="228"/>
                    <a:pt x="154" y="228"/>
                  </a:cubicBezTo>
                  <a:cubicBezTo>
                    <a:pt x="151" y="230"/>
                    <a:pt x="148" y="232"/>
                    <a:pt x="150" y="237"/>
                  </a:cubicBezTo>
                  <a:cubicBezTo>
                    <a:pt x="152" y="234"/>
                    <a:pt x="154" y="233"/>
                    <a:pt x="155" y="234"/>
                  </a:cubicBezTo>
                  <a:cubicBezTo>
                    <a:pt x="156" y="234"/>
                    <a:pt x="156" y="234"/>
                    <a:pt x="156" y="235"/>
                  </a:cubicBezTo>
                  <a:cubicBezTo>
                    <a:pt x="156" y="235"/>
                    <a:pt x="157" y="236"/>
                    <a:pt x="157" y="236"/>
                  </a:cubicBezTo>
                  <a:cubicBezTo>
                    <a:pt x="157" y="237"/>
                    <a:pt x="160" y="237"/>
                    <a:pt x="162" y="236"/>
                  </a:cubicBezTo>
                  <a:cubicBezTo>
                    <a:pt x="164" y="236"/>
                    <a:pt x="167" y="236"/>
                    <a:pt x="167" y="237"/>
                  </a:cubicBezTo>
                  <a:cubicBezTo>
                    <a:pt x="167" y="237"/>
                    <a:pt x="167" y="237"/>
                    <a:pt x="167" y="237"/>
                  </a:cubicBezTo>
                  <a:cubicBezTo>
                    <a:pt x="167" y="238"/>
                    <a:pt x="166" y="238"/>
                    <a:pt x="165" y="238"/>
                  </a:cubicBezTo>
                  <a:cubicBezTo>
                    <a:pt x="165" y="238"/>
                    <a:pt x="165" y="238"/>
                    <a:pt x="165" y="238"/>
                  </a:cubicBezTo>
                  <a:cubicBezTo>
                    <a:pt x="164" y="238"/>
                    <a:pt x="164" y="238"/>
                    <a:pt x="163" y="238"/>
                  </a:cubicBezTo>
                  <a:cubicBezTo>
                    <a:pt x="159" y="239"/>
                    <a:pt x="155" y="239"/>
                    <a:pt x="155" y="241"/>
                  </a:cubicBezTo>
                  <a:cubicBezTo>
                    <a:pt x="155" y="241"/>
                    <a:pt x="155" y="241"/>
                    <a:pt x="155" y="242"/>
                  </a:cubicBezTo>
                  <a:cubicBezTo>
                    <a:pt x="155" y="242"/>
                    <a:pt x="155" y="242"/>
                    <a:pt x="155" y="243"/>
                  </a:cubicBezTo>
                  <a:cubicBezTo>
                    <a:pt x="154" y="244"/>
                    <a:pt x="154" y="245"/>
                    <a:pt x="153" y="245"/>
                  </a:cubicBezTo>
                  <a:cubicBezTo>
                    <a:pt x="151" y="246"/>
                    <a:pt x="150" y="247"/>
                    <a:pt x="150" y="251"/>
                  </a:cubicBezTo>
                  <a:cubicBezTo>
                    <a:pt x="150" y="254"/>
                    <a:pt x="153" y="256"/>
                    <a:pt x="153" y="256"/>
                  </a:cubicBezTo>
                  <a:cubicBezTo>
                    <a:pt x="153" y="256"/>
                    <a:pt x="153" y="255"/>
                    <a:pt x="153" y="255"/>
                  </a:cubicBezTo>
                  <a:cubicBezTo>
                    <a:pt x="153" y="253"/>
                    <a:pt x="154" y="250"/>
                    <a:pt x="156" y="249"/>
                  </a:cubicBezTo>
                  <a:cubicBezTo>
                    <a:pt x="156" y="249"/>
                    <a:pt x="157" y="250"/>
                    <a:pt x="157" y="250"/>
                  </a:cubicBezTo>
                  <a:cubicBezTo>
                    <a:pt x="158" y="251"/>
                    <a:pt x="158" y="252"/>
                    <a:pt x="159" y="252"/>
                  </a:cubicBezTo>
                  <a:cubicBezTo>
                    <a:pt x="161" y="251"/>
                    <a:pt x="163" y="249"/>
                    <a:pt x="165" y="247"/>
                  </a:cubicBezTo>
                  <a:cubicBezTo>
                    <a:pt x="168" y="245"/>
                    <a:pt x="170" y="243"/>
                    <a:pt x="172" y="243"/>
                  </a:cubicBezTo>
                  <a:cubicBezTo>
                    <a:pt x="172" y="243"/>
                    <a:pt x="172" y="243"/>
                    <a:pt x="172" y="243"/>
                  </a:cubicBezTo>
                  <a:cubicBezTo>
                    <a:pt x="172" y="243"/>
                    <a:pt x="172" y="243"/>
                    <a:pt x="172" y="243"/>
                  </a:cubicBezTo>
                  <a:cubicBezTo>
                    <a:pt x="172" y="243"/>
                    <a:pt x="172" y="243"/>
                    <a:pt x="172" y="243"/>
                  </a:cubicBezTo>
                  <a:cubicBezTo>
                    <a:pt x="172" y="243"/>
                    <a:pt x="172" y="244"/>
                    <a:pt x="170" y="245"/>
                  </a:cubicBezTo>
                  <a:cubicBezTo>
                    <a:pt x="169" y="247"/>
                    <a:pt x="166" y="249"/>
                    <a:pt x="166" y="251"/>
                  </a:cubicBezTo>
                  <a:cubicBezTo>
                    <a:pt x="165" y="252"/>
                    <a:pt x="166" y="253"/>
                    <a:pt x="167" y="254"/>
                  </a:cubicBezTo>
                  <a:cubicBezTo>
                    <a:pt x="168" y="255"/>
                    <a:pt x="168" y="255"/>
                    <a:pt x="168" y="256"/>
                  </a:cubicBezTo>
                  <a:cubicBezTo>
                    <a:pt x="168" y="258"/>
                    <a:pt x="170" y="260"/>
                    <a:pt x="172" y="261"/>
                  </a:cubicBezTo>
                  <a:cubicBezTo>
                    <a:pt x="175" y="262"/>
                    <a:pt x="178" y="262"/>
                    <a:pt x="178" y="262"/>
                  </a:cubicBezTo>
                  <a:cubicBezTo>
                    <a:pt x="178" y="262"/>
                    <a:pt x="177" y="261"/>
                    <a:pt x="176" y="261"/>
                  </a:cubicBezTo>
                  <a:cubicBezTo>
                    <a:pt x="175" y="259"/>
                    <a:pt x="173" y="256"/>
                    <a:pt x="174" y="255"/>
                  </a:cubicBezTo>
                  <a:cubicBezTo>
                    <a:pt x="174" y="254"/>
                    <a:pt x="175" y="255"/>
                    <a:pt x="176" y="255"/>
                  </a:cubicBezTo>
                  <a:cubicBezTo>
                    <a:pt x="176" y="255"/>
                    <a:pt x="177" y="255"/>
                    <a:pt x="178" y="255"/>
                  </a:cubicBezTo>
                  <a:cubicBezTo>
                    <a:pt x="178" y="255"/>
                    <a:pt x="178" y="254"/>
                    <a:pt x="178" y="253"/>
                  </a:cubicBezTo>
                  <a:cubicBezTo>
                    <a:pt x="178" y="251"/>
                    <a:pt x="177" y="246"/>
                    <a:pt x="183" y="240"/>
                  </a:cubicBezTo>
                  <a:cubicBezTo>
                    <a:pt x="183" y="240"/>
                    <a:pt x="183" y="240"/>
                    <a:pt x="183" y="240"/>
                  </a:cubicBezTo>
                  <a:cubicBezTo>
                    <a:pt x="183" y="240"/>
                    <a:pt x="183" y="240"/>
                    <a:pt x="183" y="240"/>
                  </a:cubicBezTo>
                  <a:cubicBezTo>
                    <a:pt x="183" y="240"/>
                    <a:pt x="185" y="243"/>
                    <a:pt x="187" y="243"/>
                  </a:cubicBezTo>
                  <a:cubicBezTo>
                    <a:pt x="190" y="244"/>
                    <a:pt x="189" y="247"/>
                    <a:pt x="189" y="249"/>
                  </a:cubicBezTo>
                  <a:cubicBezTo>
                    <a:pt x="189" y="249"/>
                    <a:pt x="189" y="250"/>
                    <a:pt x="189" y="250"/>
                  </a:cubicBezTo>
                  <a:cubicBezTo>
                    <a:pt x="190" y="249"/>
                    <a:pt x="192" y="246"/>
                    <a:pt x="192" y="241"/>
                  </a:cubicBezTo>
                  <a:cubicBezTo>
                    <a:pt x="192" y="241"/>
                    <a:pt x="192" y="241"/>
                    <a:pt x="192" y="241"/>
                  </a:cubicBezTo>
                  <a:cubicBezTo>
                    <a:pt x="192" y="241"/>
                    <a:pt x="194" y="239"/>
                    <a:pt x="194" y="238"/>
                  </a:cubicBezTo>
                  <a:cubicBezTo>
                    <a:pt x="195" y="237"/>
                    <a:pt x="194" y="236"/>
                    <a:pt x="193" y="235"/>
                  </a:cubicBezTo>
                  <a:cubicBezTo>
                    <a:pt x="192" y="234"/>
                    <a:pt x="190" y="232"/>
                    <a:pt x="190" y="225"/>
                  </a:cubicBezTo>
                  <a:cubicBezTo>
                    <a:pt x="190" y="224"/>
                    <a:pt x="190" y="223"/>
                    <a:pt x="189" y="223"/>
                  </a:cubicBezTo>
                  <a:cubicBezTo>
                    <a:pt x="189" y="223"/>
                    <a:pt x="189" y="222"/>
                    <a:pt x="188" y="222"/>
                  </a:cubicBezTo>
                  <a:cubicBezTo>
                    <a:pt x="187" y="221"/>
                    <a:pt x="187" y="220"/>
                    <a:pt x="187" y="219"/>
                  </a:cubicBezTo>
                  <a:cubicBezTo>
                    <a:pt x="187" y="219"/>
                    <a:pt x="187" y="219"/>
                    <a:pt x="188" y="219"/>
                  </a:cubicBezTo>
                  <a:cubicBezTo>
                    <a:pt x="190" y="221"/>
                    <a:pt x="194" y="220"/>
                    <a:pt x="194" y="220"/>
                  </a:cubicBezTo>
                  <a:cubicBezTo>
                    <a:pt x="195" y="210"/>
                    <a:pt x="195" y="208"/>
                    <a:pt x="195" y="207"/>
                  </a:cubicBezTo>
                  <a:cubicBezTo>
                    <a:pt x="191" y="207"/>
                    <a:pt x="189" y="207"/>
                    <a:pt x="187" y="205"/>
                  </a:cubicBezTo>
                  <a:cubicBezTo>
                    <a:pt x="187" y="205"/>
                    <a:pt x="187" y="205"/>
                    <a:pt x="187" y="205"/>
                  </a:cubicBezTo>
                  <a:cubicBezTo>
                    <a:pt x="187" y="205"/>
                    <a:pt x="187" y="205"/>
                    <a:pt x="188" y="205"/>
                  </a:cubicBezTo>
                  <a:cubicBezTo>
                    <a:pt x="190" y="205"/>
                    <a:pt x="193" y="205"/>
                    <a:pt x="195" y="204"/>
                  </a:cubicBezTo>
                  <a:cubicBezTo>
                    <a:pt x="194" y="198"/>
                    <a:pt x="194" y="193"/>
                    <a:pt x="194" y="192"/>
                  </a:cubicBezTo>
                  <a:cubicBezTo>
                    <a:pt x="190" y="193"/>
                    <a:pt x="188" y="193"/>
                    <a:pt x="186" y="191"/>
                  </a:cubicBezTo>
                  <a:cubicBezTo>
                    <a:pt x="184" y="190"/>
                    <a:pt x="184" y="189"/>
                    <a:pt x="184" y="188"/>
                  </a:cubicBezTo>
                  <a:cubicBezTo>
                    <a:pt x="184" y="187"/>
                    <a:pt x="184" y="186"/>
                    <a:pt x="183" y="186"/>
                  </a:cubicBezTo>
                  <a:cubicBezTo>
                    <a:pt x="178" y="184"/>
                    <a:pt x="174" y="181"/>
                    <a:pt x="173" y="180"/>
                  </a:cubicBezTo>
                  <a:cubicBezTo>
                    <a:pt x="171" y="177"/>
                    <a:pt x="171" y="175"/>
                    <a:pt x="171" y="175"/>
                  </a:cubicBezTo>
                  <a:cubicBezTo>
                    <a:pt x="171" y="175"/>
                    <a:pt x="171" y="175"/>
                    <a:pt x="171" y="175"/>
                  </a:cubicBezTo>
                  <a:cubicBezTo>
                    <a:pt x="171" y="175"/>
                    <a:pt x="171" y="175"/>
                    <a:pt x="172" y="175"/>
                  </a:cubicBezTo>
                  <a:cubicBezTo>
                    <a:pt x="174" y="176"/>
                    <a:pt x="176" y="176"/>
                    <a:pt x="177" y="175"/>
                  </a:cubicBezTo>
                  <a:cubicBezTo>
                    <a:pt x="178" y="166"/>
                    <a:pt x="178" y="166"/>
                    <a:pt x="178" y="166"/>
                  </a:cubicBezTo>
                  <a:cubicBezTo>
                    <a:pt x="177" y="166"/>
                    <a:pt x="176" y="166"/>
                    <a:pt x="175" y="165"/>
                  </a:cubicBezTo>
                  <a:cubicBezTo>
                    <a:pt x="173" y="164"/>
                    <a:pt x="171" y="162"/>
                    <a:pt x="171" y="162"/>
                  </a:cubicBezTo>
                  <a:cubicBezTo>
                    <a:pt x="171" y="162"/>
                    <a:pt x="171" y="162"/>
                    <a:pt x="171" y="162"/>
                  </a:cubicBezTo>
                  <a:cubicBezTo>
                    <a:pt x="171" y="162"/>
                    <a:pt x="171" y="162"/>
                    <a:pt x="172" y="162"/>
                  </a:cubicBezTo>
                  <a:cubicBezTo>
                    <a:pt x="172" y="162"/>
                    <a:pt x="173" y="162"/>
                    <a:pt x="175" y="163"/>
                  </a:cubicBezTo>
                  <a:cubicBezTo>
                    <a:pt x="177" y="163"/>
                    <a:pt x="178" y="162"/>
                    <a:pt x="178" y="162"/>
                  </a:cubicBezTo>
                  <a:cubicBezTo>
                    <a:pt x="180" y="152"/>
                    <a:pt x="180" y="152"/>
                    <a:pt x="180" y="152"/>
                  </a:cubicBezTo>
                  <a:cubicBezTo>
                    <a:pt x="177" y="152"/>
                    <a:pt x="176" y="151"/>
                    <a:pt x="175" y="150"/>
                  </a:cubicBezTo>
                  <a:cubicBezTo>
                    <a:pt x="174" y="149"/>
                    <a:pt x="174" y="148"/>
                    <a:pt x="174" y="148"/>
                  </a:cubicBezTo>
                  <a:cubicBezTo>
                    <a:pt x="174" y="148"/>
                    <a:pt x="174" y="148"/>
                    <a:pt x="174" y="148"/>
                  </a:cubicBezTo>
                  <a:cubicBezTo>
                    <a:pt x="185" y="146"/>
                    <a:pt x="192" y="136"/>
                    <a:pt x="194" y="127"/>
                  </a:cubicBezTo>
                  <a:cubicBezTo>
                    <a:pt x="194" y="127"/>
                    <a:pt x="194" y="127"/>
                    <a:pt x="194" y="127"/>
                  </a:cubicBezTo>
                  <a:cubicBezTo>
                    <a:pt x="194" y="127"/>
                    <a:pt x="194" y="127"/>
                    <a:pt x="194" y="127"/>
                  </a:cubicBezTo>
                  <a:cubicBezTo>
                    <a:pt x="195" y="128"/>
                    <a:pt x="198" y="129"/>
                    <a:pt x="199" y="128"/>
                  </a:cubicBezTo>
                  <a:cubicBezTo>
                    <a:pt x="200" y="126"/>
                    <a:pt x="200" y="121"/>
                    <a:pt x="200" y="120"/>
                  </a:cubicBezTo>
                  <a:cubicBezTo>
                    <a:pt x="197" y="120"/>
                    <a:pt x="195" y="119"/>
                    <a:pt x="194" y="1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3" name="Sisällön paikkamerkki"/>
          <p:cNvSpPr>
            <a:spLocks noGrp="1"/>
          </p:cNvSpPr>
          <p:nvPr userDrawn="1">
            <p:ph idx="1"/>
          </p:nvPr>
        </p:nvSpPr>
        <p:spPr>
          <a:xfrm>
            <a:off x="577047" y="1881330"/>
            <a:ext cx="8473820" cy="4524001"/>
          </a:xfrm>
        </p:spPr>
        <p:txBody>
          <a:bodyPr/>
          <a:lstStyle>
            <a:lvl1pPr>
              <a:buClr>
                <a:schemeClr val="tx2"/>
              </a:buClr>
              <a:defRPr/>
            </a:lvl1pPr>
            <a:lvl2pPr>
              <a:buClr>
                <a:schemeClr val="tx2"/>
              </a:buClr>
              <a:defRPr/>
            </a:lvl2pPr>
            <a:lvl3pPr>
              <a:buClr>
                <a:schemeClr val="tx2"/>
              </a:buClr>
              <a:defRPr/>
            </a:lvl3pPr>
            <a:lvl4pPr>
              <a:buClr>
                <a:schemeClr val="tx2"/>
              </a:buClr>
              <a:defRPr/>
            </a:lvl4pPr>
            <a:lvl5pPr>
              <a:buClr>
                <a:schemeClr val="tx2"/>
              </a:buClr>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8" name="Otsikko"/>
          <p:cNvSpPr>
            <a:spLocks noGrp="1"/>
          </p:cNvSpPr>
          <p:nvPr userDrawn="1">
            <p:ph type="title"/>
          </p:nvPr>
        </p:nvSpPr>
        <p:spPr>
          <a:xfrm>
            <a:off x="577047" y="313787"/>
            <a:ext cx="8473820" cy="1299027"/>
          </a:xfrm>
        </p:spPr>
        <p:txBody>
          <a:bodyPr/>
          <a:lstStyle>
            <a:lvl1pPr>
              <a:defRPr>
                <a:solidFill>
                  <a:schemeClr val="tx2"/>
                </a:solidFill>
              </a:defRPr>
            </a:lvl1pPr>
          </a:lstStyle>
          <a:p>
            <a:r>
              <a:rPr lang="fi-FI"/>
              <a:t>Muokkaa ots. perustyyl. napsautt.</a:t>
            </a:r>
          </a:p>
        </p:txBody>
      </p:sp>
    </p:spTree>
    <p:extLst>
      <p:ext uri="{BB962C8B-B14F-4D97-AF65-F5344CB8AC3E}">
        <p14:creationId xmlns:p14="http://schemas.microsoft.com/office/powerpoint/2010/main" val="384452597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6_Otsikko ja sisältö">
    <p:spTree>
      <p:nvGrpSpPr>
        <p:cNvPr id="1" name=""/>
        <p:cNvGrpSpPr/>
        <p:nvPr/>
      </p:nvGrpSpPr>
      <p:grpSpPr>
        <a:xfrm>
          <a:off x="0" y="0"/>
          <a:ext cx="0" cy="0"/>
          <a:chOff x="0" y="0"/>
          <a:chExt cx="0" cy="0"/>
        </a:xfrm>
      </p:grpSpPr>
      <p:sp>
        <p:nvSpPr>
          <p:cNvPr id="9" name="Freeform 6"/>
          <p:cNvSpPr>
            <a:spLocks/>
          </p:cNvSpPr>
          <p:nvPr userDrawn="1"/>
        </p:nvSpPr>
        <p:spPr bwMode="auto">
          <a:xfrm rot="5400000">
            <a:off x="10534649" y="5200652"/>
            <a:ext cx="1557867" cy="1756833"/>
          </a:xfrm>
          <a:custGeom>
            <a:avLst/>
            <a:gdLst>
              <a:gd name="T0" fmla="*/ 548 w 736"/>
              <a:gd name="T1" fmla="*/ 713 h 830"/>
              <a:gd name="T2" fmla="*/ 548 w 736"/>
              <a:gd name="T3" fmla="*/ 713 h 830"/>
              <a:gd name="T4" fmla="*/ 594 w 736"/>
              <a:gd name="T5" fmla="*/ 745 h 830"/>
              <a:gd name="T6" fmla="*/ 640 w 736"/>
              <a:gd name="T7" fmla="*/ 775 h 830"/>
              <a:gd name="T8" fmla="*/ 688 w 736"/>
              <a:gd name="T9" fmla="*/ 803 h 830"/>
              <a:gd name="T10" fmla="*/ 736 w 736"/>
              <a:gd name="T11" fmla="*/ 830 h 830"/>
              <a:gd name="T12" fmla="*/ 736 w 736"/>
              <a:gd name="T13" fmla="*/ 0 h 830"/>
              <a:gd name="T14" fmla="*/ 0 w 736"/>
              <a:gd name="T15" fmla="*/ 0 h 830"/>
              <a:gd name="T16" fmla="*/ 0 w 736"/>
              <a:gd name="T17" fmla="*/ 0 h 830"/>
              <a:gd name="T18" fmla="*/ 22 w 736"/>
              <a:gd name="T19" fmla="*/ 55 h 830"/>
              <a:gd name="T20" fmla="*/ 46 w 736"/>
              <a:gd name="T21" fmla="*/ 108 h 830"/>
              <a:gd name="T22" fmla="*/ 72 w 736"/>
              <a:gd name="T23" fmla="*/ 161 h 830"/>
              <a:gd name="T24" fmla="*/ 100 w 736"/>
              <a:gd name="T25" fmla="*/ 211 h 830"/>
              <a:gd name="T26" fmla="*/ 129 w 736"/>
              <a:gd name="T27" fmla="*/ 261 h 830"/>
              <a:gd name="T28" fmla="*/ 160 w 736"/>
              <a:gd name="T29" fmla="*/ 309 h 830"/>
              <a:gd name="T30" fmla="*/ 192 w 736"/>
              <a:gd name="T31" fmla="*/ 357 h 830"/>
              <a:gd name="T32" fmla="*/ 226 w 736"/>
              <a:gd name="T33" fmla="*/ 402 h 830"/>
              <a:gd name="T34" fmla="*/ 262 w 736"/>
              <a:gd name="T35" fmla="*/ 445 h 830"/>
              <a:gd name="T36" fmla="*/ 298 w 736"/>
              <a:gd name="T37" fmla="*/ 488 h 830"/>
              <a:gd name="T38" fmla="*/ 338 w 736"/>
              <a:gd name="T39" fmla="*/ 530 h 830"/>
              <a:gd name="T40" fmla="*/ 377 w 736"/>
              <a:gd name="T41" fmla="*/ 569 h 830"/>
              <a:gd name="T42" fmla="*/ 418 w 736"/>
              <a:gd name="T43" fmla="*/ 607 h 830"/>
              <a:gd name="T44" fmla="*/ 460 w 736"/>
              <a:gd name="T45" fmla="*/ 645 h 830"/>
              <a:gd name="T46" fmla="*/ 503 w 736"/>
              <a:gd name="T47" fmla="*/ 679 h 830"/>
              <a:gd name="T48" fmla="*/ 548 w 736"/>
              <a:gd name="T49" fmla="*/ 713 h 830"/>
              <a:gd name="T50" fmla="*/ 548 w 736"/>
              <a:gd name="T51" fmla="*/ 713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6" h="830">
                <a:moveTo>
                  <a:pt x="548" y="713"/>
                </a:moveTo>
                <a:lnTo>
                  <a:pt x="548" y="713"/>
                </a:lnTo>
                <a:lnTo>
                  <a:pt x="594" y="745"/>
                </a:lnTo>
                <a:lnTo>
                  <a:pt x="640" y="775"/>
                </a:lnTo>
                <a:lnTo>
                  <a:pt x="688" y="803"/>
                </a:lnTo>
                <a:lnTo>
                  <a:pt x="736" y="830"/>
                </a:lnTo>
                <a:lnTo>
                  <a:pt x="736" y="0"/>
                </a:lnTo>
                <a:lnTo>
                  <a:pt x="0" y="0"/>
                </a:lnTo>
                <a:lnTo>
                  <a:pt x="0" y="0"/>
                </a:lnTo>
                <a:lnTo>
                  <a:pt x="22" y="55"/>
                </a:lnTo>
                <a:lnTo>
                  <a:pt x="46" y="108"/>
                </a:lnTo>
                <a:lnTo>
                  <a:pt x="72" y="161"/>
                </a:lnTo>
                <a:lnTo>
                  <a:pt x="100" y="211"/>
                </a:lnTo>
                <a:lnTo>
                  <a:pt x="129" y="261"/>
                </a:lnTo>
                <a:lnTo>
                  <a:pt x="160" y="309"/>
                </a:lnTo>
                <a:lnTo>
                  <a:pt x="192" y="357"/>
                </a:lnTo>
                <a:lnTo>
                  <a:pt x="226" y="402"/>
                </a:lnTo>
                <a:lnTo>
                  <a:pt x="262" y="445"/>
                </a:lnTo>
                <a:lnTo>
                  <a:pt x="298" y="488"/>
                </a:lnTo>
                <a:lnTo>
                  <a:pt x="338" y="530"/>
                </a:lnTo>
                <a:lnTo>
                  <a:pt x="377" y="569"/>
                </a:lnTo>
                <a:lnTo>
                  <a:pt x="418" y="607"/>
                </a:lnTo>
                <a:lnTo>
                  <a:pt x="460" y="645"/>
                </a:lnTo>
                <a:lnTo>
                  <a:pt x="503" y="679"/>
                </a:lnTo>
                <a:lnTo>
                  <a:pt x="548" y="713"/>
                </a:lnTo>
                <a:lnTo>
                  <a:pt x="548" y="713"/>
                </a:lnTo>
                <a:close/>
              </a:path>
            </a:pathLst>
          </a:custGeom>
          <a:solidFill>
            <a:schemeClr val="tx2">
              <a:lumMod val="20000"/>
              <a:lumOff val="80000"/>
            </a:schemeClr>
          </a:solidFill>
          <a:ln>
            <a:noFill/>
          </a:ln>
        </p:spPr>
        <p:txBody>
          <a:bodyPr vert="horz" wrap="square" lIns="121920" tIns="60960" rIns="121920" bIns="60960" numCol="1" anchor="t" anchorCtr="0" compatLnSpc="1">
            <a:prstTxWarp prst="textNoShape">
              <a:avLst/>
            </a:prstTxWarp>
          </a:bodyPr>
          <a:lstStyle/>
          <a:p>
            <a:endParaRPr lang="fi-FI" sz="2400">
              <a:solidFill>
                <a:schemeClr val="tx2"/>
              </a:solidFill>
            </a:endParaRPr>
          </a:p>
        </p:txBody>
      </p:sp>
      <p:sp>
        <p:nvSpPr>
          <p:cNvPr id="13" name="Alatunnisteen paikkamerkki 4"/>
          <p:cNvSpPr>
            <a:spLocks noGrp="1"/>
          </p:cNvSpPr>
          <p:nvPr userDrawn="1">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a:p>
        </p:txBody>
      </p:sp>
      <p:sp>
        <p:nvSpPr>
          <p:cNvPr id="17" name="Päivämäärän paikkamerkki 3"/>
          <p:cNvSpPr>
            <a:spLocks noGrp="1"/>
          </p:cNvSpPr>
          <p:nvPr userDrawn="1">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12.6.2025</a:t>
            </a:fld>
            <a:endParaRPr lang="fi-FI"/>
          </a:p>
        </p:txBody>
      </p:sp>
      <p:sp>
        <p:nvSpPr>
          <p:cNvPr id="11"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a:t>  </a:t>
            </a:r>
            <a:r>
              <a:rPr lang="fi-FI" b="0">
                <a:solidFill>
                  <a:schemeClr val="bg1">
                    <a:lumMod val="65000"/>
                  </a:schemeClr>
                </a:solidFill>
              </a:rPr>
              <a:t>|</a:t>
            </a:r>
            <a:endParaRPr lang="fi-FI" sz="800" b="0">
              <a:solidFill>
                <a:schemeClr val="bg1">
                  <a:lumMod val="65000"/>
                </a:schemeClr>
              </a:solidFill>
            </a:endParaRPr>
          </a:p>
        </p:txBody>
      </p:sp>
      <p:sp>
        <p:nvSpPr>
          <p:cNvPr id="3" name="Sisällön paikkamerkki"/>
          <p:cNvSpPr>
            <a:spLocks noGrp="1"/>
          </p:cNvSpPr>
          <p:nvPr userDrawn="1">
            <p:ph idx="1"/>
          </p:nvPr>
        </p:nvSpPr>
        <p:spPr>
          <a:xfrm>
            <a:off x="577047" y="1881330"/>
            <a:ext cx="10319487" cy="452400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8" name="Otsikko"/>
          <p:cNvSpPr>
            <a:spLocks noGrp="1"/>
          </p:cNvSpPr>
          <p:nvPr userDrawn="1">
            <p:ph type="title"/>
          </p:nvPr>
        </p:nvSpPr>
        <p:spPr>
          <a:xfrm>
            <a:off x="577047" y="313787"/>
            <a:ext cx="10319487" cy="1299027"/>
          </a:xfrm>
        </p:spPr>
        <p:txBody>
          <a:bodyPr/>
          <a:lstStyle>
            <a:lvl1pPr>
              <a:defRPr>
                <a:solidFill>
                  <a:schemeClr val="tx2"/>
                </a:solidFill>
              </a:defRPr>
            </a:lvl1pPr>
          </a:lstStyle>
          <a:p>
            <a:r>
              <a:rPr lang="fi-FI"/>
              <a:t>Muokkaa ots. perustyyl. napsautt.</a:t>
            </a:r>
          </a:p>
        </p:txBody>
      </p:sp>
    </p:spTree>
    <p:extLst>
      <p:ext uri="{BB962C8B-B14F-4D97-AF65-F5344CB8AC3E}">
        <p14:creationId xmlns:p14="http://schemas.microsoft.com/office/powerpoint/2010/main" val="66496774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userDrawn="1">
  <p:cSld name="7_Väliotsikko">
    <p:spTree>
      <p:nvGrpSpPr>
        <p:cNvPr id="1" name=""/>
        <p:cNvGrpSpPr/>
        <p:nvPr/>
      </p:nvGrpSpPr>
      <p:grpSpPr>
        <a:xfrm>
          <a:off x="0" y="0"/>
          <a:ext cx="0" cy="0"/>
          <a:chOff x="0" y="0"/>
          <a:chExt cx="0" cy="0"/>
        </a:xfrm>
      </p:grpSpPr>
      <p:sp>
        <p:nvSpPr>
          <p:cNvPr id="51" name="Rectangle 50"/>
          <p:cNvSpPr/>
          <p:nvPr userDrawn="1"/>
        </p:nvSpPr>
        <p:spPr>
          <a:xfrm rot="10800000" flipV="1">
            <a:off x="-14222" y="-29072"/>
            <a:ext cx="6110223" cy="6887069"/>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58" name="Rectangle 57"/>
          <p:cNvSpPr/>
          <p:nvPr userDrawn="1"/>
        </p:nvSpPr>
        <p:spPr>
          <a:xfrm rot="10800000" flipV="1">
            <a:off x="5903977" y="-29072"/>
            <a:ext cx="6285907" cy="688706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54" name="Freeform 7"/>
          <p:cNvSpPr>
            <a:spLocks/>
          </p:cNvSpPr>
          <p:nvPr userDrawn="1"/>
        </p:nvSpPr>
        <p:spPr bwMode="auto">
          <a:xfrm rot="10800000" flipV="1">
            <a:off x="4523859" y="-29071"/>
            <a:ext cx="5706533" cy="6887069"/>
          </a:xfrm>
          <a:custGeom>
            <a:avLst/>
            <a:gdLst>
              <a:gd name="T0" fmla="*/ 2425 w 2696"/>
              <a:gd name="T1" fmla="*/ 3240 h 3240"/>
              <a:gd name="T2" fmla="*/ 2398 w 2696"/>
              <a:gd name="T3" fmla="*/ 3171 h 3240"/>
              <a:gd name="T4" fmla="*/ 2372 w 2696"/>
              <a:gd name="T5" fmla="*/ 3103 h 3240"/>
              <a:gd name="T6" fmla="*/ 2325 w 2696"/>
              <a:gd name="T7" fmla="*/ 2966 h 3240"/>
              <a:gd name="T8" fmla="*/ 2283 w 2696"/>
              <a:gd name="T9" fmla="*/ 2828 h 3240"/>
              <a:gd name="T10" fmla="*/ 2248 w 2696"/>
              <a:gd name="T11" fmla="*/ 2689 h 3240"/>
              <a:gd name="T12" fmla="*/ 2219 w 2696"/>
              <a:gd name="T13" fmla="*/ 2550 h 3240"/>
              <a:gd name="T14" fmla="*/ 2196 w 2696"/>
              <a:gd name="T15" fmla="*/ 2411 h 3240"/>
              <a:gd name="T16" fmla="*/ 2178 w 2696"/>
              <a:gd name="T17" fmla="*/ 2273 h 3240"/>
              <a:gd name="T18" fmla="*/ 2164 w 2696"/>
              <a:gd name="T19" fmla="*/ 2133 h 3240"/>
              <a:gd name="T20" fmla="*/ 2157 w 2696"/>
              <a:gd name="T21" fmla="*/ 1995 h 3240"/>
              <a:gd name="T22" fmla="*/ 2156 w 2696"/>
              <a:gd name="T23" fmla="*/ 1856 h 3240"/>
              <a:gd name="T24" fmla="*/ 2160 w 2696"/>
              <a:gd name="T25" fmla="*/ 1718 h 3240"/>
              <a:gd name="T26" fmla="*/ 2170 w 2696"/>
              <a:gd name="T27" fmla="*/ 1581 h 3240"/>
              <a:gd name="T28" fmla="*/ 2183 w 2696"/>
              <a:gd name="T29" fmla="*/ 1445 h 3240"/>
              <a:gd name="T30" fmla="*/ 2203 w 2696"/>
              <a:gd name="T31" fmla="*/ 1310 h 3240"/>
              <a:gd name="T32" fmla="*/ 2228 w 2696"/>
              <a:gd name="T33" fmla="*/ 1175 h 3240"/>
              <a:gd name="T34" fmla="*/ 2259 w 2696"/>
              <a:gd name="T35" fmla="*/ 1042 h 3240"/>
              <a:gd name="T36" fmla="*/ 2274 w 2696"/>
              <a:gd name="T37" fmla="*/ 977 h 3240"/>
              <a:gd name="T38" fmla="*/ 2313 w 2696"/>
              <a:gd name="T39" fmla="*/ 845 h 3240"/>
              <a:gd name="T40" fmla="*/ 2354 w 2696"/>
              <a:gd name="T41" fmla="*/ 716 h 3240"/>
              <a:gd name="T42" fmla="*/ 2400 w 2696"/>
              <a:gd name="T43" fmla="*/ 590 h 3240"/>
              <a:gd name="T44" fmla="*/ 2452 w 2696"/>
              <a:gd name="T45" fmla="*/ 466 h 3240"/>
              <a:gd name="T46" fmla="*/ 2507 w 2696"/>
              <a:gd name="T47" fmla="*/ 345 h 3240"/>
              <a:gd name="T48" fmla="*/ 2566 w 2696"/>
              <a:gd name="T49" fmla="*/ 227 h 3240"/>
              <a:gd name="T50" fmla="*/ 2630 w 2696"/>
              <a:gd name="T51" fmla="*/ 113 h 3240"/>
              <a:gd name="T52" fmla="*/ 2696 w 2696"/>
              <a:gd name="T53" fmla="*/ 0 h 3240"/>
              <a:gd name="T54" fmla="*/ 0 w 2696"/>
              <a:gd name="T55" fmla="*/ 0 h 3240"/>
              <a:gd name="T56" fmla="*/ 72 w 2696"/>
              <a:gd name="T57" fmla="*/ 207 h 3240"/>
              <a:gd name="T58" fmla="*/ 150 w 2696"/>
              <a:gd name="T59" fmla="*/ 414 h 3240"/>
              <a:gd name="T60" fmla="*/ 187 w 2696"/>
              <a:gd name="T61" fmla="*/ 510 h 3240"/>
              <a:gd name="T62" fmla="*/ 266 w 2696"/>
              <a:gd name="T63" fmla="*/ 701 h 3240"/>
              <a:gd name="T64" fmla="*/ 349 w 2696"/>
              <a:gd name="T65" fmla="*/ 890 h 3240"/>
              <a:gd name="T66" fmla="*/ 436 w 2696"/>
              <a:gd name="T67" fmla="*/ 1077 h 3240"/>
              <a:gd name="T68" fmla="*/ 527 w 2696"/>
              <a:gd name="T69" fmla="*/ 1262 h 3240"/>
              <a:gd name="T70" fmla="*/ 622 w 2696"/>
              <a:gd name="T71" fmla="*/ 1446 h 3240"/>
              <a:gd name="T72" fmla="*/ 722 w 2696"/>
              <a:gd name="T73" fmla="*/ 1627 h 3240"/>
              <a:gd name="T74" fmla="*/ 826 w 2696"/>
              <a:gd name="T75" fmla="*/ 1807 h 3240"/>
              <a:gd name="T76" fmla="*/ 934 w 2696"/>
              <a:gd name="T77" fmla="*/ 1983 h 3240"/>
              <a:gd name="T78" fmla="*/ 1046 w 2696"/>
              <a:gd name="T79" fmla="*/ 2159 h 3240"/>
              <a:gd name="T80" fmla="*/ 1162 w 2696"/>
              <a:gd name="T81" fmla="*/ 2332 h 3240"/>
              <a:gd name="T82" fmla="*/ 1282 w 2696"/>
              <a:gd name="T83" fmla="*/ 2503 h 3240"/>
              <a:gd name="T84" fmla="*/ 1406 w 2696"/>
              <a:gd name="T85" fmla="*/ 2671 h 3240"/>
              <a:gd name="T86" fmla="*/ 1535 w 2696"/>
              <a:gd name="T87" fmla="*/ 2837 h 3240"/>
              <a:gd name="T88" fmla="*/ 1667 w 2696"/>
              <a:gd name="T89" fmla="*/ 3000 h 3240"/>
              <a:gd name="T90" fmla="*/ 1804 w 2696"/>
              <a:gd name="T91" fmla="*/ 3160 h 3240"/>
              <a:gd name="T92" fmla="*/ 1874 w 2696"/>
              <a:gd name="T93" fmla="*/ 3240 h 3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96" h="3240">
                <a:moveTo>
                  <a:pt x="1874" y="3240"/>
                </a:moveTo>
                <a:lnTo>
                  <a:pt x="2425" y="3240"/>
                </a:lnTo>
                <a:lnTo>
                  <a:pt x="2425" y="3240"/>
                </a:lnTo>
                <a:lnTo>
                  <a:pt x="2398" y="3171"/>
                </a:lnTo>
                <a:lnTo>
                  <a:pt x="2398" y="3171"/>
                </a:lnTo>
                <a:lnTo>
                  <a:pt x="2372" y="3103"/>
                </a:lnTo>
                <a:lnTo>
                  <a:pt x="2347" y="3034"/>
                </a:lnTo>
                <a:lnTo>
                  <a:pt x="2325" y="2966"/>
                </a:lnTo>
                <a:lnTo>
                  <a:pt x="2304" y="2897"/>
                </a:lnTo>
                <a:lnTo>
                  <a:pt x="2283" y="2828"/>
                </a:lnTo>
                <a:lnTo>
                  <a:pt x="2265" y="2759"/>
                </a:lnTo>
                <a:lnTo>
                  <a:pt x="2248" y="2689"/>
                </a:lnTo>
                <a:lnTo>
                  <a:pt x="2233" y="2620"/>
                </a:lnTo>
                <a:lnTo>
                  <a:pt x="2219" y="2550"/>
                </a:lnTo>
                <a:lnTo>
                  <a:pt x="2207" y="2481"/>
                </a:lnTo>
                <a:lnTo>
                  <a:pt x="2196" y="2411"/>
                </a:lnTo>
                <a:lnTo>
                  <a:pt x="2185" y="2342"/>
                </a:lnTo>
                <a:lnTo>
                  <a:pt x="2178" y="2273"/>
                </a:lnTo>
                <a:lnTo>
                  <a:pt x="2170" y="2203"/>
                </a:lnTo>
                <a:lnTo>
                  <a:pt x="2164" y="2133"/>
                </a:lnTo>
                <a:lnTo>
                  <a:pt x="2161" y="2063"/>
                </a:lnTo>
                <a:lnTo>
                  <a:pt x="2157" y="1995"/>
                </a:lnTo>
                <a:lnTo>
                  <a:pt x="2156" y="1925"/>
                </a:lnTo>
                <a:lnTo>
                  <a:pt x="2156" y="1856"/>
                </a:lnTo>
                <a:lnTo>
                  <a:pt x="2157" y="1787"/>
                </a:lnTo>
                <a:lnTo>
                  <a:pt x="2160" y="1718"/>
                </a:lnTo>
                <a:lnTo>
                  <a:pt x="2164" y="1649"/>
                </a:lnTo>
                <a:lnTo>
                  <a:pt x="2170" y="1581"/>
                </a:lnTo>
                <a:lnTo>
                  <a:pt x="2175" y="1513"/>
                </a:lnTo>
                <a:lnTo>
                  <a:pt x="2183" y="1445"/>
                </a:lnTo>
                <a:lnTo>
                  <a:pt x="2193" y="1377"/>
                </a:lnTo>
                <a:lnTo>
                  <a:pt x="2203" y="1310"/>
                </a:lnTo>
                <a:lnTo>
                  <a:pt x="2215" y="1242"/>
                </a:lnTo>
                <a:lnTo>
                  <a:pt x="2228" y="1175"/>
                </a:lnTo>
                <a:lnTo>
                  <a:pt x="2243" y="1108"/>
                </a:lnTo>
                <a:lnTo>
                  <a:pt x="2259" y="1042"/>
                </a:lnTo>
                <a:lnTo>
                  <a:pt x="2274" y="977"/>
                </a:lnTo>
                <a:lnTo>
                  <a:pt x="2274" y="977"/>
                </a:lnTo>
                <a:lnTo>
                  <a:pt x="2293" y="910"/>
                </a:lnTo>
                <a:lnTo>
                  <a:pt x="2313" y="845"/>
                </a:lnTo>
                <a:lnTo>
                  <a:pt x="2333" y="780"/>
                </a:lnTo>
                <a:lnTo>
                  <a:pt x="2354" y="716"/>
                </a:lnTo>
                <a:lnTo>
                  <a:pt x="2377" y="653"/>
                </a:lnTo>
                <a:lnTo>
                  <a:pt x="2400" y="590"/>
                </a:lnTo>
                <a:lnTo>
                  <a:pt x="2426" y="528"/>
                </a:lnTo>
                <a:lnTo>
                  <a:pt x="2452" y="466"/>
                </a:lnTo>
                <a:lnTo>
                  <a:pt x="2479" y="405"/>
                </a:lnTo>
                <a:lnTo>
                  <a:pt x="2507" y="345"/>
                </a:lnTo>
                <a:lnTo>
                  <a:pt x="2536" y="286"/>
                </a:lnTo>
                <a:lnTo>
                  <a:pt x="2566" y="227"/>
                </a:lnTo>
                <a:lnTo>
                  <a:pt x="2597" y="169"/>
                </a:lnTo>
                <a:lnTo>
                  <a:pt x="2630" y="113"/>
                </a:lnTo>
                <a:lnTo>
                  <a:pt x="2662" y="55"/>
                </a:lnTo>
                <a:lnTo>
                  <a:pt x="2696" y="0"/>
                </a:lnTo>
                <a:lnTo>
                  <a:pt x="0" y="0"/>
                </a:lnTo>
                <a:lnTo>
                  <a:pt x="0" y="0"/>
                </a:lnTo>
                <a:lnTo>
                  <a:pt x="35" y="104"/>
                </a:lnTo>
                <a:lnTo>
                  <a:pt x="72" y="207"/>
                </a:lnTo>
                <a:lnTo>
                  <a:pt x="111" y="311"/>
                </a:lnTo>
                <a:lnTo>
                  <a:pt x="150" y="414"/>
                </a:lnTo>
                <a:lnTo>
                  <a:pt x="150" y="414"/>
                </a:lnTo>
                <a:lnTo>
                  <a:pt x="187" y="510"/>
                </a:lnTo>
                <a:lnTo>
                  <a:pt x="226" y="605"/>
                </a:lnTo>
                <a:lnTo>
                  <a:pt x="266" y="701"/>
                </a:lnTo>
                <a:lnTo>
                  <a:pt x="306" y="795"/>
                </a:lnTo>
                <a:lnTo>
                  <a:pt x="349" y="890"/>
                </a:lnTo>
                <a:lnTo>
                  <a:pt x="392" y="983"/>
                </a:lnTo>
                <a:lnTo>
                  <a:pt x="436" y="1077"/>
                </a:lnTo>
                <a:lnTo>
                  <a:pt x="481" y="1169"/>
                </a:lnTo>
                <a:lnTo>
                  <a:pt x="527" y="1262"/>
                </a:lnTo>
                <a:lnTo>
                  <a:pt x="574" y="1353"/>
                </a:lnTo>
                <a:lnTo>
                  <a:pt x="622" y="1446"/>
                </a:lnTo>
                <a:lnTo>
                  <a:pt x="672" y="1537"/>
                </a:lnTo>
                <a:lnTo>
                  <a:pt x="722" y="1627"/>
                </a:lnTo>
                <a:lnTo>
                  <a:pt x="773" y="1717"/>
                </a:lnTo>
                <a:lnTo>
                  <a:pt x="826" y="1807"/>
                </a:lnTo>
                <a:lnTo>
                  <a:pt x="879" y="1896"/>
                </a:lnTo>
                <a:lnTo>
                  <a:pt x="934" y="1983"/>
                </a:lnTo>
                <a:lnTo>
                  <a:pt x="989" y="2072"/>
                </a:lnTo>
                <a:lnTo>
                  <a:pt x="1046" y="2159"/>
                </a:lnTo>
                <a:lnTo>
                  <a:pt x="1104" y="2246"/>
                </a:lnTo>
                <a:lnTo>
                  <a:pt x="1162" y="2332"/>
                </a:lnTo>
                <a:lnTo>
                  <a:pt x="1222" y="2418"/>
                </a:lnTo>
                <a:lnTo>
                  <a:pt x="1282" y="2503"/>
                </a:lnTo>
                <a:lnTo>
                  <a:pt x="1344" y="2588"/>
                </a:lnTo>
                <a:lnTo>
                  <a:pt x="1406" y="2671"/>
                </a:lnTo>
                <a:lnTo>
                  <a:pt x="1470" y="2754"/>
                </a:lnTo>
                <a:lnTo>
                  <a:pt x="1535" y="2837"/>
                </a:lnTo>
                <a:lnTo>
                  <a:pt x="1601" y="2918"/>
                </a:lnTo>
                <a:lnTo>
                  <a:pt x="1667" y="3000"/>
                </a:lnTo>
                <a:lnTo>
                  <a:pt x="1736" y="3080"/>
                </a:lnTo>
                <a:lnTo>
                  <a:pt x="1804" y="3160"/>
                </a:lnTo>
                <a:lnTo>
                  <a:pt x="1874" y="3240"/>
                </a:lnTo>
                <a:lnTo>
                  <a:pt x="1874" y="3240"/>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fi-FI" sz="2400"/>
          </a:p>
        </p:txBody>
      </p:sp>
      <p:grpSp>
        <p:nvGrpSpPr>
          <p:cNvPr id="2" name="Group 4"/>
          <p:cNvGrpSpPr>
            <a:grpSpLocks noChangeAspect="1"/>
          </p:cNvGrpSpPr>
          <p:nvPr userDrawn="1"/>
        </p:nvGrpSpPr>
        <p:grpSpPr bwMode="auto">
          <a:xfrm>
            <a:off x="8917517" y="4504267"/>
            <a:ext cx="2834216" cy="1900767"/>
            <a:chOff x="4213" y="2128"/>
            <a:chExt cx="1339" cy="898"/>
          </a:xfrm>
        </p:grpSpPr>
        <p:sp>
          <p:nvSpPr>
            <p:cNvPr id="3" name="AutoShape 3"/>
            <p:cNvSpPr>
              <a:spLocks noChangeAspect="1" noChangeArrowheads="1" noTextEdit="1"/>
            </p:cNvSpPr>
            <p:nvPr userDrawn="1"/>
          </p:nvSpPr>
          <p:spPr bwMode="auto">
            <a:xfrm>
              <a:off x="4213" y="2128"/>
              <a:ext cx="1339" cy="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4" name="Freeform 5"/>
            <p:cNvSpPr>
              <a:spLocks/>
            </p:cNvSpPr>
            <p:nvPr userDrawn="1"/>
          </p:nvSpPr>
          <p:spPr bwMode="auto">
            <a:xfrm>
              <a:off x="4213" y="2784"/>
              <a:ext cx="95" cy="85"/>
            </a:xfrm>
            <a:custGeom>
              <a:avLst/>
              <a:gdLst>
                <a:gd name="T0" fmla="*/ 77 w 95"/>
                <a:gd name="T1" fmla="*/ 17 h 85"/>
                <a:gd name="T2" fmla="*/ 49 w 95"/>
                <a:gd name="T3" fmla="*/ 85 h 85"/>
                <a:gd name="T4" fmla="*/ 46 w 95"/>
                <a:gd name="T5" fmla="*/ 85 h 85"/>
                <a:gd name="T6" fmla="*/ 16 w 95"/>
                <a:gd name="T7" fmla="*/ 17 h 85"/>
                <a:gd name="T8" fmla="*/ 16 w 95"/>
                <a:gd name="T9" fmla="*/ 17 h 85"/>
                <a:gd name="T10" fmla="*/ 14 w 95"/>
                <a:gd name="T11" fmla="*/ 11 h 85"/>
                <a:gd name="T12" fmla="*/ 10 w 95"/>
                <a:gd name="T13" fmla="*/ 7 h 85"/>
                <a:gd name="T14" fmla="*/ 6 w 95"/>
                <a:gd name="T15" fmla="*/ 5 h 85"/>
                <a:gd name="T16" fmla="*/ 0 w 95"/>
                <a:gd name="T17" fmla="*/ 5 h 85"/>
                <a:gd name="T18" fmla="*/ 0 w 95"/>
                <a:gd name="T19" fmla="*/ 0 h 85"/>
                <a:gd name="T20" fmla="*/ 44 w 95"/>
                <a:gd name="T21" fmla="*/ 0 h 85"/>
                <a:gd name="T22" fmla="*/ 44 w 95"/>
                <a:gd name="T23" fmla="*/ 5 h 85"/>
                <a:gd name="T24" fmla="*/ 44 w 95"/>
                <a:gd name="T25" fmla="*/ 5 h 85"/>
                <a:gd name="T26" fmla="*/ 37 w 95"/>
                <a:gd name="T27" fmla="*/ 5 h 85"/>
                <a:gd name="T28" fmla="*/ 34 w 95"/>
                <a:gd name="T29" fmla="*/ 7 h 85"/>
                <a:gd name="T30" fmla="*/ 32 w 95"/>
                <a:gd name="T31" fmla="*/ 9 h 85"/>
                <a:gd name="T32" fmla="*/ 32 w 95"/>
                <a:gd name="T33" fmla="*/ 10 h 85"/>
                <a:gd name="T34" fmla="*/ 34 w 95"/>
                <a:gd name="T35" fmla="*/ 15 h 85"/>
                <a:gd name="T36" fmla="*/ 53 w 95"/>
                <a:gd name="T37" fmla="*/ 59 h 85"/>
                <a:gd name="T38" fmla="*/ 72 w 95"/>
                <a:gd name="T39" fmla="*/ 15 h 85"/>
                <a:gd name="T40" fmla="*/ 72 w 95"/>
                <a:gd name="T41" fmla="*/ 15 h 85"/>
                <a:gd name="T42" fmla="*/ 73 w 95"/>
                <a:gd name="T43" fmla="*/ 10 h 85"/>
                <a:gd name="T44" fmla="*/ 73 w 95"/>
                <a:gd name="T45" fmla="*/ 9 h 85"/>
                <a:gd name="T46" fmla="*/ 73 w 95"/>
                <a:gd name="T47" fmla="*/ 7 h 85"/>
                <a:gd name="T48" fmla="*/ 68 w 95"/>
                <a:gd name="T49" fmla="*/ 5 h 85"/>
                <a:gd name="T50" fmla="*/ 62 w 95"/>
                <a:gd name="T51" fmla="*/ 5 h 85"/>
                <a:gd name="T52" fmla="*/ 62 w 95"/>
                <a:gd name="T53" fmla="*/ 0 h 85"/>
                <a:gd name="T54" fmla="*/ 95 w 95"/>
                <a:gd name="T55" fmla="*/ 0 h 85"/>
                <a:gd name="T56" fmla="*/ 95 w 95"/>
                <a:gd name="T57" fmla="*/ 5 h 85"/>
                <a:gd name="T58" fmla="*/ 95 w 95"/>
                <a:gd name="T59" fmla="*/ 5 h 85"/>
                <a:gd name="T60" fmla="*/ 89 w 95"/>
                <a:gd name="T61" fmla="*/ 5 h 85"/>
                <a:gd name="T62" fmla="*/ 84 w 95"/>
                <a:gd name="T63" fmla="*/ 7 h 85"/>
                <a:gd name="T64" fmla="*/ 81 w 95"/>
                <a:gd name="T65" fmla="*/ 11 h 85"/>
                <a:gd name="T66" fmla="*/ 77 w 95"/>
                <a:gd name="T67" fmla="*/ 17 h 85"/>
                <a:gd name="T68" fmla="*/ 77 w 95"/>
                <a:gd name="T69" fmla="*/ 1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5">
                  <a:moveTo>
                    <a:pt x="77" y="17"/>
                  </a:moveTo>
                  <a:lnTo>
                    <a:pt x="49" y="85"/>
                  </a:lnTo>
                  <a:lnTo>
                    <a:pt x="46" y="85"/>
                  </a:lnTo>
                  <a:lnTo>
                    <a:pt x="16" y="17"/>
                  </a:lnTo>
                  <a:lnTo>
                    <a:pt x="16" y="17"/>
                  </a:lnTo>
                  <a:lnTo>
                    <a:pt x="14" y="11"/>
                  </a:lnTo>
                  <a:lnTo>
                    <a:pt x="10" y="7"/>
                  </a:lnTo>
                  <a:lnTo>
                    <a:pt x="6" y="5"/>
                  </a:lnTo>
                  <a:lnTo>
                    <a:pt x="0" y="5"/>
                  </a:lnTo>
                  <a:lnTo>
                    <a:pt x="0" y="0"/>
                  </a:lnTo>
                  <a:lnTo>
                    <a:pt x="44" y="0"/>
                  </a:lnTo>
                  <a:lnTo>
                    <a:pt x="44" y="5"/>
                  </a:lnTo>
                  <a:lnTo>
                    <a:pt x="44" y="5"/>
                  </a:lnTo>
                  <a:lnTo>
                    <a:pt x="37" y="5"/>
                  </a:lnTo>
                  <a:lnTo>
                    <a:pt x="34" y="7"/>
                  </a:lnTo>
                  <a:lnTo>
                    <a:pt x="32" y="9"/>
                  </a:lnTo>
                  <a:lnTo>
                    <a:pt x="32" y="10"/>
                  </a:lnTo>
                  <a:lnTo>
                    <a:pt x="34" y="15"/>
                  </a:lnTo>
                  <a:lnTo>
                    <a:pt x="53" y="59"/>
                  </a:lnTo>
                  <a:lnTo>
                    <a:pt x="72" y="15"/>
                  </a:lnTo>
                  <a:lnTo>
                    <a:pt x="72" y="15"/>
                  </a:lnTo>
                  <a:lnTo>
                    <a:pt x="73" y="10"/>
                  </a:lnTo>
                  <a:lnTo>
                    <a:pt x="73" y="9"/>
                  </a:lnTo>
                  <a:lnTo>
                    <a:pt x="73" y="7"/>
                  </a:lnTo>
                  <a:lnTo>
                    <a:pt x="68" y="5"/>
                  </a:lnTo>
                  <a:lnTo>
                    <a:pt x="62" y="5"/>
                  </a:lnTo>
                  <a:lnTo>
                    <a:pt x="62" y="0"/>
                  </a:lnTo>
                  <a:lnTo>
                    <a:pt x="95" y="0"/>
                  </a:lnTo>
                  <a:lnTo>
                    <a:pt x="95" y="5"/>
                  </a:lnTo>
                  <a:lnTo>
                    <a:pt x="95" y="5"/>
                  </a:lnTo>
                  <a:lnTo>
                    <a:pt x="89" y="5"/>
                  </a:lnTo>
                  <a:lnTo>
                    <a:pt x="84" y="7"/>
                  </a:lnTo>
                  <a:lnTo>
                    <a:pt x="81" y="11"/>
                  </a:lnTo>
                  <a:lnTo>
                    <a:pt x="77" y="17"/>
                  </a:lnTo>
                  <a:lnTo>
                    <a:pt x="77"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 name="Freeform 6"/>
            <p:cNvSpPr>
              <a:spLocks noEditPoints="1"/>
            </p:cNvSpPr>
            <p:nvPr userDrawn="1"/>
          </p:nvSpPr>
          <p:spPr bwMode="auto">
            <a:xfrm>
              <a:off x="4297" y="2782"/>
              <a:ext cx="96" cy="85"/>
            </a:xfrm>
            <a:custGeom>
              <a:avLst/>
              <a:gdLst>
                <a:gd name="T0" fmla="*/ 23 w 96"/>
                <a:gd name="T1" fmla="*/ 69 h 85"/>
                <a:gd name="T2" fmla="*/ 23 w 96"/>
                <a:gd name="T3" fmla="*/ 69 h 85"/>
                <a:gd name="T4" fmla="*/ 22 w 96"/>
                <a:gd name="T5" fmla="*/ 74 h 85"/>
                <a:gd name="T6" fmla="*/ 22 w 96"/>
                <a:gd name="T7" fmla="*/ 76 h 85"/>
                <a:gd name="T8" fmla="*/ 23 w 96"/>
                <a:gd name="T9" fmla="*/ 78 h 85"/>
                <a:gd name="T10" fmla="*/ 27 w 96"/>
                <a:gd name="T11" fmla="*/ 80 h 85"/>
                <a:gd name="T12" fmla="*/ 34 w 96"/>
                <a:gd name="T13" fmla="*/ 80 h 85"/>
                <a:gd name="T14" fmla="*/ 34 w 96"/>
                <a:gd name="T15" fmla="*/ 85 h 85"/>
                <a:gd name="T16" fmla="*/ 0 w 96"/>
                <a:gd name="T17" fmla="*/ 85 h 85"/>
                <a:gd name="T18" fmla="*/ 0 w 96"/>
                <a:gd name="T19" fmla="*/ 80 h 85"/>
                <a:gd name="T20" fmla="*/ 0 w 96"/>
                <a:gd name="T21" fmla="*/ 80 h 85"/>
                <a:gd name="T22" fmla="*/ 6 w 96"/>
                <a:gd name="T23" fmla="*/ 80 h 85"/>
                <a:gd name="T24" fmla="*/ 11 w 96"/>
                <a:gd name="T25" fmla="*/ 78 h 85"/>
                <a:gd name="T26" fmla="*/ 14 w 96"/>
                <a:gd name="T27" fmla="*/ 74 h 85"/>
                <a:gd name="T28" fmla="*/ 18 w 96"/>
                <a:gd name="T29" fmla="*/ 68 h 85"/>
                <a:gd name="T30" fmla="*/ 47 w 96"/>
                <a:gd name="T31" fmla="*/ 0 h 85"/>
                <a:gd name="T32" fmla="*/ 50 w 96"/>
                <a:gd name="T33" fmla="*/ 0 h 85"/>
                <a:gd name="T34" fmla="*/ 79 w 96"/>
                <a:gd name="T35" fmla="*/ 68 h 85"/>
                <a:gd name="T36" fmla="*/ 79 w 96"/>
                <a:gd name="T37" fmla="*/ 68 h 85"/>
                <a:gd name="T38" fmla="*/ 82 w 96"/>
                <a:gd name="T39" fmla="*/ 74 h 85"/>
                <a:gd name="T40" fmla="*/ 85 w 96"/>
                <a:gd name="T41" fmla="*/ 78 h 85"/>
                <a:gd name="T42" fmla="*/ 89 w 96"/>
                <a:gd name="T43" fmla="*/ 80 h 85"/>
                <a:gd name="T44" fmla="*/ 96 w 96"/>
                <a:gd name="T45" fmla="*/ 80 h 85"/>
                <a:gd name="T46" fmla="*/ 96 w 96"/>
                <a:gd name="T47" fmla="*/ 85 h 85"/>
                <a:gd name="T48" fmla="*/ 51 w 96"/>
                <a:gd name="T49" fmla="*/ 85 h 85"/>
                <a:gd name="T50" fmla="*/ 51 w 96"/>
                <a:gd name="T51" fmla="*/ 80 h 85"/>
                <a:gd name="T52" fmla="*/ 51 w 96"/>
                <a:gd name="T53" fmla="*/ 80 h 85"/>
                <a:gd name="T54" fmla="*/ 58 w 96"/>
                <a:gd name="T55" fmla="*/ 80 h 85"/>
                <a:gd name="T56" fmla="*/ 63 w 96"/>
                <a:gd name="T57" fmla="*/ 78 h 85"/>
                <a:gd name="T58" fmla="*/ 63 w 96"/>
                <a:gd name="T59" fmla="*/ 76 h 85"/>
                <a:gd name="T60" fmla="*/ 63 w 96"/>
                <a:gd name="T61" fmla="*/ 74 h 85"/>
                <a:gd name="T62" fmla="*/ 62 w 96"/>
                <a:gd name="T63" fmla="*/ 69 h 85"/>
                <a:gd name="T64" fmla="*/ 56 w 96"/>
                <a:gd name="T65" fmla="*/ 57 h 85"/>
                <a:gd name="T66" fmla="*/ 29 w 96"/>
                <a:gd name="T67" fmla="*/ 57 h 85"/>
                <a:gd name="T68" fmla="*/ 23 w 96"/>
                <a:gd name="T69" fmla="*/ 69 h 85"/>
                <a:gd name="T70" fmla="*/ 43 w 96"/>
                <a:gd name="T71" fmla="*/ 26 h 85"/>
                <a:gd name="T72" fmla="*/ 32 w 96"/>
                <a:gd name="T73" fmla="*/ 51 h 85"/>
                <a:gd name="T74" fmla="*/ 53 w 96"/>
                <a:gd name="T75" fmla="*/ 51 h 85"/>
                <a:gd name="T76" fmla="*/ 43 w 96"/>
                <a:gd name="T77" fmla="*/ 2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6" h="85">
                  <a:moveTo>
                    <a:pt x="23" y="69"/>
                  </a:moveTo>
                  <a:lnTo>
                    <a:pt x="23" y="69"/>
                  </a:lnTo>
                  <a:lnTo>
                    <a:pt x="22" y="74"/>
                  </a:lnTo>
                  <a:lnTo>
                    <a:pt x="22" y="76"/>
                  </a:lnTo>
                  <a:lnTo>
                    <a:pt x="23" y="78"/>
                  </a:lnTo>
                  <a:lnTo>
                    <a:pt x="27" y="80"/>
                  </a:lnTo>
                  <a:lnTo>
                    <a:pt x="34" y="80"/>
                  </a:lnTo>
                  <a:lnTo>
                    <a:pt x="34" y="85"/>
                  </a:lnTo>
                  <a:lnTo>
                    <a:pt x="0" y="85"/>
                  </a:lnTo>
                  <a:lnTo>
                    <a:pt x="0" y="80"/>
                  </a:lnTo>
                  <a:lnTo>
                    <a:pt x="0" y="80"/>
                  </a:lnTo>
                  <a:lnTo>
                    <a:pt x="6" y="80"/>
                  </a:lnTo>
                  <a:lnTo>
                    <a:pt x="11" y="78"/>
                  </a:lnTo>
                  <a:lnTo>
                    <a:pt x="14" y="74"/>
                  </a:lnTo>
                  <a:lnTo>
                    <a:pt x="18" y="68"/>
                  </a:lnTo>
                  <a:lnTo>
                    <a:pt x="47" y="0"/>
                  </a:lnTo>
                  <a:lnTo>
                    <a:pt x="50" y="0"/>
                  </a:lnTo>
                  <a:lnTo>
                    <a:pt x="79" y="68"/>
                  </a:lnTo>
                  <a:lnTo>
                    <a:pt x="79" y="68"/>
                  </a:lnTo>
                  <a:lnTo>
                    <a:pt x="82" y="74"/>
                  </a:lnTo>
                  <a:lnTo>
                    <a:pt x="85" y="78"/>
                  </a:lnTo>
                  <a:lnTo>
                    <a:pt x="89" y="80"/>
                  </a:lnTo>
                  <a:lnTo>
                    <a:pt x="96" y="80"/>
                  </a:lnTo>
                  <a:lnTo>
                    <a:pt x="96" y="85"/>
                  </a:lnTo>
                  <a:lnTo>
                    <a:pt x="51" y="85"/>
                  </a:lnTo>
                  <a:lnTo>
                    <a:pt x="51" y="80"/>
                  </a:lnTo>
                  <a:lnTo>
                    <a:pt x="51" y="80"/>
                  </a:lnTo>
                  <a:lnTo>
                    <a:pt x="58" y="80"/>
                  </a:lnTo>
                  <a:lnTo>
                    <a:pt x="63" y="78"/>
                  </a:lnTo>
                  <a:lnTo>
                    <a:pt x="63" y="76"/>
                  </a:lnTo>
                  <a:lnTo>
                    <a:pt x="63" y="74"/>
                  </a:lnTo>
                  <a:lnTo>
                    <a:pt x="62" y="69"/>
                  </a:lnTo>
                  <a:lnTo>
                    <a:pt x="56" y="57"/>
                  </a:lnTo>
                  <a:lnTo>
                    <a:pt x="29" y="57"/>
                  </a:lnTo>
                  <a:lnTo>
                    <a:pt x="23" y="69"/>
                  </a:lnTo>
                  <a:close/>
                  <a:moveTo>
                    <a:pt x="43" y="26"/>
                  </a:moveTo>
                  <a:lnTo>
                    <a:pt x="32" y="51"/>
                  </a:lnTo>
                  <a:lnTo>
                    <a:pt x="53" y="51"/>
                  </a:lnTo>
                  <a:lnTo>
                    <a:pt x="43"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7"/>
            <p:cNvSpPr>
              <a:spLocks/>
            </p:cNvSpPr>
            <p:nvPr userDrawn="1"/>
          </p:nvSpPr>
          <p:spPr bwMode="auto">
            <a:xfrm>
              <a:off x="4402" y="2784"/>
              <a:ext cx="80" cy="83"/>
            </a:xfrm>
            <a:custGeom>
              <a:avLst/>
              <a:gdLst>
                <a:gd name="T0" fmla="*/ 0 w 80"/>
                <a:gd name="T1" fmla="*/ 5 h 83"/>
                <a:gd name="T2" fmla="*/ 0 w 80"/>
                <a:gd name="T3" fmla="*/ 0 h 83"/>
                <a:gd name="T4" fmla="*/ 44 w 80"/>
                <a:gd name="T5" fmla="*/ 0 h 83"/>
                <a:gd name="T6" fmla="*/ 44 w 80"/>
                <a:gd name="T7" fmla="*/ 5 h 83"/>
                <a:gd name="T8" fmla="*/ 44 w 80"/>
                <a:gd name="T9" fmla="*/ 5 h 83"/>
                <a:gd name="T10" fmla="*/ 37 w 80"/>
                <a:gd name="T11" fmla="*/ 5 h 83"/>
                <a:gd name="T12" fmla="*/ 35 w 80"/>
                <a:gd name="T13" fmla="*/ 6 h 83"/>
                <a:gd name="T14" fmla="*/ 33 w 80"/>
                <a:gd name="T15" fmla="*/ 7 h 83"/>
                <a:gd name="T16" fmla="*/ 32 w 80"/>
                <a:gd name="T17" fmla="*/ 12 h 83"/>
                <a:gd name="T18" fmla="*/ 31 w 80"/>
                <a:gd name="T19" fmla="*/ 20 h 83"/>
                <a:gd name="T20" fmla="*/ 31 w 80"/>
                <a:gd name="T21" fmla="*/ 61 h 83"/>
                <a:gd name="T22" fmla="*/ 31 w 80"/>
                <a:gd name="T23" fmla="*/ 61 h 83"/>
                <a:gd name="T24" fmla="*/ 32 w 80"/>
                <a:gd name="T25" fmla="*/ 69 h 83"/>
                <a:gd name="T26" fmla="*/ 33 w 80"/>
                <a:gd name="T27" fmla="*/ 73 h 83"/>
                <a:gd name="T28" fmla="*/ 35 w 80"/>
                <a:gd name="T29" fmla="*/ 74 h 83"/>
                <a:gd name="T30" fmla="*/ 37 w 80"/>
                <a:gd name="T31" fmla="*/ 76 h 83"/>
                <a:gd name="T32" fmla="*/ 44 w 80"/>
                <a:gd name="T33" fmla="*/ 76 h 83"/>
                <a:gd name="T34" fmla="*/ 59 w 80"/>
                <a:gd name="T35" fmla="*/ 76 h 83"/>
                <a:gd name="T36" fmla="*/ 59 w 80"/>
                <a:gd name="T37" fmla="*/ 76 h 83"/>
                <a:gd name="T38" fmla="*/ 67 w 80"/>
                <a:gd name="T39" fmla="*/ 76 h 83"/>
                <a:gd name="T40" fmla="*/ 71 w 80"/>
                <a:gd name="T41" fmla="*/ 73 h 83"/>
                <a:gd name="T42" fmla="*/ 73 w 80"/>
                <a:gd name="T43" fmla="*/ 70 h 83"/>
                <a:gd name="T44" fmla="*/ 76 w 80"/>
                <a:gd name="T45" fmla="*/ 65 h 83"/>
                <a:gd name="T46" fmla="*/ 76 w 80"/>
                <a:gd name="T47" fmla="*/ 63 h 83"/>
                <a:gd name="T48" fmla="*/ 80 w 80"/>
                <a:gd name="T49" fmla="*/ 63 h 83"/>
                <a:gd name="T50" fmla="*/ 79 w 80"/>
                <a:gd name="T51" fmla="*/ 83 h 83"/>
                <a:gd name="T52" fmla="*/ 0 w 80"/>
                <a:gd name="T53" fmla="*/ 83 h 83"/>
                <a:gd name="T54" fmla="*/ 0 w 80"/>
                <a:gd name="T55" fmla="*/ 78 h 83"/>
                <a:gd name="T56" fmla="*/ 0 w 80"/>
                <a:gd name="T57" fmla="*/ 78 h 83"/>
                <a:gd name="T58" fmla="*/ 7 w 80"/>
                <a:gd name="T59" fmla="*/ 78 h 83"/>
                <a:gd name="T60" fmla="*/ 10 w 80"/>
                <a:gd name="T61" fmla="*/ 77 h 83"/>
                <a:gd name="T62" fmla="*/ 12 w 80"/>
                <a:gd name="T63" fmla="*/ 76 h 83"/>
                <a:gd name="T64" fmla="*/ 13 w 80"/>
                <a:gd name="T65" fmla="*/ 71 h 83"/>
                <a:gd name="T66" fmla="*/ 14 w 80"/>
                <a:gd name="T67" fmla="*/ 63 h 83"/>
                <a:gd name="T68" fmla="*/ 14 w 80"/>
                <a:gd name="T69" fmla="*/ 20 h 83"/>
                <a:gd name="T70" fmla="*/ 14 w 80"/>
                <a:gd name="T71" fmla="*/ 20 h 83"/>
                <a:gd name="T72" fmla="*/ 13 w 80"/>
                <a:gd name="T73" fmla="*/ 12 h 83"/>
                <a:gd name="T74" fmla="*/ 12 w 80"/>
                <a:gd name="T75" fmla="*/ 7 h 83"/>
                <a:gd name="T76" fmla="*/ 10 w 80"/>
                <a:gd name="T77" fmla="*/ 6 h 83"/>
                <a:gd name="T78" fmla="*/ 7 w 80"/>
                <a:gd name="T79" fmla="*/ 5 h 83"/>
                <a:gd name="T80" fmla="*/ 0 w 80"/>
                <a:gd name="T81" fmla="*/ 5 h 83"/>
                <a:gd name="T82" fmla="*/ 0 w 80"/>
                <a:gd name="T83" fmla="*/ 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83">
                  <a:moveTo>
                    <a:pt x="0" y="5"/>
                  </a:moveTo>
                  <a:lnTo>
                    <a:pt x="0" y="0"/>
                  </a:lnTo>
                  <a:lnTo>
                    <a:pt x="44" y="0"/>
                  </a:lnTo>
                  <a:lnTo>
                    <a:pt x="44" y="5"/>
                  </a:lnTo>
                  <a:lnTo>
                    <a:pt x="44" y="5"/>
                  </a:lnTo>
                  <a:lnTo>
                    <a:pt x="37" y="5"/>
                  </a:lnTo>
                  <a:lnTo>
                    <a:pt x="35" y="6"/>
                  </a:lnTo>
                  <a:lnTo>
                    <a:pt x="33" y="7"/>
                  </a:lnTo>
                  <a:lnTo>
                    <a:pt x="32" y="12"/>
                  </a:lnTo>
                  <a:lnTo>
                    <a:pt x="31" y="20"/>
                  </a:lnTo>
                  <a:lnTo>
                    <a:pt x="31" y="61"/>
                  </a:lnTo>
                  <a:lnTo>
                    <a:pt x="31" y="61"/>
                  </a:lnTo>
                  <a:lnTo>
                    <a:pt x="32" y="69"/>
                  </a:lnTo>
                  <a:lnTo>
                    <a:pt x="33" y="73"/>
                  </a:lnTo>
                  <a:lnTo>
                    <a:pt x="35" y="74"/>
                  </a:lnTo>
                  <a:lnTo>
                    <a:pt x="37" y="76"/>
                  </a:lnTo>
                  <a:lnTo>
                    <a:pt x="44" y="76"/>
                  </a:lnTo>
                  <a:lnTo>
                    <a:pt x="59" y="76"/>
                  </a:lnTo>
                  <a:lnTo>
                    <a:pt x="59" y="76"/>
                  </a:lnTo>
                  <a:lnTo>
                    <a:pt x="67" y="76"/>
                  </a:lnTo>
                  <a:lnTo>
                    <a:pt x="71" y="73"/>
                  </a:lnTo>
                  <a:lnTo>
                    <a:pt x="73" y="70"/>
                  </a:lnTo>
                  <a:lnTo>
                    <a:pt x="76" y="65"/>
                  </a:lnTo>
                  <a:lnTo>
                    <a:pt x="76" y="63"/>
                  </a:lnTo>
                  <a:lnTo>
                    <a:pt x="80" y="63"/>
                  </a:lnTo>
                  <a:lnTo>
                    <a:pt x="79" y="83"/>
                  </a:lnTo>
                  <a:lnTo>
                    <a:pt x="0" y="83"/>
                  </a:lnTo>
                  <a:lnTo>
                    <a:pt x="0" y="78"/>
                  </a:lnTo>
                  <a:lnTo>
                    <a:pt x="0" y="78"/>
                  </a:lnTo>
                  <a:lnTo>
                    <a:pt x="7" y="78"/>
                  </a:lnTo>
                  <a:lnTo>
                    <a:pt x="10" y="77"/>
                  </a:lnTo>
                  <a:lnTo>
                    <a:pt x="12" y="76"/>
                  </a:lnTo>
                  <a:lnTo>
                    <a:pt x="13" y="71"/>
                  </a:lnTo>
                  <a:lnTo>
                    <a:pt x="14" y="63"/>
                  </a:lnTo>
                  <a:lnTo>
                    <a:pt x="14" y="20"/>
                  </a:lnTo>
                  <a:lnTo>
                    <a:pt x="14" y="20"/>
                  </a:lnTo>
                  <a:lnTo>
                    <a:pt x="13" y="12"/>
                  </a:lnTo>
                  <a:lnTo>
                    <a:pt x="12" y="7"/>
                  </a:lnTo>
                  <a:lnTo>
                    <a:pt x="10" y="6"/>
                  </a:lnTo>
                  <a:lnTo>
                    <a:pt x="7" y="5"/>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8"/>
            <p:cNvSpPr>
              <a:spLocks/>
            </p:cNvSpPr>
            <p:nvPr userDrawn="1"/>
          </p:nvSpPr>
          <p:spPr bwMode="auto">
            <a:xfrm>
              <a:off x="4482" y="2784"/>
              <a:ext cx="86" cy="83"/>
            </a:xfrm>
            <a:custGeom>
              <a:avLst/>
              <a:gdLst>
                <a:gd name="T0" fmla="*/ 86 w 86"/>
                <a:gd name="T1" fmla="*/ 20 h 83"/>
                <a:gd name="T2" fmla="*/ 81 w 86"/>
                <a:gd name="T3" fmla="*/ 20 h 83"/>
                <a:gd name="T4" fmla="*/ 81 w 86"/>
                <a:gd name="T5" fmla="*/ 17 h 83"/>
                <a:gd name="T6" fmla="*/ 81 w 86"/>
                <a:gd name="T7" fmla="*/ 17 h 83"/>
                <a:gd name="T8" fmla="*/ 79 w 86"/>
                <a:gd name="T9" fmla="*/ 12 h 83"/>
                <a:gd name="T10" fmla="*/ 76 w 86"/>
                <a:gd name="T11" fmla="*/ 10 h 83"/>
                <a:gd name="T12" fmla="*/ 73 w 86"/>
                <a:gd name="T13" fmla="*/ 7 h 83"/>
                <a:gd name="T14" fmla="*/ 65 w 86"/>
                <a:gd name="T15" fmla="*/ 6 h 83"/>
                <a:gd name="T16" fmla="*/ 51 w 86"/>
                <a:gd name="T17" fmla="*/ 6 h 83"/>
                <a:gd name="T18" fmla="*/ 51 w 86"/>
                <a:gd name="T19" fmla="*/ 63 h 83"/>
                <a:gd name="T20" fmla="*/ 51 w 86"/>
                <a:gd name="T21" fmla="*/ 63 h 83"/>
                <a:gd name="T22" fmla="*/ 52 w 86"/>
                <a:gd name="T23" fmla="*/ 71 h 83"/>
                <a:gd name="T24" fmla="*/ 53 w 86"/>
                <a:gd name="T25" fmla="*/ 76 h 83"/>
                <a:gd name="T26" fmla="*/ 56 w 86"/>
                <a:gd name="T27" fmla="*/ 77 h 83"/>
                <a:gd name="T28" fmla="*/ 58 w 86"/>
                <a:gd name="T29" fmla="*/ 78 h 83"/>
                <a:gd name="T30" fmla="*/ 65 w 86"/>
                <a:gd name="T31" fmla="*/ 78 h 83"/>
                <a:gd name="T32" fmla="*/ 65 w 86"/>
                <a:gd name="T33" fmla="*/ 83 h 83"/>
                <a:gd name="T34" fmla="*/ 21 w 86"/>
                <a:gd name="T35" fmla="*/ 83 h 83"/>
                <a:gd name="T36" fmla="*/ 21 w 86"/>
                <a:gd name="T37" fmla="*/ 78 h 83"/>
                <a:gd name="T38" fmla="*/ 21 w 86"/>
                <a:gd name="T39" fmla="*/ 78 h 83"/>
                <a:gd name="T40" fmla="*/ 28 w 86"/>
                <a:gd name="T41" fmla="*/ 78 h 83"/>
                <a:gd name="T42" fmla="*/ 30 w 86"/>
                <a:gd name="T43" fmla="*/ 77 h 83"/>
                <a:gd name="T44" fmla="*/ 33 w 86"/>
                <a:gd name="T45" fmla="*/ 76 h 83"/>
                <a:gd name="T46" fmla="*/ 34 w 86"/>
                <a:gd name="T47" fmla="*/ 71 h 83"/>
                <a:gd name="T48" fmla="*/ 35 w 86"/>
                <a:gd name="T49" fmla="*/ 63 h 83"/>
                <a:gd name="T50" fmla="*/ 35 w 86"/>
                <a:gd name="T51" fmla="*/ 6 h 83"/>
                <a:gd name="T52" fmla="*/ 21 w 86"/>
                <a:gd name="T53" fmla="*/ 6 h 83"/>
                <a:gd name="T54" fmla="*/ 21 w 86"/>
                <a:gd name="T55" fmla="*/ 6 h 83"/>
                <a:gd name="T56" fmla="*/ 13 w 86"/>
                <a:gd name="T57" fmla="*/ 7 h 83"/>
                <a:gd name="T58" fmla="*/ 9 w 86"/>
                <a:gd name="T59" fmla="*/ 10 h 83"/>
                <a:gd name="T60" fmla="*/ 7 w 86"/>
                <a:gd name="T61" fmla="*/ 12 h 83"/>
                <a:gd name="T62" fmla="*/ 5 w 86"/>
                <a:gd name="T63" fmla="*/ 17 h 83"/>
                <a:gd name="T64" fmla="*/ 5 w 86"/>
                <a:gd name="T65" fmla="*/ 20 h 83"/>
                <a:gd name="T66" fmla="*/ 0 w 86"/>
                <a:gd name="T67" fmla="*/ 20 h 83"/>
                <a:gd name="T68" fmla="*/ 1 w 86"/>
                <a:gd name="T69" fmla="*/ 0 h 83"/>
                <a:gd name="T70" fmla="*/ 85 w 86"/>
                <a:gd name="T71" fmla="*/ 0 h 83"/>
                <a:gd name="T72" fmla="*/ 86 w 86"/>
                <a:gd name="T73"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83">
                  <a:moveTo>
                    <a:pt x="86" y="20"/>
                  </a:moveTo>
                  <a:lnTo>
                    <a:pt x="81" y="20"/>
                  </a:lnTo>
                  <a:lnTo>
                    <a:pt x="81" y="17"/>
                  </a:lnTo>
                  <a:lnTo>
                    <a:pt x="81" y="17"/>
                  </a:lnTo>
                  <a:lnTo>
                    <a:pt x="79" y="12"/>
                  </a:lnTo>
                  <a:lnTo>
                    <a:pt x="76" y="10"/>
                  </a:lnTo>
                  <a:lnTo>
                    <a:pt x="73" y="7"/>
                  </a:lnTo>
                  <a:lnTo>
                    <a:pt x="65" y="6"/>
                  </a:lnTo>
                  <a:lnTo>
                    <a:pt x="51" y="6"/>
                  </a:lnTo>
                  <a:lnTo>
                    <a:pt x="51" y="63"/>
                  </a:lnTo>
                  <a:lnTo>
                    <a:pt x="51" y="63"/>
                  </a:lnTo>
                  <a:lnTo>
                    <a:pt x="52" y="71"/>
                  </a:lnTo>
                  <a:lnTo>
                    <a:pt x="53" y="76"/>
                  </a:lnTo>
                  <a:lnTo>
                    <a:pt x="56" y="77"/>
                  </a:lnTo>
                  <a:lnTo>
                    <a:pt x="58" y="78"/>
                  </a:lnTo>
                  <a:lnTo>
                    <a:pt x="65" y="78"/>
                  </a:lnTo>
                  <a:lnTo>
                    <a:pt x="65" y="83"/>
                  </a:lnTo>
                  <a:lnTo>
                    <a:pt x="21" y="83"/>
                  </a:lnTo>
                  <a:lnTo>
                    <a:pt x="21" y="78"/>
                  </a:lnTo>
                  <a:lnTo>
                    <a:pt x="21" y="78"/>
                  </a:lnTo>
                  <a:lnTo>
                    <a:pt x="28" y="78"/>
                  </a:lnTo>
                  <a:lnTo>
                    <a:pt x="30" y="77"/>
                  </a:lnTo>
                  <a:lnTo>
                    <a:pt x="33" y="76"/>
                  </a:lnTo>
                  <a:lnTo>
                    <a:pt x="34" y="71"/>
                  </a:lnTo>
                  <a:lnTo>
                    <a:pt x="35" y="63"/>
                  </a:lnTo>
                  <a:lnTo>
                    <a:pt x="35" y="6"/>
                  </a:lnTo>
                  <a:lnTo>
                    <a:pt x="21" y="6"/>
                  </a:lnTo>
                  <a:lnTo>
                    <a:pt x="21" y="6"/>
                  </a:lnTo>
                  <a:lnTo>
                    <a:pt x="13" y="7"/>
                  </a:lnTo>
                  <a:lnTo>
                    <a:pt x="9" y="10"/>
                  </a:lnTo>
                  <a:lnTo>
                    <a:pt x="7" y="12"/>
                  </a:lnTo>
                  <a:lnTo>
                    <a:pt x="5" y="17"/>
                  </a:lnTo>
                  <a:lnTo>
                    <a:pt x="5" y="20"/>
                  </a:lnTo>
                  <a:lnTo>
                    <a:pt x="0" y="20"/>
                  </a:lnTo>
                  <a:lnTo>
                    <a:pt x="1" y="0"/>
                  </a:lnTo>
                  <a:lnTo>
                    <a:pt x="85" y="0"/>
                  </a:lnTo>
                  <a:lnTo>
                    <a:pt x="86"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 name="Freeform 9"/>
            <p:cNvSpPr>
              <a:spLocks/>
            </p:cNvSpPr>
            <p:nvPr userDrawn="1"/>
          </p:nvSpPr>
          <p:spPr bwMode="auto">
            <a:xfrm>
              <a:off x="4584" y="2784"/>
              <a:ext cx="43" cy="83"/>
            </a:xfrm>
            <a:custGeom>
              <a:avLst/>
              <a:gdLst>
                <a:gd name="T0" fmla="*/ 0 w 43"/>
                <a:gd name="T1" fmla="*/ 83 h 83"/>
                <a:gd name="T2" fmla="*/ 0 w 43"/>
                <a:gd name="T3" fmla="*/ 78 h 83"/>
                <a:gd name="T4" fmla="*/ 0 w 43"/>
                <a:gd name="T5" fmla="*/ 78 h 83"/>
                <a:gd name="T6" fmla="*/ 7 w 43"/>
                <a:gd name="T7" fmla="*/ 78 h 83"/>
                <a:gd name="T8" fmla="*/ 9 w 43"/>
                <a:gd name="T9" fmla="*/ 77 h 83"/>
                <a:gd name="T10" fmla="*/ 10 w 43"/>
                <a:gd name="T11" fmla="*/ 76 h 83"/>
                <a:gd name="T12" fmla="*/ 13 w 43"/>
                <a:gd name="T13" fmla="*/ 71 h 83"/>
                <a:gd name="T14" fmla="*/ 13 w 43"/>
                <a:gd name="T15" fmla="*/ 63 h 83"/>
                <a:gd name="T16" fmla="*/ 13 w 43"/>
                <a:gd name="T17" fmla="*/ 20 h 83"/>
                <a:gd name="T18" fmla="*/ 13 w 43"/>
                <a:gd name="T19" fmla="*/ 20 h 83"/>
                <a:gd name="T20" fmla="*/ 13 w 43"/>
                <a:gd name="T21" fmla="*/ 12 h 83"/>
                <a:gd name="T22" fmla="*/ 10 w 43"/>
                <a:gd name="T23" fmla="*/ 7 h 83"/>
                <a:gd name="T24" fmla="*/ 9 w 43"/>
                <a:gd name="T25" fmla="*/ 6 h 83"/>
                <a:gd name="T26" fmla="*/ 7 w 43"/>
                <a:gd name="T27" fmla="*/ 5 h 83"/>
                <a:gd name="T28" fmla="*/ 0 w 43"/>
                <a:gd name="T29" fmla="*/ 5 h 83"/>
                <a:gd name="T30" fmla="*/ 0 w 43"/>
                <a:gd name="T31" fmla="*/ 0 h 83"/>
                <a:gd name="T32" fmla="*/ 43 w 43"/>
                <a:gd name="T33" fmla="*/ 0 h 83"/>
                <a:gd name="T34" fmla="*/ 43 w 43"/>
                <a:gd name="T35" fmla="*/ 5 h 83"/>
                <a:gd name="T36" fmla="*/ 43 w 43"/>
                <a:gd name="T37" fmla="*/ 5 h 83"/>
                <a:gd name="T38" fmla="*/ 36 w 43"/>
                <a:gd name="T39" fmla="*/ 5 h 83"/>
                <a:gd name="T40" fmla="*/ 33 w 43"/>
                <a:gd name="T41" fmla="*/ 6 h 83"/>
                <a:gd name="T42" fmla="*/ 32 w 43"/>
                <a:gd name="T43" fmla="*/ 7 h 83"/>
                <a:gd name="T44" fmla="*/ 30 w 43"/>
                <a:gd name="T45" fmla="*/ 12 h 83"/>
                <a:gd name="T46" fmla="*/ 30 w 43"/>
                <a:gd name="T47" fmla="*/ 20 h 83"/>
                <a:gd name="T48" fmla="*/ 30 w 43"/>
                <a:gd name="T49" fmla="*/ 63 h 83"/>
                <a:gd name="T50" fmla="*/ 30 w 43"/>
                <a:gd name="T51" fmla="*/ 63 h 83"/>
                <a:gd name="T52" fmla="*/ 30 w 43"/>
                <a:gd name="T53" fmla="*/ 71 h 83"/>
                <a:gd name="T54" fmla="*/ 32 w 43"/>
                <a:gd name="T55" fmla="*/ 76 h 83"/>
                <a:gd name="T56" fmla="*/ 33 w 43"/>
                <a:gd name="T57" fmla="*/ 77 h 83"/>
                <a:gd name="T58" fmla="*/ 36 w 43"/>
                <a:gd name="T59" fmla="*/ 78 h 83"/>
                <a:gd name="T60" fmla="*/ 43 w 43"/>
                <a:gd name="T61" fmla="*/ 78 h 83"/>
                <a:gd name="T62" fmla="*/ 43 w 43"/>
                <a:gd name="T63" fmla="*/ 83 h 83"/>
                <a:gd name="T64" fmla="*/ 0 w 43"/>
                <a:gd name="T6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83">
                  <a:moveTo>
                    <a:pt x="0" y="83"/>
                  </a:moveTo>
                  <a:lnTo>
                    <a:pt x="0" y="78"/>
                  </a:lnTo>
                  <a:lnTo>
                    <a:pt x="0" y="78"/>
                  </a:lnTo>
                  <a:lnTo>
                    <a:pt x="7" y="78"/>
                  </a:lnTo>
                  <a:lnTo>
                    <a:pt x="9" y="77"/>
                  </a:lnTo>
                  <a:lnTo>
                    <a:pt x="10" y="76"/>
                  </a:lnTo>
                  <a:lnTo>
                    <a:pt x="13" y="71"/>
                  </a:lnTo>
                  <a:lnTo>
                    <a:pt x="13" y="63"/>
                  </a:lnTo>
                  <a:lnTo>
                    <a:pt x="13" y="20"/>
                  </a:lnTo>
                  <a:lnTo>
                    <a:pt x="13" y="20"/>
                  </a:lnTo>
                  <a:lnTo>
                    <a:pt x="13" y="12"/>
                  </a:lnTo>
                  <a:lnTo>
                    <a:pt x="10" y="7"/>
                  </a:lnTo>
                  <a:lnTo>
                    <a:pt x="9" y="6"/>
                  </a:lnTo>
                  <a:lnTo>
                    <a:pt x="7" y="5"/>
                  </a:lnTo>
                  <a:lnTo>
                    <a:pt x="0" y="5"/>
                  </a:lnTo>
                  <a:lnTo>
                    <a:pt x="0" y="0"/>
                  </a:lnTo>
                  <a:lnTo>
                    <a:pt x="43" y="0"/>
                  </a:lnTo>
                  <a:lnTo>
                    <a:pt x="43" y="5"/>
                  </a:lnTo>
                  <a:lnTo>
                    <a:pt x="43" y="5"/>
                  </a:lnTo>
                  <a:lnTo>
                    <a:pt x="36" y="5"/>
                  </a:lnTo>
                  <a:lnTo>
                    <a:pt x="33" y="6"/>
                  </a:lnTo>
                  <a:lnTo>
                    <a:pt x="32" y="7"/>
                  </a:lnTo>
                  <a:lnTo>
                    <a:pt x="30" y="12"/>
                  </a:lnTo>
                  <a:lnTo>
                    <a:pt x="30" y="20"/>
                  </a:lnTo>
                  <a:lnTo>
                    <a:pt x="30" y="63"/>
                  </a:lnTo>
                  <a:lnTo>
                    <a:pt x="30" y="63"/>
                  </a:lnTo>
                  <a:lnTo>
                    <a:pt x="30" y="71"/>
                  </a:lnTo>
                  <a:lnTo>
                    <a:pt x="32" y="76"/>
                  </a:lnTo>
                  <a:lnTo>
                    <a:pt x="33" y="77"/>
                  </a:lnTo>
                  <a:lnTo>
                    <a:pt x="36" y="78"/>
                  </a:lnTo>
                  <a:lnTo>
                    <a:pt x="43" y="78"/>
                  </a:lnTo>
                  <a:lnTo>
                    <a:pt x="43" y="83"/>
                  </a:lnTo>
                  <a:lnTo>
                    <a:pt x="0" y="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10"/>
            <p:cNvSpPr>
              <a:spLocks noEditPoints="1"/>
            </p:cNvSpPr>
            <p:nvPr userDrawn="1"/>
          </p:nvSpPr>
          <p:spPr bwMode="auto">
            <a:xfrm>
              <a:off x="4647" y="2782"/>
              <a:ext cx="92" cy="87"/>
            </a:xfrm>
            <a:custGeom>
              <a:avLst/>
              <a:gdLst>
                <a:gd name="T0" fmla="*/ 47 w 92"/>
                <a:gd name="T1" fmla="*/ 87 h 87"/>
                <a:gd name="T2" fmla="*/ 28 w 92"/>
                <a:gd name="T3" fmla="*/ 83 h 87"/>
                <a:gd name="T4" fmla="*/ 14 w 92"/>
                <a:gd name="T5" fmla="*/ 74 h 87"/>
                <a:gd name="T6" fmla="*/ 5 w 92"/>
                <a:gd name="T7" fmla="*/ 60 h 87"/>
                <a:gd name="T8" fmla="*/ 0 w 92"/>
                <a:gd name="T9" fmla="*/ 43 h 87"/>
                <a:gd name="T10" fmla="*/ 2 w 92"/>
                <a:gd name="T11" fmla="*/ 35 h 87"/>
                <a:gd name="T12" fmla="*/ 8 w 92"/>
                <a:gd name="T13" fmla="*/ 20 h 87"/>
                <a:gd name="T14" fmla="*/ 21 w 92"/>
                <a:gd name="T15" fmla="*/ 8 h 87"/>
                <a:gd name="T16" fmla="*/ 37 w 92"/>
                <a:gd name="T17" fmla="*/ 1 h 87"/>
                <a:gd name="T18" fmla="*/ 47 w 92"/>
                <a:gd name="T19" fmla="*/ 0 h 87"/>
                <a:gd name="T20" fmla="*/ 64 w 92"/>
                <a:gd name="T21" fmla="*/ 4 h 87"/>
                <a:gd name="T22" fmla="*/ 78 w 92"/>
                <a:gd name="T23" fmla="*/ 13 h 87"/>
                <a:gd name="T24" fmla="*/ 88 w 92"/>
                <a:gd name="T25" fmla="*/ 27 h 87"/>
                <a:gd name="T26" fmla="*/ 92 w 92"/>
                <a:gd name="T27" fmla="*/ 43 h 87"/>
                <a:gd name="T28" fmla="*/ 91 w 92"/>
                <a:gd name="T29" fmla="*/ 52 h 87"/>
                <a:gd name="T30" fmla="*/ 84 w 92"/>
                <a:gd name="T31" fmla="*/ 67 h 87"/>
                <a:gd name="T32" fmla="*/ 72 w 92"/>
                <a:gd name="T33" fmla="*/ 79 h 87"/>
                <a:gd name="T34" fmla="*/ 56 w 92"/>
                <a:gd name="T35" fmla="*/ 86 h 87"/>
                <a:gd name="T36" fmla="*/ 47 w 92"/>
                <a:gd name="T37" fmla="*/ 87 h 87"/>
                <a:gd name="T38" fmla="*/ 47 w 92"/>
                <a:gd name="T39" fmla="*/ 7 h 87"/>
                <a:gd name="T40" fmla="*/ 34 w 92"/>
                <a:gd name="T41" fmla="*/ 11 h 87"/>
                <a:gd name="T42" fmla="*/ 26 w 92"/>
                <a:gd name="T43" fmla="*/ 19 h 87"/>
                <a:gd name="T44" fmla="*/ 21 w 92"/>
                <a:gd name="T45" fmla="*/ 30 h 87"/>
                <a:gd name="T46" fmla="*/ 19 w 92"/>
                <a:gd name="T47" fmla="*/ 43 h 87"/>
                <a:gd name="T48" fmla="*/ 20 w 92"/>
                <a:gd name="T49" fmla="*/ 50 h 87"/>
                <a:gd name="T50" fmla="*/ 22 w 92"/>
                <a:gd name="T51" fmla="*/ 63 h 87"/>
                <a:gd name="T52" fmla="*/ 29 w 92"/>
                <a:gd name="T53" fmla="*/ 73 h 87"/>
                <a:gd name="T54" fmla="*/ 40 w 92"/>
                <a:gd name="T55" fmla="*/ 79 h 87"/>
                <a:gd name="T56" fmla="*/ 47 w 92"/>
                <a:gd name="T57" fmla="*/ 80 h 87"/>
                <a:gd name="T58" fmla="*/ 58 w 92"/>
                <a:gd name="T59" fmla="*/ 76 h 87"/>
                <a:gd name="T60" fmla="*/ 67 w 92"/>
                <a:gd name="T61" fmla="*/ 68 h 87"/>
                <a:gd name="T62" fmla="*/ 72 w 92"/>
                <a:gd name="T63" fmla="*/ 56 h 87"/>
                <a:gd name="T64" fmla="*/ 73 w 92"/>
                <a:gd name="T65" fmla="*/ 43 h 87"/>
                <a:gd name="T66" fmla="*/ 73 w 92"/>
                <a:gd name="T67" fmla="*/ 37 h 87"/>
                <a:gd name="T68" fmla="*/ 70 w 92"/>
                <a:gd name="T69" fmla="*/ 24 h 87"/>
                <a:gd name="T70" fmla="*/ 63 w 92"/>
                <a:gd name="T71" fmla="*/ 14 h 87"/>
                <a:gd name="T72" fmla="*/ 52 w 92"/>
                <a:gd name="T73" fmla="*/ 8 h 87"/>
                <a:gd name="T74" fmla="*/ 47 w 92"/>
                <a:gd name="T75" fmla="*/ 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 h="87">
                  <a:moveTo>
                    <a:pt x="47" y="87"/>
                  </a:moveTo>
                  <a:lnTo>
                    <a:pt x="47" y="87"/>
                  </a:lnTo>
                  <a:lnTo>
                    <a:pt x="37" y="86"/>
                  </a:lnTo>
                  <a:lnTo>
                    <a:pt x="28" y="83"/>
                  </a:lnTo>
                  <a:lnTo>
                    <a:pt x="21" y="79"/>
                  </a:lnTo>
                  <a:lnTo>
                    <a:pt x="14" y="74"/>
                  </a:lnTo>
                  <a:lnTo>
                    <a:pt x="8" y="67"/>
                  </a:lnTo>
                  <a:lnTo>
                    <a:pt x="5" y="60"/>
                  </a:lnTo>
                  <a:lnTo>
                    <a:pt x="2" y="52"/>
                  </a:lnTo>
                  <a:lnTo>
                    <a:pt x="0" y="43"/>
                  </a:lnTo>
                  <a:lnTo>
                    <a:pt x="0" y="43"/>
                  </a:lnTo>
                  <a:lnTo>
                    <a:pt x="2" y="35"/>
                  </a:lnTo>
                  <a:lnTo>
                    <a:pt x="5" y="27"/>
                  </a:lnTo>
                  <a:lnTo>
                    <a:pt x="8" y="20"/>
                  </a:lnTo>
                  <a:lnTo>
                    <a:pt x="14" y="13"/>
                  </a:lnTo>
                  <a:lnTo>
                    <a:pt x="21" y="8"/>
                  </a:lnTo>
                  <a:lnTo>
                    <a:pt x="28" y="4"/>
                  </a:lnTo>
                  <a:lnTo>
                    <a:pt x="37" y="1"/>
                  </a:lnTo>
                  <a:lnTo>
                    <a:pt x="47" y="0"/>
                  </a:lnTo>
                  <a:lnTo>
                    <a:pt x="47" y="0"/>
                  </a:lnTo>
                  <a:lnTo>
                    <a:pt x="56" y="1"/>
                  </a:lnTo>
                  <a:lnTo>
                    <a:pt x="64" y="4"/>
                  </a:lnTo>
                  <a:lnTo>
                    <a:pt x="72" y="8"/>
                  </a:lnTo>
                  <a:lnTo>
                    <a:pt x="78" y="13"/>
                  </a:lnTo>
                  <a:lnTo>
                    <a:pt x="84" y="20"/>
                  </a:lnTo>
                  <a:lnTo>
                    <a:pt x="88" y="27"/>
                  </a:lnTo>
                  <a:lnTo>
                    <a:pt x="91" y="35"/>
                  </a:lnTo>
                  <a:lnTo>
                    <a:pt x="92" y="43"/>
                  </a:lnTo>
                  <a:lnTo>
                    <a:pt x="92" y="43"/>
                  </a:lnTo>
                  <a:lnTo>
                    <a:pt x="91" y="52"/>
                  </a:lnTo>
                  <a:lnTo>
                    <a:pt x="88" y="60"/>
                  </a:lnTo>
                  <a:lnTo>
                    <a:pt x="84" y="67"/>
                  </a:lnTo>
                  <a:lnTo>
                    <a:pt x="78" y="74"/>
                  </a:lnTo>
                  <a:lnTo>
                    <a:pt x="72" y="79"/>
                  </a:lnTo>
                  <a:lnTo>
                    <a:pt x="64" y="83"/>
                  </a:lnTo>
                  <a:lnTo>
                    <a:pt x="56" y="86"/>
                  </a:lnTo>
                  <a:lnTo>
                    <a:pt x="47" y="87"/>
                  </a:lnTo>
                  <a:lnTo>
                    <a:pt x="47" y="87"/>
                  </a:lnTo>
                  <a:close/>
                  <a:moveTo>
                    <a:pt x="47" y="7"/>
                  </a:moveTo>
                  <a:lnTo>
                    <a:pt x="47" y="7"/>
                  </a:lnTo>
                  <a:lnTo>
                    <a:pt x="40" y="8"/>
                  </a:lnTo>
                  <a:lnTo>
                    <a:pt x="34" y="11"/>
                  </a:lnTo>
                  <a:lnTo>
                    <a:pt x="29" y="14"/>
                  </a:lnTo>
                  <a:lnTo>
                    <a:pt x="26" y="19"/>
                  </a:lnTo>
                  <a:lnTo>
                    <a:pt x="22" y="24"/>
                  </a:lnTo>
                  <a:lnTo>
                    <a:pt x="21" y="30"/>
                  </a:lnTo>
                  <a:lnTo>
                    <a:pt x="20" y="37"/>
                  </a:lnTo>
                  <a:lnTo>
                    <a:pt x="19" y="43"/>
                  </a:lnTo>
                  <a:lnTo>
                    <a:pt x="19" y="43"/>
                  </a:lnTo>
                  <a:lnTo>
                    <a:pt x="20" y="50"/>
                  </a:lnTo>
                  <a:lnTo>
                    <a:pt x="21" y="56"/>
                  </a:lnTo>
                  <a:lnTo>
                    <a:pt x="22" y="63"/>
                  </a:lnTo>
                  <a:lnTo>
                    <a:pt x="26" y="68"/>
                  </a:lnTo>
                  <a:lnTo>
                    <a:pt x="29" y="73"/>
                  </a:lnTo>
                  <a:lnTo>
                    <a:pt x="34" y="76"/>
                  </a:lnTo>
                  <a:lnTo>
                    <a:pt x="40" y="79"/>
                  </a:lnTo>
                  <a:lnTo>
                    <a:pt x="47" y="80"/>
                  </a:lnTo>
                  <a:lnTo>
                    <a:pt x="47" y="80"/>
                  </a:lnTo>
                  <a:lnTo>
                    <a:pt x="52" y="79"/>
                  </a:lnTo>
                  <a:lnTo>
                    <a:pt x="58" y="76"/>
                  </a:lnTo>
                  <a:lnTo>
                    <a:pt x="63" y="73"/>
                  </a:lnTo>
                  <a:lnTo>
                    <a:pt x="67" y="68"/>
                  </a:lnTo>
                  <a:lnTo>
                    <a:pt x="70" y="63"/>
                  </a:lnTo>
                  <a:lnTo>
                    <a:pt x="72" y="56"/>
                  </a:lnTo>
                  <a:lnTo>
                    <a:pt x="73" y="50"/>
                  </a:lnTo>
                  <a:lnTo>
                    <a:pt x="73" y="43"/>
                  </a:lnTo>
                  <a:lnTo>
                    <a:pt x="73" y="43"/>
                  </a:lnTo>
                  <a:lnTo>
                    <a:pt x="73" y="37"/>
                  </a:lnTo>
                  <a:lnTo>
                    <a:pt x="72" y="30"/>
                  </a:lnTo>
                  <a:lnTo>
                    <a:pt x="70" y="24"/>
                  </a:lnTo>
                  <a:lnTo>
                    <a:pt x="67" y="19"/>
                  </a:lnTo>
                  <a:lnTo>
                    <a:pt x="63" y="14"/>
                  </a:lnTo>
                  <a:lnTo>
                    <a:pt x="58" y="11"/>
                  </a:lnTo>
                  <a:lnTo>
                    <a:pt x="52" y="8"/>
                  </a:lnTo>
                  <a:lnTo>
                    <a:pt x="47" y="7"/>
                  </a:lnTo>
                  <a:lnTo>
                    <a:pt x="4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1"/>
            <p:cNvSpPr>
              <a:spLocks/>
            </p:cNvSpPr>
            <p:nvPr userDrawn="1"/>
          </p:nvSpPr>
          <p:spPr bwMode="auto">
            <a:xfrm>
              <a:off x="4759" y="2784"/>
              <a:ext cx="92" cy="85"/>
            </a:xfrm>
            <a:custGeom>
              <a:avLst/>
              <a:gdLst>
                <a:gd name="T0" fmla="*/ 73 w 92"/>
                <a:gd name="T1" fmla="*/ 20 h 85"/>
                <a:gd name="T2" fmla="*/ 73 w 92"/>
                <a:gd name="T3" fmla="*/ 20 h 85"/>
                <a:gd name="T4" fmla="*/ 73 w 92"/>
                <a:gd name="T5" fmla="*/ 12 h 85"/>
                <a:gd name="T6" fmla="*/ 71 w 92"/>
                <a:gd name="T7" fmla="*/ 7 h 85"/>
                <a:gd name="T8" fmla="*/ 70 w 92"/>
                <a:gd name="T9" fmla="*/ 6 h 85"/>
                <a:gd name="T10" fmla="*/ 67 w 92"/>
                <a:gd name="T11" fmla="*/ 5 h 85"/>
                <a:gd name="T12" fmla="*/ 61 w 92"/>
                <a:gd name="T13" fmla="*/ 5 h 85"/>
                <a:gd name="T14" fmla="*/ 61 w 92"/>
                <a:gd name="T15" fmla="*/ 0 h 85"/>
                <a:gd name="T16" fmla="*/ 92 w 92"/>
                <a:gd name="T17" fmla="*/ 0 h 85"/>
                <a:gd name="T18" fmla="*/ 92 w 92"/>
                <a:gd name="T19" fmla="*/ 5 h 85"/>
                <a:gd name="T20" fmla="*/ 92 w 92"/>
                <a:gd name="T21" fmla="*/ 5 h 85"/>
                <a:gd name="T22" fmla="*/ 86 w 92"/>
                <a:gd name="T23" fmla="*/ 5 h 85"/>
                <a:gd name="T24" fmla="*/ 84 w 92"/>
                <a:gd name="T25" fmla="*/ 6 h 85"/>
                <a:gd name="T26" fmla="*/ 81 w 92"/>
                <a:gd name="T27" fmla="*/ 7 h 85"/>
                <a:gd name="T28" fmla="*/ 80 w 92"/>
                <a:gd name="T29" fmla="*/ 12 h 85"/>
                <a:gd name="T30" fmla="*/ 79 w 92"/>
                <a:gd name="T31" fmla="*/ 20 h 85"/>
                <a:gd name="T32" fmla="*/ 79 w 92"/>
                <a:gd name="T33" fmla="*/ 85 h 85"/>
                <a:gd name="T34" fmla="*/ 76 w 92"/>
                <a:gd name="T35" fmla="*/ 85 h 85"/>
                <a:gd name="T36" fmla="*/ 20 w 92"/>
                <a:gd name="T37" fmla="*/ 18 h 85"/>
                <a:gd name="T38" fmla="*/ 20 w 92"/>
                <a:gd name="T39" fmla="*/ 63 h 85"/>
                <a:gd name="T40" fmla="*/ 20 w 92"/>
                <a:gd name="T41" fmla="*/ 63 h 85"/>
                <a:gd name="T42" fmla="*/ 20 w 92"/>
                <a:gd name="T43" fmla="*/ 71 h 85"/>
                <a:gd name="T44" fmla="*/ 22 w 92"/>
                <a:gd name="T45" fmla="*/ 76 h 85"/>
                <a:gd name="T46" fmla="*/ 24 w 92"/>
                <a:gd name="T47" fmla="*/ 77 h 85"/>
                <a:gd name="T48" fmla="*/ 26 w 92"/>
                <a:gd name="T49" fmla="*/ 78 h 85"/>
                <a:gd name="T50" fmla="*/ 33 w 92"/>
                <a:gd name="T51" fmla="*/ 78 h 85"/>
                <a:gd name="T52" fmla="*/ 33 w 92"/>
                <a:gd name="T53" fmla="*/ 83 h 85"/>
                <a:gd name="T54" fmla="*/ 0 w 92"/>
                <a:gd name="T55" fmla="*/ 83 h 85"/>
                <a:gd name="T56" fmla="*/ 0 w 92"/>
                <a:gd name="T57" fmla="*/ 78 h 85"/>
                <a:gd name="T58" fmla="*/ 0 w 92"/>
                <a:gd name="T59" fmla="*/ 78 h 85"/>
                <a:gd name="T60" fmla="*/ 7 w 92"/>
                <a:gd name="T61" fmla="*/ 78 h 85"/>
                <a:gd name="T62" fmla="*/ 10 w 92"/>
                <a:gd name="T63" fmla="*/ 77 h 85"/>
                <a:gd name="T64" fmla="*/ 11 w 92"/>
                <a:gd name="T65" fmla="*/ 76 h 85"/>
                <a:gd name="T66" fmla="*/ 13 w 92"/>
                <a:gd name="T67" fmla="*/ 71 h 85"/>
                <a:gd name="T68" fmla="*/ 13 w 92"/>
                <a:gd name="T69" fmla="*/ 63 h 85"/>
                <a:gd name="T70" fmla="*/ 13 w 92"/>
                <a:gd name="T71" fmla="*/ 20 h 85"/>
                <a:gd name="T72" fmla="*/ 13 w 92"/>
                <a:gd name="T73" fmla="*/ 20 h 85"/>
                <a:gd name="T74" fmla="*/ 13 w 92"/>
                <a:gd name="T75" fmla="*/ 12 h 85"/>
                <a:gd name="T76" fmla="*/ 11 w 92"/>
                <a:gd name="T77" fmla="*/ 7 h 85"/>
                <a:gd name="T78" fmla="*/ 10 w 92"/>
                <a:gd name="T79" fmla="*/ 6 h 85"/>
                <a:gd name="T80" fmla="*/ 7 w 92"/>
                <a:gd name="T81" fmla="*/ 5 h 85"/>
                <a:gd name="T82" fmla="*/ 0 w 92"/>
                <a:gd name="T83" fmla="*/ 5 h 85"/>
                <a:gd name="T84" fmla="*/ 0 w 92"/>
                <a:gd name="T85" fmla="*/ 0 h 85"/>
                <a:gd name="T86" fmla="*/ 28 w 92"/>
                <a:gd name="T87" fmla="*/ 0 h 85"/>
                <a:gd name="T88" fmla="*/ 73 w 92"/>
                <a:gd name="T89" fmla="*/ 55 h 85"/>
                <a:gd name="T90" fmla="*/ 73 w 92"/>
                <a:gd name="T91" fmla="*/ 2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85">
                  <a:moveTo>
                    <a:pt x="73" y="20"/>
                  </a:moveTo>
                  <a:lnTo>
                    <a:pt x="73" y="20"/>
                  </a:lnTo>
                  <a:lnTo>
                    <a:pt x="73" y="12"/>
                  </a:lnTo>
                  <a:lnTo>
                    <a:pt x="71" y="7"/>
                  </a:lnTo>
                  <a:lnTo>
                    <a:pt x="70" y="6"/>
                  </a:lnTo>
                  <a:lnTo>
                    <a:pt x="67" y="5"/>
                  </a:lnTo>
                  <a:lnTo>
                    <a:pt x="61" y="5"/>
                  </a:lnTo>
                  <a:lnTo>
                    <a:pt x="61" y="0"/>
                  </a:lnTo>
                  <a:lnTo>
                    <a:pt x="92" y="0"/>
                  </a:lnTo>
                  <a:lnTo>
                    <a:pt x="92" y="5"/>
                  </a:lnTo>
                  <a:lnTo>
                    <a:pt x="92" y="5"/>
                  </a:lnTo>
                  <a:lnTo>
                    <a:pt x="86" y="5"/>
                  </a:lnTo>
                  <a:lnTo>
                    <a:pt x="84" y="6"/>
                  </a:lnTo>
                  <a:lnTo>
                    <a:pt x="81" y="7"/>
                  </a:lnTo>
                  <a:lnTo>
                    <a:pt x="80" y="12"/>
                  </a:lnTo>
                  <a:lnTo>
                    <a:pt x="79" y="20"/>
                  </a:lnTo>
                  <a:lnTo>
                    <a:pt x="79" y="85"/>
                  </a:lnTo>
                  <a:lnTo>
                    <a:pt x="76" y="85"/>
                  </a:lnTo>
                  <a:lnTo>
                    <a:pt x="20" y="18"/>
                  </a:lnTo>
                  <a:lnTo>
                    <a:pt x="20" y="63"/>
                  </a:lnTo>
                  <a:lnTo>
                    <a:pt x="20" y="63"/>
                  </a:lnTo>
                  <a:lnTo>
                    <a:pt x="20" y="71"/>
                  </a:lnTo>
                  <a:lnTo>
                    <a:pt x="22" y="76"/>
                  </a:lnTo>
                  <a:lnTo>
                    <a:pt x="24" y="77"/>
                  </a:lnTo>
                  <a:lnTo>
                    <a:pt x="26" y="78"/>
                  </a:lnTo>
                  <a:lnTo>
                    <a:pt x="33" y="78"/>
                  </a:lnTo>
                  <a:lnTo>
                    <a:pt x="33" y="83"/>
                  </a:lnTo>
                  <a:lnTo>
                    <a:pt x="0" y="83"/>
                  </a:lnTo>
                  <a:lnTo>
                    <a:pt x="0" y="78"/>
                  </a:lnTo>
                  <a:lnTo>
                    <a:pt x="0" y="78"/>
                  </a:lnTo>
                  <a:lnTo>
                    <a:pt x="7" y="78"/>
                  </a:lnTo>
                  <a:lnTo>
                    <a:pt x="10" y="77"/>
                  </a:lnTo>
                  <a:lnTo>
                    <a:pt x="11" y="76"/>
                  </a:lnTo>
                  <a:lnTo>
                    <a:pt x="13" y="71"/>
                  </a:lnTo>
                  <a:lnTo>
                    <a:pt x="13" y="63"/>
                  </a:lnTo>
                  <a:lnTo>
                    <a:pt x="13" y="20"/>
                  </a:lnTo>
                  <a:lnTo>
                    <a:pt x="13" y="20"/>
                  </a:lnTo>
                  <a:lnTo>
                    <a:pt x="13" y="12"/>
                  </a:lnTo>
                  <a:lnTo>
                    <a:pt x="11" y="7"/>
                  </a:lnTo>
                  <a:lnTo>
                    <a:pt x="10" y="6"/>
                  </a:lnTo>
                  <a:lnTo>
                    <a:pt x="7" y="5"/>
                  </a:lnTo>
                  <a:lnTo>
                    <a:pt x="0" y="5"/>
                  </a:lnTo>
                  <a:lnTo>
                    <a:pt x="0" y="0"/>
                  </a:lnTo>
                  <a:lnTo>
                    <a:pt x="28" y="0"/>
                  </a:lnTo>
                  <a:lnTo>
                    <a:pt x="73" y="55"/>
                  </a:lnTo>
                  <a:lnTo>
                    <a:pt x="73"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3" name="Freeform 12"/>
            <p:cNvSpPr>
              <a:spLocks/>
            </p:cNvSpPr>
            <p:nvPr userDrawn="1"/>
          </p:nvSpPr>
          <p:spPr bwMode="auto">
            <a:xfrm>
              <a:off x="4872" y="2784"/>
              <a:ext cx="75" cy="83"/>
            </a:xfrm>
            <a:custGeom>
              <a:avLst/>
              <a:gdLst>
                <a:gd name="T0" fmla="*/ 0 w 75"/>
                <a:gd name="T1" fmla="*/ 78 h 83"/>
                <a:gd name="T2" fmla="*/ 0 w 75"/>
                <a:gd name="T3" fmla="*/ 78 h 83"/>
                <a:gd name="T4" fmla="*/ 6 w 75"/>
                <a:gd name="T5" fmla="*/ 78 h 83"/>
                <a:gd name="T6" fmla="*/ 9 w 75"/>
                <a:gd name="T7" fmla="*/ 77 h 83"/>
                <a:gd name="T8" fmla="*/ 10 w 75"/>
                <a:gd name="T9" fmla="*/ 76 h 83"/>
                <a:gd name="T10" fmla="*/ 12 w 75"/>
                <a:gd name="T11" fmla="*/ 71 h 83"/>
                <a:gd name="T12" fmla="*/ 12 w 75"/>
                <a:gd name="T13" fmla="*/ 63 h 83"/>
                <a:gd name="T14" fmla="*/ 12 w 75"/>
                <a:gd name="T15" fmla="*/ 20 h 83"/>
                <a:gd name="T16" fmla="*/ 12 w 75"/>
                <a:gd name="T17" fmla="*/ 20 h 83"/>
                <a:gd name="T18" fmla="*/ 12 w 75"/>
                <a:gd name="T19" fmla="*/ 12 h 83"/>
                <a:gd name="T20" fmla="*/ 10 w 75"/>
                <a:gd name="T21" fmla="*/ 7 h 83"/>
                <a:gd name="T22" fmla="*/ 9 w 75"/>
                <a:gd name="T23" fmla="*/ 6 h 83"/>
                <a:gd name="T24" fmla="*/ 6 w 75"/>
                <a:gd name="T25" fmla="*/ 5 h 83"/>
                <a:gd name="T26" fmla="*/ 0 w 75"/>
                <a:gd name="T27" fmla="*/ 5 h 83"/>
                <a:gd name="T28" fmla="*/ 0 w 75"/>
                <a:gd name="T29" fmla="*/ 0 h 83"/>
                <a:gd name="T30" fmla="*/ 70 w 75"/>
                <a:gd name="T31" fmla="*/ 0 h 83"/>
                <a:gd name="T32" fmla="*/ 70 w 75"/>
                <a:gd name="T33" fmla="*/ 20 h 83"/>
                <a:gd name="T34" fmla="*/ 67 w 75"/>
                <a:gd name="T35" fmla="*/ 20 h 83"/>
                <a:gd name="T36" fmla="*/ 65 w 75"/>
                <a:gd name="T37" fmla="*/ 17 h 83"/>
                <a:gd name="T38" fmla="*/ 65 w 75"/>
                <a:gd name="T39" fmla="*/ 17 h 83"/>
                <a:gd name="T40" fmla="*/ 64 w 75"/>
                <a:gd name="T41" fmla="*/ 12 h 83"/>
                <a:gd name="T42" fmla="*/ 62 w 75"/>
                <a:gd name="T43" fmla="*/ 10 h 83"/>
                <a:gd name="T44" fmla="*/ 57 w 75"/>
                <a:gd name="T45" fmla="*/ 7 h 83"/>
                <a:gd name="T46" fmla="*/ 50 w 75"/>
                <a:gd name="T47" fmla="*/ 6 h 83"/>
                <a:gd name="T48" fmla="*/ 30 w 75"/>
                <a:gd name="T49" fmla="*/ 6 h 83"/>
                <a:gd name="T50" fmla="*/ 30 w 75"/>
                <a:gd name="T51" fmla="*/ 36 h 83"/>
                <a:gd name="T52" fmla="*/ 36 w 75"/>
                <a:gd name="T53" fmla="*/ 36 h 83"/>
                <a:gd name="T54" fmla="*/ 36 w 75"/>
                <a:gd name="T55" fmla="*/ 36 h 83"/>
                <a:gd name="T56" fmla="*/ 45 w 75"/>
                <a:gd name="T57" fmla="*/ 35 h 83"/>
                <a:gd name="T58" fmla="*/ 50 w 75"/>
                <a:gd name="T59" fmla="*/ 34 h 83"/>
                <a:gd name="T60" fmla="*/ 52 w 75"/>
                <a:gd name="T61" fmla="*/ 32 h 83"/>
                <a:gd name="T62" fmla="*/ 52 w 75"/>
                <a:gd name="T63" fmla="*/ 29 h 83"/>
                <a:gd name="T64" fmla="*/ 53 w 75"/>
                <a:gd name="T65" fmla="*/ 22 h 83"/>
                <a:gd name="T66" fmla="*/ 56 w 75"/>
                <a:gd name="T67" fmla="*/ 22 h 83"/>
                <a:gd name="T68" fmla="*/ 56 w 75"/>
                <a:gd name="T69" fmla="*/ 55 h 83"/>
                <a:gd name="T70" fmla="*/ 53 w 75"/>
                <a:gd name="T71" fmla="*/ 55 h 83"/>
                <a:gd name="T72" fmla="*/ 53 w 75"/>
                <a:gd name="T73" fmla="*/ 55 h 83"/>
                <a:gd name="T74" fmla="*/ 52 w 75"/>
                <a:gd name="T75" fmla="*/ 48 h 83"/>
                <a:gd name="T76" fmla="*/ 52 w 75"/>
                <a:gd name="T77" fmla="*/ 46 h 83"/>
                <a:gd name="T78" fmla="*/ 50 w 75"/>
                <a:gd name="T79" fmla="*/ 44 h 83"/>
                <a:gd name="T80" fmla="*/ 45 w 75"/>
                <a:gd name="T81" fmla="*/ 42 h 83"/>
                <a:gd name="T82" fmla="*/ 36 w 75"/>
                <a:gd name="T83" fmla="*/ 42 h 83"/>
                <a:gd name="T84" fmla="*/ 30 w 75"/>
                <a:gd name="T85" fmla="*/ 42 h 83"/>
                <a:gd name="T86" fmla="*/ 30 w 75"/>
                <a:gd name="T87" fmla="*/ 61 h 83"/>
                <a:gd name="T88" fmla="*/ 30 w 75"/>
                <a:gd name="T89" fmla="*/ 61 h 83"/>
                <a:gd name="T90" fmla="*/ 30 w 75"/>
                <a:gd name="T91" fmla="*/ 69 h 83"/>
                <a:gd name="T92" fmla="*/ 32 w 75"/>
                <a:gd name="T93" fmla="*/ 73 h 83"/>
                <a:gd name="T94" fmla="*/ 33 w 75"/>
                <a:gd name="T95" fmla="*/ 74 h 83"/>
                <a:gd name="T96" fmla="*/ 35 w 75"/>
                <a:gd name="T97" fmla="*/ 76 h 83"/>
                <a:gd name="T98" fmla="*/ 42 w 75"/>
                <a:gd name="T99" fmla="*/ 76 h 83"/>
                <a:gd name="T100" fmla="*/ 55 w 75"/>
                <a:gd name="T101" fmla="*/ 76 h 83"/>
                <a:gd name="T102" fmla="*/ 55 w 75"/>
                <a:gd name="T103" fmla="*/ 76 h 83"/>
                <a:gd name="T104" fmla="*/ 62 w 75"/>
                <a:gd name="T105" fmla="*/ 76 h 83"/>
                <a:gd name="T106" fmla="*/ 67 w 75"/>
                <a:gd name="T107" fmla="*/ 73 h 83"/>
                <a:gd name="T108" fmla="*/ 69 w 75"/>
                <a:gd name="T109" fmla="*/ 70 h 83"/>
                <a:gd name="T110" fmla="*/ 70 w 75"/>
                <a:gd name="T111" fmla="*/ 65 h 83"/>
                <a:gd name="T112" fmla="*/ 71 w 75"/>
                <a:gd name="T113" fmla="*/ 63 h 83"/>
                <a:gd name="T114" fmla="*/ 75 w 75"/>
                <a:gd name="T115" fmla="*/ 63 h 83"/>
                <a:gd name="T116" fmla="*/ 73 w 75"/>
                <a:gd name="T117" fmla="*/ 83 h 83"/>
                <a:gd name="T118" fmla="*/ 0 w 75"/>
                <a:gd name="T119" fmla="*/ 83 h 83"/>
                <a:gd name="T120" fmla="*/ 0 w 75"/>
                <a:gd name="T121"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 h="83">
                  <a:moveTo>
                    <a:pt x="0" y="78"/>
                  </a:moveTo>
                  <a:lnTo>
                    <a:pt x="0" y="78"/>
                  </a:lnTo>
                  <a:lnTo>
                    <a:pt x="6" y="78"/>
                  </a:lnTo>
                  <a:lnTo>
                    <a:pt x="9" y="77"/>
                  </a:lnTo>
                  <a:lnTo>
                    <a:pt x="10" y="76"/>
                  </a:lnTo>
                  <a:lnTo>
                    <a:pt x="12" y="71"/>
                  </a:lnTo>
                  <a:lnTo>
                    <a:pt x="12" y="63"/>
                  </a:lnTo>
                  <a:lnTo>
                    <a:pt x="12" y="20"/>
                  </a:lnTo>
                  <a:lnTo>
                    <a:pt x="12" y="20"/>
                  </a:lnTo>
                  <a:lnTo>
                    <a:pt x="12" y="12"/>
                  </a:lnTo>
                  <a:lnTo>
                    <a:pt x="10" y="7"/>
                  </a:lnTo>
                  <a:lnTo>
                    <a:pt x="9" y="6"/>
                  </a:lnTo>
                  <a:lnTo>
                    <a:pt x="6" y="5"/>
                  </a:lnTo>
                  <a:lnTo>
                    <a:pt x="0" y="5"/>
                  </a:lnTo>
                  <a:lnTo>
                    <a:pt x="0" y="0"/>
                  </a:lnTo>
                  <a:lnTo>
                    <a:pt x="70" y="0"/>
                  </a:lnTo>
                  <a:lnTo>
                    <a:pt x="70" y="20"/>
                  </a:lnTo>
                  <a:lnTo>
                    <a:pt x="67" y="20"/>
                  </a:lnTo>
                  <a:lnTo>
                    <a:pt x="65" y="17"/>
                  </a:lnTo>
                  <a:lnTo>
                    <a:pt x="65" y="17"/>
                  </a:lnTo>
                  <a:lnTo>
                    <a:pt x="64" y="12"/>
                  </a:lnTo>
                  <a:lnTo>
                    <a:pt x="62" y="10"/>
                  </a:lnTo>
                  <a:lnTo>
                    <a:pt x="57" y="7"/>
                  </a:lnTo>
                  <a:lnTo>
                    <a:pt x="50" y="6"/>
                  </a:lnTo>
                  <a:lnTo>
                    <a:pt x="30" y="6"/>
                  </a:lnTo>
                  <a:lnTo>
                    <a:pt x="30" y="36"/>
                  </a:lnTo>
                  <a:lnTo>
                    <a:pt x="36" y="36"/>
                  </a:lnTo>
                  <a:lnTo>
                    <a:pt x="36" y="36"/>
                  </a:lnTo>
                  <a:lnTo>
                    <a:pt x="45" y="35"/>
                  </a:lnTo>
                  <a:lnTo>
                    <a:pt x="50" y="34"/>
                  </a:lnTo>
                  <a:lnTo>
                    <a:pt x="52" y="32"/>
                  </a:lnTo>
                  <a:lnTo>
                    <a:pt x="52" y="29"/>
                  </a:lnTo>
                  <a:lnTo>
                    <a:pt x="53" y="22"/>
                  </a:lnTo>
                  <a:lnTo>
                    <a:pt x="56" y="22"/>
                  </a:lnTo>
                  <a:lnTo>
                    <a:pt x="56" y="55"/>
                  </a:lnTo>
                  <a:lnTo>
                    <a:pt x="53" y="55"/>
                  </a:lnTo>
                  <a:lnTo>
                    <a:pt x="53" y="55"/>
                  </a:lnTo>
                  <a:lnTo>
                    <a:pt x="52" y="48"/>
                  </a:lnTo>
                  <a:lnTo>
                    <a:pt x="52" y="46"/>
                  </a:lnTo>
                  <a:lnTo>
                    <a:pt x="50" y="44"/>
                  </a:lnTo>
                  <a:lnTo>
                    <a:pt x="45" y="42"/>
                  </a:lnTo>
                  <a:lnTo>
                    <a:pt x="36" y="42"/>
                  </a:lnTo>
                  <a:lnTo>
                    <a:pt x="30" y="42"/>
                  </a:lnTo>
                  <a:lnTo>
                    <a:pt x="30" y="61"/>
                  </a:lnTo>
                  <a:lnTo>
                    <a:pt x="30" y="61"/>
                  </a:lnTo>
                  <a:lnTo>
                    <a:pt x="30" y="69"/>
                  </a:lnTo>
                  <a:lnTo>
                    <a:pt x="32" y="73"/>
                  </a:lnTo>
                  <a:lnTo>
                    <a:pt x="33" y="74"/>
                  </a:lnTo>
                  <a:lnTo>
                    <a:pt x="35" y="76"/>
                  </a:lnTo>
                  <a:lnTo>
                    <a:pt x="42" y="76"/>
                  </a:lnTo>
                  <a:lnTo>
                    <a:pt x="55" y="76"/>
                  </a:lnTo>
                  <a:lnTo>
                    <a:pt x="55" y="76"/>
                  </a:lnTo>
                  <a:lnTo>
                    <a:pt x="62" y="76"/>
                  </a:lnTo>
                  <a:lnTo>
                    <a:pt x="67" y="73"/>
                  </a:lnTo>
                  <a:lnTo>
                    <a:pt x="69" y="70"/>
                  </a:lnTo>
                  <a:lnTo>
                    <a:pt x="70" y="65"/>
                  </a:lnTo>
                  <a:lnTo>
                    <a:pt x="71" y="63"/>
                  </a:lnTo>
                  <a:lnTo>
                    <a:pt x="75" y="63"/>
                  </a:lnTo>
                  <a:lnTo>
                    <a:pt x="73" y="83"/>
                  </a:lnTo>
                  <a:lnTo>
                    <a:pt x="0" y="83"/>
                  </a:lnTo>
                  <a:lnTo>
                    <a:pt x="0"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4" name="Freeform 13"/>
            <p:cNvSpPr>
              <a:spLocks/>
            </p:cNvSpPr>
            <p:nvPr userDrawn="1"/>
          </p:nvSpPr>
          <p:spPr bwMode="auto">
            <a:xfrm>
              <a:off x="4967" y="2784"/>
              <a:ext cx="92" cy="85"/>
            </a:xfrm>
            <a:custGeom>
              <a:avLst/>
              <a:gdLst>
                <a:gd name="T0" fmla="*/ 58 w 92"/>
                <a:gd name="T1" fmla="*/ 0 h 85"/>
                <a:gd name="T2" fmla="*/ 92 w 92"/>
                <a:gd name="T3" fmla="*/ 5 h 85"/>
                <a:gd name="T4" fmla="*/ 85 w 92"/>
                <a:gd name="T5" fmla="*/ 5 h 85"/>
                <a:gd name="T6" fmla="*/ 81 w 92"/>
                <a:gd name="T7" fmla="*/ 7 h 85"/>
                <a:gd name="T8" fmla="*/ 79 w 92"/>
                <a:gd name="T9" fmla="*/ 20 h 85"/>
                <a:gd name="T10" fmla="*/ 79 w 92"/>
                <a:gd name="T11" fmla="*/ 51 h 85"/>
                <a:gd name="T12" fmla="*/ 77 w 92"/>
                <a:gd name="T13" fmla="*/ 66 h 85"/>
                <a:gd name="T14" fmla="*/ 70 w 92"/>
                <a:gd name="T15" fmla="*/ 76 h 85"/>
                <a:gd name="T16" fmla="*/ 59 w 92"/>
                <a:gd name="T17" fmla="*/ 83 h 85"/>
                <a:gd name="T18" fmla="*/ 47 w 92"/>
                <a:gd name="T19" fmla="*/ 85 h 85"/>
                <a:gd name="T20" fmla="*/ 40 w 92"/>
                <a:gd name="T21" fmla="*/ 84 h 85"/>
                <a:gd name="T22" fmla="*/ 28 w 92"/>
                <a:gd name="T23" fmla="*/ 80 h 85"/>
                <a:gd name="T24" fmla="*/ 19 w 92"/>
                <a:gd name="T25" fmla="*/ 71 h 85"/>
                <a:gd name="T26" fmla="*/ 14 w 92"/>
                <a:gd name="T27" fmla="*/ 59 h 85"/>
                <a:gd name="T28" fmla="*/ 14 w 92"/>
                <a:gd name="T29" fmla="*/ 20 h 85"/>
                <a:gd name="T30" fmla="*/ 13 w 92"/>
                <a:gd name="T31" fmla="*/ 12 h 85"/>
                <a:gd name="T32" fmla="*/ 10 w 92"/>
                <a:gd name="T33" fmla="*/ 6 h 85"/>
                <a:gd name="T34" fmla="*/ 0 w 92"/>
                <a:gd name="T35" fmla="*/ 5 h 85"/>
                <a:gd name="T36" fmla="*/ 44 w 92"/>
                <a:gd name="T37" fmla="*/ 0 h 85"/>
                <a:gd name="T38" fmla="*/ 44 w 92"/>
                <a:gd name="T39" fmla="*/ 5 h 85"/>
                <a:gd name="T40" fmla="*/ 35 w 92"/>
                <a:gd name="T41" fmla="*/ 6 h 85"/>
                <a:gd name="T42" fmla="*/ 32 w 92"/>
                <a:gd name="T43" fmla="*/ 12 h 85"/>
                <a:gd name="T44" fmla="*/ 30 w 92"/>
                <a:gd name="T45" fmla="*/ 50 h 85"/>
                <a:gd name="T46" fmla="*/ 32 w 92"/>
                <a:gd name="T47" fmla="*/ 56 h 85"/>
                <a:gd name="T48" fmla="*/ 34 w 92"/>
                <a:gd name="T49" fmla="*/ 66 h 85"/>
                <a:gd name="T50" fmla="*/ 40 w 92"/>
                <a:gd name="T51" fmla="*/ 72 h 85"/>
                <a:gd name="T52" fmla="*/ 48 w 92"/>
                <a:gd name="T53" fmla="*/ 76 h 85"/>
                <a:gd name="T54" fmla="*/ 51 w 92"/>
                <a:gd name="T55" fmla="*/ 76 h 85"/>
                <a:gd name="T56" fmla="*/ 59 w 92"/>
                <a:gd name="T57" fmla="*/ 74 h 85"/>
                <a:gd name="T58" fmla="*/ 66 w 92"/>
                <a:gd name="T59" fmla="*/ 70 h 85"/>
                <a:gd name="T60" fmla="*/ 70 w 92"/>
                <a:gd name="T61" fmla="*/ 62 h 85"/>
                <a:gd name="T62" fmla="*/ 72 w 92"/>
                <a:gd name="T63" fmla="*/ 50 h 85"/>
                <a:gd name="T64" fmla="*/ 72 w 92"/>
                <a:gd name="T65" fmla="*/ 20 h 85"/>
                <a:gd name="T66" fmla="*/ 70 w 92"/>
                <a:gd name="T67" fmla="*/ 7 h 85"/>
                <a:gd name="T68" fmla="*/ 65 w 92"/>
                <a:gd name="T69" fmla="*/ 5 h 85"/>
                <a:gd name="T70" fmla="*/ 58 w 92"/>
                <a:gd name="T71" fmla="*/ 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85">
                  <a:moveTo>
                    <a:pt x="58" y="5"/>
                  </a:moveTo>
                  <a:lnTo>
                    <a:pt x="58" y="0"/>
                  </a:lnTo>
                  <a:lnTo>
                    <a:pt x="92" y="0"/>
                  </a:lnTo>
                  <a:lnTo>
                    <a:pt x="92" y="5"/>
                  </a:lnTo>
                  <a:lnTo>
                    <a:pt x="92" y="5"/>
                  </a:lnTo>
                  <a:lnTo>
                    <a:pt x="85" y="5"/>
                  </a:lnTo>
                  <a:lnTo>
                    <a:pt x="82" y="6"/>
                  </a:lnTo>
                  <a:lnTo>
                    <a:pt x="81" y="7"/>
                  </a:lnTo>
                  <a:lnTo>
                    <a:pt x="79" y="12"/>
                  </a:lnTo>
                  <a:lnTo>
                    <a:pt x="79" y="20"/>
                  </a:lnTo>
                  <a:lnTo>
                    <a:pt x="79" y="51"/>
                  </a:lnTo>
                  <a:lnTo>
                    <a:pt x="79" y="51"/>
                  </a:lnTo>
                  <a:lnTo>
                    <a:pt x="79" y="59"/>
                  </a:lnTo>
                  <a:lnTo>
                    <a:pt x="77" y="66"/>
                  </a:lnTo>
                  <a:lnTo>
                    <a:pt x="73" y="71"/>
                  </a:lnTo>
                  <a:lnTo>
                    <a:pt x="70" y="76"/>
                  </a:lnTo>
                  <a:lnTo>
                    <a:pt x="65" y="80"/>
                  </a:lnTo>
                  <a:lnTo>
                    <a:pt x="59" y="83"/>
                  </a:lnTo>
                  <a:lnTo>
                    <a:pt x="52" y="84"/>
                  </a:lnTo>
                  <a:lnTo>
                    <a:pt x="47" y="85"/>
                  </a:lnTo>
                  <a:lnTo>
                    <a:pt x="47" y="85"/>
                  </a:lnTo>
                  <a:lnTo>
                    <a:pt x="40" y="84"/>
                  </a:lnTo>
                  <a:lnTo>
                    <a:pt x="34" y="83"/>
                  </a:lnTo>
                  <a:lnTo>
                    <a:pt x="28" y="80"/>
                  </a:lnTo>
                  <a:lnTo>
                    <a:pt x="24" y="76"/>
                  </a:lnTo>
                  <a:lnTo>
                    <a:pt x="19" y="71"/>
                  </a:lnTo>
                  <a:lnTo>
                    <a:pt x="17" y="66"/>
                  </a:lnTo>
                  <a:lnTo>
                    <a:pt x="14" y="59"/>
                  </a:lnTo>
                  <a:lnTo>
                    <a:pt x="14" y="51"/>
                  </a:lnTo>
                  <a:lnTo>
                    <a:pt x="14" y="20"/>
                  </a:lnTo>
                  <a:lnTo>
                    <a:pt x="14" y="20"/>
                  </a:lnTo>
                  <a:lnTo>
                    <a:pt x="13" y="12"/>
                  </a:lnTo>
                  <a:lnTo>
                    <a:pt x="12" y="7"/>
                  </a:lnTo>
                  <a:lnTo>
                    <a:pt x="10" y="6"/>
                  </a:lnTo>
                  <a:lnTo>
                    <a:pt x="7" y="5"/>
                  </a:lnTo>
                  <a:lnTo>
                    <a:pt x="0" y="5"/>
                  </a:lnTo>
                  <a:lnTo>
                    <a:pt x="0" y="0"/>
                  </a:lnTo>
                  <a:lnTo>
                    <a:pt x="44" y="0"/>
                  </a:lnTo>
                  <a:lnTo>
                    <a:pt x="44" y="5"/>
                  </a:lnTo>
                  <a:lnTo>
                    <a:pt x="44" y="5"/>
                  </a:lnTo>
                  <a:lnTo>
                    <a:pt x="37" y="5"/>
                  </a:lnTo>
                  <a:lnTo>
                    <a:pt x="35" y="6"/>
                  </a:lnTo>
                  <a:lnTo>
                    <a:pt x="33" y="7"/>
                  </a:lnTo>
                  <a:lnTo>
                    <a:pt x="32" y="12"/>
                  </a:lnTo>
                  <a:lnTo>
                    <a:pt x="30" y="20"/>
                  </a:lnTo>
                  <a:lnTo>
                    <a:pt x="30" y="50"/>
                  </a:lnTo>
                  <a:lnTo>
                    <a:pt x="30" y="50"/>
                  </a:lnTo>
                  <a:lnTo>
                    <a:pt x="32" y="56"/>
                  </a:lnTo>
                  <a:lnTo>
                    <a:pt x="33" y="62"/>
                  </a:lnTo>
                  <a:lnTo>
                    <a:pt x="34" y="66"/>
                  </a:lnTo>
                  <a:lnTo>
                    <a:pt x="37" y="70"/>
                  </a:lnTo>
                  <a:lnTo>
                    <a:pt x="40" y="72"/>
                  </a:lnTo>
                  <a:lnTo>
                    <a:pt x="43" y="74"/>
                  </a:lnTo>
                  <a:lnTo>
                    <a:pt x="48" y="76"/>
                  </a:lnTo>
                  <a:lnTo>
                    <a:pt x="51" y="76"/>
                  </a:lnTo>
                  <a:lnTo>
                    <a:pt x="51" y="76"/>
                  </a:lnTo>
                  <a:lnTo>
                    <a:pt x="56" y="76"/>
                  </a:lnTo>
                  <a:lnTo>
                    <a:pt x="59" y="74"/>
                  </a:lnTo>
                  <a:lnTo>
                    <a:pt x="63" y="72"/>
                  </a:lnTo>
                  <a:lnTo>
                    <a:pt x="66" y="70"/>
                  </a:lnTo>
                  <a:lnTo>
                    <a:pt x="69" y="66"/>
                  </a:lnTo>
                  <a:lnTo>
                    <a:pt x="70" y="62"/>
                  </a:lnTo>
                  <a:lnTo>
                    <a:pt x="71" y="56"/>
                  </a:lnTo>
                  <a:lnTo>
                    <a:pt x="72" y="50"/>
                  </a:lnTo>
                  <a:lnTo>
                    <a:pt x="72" y="20"/>
                  </a:lnTo>
                  <a:lnTo>
                    <a:pt x="72" y="20"/>
                  </a:lnTo>
                  <a:lnTo>
                    <a:pt x="71" y="12"/>
                  </a:lnTo>
                  <a:lnTo>
                    <a:pt x="70" y="7"/>
                  </a:lnTo>
                  <a:lnTo>
                    <a:pt x="67" y="6"/>
                  </a:lnTo>
                  <a:lnTo>
                    <a:pt x="65" y="5"/>
                  </a:lnTo>
                  <a:lnTo>
                    <a:pt x="58" y="5"/>
                  </a:lnTo>
                  <a:lnTo>
                    <a:pt x="58"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5" name="Freeform 14"/>
            <p:cNvSpPr>
              <a:spLocks/>
            </p:cNvSpPr>
            <p:nvPr userDrawn="1"/>
          </p:nvSpPr>
          <p:spPr bwMode="auto">
            <a:xfrm>
              <a:off x="5064" y="2784"/>
              <a:ext cx="96" cy="85"/>
            </a:xfrm>
            <a:custGeom>
              <a:avLst/>
              <a:gdLst>
                <a:gd name="T0" fmla="*/ 79 w 96"/>
                <a:gd name="T1" fmla="*/ 17 h 85"/>
                <a:gd name="T2" fmla="*/ 50 w 96"/>
                <a:gd name="T3" fmla="*/ 85 h 85"/>
                <a:gd name="T4" fmla="*/ 47 w 96"/>
                <a:gd name="T5" fmla="*/ 85 h 85"/>
                <a:gd name="T6" fmla="*/ 18 w 96"/>
                <a:gd name="T7" fmla="*/ 17 h 85"/>
                <a:gd name="T8" fmla="*/ 18 w 96"/>
                <a:gd name="T9" fmla="*/ 17 h 85"/>
                <a:gd name="T10" fmla="*/ 14 w 96"/>
                <a:gd name="T11" fmla="*/ 11 h 85"/>
                <a:gd name="T12" fmla="*/ 12 w 96"/>
                <a:gd name="T13" fmla="*/ 7 h 85"/>
                <a:gd name="T14" fmla="*/ 7 w 96"/>
                <a:gd name="T15" fmla="*/ 5 h 85"/>
                <a:gd name="T16" fmla="*/ 0 w 96"/>
                <a:gd name="T17" fmla="*/ 5 h 85"/>
                <a:gd name="T18" fmla="*/ 0 w 96"/>
                <a:gd name="T19" fmla="*/ 0 h 85"/>
                <a:gd name="T20" fmla="*/ 46 w 96"/>
                <a:gd name="T21" fmla="*/ 0 h 85"/>
                <a:gd name="T22" fmla="*/ 46 w 96"/>
                <a:gd name="T23" fmla="*/ 5 h 85"/>
                <a:gd name="T24" fmla="*/ 46 w 96"/>
                <a:gd name="T25" fmla="*/ 5 h 85"/>
                <a:gd name="T26" fmla="*/ 39 w 96"/>
                <a:gd name="T27" fmla="*/ 5 h 85"/>
                <a:gd name="T28" fmla="*/ 35 w 96"/>
                <a:gd name="T29" fmla="*/ 7 h 85"/>
                <a:gd name="T30" fmla="*/ 34 w 96"/>
                <a:gd name="T31" fmla="*/ 9 h 85"/>
                <a:gd name="T32" fmla="*/ 34 w 96"/>
                <a:gd name="T33" fmla="*/ 10 h 85"/>
                <a:gd name="T34" fmla="*/ 35 w 96"/>
                <a:gd name="T35" fmla="*/ 15 h 85"/>
                <a:gd name="T36" fmla="*/ 55 w 96"/>
                <a:gd name="T37" fmla="*/ 59 h 85"/>
                <a:gd name="T38" fmla="*/ 73 w 96"/>
                <a:gd name="T39" fmla="*/ 15 h 85"/>
                <a:gd name="T40" fmla="*/ 73 w 96"/>
                <a:gd name="T41" fmla="*/ 15 h 85"/>
                <a:gd name="T42" fmla="*/ 74 w 96"/>
                <a:gd name="T43" fmla="*/ 10 h 85"/>
                <a:gd name="T44" fmla="*/ 74 w 96"/>
                <a:gd name="T45" fmla="*/ 9 h 85"/>
                <a:gd name="T46" fmla="*/ 73 w 96"/>
                <a:gd name="T47" fmla="*/ 7 h 85"/>
                <a:gd name="T48" fmla="*/ 70 w 96"/>
                <a:gd name="T49" fmla="*/ 5 h 85"/>
                <a:gd name="T50" fmla="*/ 63 w 96"/>
                <a:gd name="T51" fmla="*/ 5 h 85"/>
                <a:gd name="T52" fmla="*/ 63 w 96"/>
                <a:gd name="T53" fmla="*/ 0 h 85"/>
                <a:gd name="T54" fmla="*/ 96 w 96"/>
                <a:gd name="T55" fmla="*/ 0 h 85"/>
                <a:gd name="T56" fmla="*/ 96 w 96"/>
                <a:gd name="T57" fmla="*/ 5 h 85"/>
                <a:gd name="T58" fmla="*/ 96 w 96"/>
                <a:gd name="T59" fmla="*/ 5 h 85"/>
                <a:gd name="T60" fmla="*/ 91 w 96"/>
                <a:gd name="T61" fmla="*/ 5 h 85"/>
                <a:gd name="T62" fmla="*/ 86 w 96"/>
                <a:gd name="T63" fmla="*/ 7 h 85"/>
                <a:gd name="T64" fmla="*/ 82 w 96"/>
                <a:gd name="T65" fmla="*/ 11 h 85"/>
                <a:gd name="T66" fmla="*/ 79 w 96"/>
                <a:gd name="T67" fmla="*/ 17 h 85"/>
                <a:gd name="T68" fmla="*/ 79 w 96"/>
                <a:gd name="T69" fmla="*/ 1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5">
                  <a:moveTo>
                    <a:pt x="79" y="17"/>
                  </a:moveTo>
                  <a:lnTo>
                    <a:pt x="50" y="85"/>
                  </a:lnTo>
                  <a:lnTo>
                    <a:pt x="47" y="85"/>
                  </a:lnTo>
                  <a:lnTo>
                    <a:pt x="18" y="17"/>
                  </a:lnTo>
                  <a:lnTo>
                    <a:pt x="18" y="17"/>
                  </a:lnTo>
                  <a:lnTo>
                    <a:pt x="14" y="11"/>
                  </a:lnTo>
                  <a:lnTo>
                    <a:pt x="12" y="7"/>
                  </a:lnTo>
                  <a:lnTo>
                    <a:pt x="7" y="5"/>
                  </a:lnTo>
                  <a:lnTo>
                    <a:pt x="0" y="5"/>
                  </a:lnTo>
                  <a:lnTo>
                    <a:pt x="0" y="0"/>
                  </a:lnTo>
                  <a:lnTo>
                    <a:pt x="46" y="0"/>
                  </a:lnTo>
                  <a:lnTo>
                    <a:pt x="46" y="5"/>
                  </a:lnTo>
                  <a:lnTo>
                    <a:pt x="46" y="5"/>
                  </a:lnTo>
                  <a:lnTo>
                    <a:pt x="39" y="5"/>
                  </a:lnTo>
                  <a:lnTo>
                    <a:pt x="35" y="7"/>
                  </a:lnTo>
                  <a:lnTo>
                    <a:pt x="34" y="9"/>
                  </a:lnTo>
                  <a:lnTo>
                    <a:pt x="34" y="10"/>
                  </a:lnTo>
                  <a:lnTo>
                    <a:pt x="35" y="15"/>
                  </a:lnTo>
                  <a:lnTo>
                    <a:pt x="55" y="59"/>
                  </a:lnTo>
                  <a:lnTo>
                    <a:pt x="73" y="15"/>
                  </a:lnTo>
                  <a:lnTo>
                    <a:pt x="73" y="15"/>
                  </a:lnTo>
                  <a:lnTo>
                    <a:pt x="74" y="10"/>
                  </a:lnTo>
                  <a:lnTo>
                    <a:pt x="74" y="9"/>
                  </a:lnTo>
                  <a:lnTo>
                    <a:pt x="73" y="7"/>
                  </a:lnTo>
                  <a:lnTo>
                    <a:pt x="70" y="5"/>
                  </a:lnTo>
                  <a:lnTo>
                    <a:pt x="63" y="5"/>
                  </a:lnTo>
                  <a:lnTo>
                    <a:pt x="63" y="0"/>
                  </a:lnTo>
                  <a:lnTo>
                    <a:pt x="96" y="0"/>
                  </a:lnTo>
                  <a:lnTo>
                    <a:pt x="96" y="5"/>
                  </a:lnTo>
                  <a:lnTo>
                    <a:pt x="96" y="5"/>
                  </a:lnTo>
                  <a:lnTo>
                    <a:pt x="91" y="5"/>
                  </a:lnTo>
                  <a:lnTo>
                    <a:pt x="86" y="7"/>
                  </a:lnTo>
                  <a:lnTo>
                    <a:pt x="82" y="11"/>
                  </a:lnTo>
                  <a:lnTo>
                    <a:pt x="79" y="17"/>
                  </a:lnTo>
                  <a:lnTo>
                    <a:pt x="79"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6" name="Freeform 15"/>
            <p:cNvSpPr>
              <a:spLocks noEditPoints="1"/>
            </p:cNvSpPr>
            <p:nvPr userDrawn="1"/>
          </p:nvSpPr>
          <p:spPr bwMode="auto">
            <a:xfrm>
              <a:off x="5168" y="2782"/>
              <a:ext cx="91" cy="87"/>
            </a:xfrm>
            <a:custGeom>
              <a:avLst/>
              <a:gdLst>
                <a:gd name="T0" fmla="*/ 45 w 91"/>
                <a:gd name="T1" fmla="*/ 87 h 87"/>
                <a:gd name="T2" fmla="*/ 28 w 91"/>
                <a:gd name="T3" fmla="*/ 83 h 87"/>
                <a:gd name="T4" fmla="*/ 14 w 91"/>
                <a:gd name="T5" fmla="*/ 74 h 87"/>
                <a:gd name="T6" fmla="*/ 4 w 91"/>
                <a:gd name="T7" fmla="*/ 60 h 87"/>
                <a:gd name="T8" fmla="*/ 0 w 91"/>
                <a:gd name="T9" fmla="*/ 43 h 87"/>
                <a:gd name="T10" fmla="*/ 2 w 91"/>
                <a:gd name="T11" fmla="*/ 35 h 87"/>
                <a:gd name="T12" fmla="*/ 9 w 91"/>
                <a:gd name="T13" fmla="*/ 20 h 87"/>
                <a:gd name="T14" fmla="*/ 20 w 91"/>
                <a:gd name="T15" fmla="*/ 8 h 87"/>
                <a:gd name="T16" fmla="*/ 36 w 91"/>
                <a:gd name="T17" fmla="*/ 1 h 87"/>
                <a:gd name="T18" fmla="*/ 45 w 91"/>
                <a:gd name="T19" fmla="*/ 0 h 87"/>
                <a:gd name="T20" fmla="*/ 64 w 91"/>
                <a:gd name="T21" fmla="*/ 4 h 87"/>
                <a:gd name="T22" fmla="*/ 78 w 91"/>
                <a:gd name="T23" fmla="*/ 13 h 87"/>
                <a:gd name="T24" fmla="*/ 87 w 91"/>
                <a:gd name="T25" fmla="*/ 27 h 87"/>
                <a:gd name="T26" fmla="*/ 91 w 91"/>
                <a:gd name="T27" fmla="*/ 43 h 87"/>
                <a:gd name="T28" fmla="*/ 91 w 91"/>
                <a:gd name="T29" fmla="*/ 52 h 87"/>
                <a:gd name="T30" fmla="*/ 84 w 91"/>
                <a:gd name="T31" fmla="*/ 67 h 87"/>
                <a:gd name="T32" fmla="*/ 71 w 91"/>
                <a:gd name="T33" fmla="*/ 79 h 87"/>
                <a:gd name="T34" fmla="*/ 55 w 91"/>
                <a:gd name="T35" fmla="*/ 86 h 87"/>
                <a:gd name="T36" fmla="*/ 45 w 91"/>
                <a:gd name="T37" fmla="*/ 87 h 87"/>
                <a:gd name="T38" fmla="*/ 45 w 91"/>
                <a:gd name="T39" fmla="*/ 7 h 87"/>
                <a:gd name="T40" fmla="*/ 34 w 91"/>
                <a:gd name="T41" fmla="*/ 11 h 87"/>
                <a:gd name="T42" fmla="*/ 25 w 91"/>
                <a:gd name="T43" fmla="*/ 19 h 87"/>
                <a:gd name="T44" fmla="*/ 20 w 91"/>
                <a:gd name="T45" fmla="*/ 30 h 87"/>
                <a:gd name="T46" fmla="*/ 19 w 91"/>
                <a:gd name="T47" fmla="*/ 43 h 87"/>
                <a:gd name="T48" fmla="*/ 19 w 91"/>
                <a:gd name="T49" fmla="*/ 50 h 87"/>
                <a:gd name="T50" fmla="*/ 22 w 91"/>
                <a:gd name="T51" fmla="*/ 63 h 87"/>
                <a:gd name="T52" fmla="*/ 29 w 91"/>
                <a:gd name="T53" fmla="*/ 73 h 87"/>
                <a:gd name="T54" fmla="*/ 40 w 91"/>
                <a:gd name="T55" fmla="*/ 79 h 87"/>
                <a:gd name="T56" fmla="*/ 45 w 91"/>
                <a:gd name="T57" fmla="*/ 80 h 87"/>
                <a:gd name="T58" fmla="*/ 58 w 91"/>
                <a:gd name="T59" fmla="*/ 76 h 87"/>
                <a:gd name="T60" fmla="*/ 66 w 91"/>
                <a:gd name="T61" fmla="*/ 68 h 87"/>
                <a:gd name="T62" fmla="*/ 71 w 91"/>
                <a:gd name="T63" fmla="*/ 56 h 87"/>
                <a:gd name="T64" fmla="*/ 73 w 91"/>
                <a:gd name="T65" fmla="*/ 43 h 87"/>
                <a:gd name="T66" fmla="*/ 72 w 91"/>
                <a:gd name="T67" fmla="*/ 37 h 87"/>
                <a:gd name="T68" fmla="*/ 70 w 91"/>
                <a:gd name="T69" fmla="*/ 24 h 87"/>
                <a:gd name="T70" fmla="*/ 63 w 91"/>
                <a:gd name="T71" fmla="*/ 14 h 87"/>
                <a:gd name="T72" fmla="*/ 52 w 91"/>
                <a:gd name="T73" fmla="*/ 8 h 87"/>
                <a:gd name="T74" fmla="*/ 45 w 91"/>
                <a:gd name="T75" fmla="*/ 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7">
                  <a:moveTo>
                    <a:pt x="45" y="87"/>
                  </a:moveTo>
                  <a:lnTo>
                    <a:pt x="45" y="87"/>
                  </a:lnTo>
                  <a:lnTo>
                    <a:pt x="36" y="86"/>
                  </a:lnTo>
                  <a:lnTo>
                    <a:pt x="28" y="83"/>
                  </a:lnTo>
                  <a:lnTo>
                    <a:pt x="20" y="79"/>
                  </a:lnTo>
                  <a:lnTo>
                    <a:pt x="14" y="74"/>
                  </a:lnTo>
                  <a:lnTo>
                    <a:pt x="9" y="67"/>
                  </a:lnTo>
                  <a:lnTo>
                    <a:pt x="4" y="60"/>
                  </a:lnTo>
                  <a:lnTo>
                    <a:pt x="2" y="52"/>
                  </a:lnTo>
                  <a:lnTo>
                    <a:pt x="0" y="43"/>
                  </a:lnTo>
                  <a:lnTo>
                    <a:pt x="0" y="43"/>
                  </a:lnTo>
                  <a:lnTo>
                    <a:pt x="2" y="35"/>
                  </a:lnTo>
                  <a:lnTo>
                    <a:pt x="4" y="27"/>
                  </a:lnTo>
                  <a:lnTo>
                    <a:pt x="9" y="20"/>
                  </a:lnTo>
                  <a:lnTo>
                    <a:pt x="14" y="13"/>
                  </a:lnTo>
                  <a:lnTo>
                    <a:pt x="20" y="8"/>
                  </a:lnTo>
                  <a:lnTo>
                    <a:pt x="28" y="4"/>
                  </a:lnTo>
                  <a:lnTo>
                    <a:pt x="36" y="1"/>
                  </a:lnTo>
                  <a:lnTo>
                    <a:pt x="45" y="0"/>
                  </a:lnTo>
                  <a:lnTo>
                    <a:pt x="45" y="0"/>
                  </a:lnTo>
                  <a:lnTo>
                    <a:pt x="55" y="1"/>
                  </a:lnTo>
                  <a:lnTo>
                    <a:pt x="64" y="4"/>
                  </a:lnTo>
                  <a:lnTo>
                    <a:pt x="71" y="8"/>
                  </a:lnTo>
                  <a:lnTo>
                    <a:pt x="78" y="13"/>
                  </a:lnTo>
                  <a:lnTo>
                    <a:pt x="84" y="20"/>
                  </a:lnTo>
                  <a:lnTo>
                    <a:pt x="87" y="27"/>
                  </a:lnTo>
                  <a:lnTo>
                    <a:pt x="91" y="35"/>
                  </a:lnTo>
                  <a:lnTo>
                    <a:pt x="91" y="43"/>
                  </a:lnTo>
                  <a:lnTo>
                    <a:pt x="91" y="43"/>
                  </a:lnTo>
                  <a:lnTo>
                    <a:pt x="91" y="52"/>
                  </a:lnTo>
                  <a:lnTo>
                    <a:pt x="87" y="60"/>
                  </a:lnTo>
                  <a:lnTo>
                    <a:pt x="84" y="67"/>
                  </a:lnTo>
                  <a:lnTo>
                    <a:pt x="78" y="74"/>
                  </a:lnTo>
                  <a:lnTo>
                    <a:pt x="71" y="79"/>
                  </a:lnTo>
                  <a:lnTo>
                    <a:pt x="64" y="83"/>
                  </a:lnTo>
                  <a:lnTo>
                    <a:pt x="55" y="86"/>
                  </a:lnTo>
                  <a:lnTo>
                    <a:pt x="45" y="87"/>
                  </a:lnTo>
                  <a:lnTo>
                    <a:pt x="45" y="87"/>
                  </a:lnTo>
                  <a:close/>
                  <a:moveTo>
                    <a:pt x="45" y="7"/>
                  </a:moveTo>
                  <a:lnTo>
                    <a:pt x="45" y="7"/>
                  </a:lnTo>
                  <a:lnTo>
                    <a:pt x="40" y="8"/>
                  </a:lnTo>
                  <a:lnTo>
                    <a:pt x="34" y="11"/>
                  </a:lnTo>
                  <a:lnTo>
                    <a:pt x="29" y="14"/>
                  </a:lnTo>
                  <a:lnTo>
                    <a:pt x="25" y="19"/>
                  </a:lnTo>
                  <a:lnTo>
                    <a:pt x="22" y="24"/>
                  </a:lnTo>
                  <a:lnTo>
                    <a:pt x="20" y="30"/>
                  </a:lnTo>
                  <a:lnTo>
                    <a:pt x="19" y="37"/>
                  </a:lnTo>
                  <a:lnTo>
                    <a:pt x="19" y="43"/>
                  </a:lnTo>
                  <a:lnTo>
                    <a:pt x="19" y="43"/>
                  </a:lnTo>
                  <a:lnTo>
                    <a:pt x="19" y="50"/>
                  </a:lnTo>
                  <a:lnTo>
                    <a:pt x="20" y="56"/>
                  </a:lnTo>
                  <a:lnTo>
                    <a:pt x="22" y="63"/>
                  </a:lnTo>
                  <a:lnTo>
                    <a:pt x="25" y="68"/>
                  </a:lnTo>
                  <a:lnTo>
                    <a:pt x="29" y="73"/>
                  </a:lnTo>
                  <a:lnTo>
                    <a:pt x="34" y="76"/>
                  </a:lnTo>
                  <a:lnTo>
                    <a:pt x="40" y="79"/>
                  </a:lnTo>
                  <a:lnTo>
                    <a:pt x="45" y="80"/>
                  </a:lnTo>
                  <a:lnTo>
                    <a:pt x="45" y="80"/>
                  </a:lnTo>
                  <a:lnTo>
                    <a:pt x="52" y="79"/>
                  </a:lnTo>
                  <a:lnTo>
                    <a:pt x="58" y="76"/>
                  </a:lnTo>
                  <a:lnTo>
                    <a:pt x="63" y="73"/>
                  </a:lnTo>
                  <a:lnTo>
                    <a:pt x="66" y="68"/>
                  </a:lnTo>
                  <a:lnTo>
                    <a:pt x="70" y="63"/>
                  </a:lnTo>
                  <a:lnTo>
                    <a:pt x="71" y="56"/>
                  </a:lnTo>
                  <a:lnTo>
                    <a:pt x="72" y="50"/>
                  </a:lnTo>
                  <a:lnTo>
                    <a:pt x="73" y="43"/>
                  </a:lnTo>
                  <a:lnTo>
                    <a:pt x="73" y="43"/>
                  </a:lnTo>
                  <a:lnTo>
                    <a:pt x="72" y="37"/>
                  </a:lnTo>
                  <a:lnTo>
                    <a:pt x="71" y="30"/>
                  </a:lnTo>
                  <a:lnTo>
                    <a:pt x="70" y="24"/>
                  </a:lnTo>
                  <a:lnTo>
                    <a:pt x="66" y="19"/>
                  </a:lnTo>
                  <a:lnTo>
                    <a:pt x="63" y="14"/>
                  </a:lnTo>
                  <a:lnTo>
                    <a:pt x="58" y="11"/>
                  </a:lnTo>
                  <a:lnTo>
                    <a:pt x="52" y="8"/>
                  </a:lnTo>
                  <a:lnTo>
                    <a:pt x="45" y="7"/>
                  </a:lnTo>
                  <a:lnTo>
                    <a:pt x="4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7" name="Freeform 16"/>
            <p:cNvSpPr>
              <a:spLocks/>
            </p:cNvSpPr>
            <p:nvPr userDrawn="1"/>
          </p:nvSpPr>
          <p:spPr bwMode="auto">
            <a:xfrm>
              <a:off x="5285" y="2782"/>
              <a:ext cx="57" cy="87"/>
            </a:xfrm>
            <a:custGeom>
              <a:avLst/>
              <a:gdLst>
                <a:gd name="T0" fmla="*/ 0 w 57"/>
                <a:gd name="T1" fmla="*/ 87 h 87"/>
                <a:gd name="T2" fmla="*/ 5 w 57"/>
                <a:gd name="T3" fmla="*/ 57 h 87"/>
                <a:gd name="T4" fmla="*/ 6 w 57"/>
                <a:gd name="T5" fmla="*/ 61 h 87"/>
                <a:gd name="T6" fmla="*/ 11 w 57"/>
                <a:gd name="T7" fmla="*/ 71 h 87"/>
                <a:gd name="T8" fmla="*/ 17 w 57"/>
                <a:gd name="T9" fmla="*/ 76 h 87"/>
                <a:gd name="T10" fmla="*/ 26 w 57"/>
                <a:gd name="T11" fmla="*/ 80 h 87"/>
                <a:gd name="T12" fmla="*/ 29 w 57"/>
                <a:gd name="T13" fmla="*/ 80 h 87"/>
                <a:gd name="T14" fmla="*/ 39 w 57"/>
                <a:gd name="T15" fmla="*/ 76 h 87"/>
                <a:gd name="T16" fmla="*/ 43 w 57"/>
                <a:gd name="T17" fmla="*/ 67 h 87"/>
                <a:gd name="T18" fmla="*/ 42 w 57"/>
                <a:gd name="T19" fmla="*/ 63 h 87"/>
                <a:gd name="T20" fmla="*/ 37 w 57"/>
                <a:gd name="T21" fmla="*/ 56 h 87"/>
                <a:gd name="T22" fmla="*/ 20 w 57"/>
                <a:gd name="T23" fmla="*/ 46 h 87"/>
                <a:gd name="T24" fmla="*/ 12 w 57"/>
                <a:gd name="T25" fmla="*/ 42 h 87"/>
                <a:gd name="T26" fmla="*/ 4 w 57"/>
                <a:gd name="T27" fmla="*/ 34 h 87"/>
                <a:gd name="T28" fmla="*/ 1 w 57"/>
                <a:gd name="T29" fmla="*/ 26 h 87"/>
                <a:gd name="T30" fmla="*/ 1 w 57"/>
                <a:gd name="T31" fmla="*/ 21 h 87"/>
                <a:gd name="T32" fmla="*/ 4 w 57"/>
                <a:gd name="T33" fmla="*/ 13 h 87"/>
                <a:gd name="T34" fmla="*/ 8 w 57"/>
                <a:gd name="T35" fmla="*/ 6 h 87"/>
                <a:gd name="T36" fmla="*/ 15 w 57"/>
                <a:gd name="T37" fmla="*/ 2 h 87"/>
                <a:gd name="T38" fmla="*/ 26 w 57"/>
                <a:gd name="T39" fmla="*/ 0 h 87"/>
                <a:gd name="T40" fmla="*/ 30 w 57"/>
                <a:gd name="T41" fmla="*/ 1 h 87"/>
                <a:gd name="T42" fmla="*/ 42 w 57"/>
                <a:gd name="T43" fmla="*/ 6 h 87"/>
                <a:gd name="T44" fmla="*/ 44 w 57"/>
                <a:gd name="T45" fmla="*/ 4 h 87"/>
                <a:gd name="T46" fmla="*/ 50 w 57"/>
                <a:gd name="T47" fmla="*/ 0 h 87"/>
                <a:gd name="T48" fmla="*/ 45 w 57"/>
                <a:gd name="T49" fmla="*/ 29 h 87"/>
                <a:gd name="T50" fmla="*/ 44 w 57"/>
                <a:gd name="T51" fmla="*/ 21 h 87"/>
                <a:gd name="T52" fmla="*/ 38 w 57"/>
                <a:gd name="T53" fmla="*/ 11 h 87"/>
                <a:gd name="T54" fmla="*/ 30 w 57"/>
                <a:gd name="T55" fmla="*/ 7 h 87"/>
                <a:gd name="T56" fmla="*/ 26 w 57"/>
                <a:gd name="T57" fmla="*/ 6 h 87"/>
                <a:gd name="T58" fmla="*/ 19 w 57"/>
                <a:gd name="T59" fmla="*/ 9 h 87"/>
                <a:gd name="T60" fmla="*/ 15 w 57"/>
                <a:gd name="T61" fmla="*/ 17 h 87"/>
                <a:gd name="T62" fmla="*/ 15 w 57"/>
                <a:gd name="T63" fmla="*/ 21 h 87"/>
                <a:gd name="T64" fmla="*/ 21 w 57"/>
                <a:gd name="T65" fmla="*/ 28 h 87"/>
                <a:gd name="T66" fmla="*/ 38 w 57"/>
                <a:gd name="T67" fmla="*/ 37 h 87"/>
                <a:gd name="T68" fmla="*/ 45 w 57"/>
                <a:gd name="T69" fmla="*/ 42 h 87"/>
                <a:gd name="T70" fmla="*/ 54 w 57"/>
                <a:gd name="T71" fmla="*/ 54 h 87"/>
                <a:gd name="T72" fmla="*/ 57 w 57"/>
                <a:gd name="T73" fmla="*/ 61 h 87"/>
                <a:gd name="T74" fmla="*/ 56 w 57"/>
                <a:gd name="T75" fmla="*/ 67 h 87"/>
                <a:gd name="T76" fmla="*/ 51 w 57"/>
                <a:gd name="T77" fmla="*/ 76 h 87"/>
                <a:gd name="T78" fmla="*/ 44 w 57"/>
                <a:gd name="T79" fmla="*/ 82 h 87"/>
                <a:gd name="T80" fmla="*/ 35 w 57"/>
                <a:gd name="T81" fmla="*/ 86 h 87"/>
                <a:gd name="T82" fmla="*/ 29 w 57"/>
                <a:gd name="T83" fmla="*/ 87 h 87"/>
                <a:gd name="T84" fmla="*/ 16 w 57"/>
                <a:gd name="T85" fmla="*/ 83 h 87"/>
                <a:gd name="T86" fmla="*/ 8 w 57"/>
                <a:gd name="T87" fmla="*/ 80 h 87"/>
                <a:gd name="T88" fmla="*/ 4 w 57"/>
                <a:gd name="T8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 h="87">
                  <a:moveTo>
                    <a:pt x="4" y="87"/>
                  </a:moveTo>
                  <a:lnTo>
                    <a:pt x="0" y="87"/>
                  </a:lnTo>
                  <a:lnTo>
                    <a:pt x="0" y="57"/>
                  </a:lnTo>
                  <a:lnTo>
                    <a:pt x="5" y="57"/>
                  </a:lnTo>
                  <a:lnTo>
                    <a:pt x="5" y="57"/>
                  </a:lnTo>
                  <a:lnTo>
                    <a:pt x="6" y="61"/>
                  </a:lnTo>
                  <a:lnTo>
                    <a:pt x="7" y="66"/>
                  </a:lnTo>
                  <a:lnTo>
                    <a:pt x="11" y="71"/>
                  </a:lnTo>
                  <a:lnTo>
                    <a:pt x="14" y="74"/>
                  </a:lnTo>
                  <a:lnTo>
                    <a:pt x="17" y="76"/>
                  </a:lnTo>
                  <a:lnTo>
                    <a:pt x="21" y="79"/>
                  </a:lnTo>
                  <a:lnTo>
                    <a:pt x="26" y="80"/>
                  </a:lnTo>
                  <a:lnTo>
                    <a:pt x="29" y="80"/>
                  </a:lnTo>
                  <a:lnTo>
                    <a:pt x="29" y="80"/>
                  </a:lnTo>
                  <a:lnTo>
                    <a:pt x="35" y="80"/>
                  </a:lnTo>
                  <a:lnTo>
                    <a:pt x="39" y="76"/>
                  </a:lnTo>
                  <a:lnTo>
                    <a:pt x="42" y="73"/>
                  </a:lnTo>
                  <a:lnTo>
                    <a:pt x="43" y="67"/>
                  </a:lnTo>
                  <a:lnTo>
                    <a:pt x="43" y="67"/>
                  </a:lnTo>
                  <a:lnTo>
                    <a:pt x="42" y="63"/>
                  </a:lnTo>
                  <a:lnTo>
                    <a:pt x="41" y="59"/>
                  </a:lnTo>
                  <a:lnTo>
                    <a:pt x="37" y="56"/>
                  </a:lnTo>
                  <a:lnTo>
                    <a:pt x="32" y="53"/>
                  </a:lnTo>
                  <a:lnTo>
                    <a:pt x="20" y="46"/>
                  </a:lnTo>
                  <a:lnTo>
                    <a:pt x="20" y="46"/>
                  </a:lnTo>
                  <a:lnTo>
                    <a:pt x="12" y="42"/>
                  </a:lnTo>
                  <a:lnTo>
                    <a:pt x="6" y="36"/>
                  </a:lnTo>
                  <a:lnTo>
                    <a:pt x="4" y="34"/>
                  </a:lnTo>
                  <a:lnTo>
                    <a:pt x="2" y="29"/>
                  </a:lnTo>
                  <a:lnTo>
                    <a:pt x="1" y="26"/>
                  </a:lnTo>
                  <a:lnTo>
                    <a:pt x="1" y="21"/>
                  </a:lnTo>
                  <a:lnTo>
                    <a:pt x="1" y="21"/>
                  </a:lnTo>
                  <a:lnTo>
                    <a:pt x="1" y="16"/>
                  </a:lnTo>
                  <a:lnTo>
                    <a:pt x="4" y="13"/>
                  </a:lnTo>
                  <a:lnTo>
                    <a:pt x="6" y="9"/>
                  </a:lnTo>
                  <a:lnTo>
                    <a:pt x="8" y="6"/>
                  </a:lnTo>
                  <a:lnTo>
                    <a:pt x="12" y="4"/>
                  </a:lnTo>
                  <a:lnTo>
                    <a:pt x="15" y="2"/>
                  </a:lnTo>
                  <a:lnTo>
                    <a:pt x="20" y="1"/>
                  </a:lnTo>
                  <a:lnTo>
                    <a:pt x="26" y="0"/>
                  </a:lnTo>
                  <a:lnTo>
                    <a:pt x="26" y="0"/>
                  </a:lnTo>
                  <a:lnTo>
                    <a:pt x="30" y="1"/>
                  </a:lnTo>
                  <a:lnTo>
                    <a:pt x="35" y="2"/>
                  </a:lnTo>
                  <a:lnTo>
                    <a:pt x="42" y="6"/>
                  </a:lnTo>
                  <a:lnTo>
                    <a:pt x="42" y="6"/>
                  </a:lnTo>
                  <a:lnTo>
                    <a:pt x="44" y="4"/>
                  </a:lnTo>
                  <a:lnTo>
                    <a:pt x="45" y="0"/>
                  </a:lnTo>
                  <a:lnTo>
                    <a:pt x="50" y="0"/>
                  </a:lnTo>
                  <a:lnTo>
                    <a:pt x="50" y="29"/>
                  </a:lnTo>
                  <a:lnTo>
                    <a:pt x="45" y="29"/>
                  </a:lnTo>
                  <a:lnTo>
                    <a:pt x="45" y="29"/>
                  </a:lnTo>
                  <a:lnTo>
                    <a:pt x="44" y="21"/>
                  </a:lnTo>
                  <a:lnTo>
                    <a:pt x="41" y="14"/>
                  </a:lnTo>
                  <a:lnTo>
                    <a:pt x="38" y="11"/>
                  </a:lnTo>
                  <a:lnTo>
                    <a:pt x="35" y="8"/>
                  </a:lnTo>
                  <a:lnTo>
                    <a:pt x="30" y="7"/>
                  </a:lnTo>
                  <a:lnTo>
                    <a:pt x="26" y="6"/>
                  </a:lnTo>
                  <a:lnTo>
                    <a:pt x="26" y="6"/>
                  </a:lnTo>
                  <a:lnTo>
                    <a:pt x="22" y="7"/>
                  </a:lnTo>
                  <a:lnTo>
                    <a:pt x="19" y="9"/>
                  </a:lnTo>
                  <a:lnTo>
                    <a:pt x="15" y="13"/>
                  </a:lnTo>
                  <a:lnTo>
                    <a:pt x="15" y="17"/>
                  </a:lnTo>
                  <a:lnTo>
                    <a:pt x="15" y="17"/>
                  </a:lnTo>
                  <a:lnTo>
                    <a:pt x="15" y="21"/>
                  </a:lnTo>
                  <a:lnTo>
                    <a:pt x="17" y="24"/>
                  </a:lnTo>
                  <a:lnTo>
                    <a:pt x="21" y="28"/>
                  </a:lnTo>
                  <a:lnTo>
                    <a:pt x="26" y="31"/>
                  </a:lnTo>
                  <a:lnTo>
                    <a:pt x="38" y="37"/>
                  </a:lnTo>
                  <a:lnTo>
                    <a:pt x="38" y="37"/>
                  </a:lnTo>
                  <a:lnTo>
                    <a:pt x="45" y="42"/>
                  </a:lnTo>
                  <a:lnTo>
                    <a:pt x="51" y="48"/>
                  </a:lnTo>
                  <a:lnTo>
                    <a:pt x="54" y="54"/>
                  </a:lnTo>
                  <a:lnTo>
                    <a:pt x="56" y="58"/>
                  </a:lnTo>
                  <a:lnTo>
                    <a:pt x="57" y="61"/>
                  </a:lnTo>
                  <a:lnTo>
                    <a:pt x="57" y="61"/>
                  </a:lnTo>
                  <a:lnTo>
                    <a:pt x="56" y="67"/>
                  </a:lnTo>
                  <a:lnTo>
                    <a:pt x="54" y="72"/>
                  </a:lnTo>
                  <a:lnTo>
                    <a:pt x="51" y="76"/>
                  </a:lnTo>
                  <a:lnTo>
                    <a:pt x="47" y="80"/>
                  </a:lnTo>
                  <a:lnTo>
                    <a:pt x="44" y="82"/>
                  </a:lnTo>
                  <a:lnTo>
                    <a:pt x="39" y="85"/>
                  </a:lnTo>
                  <a:lnTo>
                    <a:pt x="35" y="86"/>
                  </a:lnTo>
                  <a:lnTo>
                    <a:pt x="29" y="87"/>
                  </a:lnTo>
                  <a:lnTo>
                    <a:pt x="29" y="87"/>
                  </a:lnTo>
                  <a:lnTo>
                    <a:pt x="22" y="86"/>
                  </a:lnTo>
                  <a:lnTo>
                    <a:pt x="16" y="83"/>
                  </a:lnTo>
                  <a:lnTo>
                    <a:pt x="8" y="80"/>
                  </a:lnTo>
                  <a:lnTo>
                    <a:pt x="8" y="80"/>
                  </a:lnTo>
                  <a:lnTo>
                    <a:pt x="6" y="82"/>
                  </a:lnTo>
                  <a:lnTo>
                    <a:pt x="4" y="87"/>
                  </a:lnTo>
                  <a:lnTo>
                    <a:pt x="4"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8" name="Freeform 17"/>
            <p:cNvSpPr>
              <a:spLocks/>
            </p:cNvSpPr>
            <p:nvPr userDrawn="1"/>
          </p:nvSpPr>
          <p:spPr bwMode="auto">
            <a:xfrm>
              <a:off x="5359" y="2784"/>
              <a:ext cx="84" cy="83"/>
            </a:xfrm>
            <a:custGeom>
              <a:avLst/>
              <a:gdLst>
                <a:gd name="T0" fmla="*/ 84 w 84"/>
                <a:gd name="T1" fmla="*/ 20 h 83"/>
                <a:gd name="T2" fmla="*/ 81 w 84"/>
                <a:gd name="T3" fmla="*/ 20 h 83"/>
                <a:gd name="T4" fmla="*/ 80 w 84"/>
                <a:gd name="T5" fmla="*/ 17 h 83"/>
                <a:gd name="T6" fmla="*/ 80 w 84"/>
                <a:gd name="T7" fmla="*/ 17 h 83"/>
                <a:gd name="T8" fmla="*/ 79 w 84"/>
                <a:gd name="T9" fmla="*/ 12 h 83"/>
                <a:gd name="T10" fmla="*/ 76 w 84"/>
                <a:gd name="T11" fmla="*/ 10 h 83"/>
                <a:gd name="T12" fmla="*/ 72 w 84"/>
                <a:gd name="T13" fmla="*/ 7 h 83"/>
                <a:gd name="T14" fmla="*/ 65 w 84"/>
                <a:gd name="T15" fmla="*/ 6 h 83"/>
                <a:gd name="T16" fmla="*/ 51 w 84"/>
                <a:gd name="T17" fmla="*/ 6 h 83"/>
                <a:gd name="T18" fmla="*/ 51 w 84"/>
                <a:gd name="T19" fmla="*/ 63 h 83"/>
                <a:gd name="T20" fmla="*/ 51 w 84"/>
                <a:gd name="T21" fmla="*/ 63 h 83"/>
                <a:gd name="T22" fmla="*/ 51 w 84"/>
                <a:gd name="T23" fmla="*/ 71 h 83"/>
                <a:gd name="T24" fmla="*/ 53 w 84"/>
                <a:gd name="T25" fmla="*/ 76 h 83"/>
                <a:gd name="T26" fmla="*/ 54 w 84"/>
                <a:gd name="T27" fmla="*/ 77 h 83"/>
                <a:gd name="T28" fmla="*/ 57 w 84"/>
                <a:gd name="T29" fmla="*/ 78 h 83"/>
                <a:gd name="T30" fmla="*/ 64 w 84"/>
                <a:gd name="T31" fmla="*/ 78 h 83"/>
                <a:gd name="T32" fmla="*/ 64 w 84"/>
                <a:gd name="T33" fmla="*/ 83 h 83"/>
                <a:gd name="T34" fmla="*/ 21 w 84"/>
                <a:gd name="T35" fmla="*/ 83 h 83"/>
                <a:gd name="T36" fmla="*/ 21 w 84"/>
                <a:gd name="T37" fmla="*/ 78 h 83"/>
                <a:gd name="T38" fmla="*/ 21 w 84"/>
                <a:gd name="T39" fmla="*/ 78 h 83"/>
                <a:gd name="T40" fmla="*/ 28 w 84"/>
                <a:gd name="T41" fmla="*/ 78 h 83"/>
                <a:gd name="T42" fmla="*/ 30 w 84"/>
                <a:gd name="T43" fmla="*/ 77 h 83"/>
                <a:gd name="T44" fmla="*/ 31 w 84"/>
                <a:gd name="T45" fmla="*/ 76 h 83"/>
                <a:gd name="T46" fmla="*/ 34 w 84"/>
                <a:gd name="T47" fmla="*/ 71 h 83"/>
                <a:gd name="T48" fmla="*/ 34 w 84"/>
                <a:gd name="T49" fmla="*/ 63 h 83"/>
                <a:gd name="T50" fmla="*/ 34 w 84"/>
                <a:gd name="T51" fmla="*/ 6 h 83"/>
                <a:gd name="T52" fmla="*/ 20 w 84"/>
                <a:gd name="T53" fmla="*/ 6 h 83"/>
                <a:gd name="T54" fmla="*/ 20 w 84"/>
                <a:gd name="T55" fmla="*/ 6 h 83"/>
                <a:gd name="T56" fmla="*/ 13 w 84"/>
                <a:gd name="T57" fmla="*/ 7 h 83"/>
                <a:gd name="T58" fmla="*/ 8 w 84"/>
                <a:gd name="T59" fmla="*/ 10 h 83"/>
                <a:gd name="T60" fmla="*/ 6 w 84"/>
                <a:gd name="T61" fmla="*/ 12 h 83"/>
                <a:gd name="T62" fmla="*/ 5 w 84"/>
                <a:gd name="T63" fmla="*/ 17 h 83"/>
                <a:gd name="T64" fmla="*/ 4 w 84"/>
                <a:gd name="T65" fmla="*/ 20 h 83"/>
                <a:gd name="T66" fmla="*/ 0 w 84"/>
                <a:gd name="T67" fmla="*/ 20 h 83"/>
                <a:gd name="T68" fmla="*/ 1 w 84"/>
                <a:gd name="T69" fmla="*/ 0 h 83"/>
                <a:gd name="T70" fmla="*/ 83 w 84"/>
                <a:gd name="T71" fmla="*/ 0 h 83"/>
                <a:gd name="T72" fmla="*/ 84 w 84"/>
                <a:gd name="T73" fmla="*/ 2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3">
                  <a:moveTo>
                    <a:pt x="84" y="20"/>
                  </a:moveTo>
                  <a:lnTo>
                    <a:pt x="81" y="20"/>
                  </a:lnTo>
                  <a:lnTo>
                    <a:pt x="80" y="17"/>
                  </a:lnTo>
                  <a:lnTo>
                    <a:pt x="80" y="17"/>
                  </a:lnTo>
                  <a:lnTo>
                    <a:pt x="79" y="12"/>
                  </a:lnTo>
                  <a:lnTo>
                    <a:pt x="76" y="10"/>
                  </a:lnTo>
                  <a:lnTo>
                    <a:pt x="72" y="7"/>
                  </a:lnTo>
                  <a:lnTo>
                    <a:pt x="65" y="6"/>
                  </a:lnTo>
                  <a:lnTo>
                    <a:pt x="51" y="6"/>
                  </a:lnTo>
                  <a:lnTo>
                    <a:pt x="51" y="63"/>
                  </a:lnTo>
                  <a:lnTo>
                    <a:pt x="51" y="63"/>
                  </a:lnTo>
                  <a:lnTo>
                    <a:pt x="51" y="71"/>
                  </a:lnTo>
                  <a:lnTo>
                    <a:pt x="53" y="76"/>
                  </a:lnTo>
                  <a:lnTo>
                    <a:pt x="54" y="77"/>
                  </a:lnTo>
                  <a:lnTo>
                    <a:pt x="57" y="78"/>
                  </a:lnTo>
                  <a:lnTo>
                    <a:pt x="64" y="78"/>
                  </a:lnTo>
                  <a:lnTo>
                    <a:pt x="64" y="83"/>
                  </a:lnTo>
                  <a:lnTo>
                    <a:pt x="21" y="83"/>
                  </a:lnTo>
                  <a:lnTo>
                    <a:pt x="21" y="78"/>
                  </a:lnTo>
                  <a:lnTo>
                    <a:pt x="21" y="78"/>
                  </a:lnTo>
                  <a:lnTo>
                    <a:pt x="28" y="78"/>
                  </a:lnTo>
                  <a:lnTo>
                    <a:pt x="30" y="77"/>
                  </a:lnTo>
                  <a:lnTo>
                    <a:pt x="31" y="76"/>
                  </a:lnTo>
                  <a:lnTo>
                    <a:pt x="34" y="71"/>
                  </a:lnTo>
                  <a:lnTo>
                    <a:pt x="34" y="63"/>
                  </a:lnTo>
                  <a:lnTo>
                    <a:pt x="34" y="6"/>
                  </a:lnTo>
                  <a:lnTo>
                    <a:pt x="20" y="6"/>
                  </a:lnTo>
                  <a:lnTo>
                    <a:pt x="20" y="6"/>
                  </a:lnTo>
                  <a:lnTo>
                    <a:pt x="13" y="7"/>
                  </a:lnTo>
                  <a:lnTo>
                    <a:pt x="8" y="10"/>
                  </a:lnTo>
                  <a:lnTo>
                    <a:pt x="6" y="12"/>
                  </a:lnTo>
                  <a:lnTo>
                    <a:pt x="5" y="17"/>
                  </a:lnTo>
                  <a:lnTo>
                    <a:pt x="4" y="20"/>
                  </a:lnTo>
                  <a:lnTo>
                    <a:pt x="0" y="20"/>
                  </a:lnTo>
                  <a:lnTo>
                    <a:pt x="1" y="0"/>
                  </a:lnTo>
                  <a:lnTo>
                    <a:pt x="83" y="0"/>
                  </a:lnTo>
                  <a:lnTo>
                    <a:pt x="8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9" name="Freeform 18"/>
            <p:cNvSpPr>
              <a:spLocks noEditPoints="1"/>
            </p:cNvSpPr>
            <p:nvPr userDrawn="1"/>
          </p:nvSpPr>
          <p:spPr bwMode="auto">
            <a:xfrm>
              <a:off x="5461" y="2782"/>
              <a:ext cx="91" cy="87"/>
            </a:xfrm>
            <a:custGeom>
              <a:avLst/>
              <a:gdLst>
                <a:gd name="T0" fmla="*/ 45 w 91"/>
                <a:gd name="T1" fmla="*/ 87 h 87"/>
                <a:gd name="T2" fmla="*/ 27 w 91"/>
                <a:gd name="T3" fmla="*/ 83 h 87"/>
                <a:gd name="T4" fmla="*/ 14 w 91"/>
                <a:gd name="T5" fmla="*/ 74 h 87"/>
                <a:gd name="T6" fmla="*/ 3 w 91"/>
                <a:gd name="T7" fmla="*/ 60 h 87"/>
                <a:gd name="T8" fmla="*/ 0 w 91"/>
                <a:gd name="T9" fmla="*/ 43 h 87"/>
                <a:gd name="T10" fmla="*/ 1 w 91"/>
                <a:gd name="T11" fmla="*/ 35 h 87"/>
                <a:gd name="T12" fmla="*/ 8 w 91"/>
                <a:gd name="T13" fmla="*/ 20 h 87"/>
                <a:gd name="T14" fmla="*/ 19 w 91"/>
                <a:gd name="T15" fmla="*/ 8 h 87"/>
                <a:gd name="T16" fmla="*/ 37 w 91"/>
                <a:gd name="T17" fmla="*/ 1 h 87"/>
                <a:gd name="T18" fmla="*/ 45 w 91"/>
                <a:gd name="T19" fmla="*/ 0 h 87"/>
                <a:gd name="T20" fmla="*/ 63 w 91"/>
                <a:gd name="T21" fmla="*/ 4 h 87"/>
                <a:gd name="T22" fmla="*/ 77 w 91"/>
                <a:gd name="T23" fmla="*/ 13 h 87"/>
                <a:gd name="T24" fmla="*/ 86 w 91"/>
                <a:gd name="T25" fmla="*/ 27 h 87"/>
                <a:gd name="T26" fmla="*/ 91 w 91"/>
                <a:gd name="T27" fmla="*/ 43 h 87"/>
                <a:gd name="T28" fmla="*/ 90 w 91"/>
                <a:gd name="T29" fmla="*/ 52 h 87"/>
                <a:gd name="T30" fmla="*/ 83 w 91"/>
                <a:gd name="T31" fmla="*/ 67 h 87"/>
                <a:gd name="T32" fmla="*/ 70 w 91"/>
                <a:gd name="T33" fmla="*/ 79 h 87"/>
                <a:gd name="T34" fmla="*/ 54 w 91"/>
                <a:gd name="T35" fmla="*/ 86 h 87"/>
                <a:gd name="T36" fmla="*/ 45 w 91"/>
                <a:gd name="T37" fmla="*/ 87 h 87"/>
                <a:gd name="T38" fmla="*/ 45 w 91"/>
                <a:gd name="T39" fmla="*/ 7 h 87"/>
                <a:gd name="T40" fmla="*/ 33 w 91"/>
                <a:gd name="T41" fmla="*/ 11 h 87"/>
                <a:gd name="T42" fmla="*/ 24 w 91"/>
                <a:gd name="T43" fmla="*/ 19 h 87"/>
                <a:gd name="T44" fmla="*/ 19 w 91"/>
                <a:gd name="T45" fmla="*/ 30 h 87"/>
                <a:gd name="T46" fmla="*/ 18 w 91"/>
                <a:gd name="T47" fmla="*/ 43 h 87"/>
                <a:gd name="T48" fmla="*/ 18 w 91"/>
                <a:gd name="T49" fmla="*/ 50 h 87"/>
                <a:gd name="T50" fmla="*/ 22 w 91"/>
                <a:gd name="T51" fmla="*/ 63 h 87"/>
                <a:gd name="T52" fmla="*/ 29 w 91"/>
                <a:gd name="T53" fmla="*/ 73 h 87"/>
                <a:gd name="T54" fmla="*/ 39 w 91"/>
                <a:gd name="T55" fmla="*/ 79 h 87"/>
                <a:gd name="T56" fmla="*/ 45 w 91"/>
                <a:gd name="T57" fmla="*/ 80 h 87"/>
                <a:gd name="T58" fmla="*/ 57 w 91"/>
                <a:gd name="T59" fmla="*/ 76 h 87"/>
                <a:gd name="T60" fmla="*/ 66 w 91"/>
                <a:gd name="T61" fmla="*/ 68 h 87"/>
                <a:gd name="T62" fmla="*/ 70 w 91"/>
                <a:gd name="T63" fmla="*/ 56 h 87"/>
                <a:gd name="T64" fmla="*/ 73 w 91"/>
                <a:gd name="T65" fmla="*/ 43 h 87"/>
                <a:gd name="T66" fmla="*/ 71 w 91"/>
                <a:gd name="T67" fmla="*/ 37 h 87"/>
                <a:gd name="T68" fmla="*/ 69 w 91"/>
                <a:gd name="T69" fmla="*/ 24 h 87"/>
                <a:gd name="T70" fmla="*/ 62 w 91"/>
                <a:gd name="T71" fmla="*/ 14 h 87"/>
                <a:gd name="T72" fmla="*/ 52 w 91"/>
                <a:gd name="T73" fmla="*/ 8 h 87"/>
                <a:gd name="T74" fmla="*/ 45 w 91"/>
                <a:gd name="T75" fmla="*/ 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87">
                  <a:moveTo>
                    <a:pt x="45" y="87"/>
                  </a:moveTo>
                  <a:lnTo>
                    <a:pt x="45" y="87"/>
                  </a:lnTo>
                  <a:lnTo>
                    <a:pt x="37" y="86"/>
                  </a:lnTo>
                  <a:lnTo>
                    <a:pt x="27" y="83"/>
                  </a:lnTo>
                  <a:lnTo>
                    <a:pt x="19" y="79"/>
                  </a:lnTo>
                  <a:lnTo>
                    <a:pt x="14" y="74"/>
                  </a:lnTo>
                  <a:lnTo>
                    <a:pt x="8" y="67"/>
                  </a:lnTo>
                  <a:lnTo>
                    <a:pt x="3" y="60"/>
                  </a:lnTo>
                  <a:lnTo>
                    <a:pt x="1" y="52"/>
                  </a:lnTo>
                  <a:lnTo>
                    <a:pt x="0" y="43"/>
                  </a:lnTo>
                  <a:lnTo>
                    <a:pt x="0" y="43"/>
                  </a:lnTo>
                  <a:lnTo>
                    <a:pt x="1" y="35"/>
                  </a:lnTo>
                  <a:lnTo>
                    <a:pt x="3" y="27"/>
                  </a:lnTo>
                  <a:lnTo>
                    <a:pt x="8" y="20"/>
                  </a:lnTo>
                  <a:lnTo>
                    <a:pt x="14" y="13"/>
                  </a:lnTo>
                  <a:lnTo>
                    <a:pt x="19" y="8"/>
                  </a:lnTo>
                  <a:lnTo>
                    <a:pt x="27" y="4"/>
                  </a:lnTo>
                  <a:lnTo>
                    <a:pt x="37" y="1"/>
                  </a:lnTo>
                  <a:lnTo>
                    <a:pt x="45" y="0"/>
                  </a:lnTo>
                  <a:lnTo>
                    <a:pt x="45" y="0"/>
                  </a:lnTo>
                  <a:lnTo>
                    <a:pt x="54" y="1"/>
                  </a:lnTo>
                  <a:lnTo>
                    <a:pt x="63" y="4"/>
                  </a:lnTo>
                  <a:lnTo>
                    <a:pt x="70" y="8"/>
                  </a:lnTo>
                  <a:lnTo>
                    <a:pt x="77" y="13"/>
                  </a:lnTo>
                  <a:lnTo>
                    <a:pt x="83" y="20"/>
                  </a:lnTo>
                  <a:lnTo>
                    <a:pt x="86" y="27"/>
                  </a:lnTo>
                  <a:lnTo>
                    <a:pt x="90" y="35"/>
                  </a:lnTo>
                  <a:lnTo>
                    <a:pt x="91" y="43"/>
                  </a:lnTo>
                  <a:lnTo>
                    <a:pt x="91" y="43"/>
                  </a:lnTo>
                  <a:lnTo>
                    <a:pt x="90" y="52"/>
                  </a:lnTo>
                  <a:lnTo>
                    <a:pt x="86" y="60"/>
                  </a:lnTo>
                  <a:lnTo>
                    <a:pt x="83" y="67"/>
                  </a:lnTo>
                  <a:lnTo>
                    <a:pt x="77" y="74"/>
                  </a:lnTo>
                  <a:lnTo>
                    <a:pt x="70" y="79"/>
                  </a:lnTo>
                  <a:lnTo>
                    <a:pt x="63" y="83"/>
                  </a:lnTo>
                  <a:lnTo>
                    <a:pt x="54" y="86"/>
                  </a:lnTo>
                  <a:lnTo>
                    <a:pt x="45" y="87"/>
                  </a:lnTo>
                  <a:lnTo>
                    <a:pt x="45" y="87"/>
                  </a:lnTo>
                  <a:close/>
                  <a:moveTo>
                    <a:pt x="45" y="7"/>
                  </a:moveTo>
                  <a:lnTo>
                    <a:pt x="45" y="7"/>
                  </a:lnTo>
                  <a:lnTo>
                    <a:pt x="39" y="8"/>
                  </a:lnTo>
                  <a:lnTo>
                    <a:pt x="33" y="11"/>
                  </a:lnTo>
                  <a:lnTo>
                    <a:pt x="29" y="14"/>
                  </a:lnTo>
                  <a:lnTo>
                    <a:pt x="24" y="19"/>
                  </a:lnTo>
                  <a:lnTo>
                    <a:pt x="22" y="24"/>
                  </a:lnTo>
                  <a:lnTo>
                    <a:pt x="19" y="30"/>
                  </a:lnTo>
                  <a:lnTo>
                    <a:pt x="18" y="37"/>
                  </a:lnTo>
                  <a:lnTo>
                    <a:pt x="18" y="43"/>
                  </a:lnTo>
                  <a:lnTo>
                    <a:pt x="18" y="43"/>
                  </a:lnTo>
                  <a:lnTo>
                    <a:pt x="18" y="50"/>
                  </a:lnTo>
                  <a:lnTo>
                    <a:pt x="19" y="56"/>
                  </a:lnTo>
                  <a:lnTo>
                    <a:pt x="22" y="63"/>
                  </a:lnTo>
                  <a:lnTo>
                    <a:pt x="24" y="68"/>
                  </a:lnTo>
                  <a:lnTo>
                    <a:pt x="29" y="73"/>
                  </a:lnTo>
                  <a:lnTo>
                    <a:pt x="33" y="76"/>
                  </a:lnTo>
                  <a:lnTo>
                    <a:pt x="39" y="79"/>
                  </a:lnTo>
                  <a:lnTo>
                    <a:pt x="45" y="80"/>
                  </a:lnTo>
                  <a:lnTo>
                    <a:pt x="45" y="80"/>
                  </a:lnTo>
                  <a:lnTo>
                    <a:pt x="52" y="79"/>
                  </a:lnTo>
                  <a:lnTo>
                    <a:pt x="57" y="76"/>
                  </a:lnTo>
                  <a:lnTo>
                    <a:pt x="62" y="73"/>
                  </a:lnTo>
                  <a:lnTo>
                    <a:pt x="66" y="68"/>
                  </a:lnTo>
                  <a:lnTo>
                    <a:pt x="69" y="63"/>
                  </a:lnTo>
                  <a:lnTo>
                    <a:pt x="70" y="56"/>
                  </a:lnTo>
                  <a:lnTo>
                    <a:pt x="71" y="50"/>
                  </a:lnTo>
                  <a:lnTo>
                    <a:pt x="73" y="43"/>
                  </a:lnTo>
                  <a:lnTo>
                    <a:pt x="73" y="43"/>
                  </a:lnTo>
                  <a:lnTo>
                    <a:pt x="71" y="37"/>
                  </a:lnTo>
                  <a:lnTo>
                    <a:pt x="70" y="30"/>
                  </a:lnTo>
                  <a:lnTo>
                    <a:pt x="69" y="24"/>
                  </a:lnTo>
                  <a:lnTo>
                    <a:pt x="66" y="19"/>
                  </a:lnTo>
                  <a:lnTo>
                    <a:pt x="62" y="14"/>
                  </a:lnTo>
                  <a:lnTo>
                    <a:pt x="57" y="11"/>
                  </a:lnTo>
                  <a:lnTo>
                    <a:pt x="52" y="8"/>
                  </a:lnTo>
                  <a:lnTo>
                    <a:pt x="45" y="7"/>
                  </a:lnTo>
                  <a:lnTo>
                    <a:pt x="4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0" name="Freeform 19"/>
            <p:cNvSpPr>
              <a:spLocks/>
            </p:cNvSpPr>
            <p:nvPr userDrawn="1"/>
          </p:nvSpPr>
          <p:spPr bwMode="auto">
            <a:xfrm>
              <a:off x="4449" y="2939"/>
              <a:ext cx="53" cy="87"/>
            </a:xfrm>
            <a:custGeom>
              <a:avLst/>
              <a:gdLst>
                <a:gd name="T0" fmla="*/ 2 w 53"/>
                <a:gd name="T1" fmla="*/ 57 h 87"/>
                <a:gd name="T2" fmla="*/ 3 w 53"/>
                <a:gd name="T3" fmla="*/ 60 h 87"/>
                <a:gd name="T4" fmla="*/ 5 w 53"/>
                <a:gd name="T5" fmla="*/ 69 h 87"/>
                <a:gd name="T6" fmla="*/ 12 w 53"/>
                <a:gd name="T7" fmla="*/ 78 h 87"/>
                <a:gd name="T8" fmla="*/ 27 w 53"/>
                <a:gd name="T9" fmla="*/ 81 h 87"/>
                <a:gd name="T10" fmla="*/ 34 w 53"/>
                <a:gd name="T11" fmla="*/ 80 h 87"/>
                <a:gd name="T12" fmla="*/ 42 w 53"/>
                <a:gd name="T13" fmla="*/ 72 h 87"/>
                <a:gd name="T14" fmla="*/ 45 w 53"/>
                <a:gd name="T15" fmla="*/ 66 h 87"/>
                <a:gd name="T16" fmla="*/ 40 w 53"/>
                <a:gd name="T17" fmla="*/ 58 h 87"/>
                <a:gd name="T18" fmla="*/ 29 w 53"/>
                <a:gd name="T19" fmla="*/ 50 h 87"/>
                <a:gd name="T20" fmla="*/ 16 w 53"/>
                <a:gd name="T21" fmla="*/ 43 h 87"/>
                <a:gd name="T22" fmla="*/ 5 w 53"/>
                <a:gd name="T23" fmla="*/ 34 h 87"/>
                <a:gd name="T24" fmla="*/ 1 w 53"/>
                <a:gd name="T25" fmla="*/ 21 h 87"/>
                <a:gd name="T26" fmla="*/ 1 w 53"/>
                <a:gd name="T27" fmla="*/ 17 h 87"/>
                <a:gd name="T28" fmla="*/ 4 w 53"/>
                <a:gd name="T29" fmla="*/ 10 h 87"/>
                <a:gd name="T30" fmla="*/ 10 w 53"/>
                <a:gd name="T31" fmla="*/ 4 h 87"/>
                <a:gd name="T32" fmla="*/ 18 w 53"/>
                <a:gd name="T33" fmla="*/ 1 h 87"/>
                <a:gd name="T34" fmla="*/ 23 w 53"/>
                <a:gd name="T35" fmla="*/ 0 h 87"/>
                <a:gd name="T36" fmla="*/ 33 w 53"/>
                <a:gd name="T37" fmla="*/ 3 h 87"/>
                <a:gd name="T38" fmla="*/ 40 w 53"/>
                <a:gd name="T39" fmla="*/ 6 h 87"/>
                <a:gd name="T40" fmla="*/ 44 w 53"/>
                <a:gd name="T41" fmla="*/ 0 h 87"/>
                <a:gd name="T42" fmla="*/ 46 w 53"/>
                <a:gd name="T43" fmla="*/ 29 h 87"/>
                <a:gd name="T44" fmla="*/ 44 w 53"/>
                <a:gd name="T45" fmla="*/ 29 h 87"/>
                <a:gd name="T46" fmla="*/ 40 w 53"/>
                <a:gd name="T47" fmla="*/ 18 h 87"/>
                <a:gd name="T48" fmla="*/ 35 w 53"/>
                <a:gd name="T49" fmla="*/ 11 h 87"/>
                <a:gd name="T50" fmla="*/ 29 w 53"/>
                <a:gd name="T51" fmla="*/ 6 h 87"/>
                <a:gd name="T52" fmla="*/ 23 w 53"/>
                <a:gd name="T53" fmla="*/ 6 h 87"/>
                <a:gd name="T54" fmla="*/ 14 w 53"/>
                <a:gd name="T55" fmla="*/ 10 h 87"/>
                <a:gd name="T56" fmla="*/ 10 w 53"/>
                <a:gd name="T57" fmla="*/ 18 h 87"/>
                <a:gd name="T58" fmla="*/ 10 w 53"/>
                <a:gd name="T59" fmla="*/ 22 h 87"/>
                <a:gd name="T60" fmla="*/ 18 w 53"/>
                <a:gd name="T61" fmla="*/ 30 h 87"/>
                <a:gd name="T62" fmla="*/ 39 w 53"/>
                <a:gd name="T63" fmla="*/ 42 h 87"/>
                <a:gd name="T64" fmla="*/ 46 w 53"/>
                <a:gd name="T65" fmla="*/ 47 h 87"/>
                <a:gd name="T66" fmla="*/ 53 w 53"/>
                <a:gd name="T67" fmla="*/ 57 h 87"/>
                <a:gd name="T68" fmla="*/ 53 w 53"/>
                <a:gd name="T69" fmla="*/ 63 h 87"/>
                <a:gd name="T70" fmla="*/ 52 w 53"/>
                <a:gd name="T71" fmla="*/ 72 h 87"/>
                <a:gd name="T72" fmla="*/ 46 w 53"/>
                <a:gd name="T73" fmla="*/ 80 h 87"/>
                <a:gd name="T74" fmla="*/ 38 w 53"/>
                <a:gd name="T75" fmla="*/ 85 h 87"/>
                <a:gd name="T76" fmla="*/ 27 w 53"/>
                <a:gd name="T77" fmla="*/ 87 h 87"/>
                <a:gd name="T78" fmla="*/ 20 w 53"/>
                <a:gd name="T79" fmla="*/ 86 h 87"/>
                <a:gd name="T80" fmla="*/ 7 w 53"/>
                <a:gd name="T81" fmla="*/ 80 h 87"/>
                <a:gd name="T82" fmla="*/ 4 w 53"/>
                <a:gd name="T83" fmla="*/ 82 h 87"/>
                <a:gd name="T84" fmla="*/ 0 w 53"/>
                <a:gd name="T8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 h="87">
                  <a:moveTo>
                    <a:pt x="0" y="57"/>
                  </a:moveTo>
                  <a:lnTo>
                    <a:pt x="2" y="57"/>
                  </a:lnTo>
                  <a:lnTo>
                    <a:pt x="2" y="57"/>
                  </a:lnTo>
                  <a:lnTo>
                    <a:pt x="3" y="60"/>
                  </a:lnTo>
                  <a:lnTo>
                    <a:pt x="3" y="65"/>
                  </a:lnTo>
                  <a:lnTo>
                    <a:pt x="5" y="69"/>
                  </a:lnTo>
                  <a:lnTo>
                    <a:pt x="9" y="73"/>
                  </a:lnTo>
                  <a:lnTo>
                    <a:pt x="12" y="78"/>
                  </a:lnTo>
                  <a:lnTo>
                    <a:pt x="19" y="80"/>
                  </a:lnTo>
                  <a:lnTo>
                    <a:pt x="27" y="81"/>
                  </a:lnTo>
                  <a:lnTo>
                    <a:pt x="27" y="81"/>
                  </a:lnTo>
                  <a:lnTo>
                    <a:pt x="34" y="80"/>
                  </a:lnTo>
                  <a:lnTo>
                    <a:pt x="39" y="77"/>
                  </a:lnTo>
                  <a:lnTo>
                    <a:pt x="42" y="72"/>
                  </a:lnTo>
                  <a:lnTo>
                    <a:pt x="45" y="66"/>
                  </a:lnTo>
                  <a:lnTo>
                    <a:pt x="45" y="66"/>
                  </a:lnTo>
                  <a:lnTo>
                    <a:pt x="44" y="62"/>
                  </a:lnTo>
                  <a:lnTo>
                    <a:pt x="40" y="58"/>
                  </a:lnTo>
                  <a:lnTo>
                    <a:pt x="35" y="53"/>
                  </a:lnTo>
                  <a:lnTo>
                    <a:pt x="29" y="50"/>
                  </a:lnTo>
                  <a:lnTo>
                    <a:pt x="16" y="43"/>
                  </a:lnTo>
                  <a:lnTo>
                    <a:pt x="16" y="43"/>
                  </a:lnTo>
                  <a:lnTo>
                    <a:pt x="10" y="40"/>
                  </a:lnTo>
                  <a:lnTo>
                    <a:pt x="5" y="34"/>
                  </a:lnTo>
                  <a:lnTo>
                    <a:pt x="2" y="28"/>
                  </a:lnTo>
                  <a:lnTo>
                    <a:pt x="1" y="21"/>
                  </a:lnTo>
                  <a:lnTo>
                    <a:pt x="1" y="21"/>
                  </a:lnTo>
                  <a:lnTo>
                    <a:pt x="1" y="17"/>
                  </a:lnTo>
                  <a:lnTo>
                    <a:pt x="2" y="13"/>
                  </a:lnTo>
                  <a:lnTo>
                    <a:pt x="4" y="10"/>
                  </a:lnTo>
                  <a:lnTo>
                    <a:pt x="7" y="6"/>
                  </a:lnTo>
                  <a:lnTo>
                    <a:pt x="10" y="4"/>
                  </a:lnTo>
                  <a:lnTo>
                    <a:pt x="14" y="3"/>
                  </a:lnTo>
                  <a:lnTo>
                    <a:pt x="18" y="1"/>
                  </a:lnTo>
                  <a:lnTo>
                    <a:pt x="23" y="0"/>
                  </a:lnTo>
                  <a:lnTo>
                    <a:pt x="23" y="0"/>
                  </a:lnTo>
                  <a:lnTo>
                    <a:pt x="29" y="1"/>
                  </a:lnTo>
                  <a:lnTo>
                    <a:pt x="33" y="3"/>
                  </a:lnTo>
                  <a:lnTo>
                    <a:pt x="40" y="6"/>
                  </a:lnTo>
                  <a:lnTo>
                    <a:pt x="40" y="6"/>
                  </a:lnTo>
                  <a:lnTo>
                    <a:pt x="42" y="4"/>
                  </a:lnTo>
                  <a:lnTo>
                    <a:pt x="44" y="0"/>
                  </a:lnTo>
                  <a:lnTo>
                    <a:pt x="46" y="0"/>
                  </a:lnTo>
                  <a:lnTo>
                    <a:pt x="46" y="29"/>
                  </a:lnTo>
                  <a:lnTo>
                    <a:pt x="44" y="29"/>
                  </a:lnTo>
                  <a:lnTo>
                    <a:pt x="44" y="29"/>
                  </a:lnTo>
                  <a:lnTo>
                    <a:pt x="42" y="21"/>
                  </a:lnTo>
                  <a:lnTo>
                    <a:pt x="40" y="18"/>
                  </a:lnTo>
                  <a:lnTo>
                    <a:pt x="39" y="14"/>
                  </a:lnTo>
                  <a:lnTo>
                    <a:pt x="35" y="11"/>
                  </a:lnTo>
                  <a:lnTo>
                    <a:pt x="32" y="8"/>
                  </a:lnTo>
                  <a:lnTo>
                    <a:pt x="29" y="6"/>
                  </a:lnTo>
                  <a:lnTo>
                    <a:pt x="23" y="6"/>
                  </a:lnTo>
                  <a:lnTo>
                    <a:pt x="23" y="6"/>
                  </a:lnTo>
                  <a:lnTo>
                    <a:pt x="17" y="7"/>
                  </a:lnTo>
                  <a:lnTo>
                    <a:pt x="14" y="10"/>
                  </a:lnTo>
                  <a:lnTo>
                    <a:pt x="10" y="13"/>
                  </a:lnTo>
                  <a:lnTo>
                    <a:pt x="10" y="18"/>
                  </a:lnTo>
                  <a:lnTo>
                    <a:pt x="10" y="18"/>
                  </a:lnTo>
                  <a:lnTo>
                    <a:pt x="10" y="22"/>
                  </a:lnTo>
                  <a:lnTo>
                    <a:pt x="14" y="27"/>
                  </a:lnTo>
                  <a:lnTo>
                    <a:pt x="18" y="30"/>
                  </a:lnTo>
                  <a:lnTo>
                    <a:pt x="26" y="35"/>
                  </a:lnTo>
                  <a:lnTo>
                    <a:pt x="39" y="42"/>
                  </a:lnTo>
                  <a:lnTo>
                    <a:pt x="39" y="42"/>
                  </a:lnTo>
                  <a:lnTo>
                    <a:pt x="46" y="47"/>
                  </a:lnTo>
                  <a:lnTo>
                    <a:pt x="51" y="51"/>
                  </a:lnTo>
                  <a:lnTo>
                    <a:pt x="53" y="57"/>
                  </a:lnTo>
                  <a:lnTo>
                    <a:pt x="53" y="63"/>
                  </a:lnTo>
                  <a:lnTo>
                    <a:pt x="53" y="63"/>
                  </a:lnTo>
                  <a:lnTo>
                    <a:pt x="53" y="67"/>
                  </a:lnTo>
                  <a:lnTo>
                    <a:pt x="52" y="72"/>
                  </a:lnTo>
                  <a:lnTo>
                    <a:pt x="48" y="77"/>
                  </a:lnTo>
                  <a:lnTo>
                    <a:pt x="46" y="80"/>
                  </a:lnTo>
                  <a:lnTo>
                    <a:pt x="41" y="82"/>
                  </a:lnTo>
                  <a:lnTo>
                    <a:pt x="38" y="85"/>
                  </a:lnTo>
                  <a:lnTo>
                    <a:pt x="32" y="86"/>
                  </a:lnTo>
                  <a:lnTo>
                    <a:pt x="27" y="87"/>
                  </a:lnTo>
                  <a:lnTo>
                    <a:pt x="27" y="87"/>
                  </a:lnTo>
                  <a:lnTo>
                    <a:pt x="20" y="86"/>
                  </a:lnTo>
                  <a:lnTo>
                    <a:pt x="15" y="84"/>
                  </a:lnTo>
                  <a:lnTo>
                    <a:pt x="7" y="80"/>
                  </a:lnTo>
                  <a:lnTo>
                    <a:pt x="7" y="80"/>
                  </a:lnTo>
                  <a:lnTo>
                    <a:pt x="4" y="82"/>
                  </a:lnTo>
                  <a:lnTo>
                    <a:pt x="2" y="87"/>
                  </a:lnTo>
                  <a:lnTo>
                    <a:pt x="0" y="87"/>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1" name="Freeform 20"/>
            <p:cNvSpPr>
              <a:spLocks/>
            </p:cNvSpPr>
            <p:nvPr userDrawn="1"/>
          </p:nvSpPr>
          <p:spPr bwMode="auto">
            <a:xfrm>
              <a:off x="4519" y="2942"/>
              <a:ext cx="84" cy="82"/>
            </a:xfrm>
            <a:custGeom>
              <a:avLst/>
              <a:gdLst>
                <a:gd name="T0" fmla="*/ 23 w 84"/>
                <a:gd name="T1" fmla="*/ 78 h 82"/>
                <a:gd name="T2" fmla="*/ 23 w 84"/>
                <a:gd name="T3" fmla="*/ 78 h 82"/>
                <a:gd name="T4" fmla="*/ 30 w 84"/>
                <a:gd name="T5" fmla="*/ 78 h 82"/>
                <a:gd name="T6" fmla="*/ 33 w 84"/>
                <a:gd name="T7" fmla="*/ 77 h 82"/>
                <a:gd name="T8" fmla="*/ 35 w 84"/>
                <a:gd name="T9" fmla="*/ 76 h 82"/>
                <a:gd name="T10" fmla="*/ 36 w 84"/>
                <a:gd name="T11" fmla="*/ 71 h 82"/>
                <a:gd name="T12" fmla="*/ 37 w 84"/>
                <a:gd name="T13" fmla="*/ 63 h 82"/>
                <a:gd name="T14" fmla="*/ 37 w 84"/>
                <a:gd name="T15" fmla="*/ 5 h 82"/>
                <a:gd name="T16" fmla="*/ 19 w 84"/>
                <a:gd name="T17" fmla="*/ 5 h 82"/>
                <a:gd name="T18" fmla="*/ 19 w 84"/>
                <a:gd name="T19" fmla="*/ 5 h 82"/>
                <a:gd name="T20" fmla="*/ 12 w 84"/>
                <a:gd name="T21" fmla="*/ 5 h 82"/>
                <a:gd name="T22" fmla="*/ 7 w 84"/>
                <a:gd name="T23" fmla="*/ 8 h 82"/>
                <a:gd name="T24" fmla="*/ 5 w 84"/>
                <a:gd name="T25" fmla="*/ 11 h 82"/>
                <a:gd name="T26" fmla="*/ 4 w 84"/>
                <a:gd name="T27" fmla="*/ 16 h 82"/>
                <a:gd name="T28" fmla="*/ 2 w 84"/>
                <a:gd name="T29" fmla="*/ 18 h 82"/>
                <a:gd name="T30" fmla="*/ 0 w 84"/>
                <a:gd name="T31" fmla="*/ 18 h 82"/>
                <a:gd name="T32" fmla="*/ 1 w 84"/>
                <a:gd name="T33" fmla="*/ 0 h 82"/>
                <a:gd name="T34" fmla="*/ 83 w 84"/>
                <a:gd name="T35" fmla="*/ 0 h 82"/>
                <a:gd name="T36" fmla="*/ 84 w 84"/>
                <a:gd name="T37" fmla="*/ 18 h 82"/>
                <a:gd name="T38" fmla="*/ 81 w 84"/>
                <a:gd name="T39" fmla="*/ 18 h 82"/>
                <a:gd name="T40" fmla="*/ 81 w 84"/>
                <a:gd name="T41" fmla="*/ 16 h 82"/>
                <a:gd name="T42" fmla="*/ 81 w 84"/>
                <a:gd name="T43" fmla="*/ 16 h 82"/>
                <a:gd name="T44" fmla="*/ 80 w 84"/>
                <a:gd name="T45" fmla="*/ 11 h 82"/>
                <a:gd name="T46" fmla="*/ 76 w 84"/>
                <a:gd name="T47" fmla="*/ 8 h 82"/>
                <a:gd name="T48" fmla="*/ 73 w 84"/>
                <a:gd name="T49" fmla="*/ 5 h 82"/>
                <a:gd name="T50" fmla="*/ 65 w 84"/>
                <a:gd name="T51" fmla="*/ 5 h 82"/>
                <a:gd name="T52" fmla="*/ 48 w 84"/>
                <a:gd name="T53" fmla="*/ 5 h 82"/>
                <a:gd name="T54" fmla="*/ 48 w 84"/>
                <a:gd name="T55" fmla="*/ 63 h 82"/>
                <a:gd name="T56" fmla="*/ 48 w 84"/>
                <a:gd name="T57" fmla="*/ 63 h 82"/>
                <a:gd name="T58" fmla="*/ 48 w 84"/>
                <a:gd name="T59" fmla="*/ 71 h 82"/>
                <a:gd name="T60" fmla="*/ 50 w 84"/>
                <a:gd name="T61" fmla="*/ 76 h 82"/>
                <a:gd name="T62" fmla="*/ 51 w 84"/>
                <a:gd name="T63" fmla="*/ 77 h 82"/>
                <a:gd name="T64" fmla="*/ 53 w 84"/>
                <a:gd name="T65" fmla="*/ 78 h 82"/>
                <a:gd name="T66" fmla="*/ 60 w 84"/>
                <a:gd name="T67" fmla="*/ 78 h 82"/>
                <a:gd name="T68" fmla="*/ 60 w 84"/>
                <a:gd name="T69" fmla="*/ 82 h 82"/>
                <a:gd name="T70" fmla="*/ 23 w 84"/>
                <a:gd name="T71" fmla="*/ 82 h 82"/>
                <a:gd name="T72" fmla="*/ 23 w 84"/>
                <a:gd name="T73"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2">
                  <a:moveTo>
                    <a:pt x="23" y="78"/>
                  </a:moveTo>
                  <a:lnTo>
                    <a:pt x="23" y="78"/>
                  </a:lnTo>
                  <a:lnTo>
                    <a:pt x="30" y="78"/>
                  </a:lnTo>
                  <a:lnTo>
                    <a:pt x="33" y="77"/>
                  </a:lnTo>
                  <a:lnTo>
                    <a:pt x="35" y="76"/>
                  </a:lnTo>
                  <a:lnTo>
                    <a:pt x="36" y="71"/>
                  </a:lnTo>
                  <a:lnTo>
                    <a:pt x="37" y="63"/>
                  </a:lnTo>
                  <a:lnTo>
                    <a:pt x="37" y="5"/>
                  </a:lnTo>
                  <a:lnTo>
                    <a:pt x="19" y="5"/>
                  </a:lnTo>
                  <a:lnTo>
                    <a:pt x="19" y="5"/>
                  </a:lnTo>
                  <a:lnTo>
                    <a:pt x="12" y="5"/>
                  </a:lnTo>
                  <a:lnTo>
                    <a:pt x="7" y="8"/>
                  </a:lnTo>
                  <a:lnTo>
                    <a:pt x="5" y="11"/>
                  </a:lnTo>
                  <a:lnTo>
                    <a:pt x="4" y="16"/>
                  </a:lnTo>
                  <a:lnTo>
                    <a:pt x="2" y="18"/>
                  </a:lnTo>
                  <a:lnTo>
                    <a:pt x="0" y="18"/>
                  </a:lnTo>
                  <a:lnTo>
                    <a:pt x="1" y="0"/>
                  </a:lnTo>
                  <a:lnTo>
                    <a:pt x="83" y="0"/>
                  </a:lnTo>
                  <a:lnTo>
                    <a:pt x="84" y="18"/>
                  </a:lnTo>
                  <a:lnTo>
                    <a:pt x="81" y="18"/>
                  </a:lnTo>
                  <a:lnTo>
                    <a:pt x="81" y="16"/>
                  </a:lnTo>
                  <a:lnTo>
                    <a:pt x="81" y="16"/>
                  </a:lnTo>
                  <a:lnTo>
                    <a:pt x="80" y="11"/>
                  </a:lnTo>
                  <a:lnTo>
                    <a:pt x="76" y="8"/>
                  </a:lnTo>
                  <a:lnTo>
                    <a:pt x="73" y="5"/>
                  </a:lnTo>
                  <a:lnTo>
                    <a:pt x="65" y="5"/>
                  </a:lnTo>
                  <a:lnTo>
                    <a:pt x="48" y="5"/>
                  </a:lnTo>
                  <a:lnTo>
                    <a:pt x="48" y="63"/>
                  </a:lnTo>
                  <a:lnTo>
                    <a:pt x="48" y="63"/>
                  </a:lnTo>
                  <a:lnTo>
                    <a:pt x="48" y="71"/>
                  </a:lnTo>
                  <a:lnTo>
                    <a:pt x="50" y="76"/>
                  </a:lnTo>
                  <a:lnTo>
                    <a:pt x="51" y="77"/>
                  </a:lnTo>
                  <a:lnTo>
                    <a:pt x="53" y="78"/>
                  </a:lnTo>
                  <a:lnTo>
                    <a:pt x="60" y="78"/>
                  </a:lnTo>
                  <a:lnTo>
                    <a:pt x="60" y="82"/>
                  </a:lnTo>
                  <a:lnTo>
                    <a:pt x="23" y="82"/>
                  </a:lnTo>
                  <a:lnTo>
                    <a:pt x="23"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2" name="Freeform 21"/>
            <p:cNvSpPr>
              <a:spLocks noEditPoints="1"/>
            </p:cNvSpPr>
            <p:nvPr userDrawn="1"/>
          </p:nvSpPr>
          <p:spPr bwMode="auto">
            <a:xfrm>
              <a:off x="4601" y="2939"/>
              <a:ext cx="95" cy="85"/>
            </a:xfrm>
            <a:custGeom>
              <a:avLst/>
              <a:gdLst>
                <a:gd name="T0" fmla="*/ 0 w 95"/>
                <a:gd name="T1" fmla="*/ 81 h 85"/>
                <a:gd name="T2" fmla="*/ 0 w 95"/>
                <a:gd name="T3" fmla="*/ 81 h 85"/>
                <a:gd name="T4" fmla="*/ 7 w 95"/>
                <a:gd name="T5" fmla="*/ 81 h 85"/>
                <a:gd name="T6" fmla="*/ 12 w 95"/>
                <a:gd name="T7" fmla="*/ 79 h 85"/>
                <a:gd name="T8" fmla="*/ 14 w 95"/>
                <a:gd name="T9" fmla="*/ 75 h 85"/>
                <a:gd name="T10" fmla="*/ 18 w 95"/>
                <a:gd name="T11" fmla="*/ 70 h 85"/>
                <a:gd name="T12" fmla="*/ 46 w 95"/>
                <a:gd name="T13" fmla="*/ 0 h 85"/>
                <a:gd name="T14" fmla="*/ 49 w 95"/>
                <a:gd name="T15" fmla="*/ 0 h 85"/>
                <a:gd name="T16" fmla="*/ 79 w 95"/>
                <a:gd name="T17" fmla="*/ 70 h 85"/>
                <a:gd name="T18" fmla="*/ 79 w 95"/>
                <a:gd name="T19" fmla="*/ 70 h 85"/>
                <a:gd name="T20" fmla="*/ 81 w 95"/>
                <a:gd name="T21" fmla="*/ 75 h 85"/>
                <a:gd name="T22" fmla="*/ 85 w 95"/>
                <a:gd name="T23" fmla="*/ 79 h 85"/>
                <a:gd name="T24" fmla="*/ 88 w 95"/>
                <a:gd name="T25" fmla="*/ 81 h 85"/>
                <a:gd name="T26" fmla="*/ 95 w 95"/>
                <a:gd name="T27" fmla="*/ 81 h 85"/>
                <a:gd name="T28" fmla="*/ 95 w 95"/>
                <a:gd name="T29" fmla="*/ 85 h 85"/>
                <a:gd name="T30" fmla="*/ 57 w 95"/>
                <a:gd name="T31" fmla="*/ 85 h 85"/>
                <a:gd name="T32" fmla="*/ 57 w 95"/>
                <a:gd name="T33" fmla="*/ 81 h 85"/>
                <a:gd name="T34" fmla="*/ 57 w 95"/>
                <a:gd name="T35" fmla="*/ 81 h 85"/>
                <a:gd name="T36" fmla="*/ 64 w 95"/>
                <a:gd name="T37" fmla="*/ 81 h 85"/>
                <a:gd name="T38" fmla="*/ 68 w 95"/>
                <a:gd name="T39" fmla="*/ 79 h 85"/>
                <a:gd name="T40" fmla="*/ 68 w 95"/>
                <a:gd name="T41" fmla="*/ 78 h 85"/>
                <a:gd name="T42" fmla="*/ 70 w 95"/>
                <a:gd name="T43" fmla="*/ 75 h 85"/>
                <a:gd name="T44" fmla="*/ 68 w 95"/>
                <a:gd name="T45" fmla="*/ 71 h 85"/>
                <a:gd name="T46" fmla="*/ 61 w 95"/>
                <a:gd name="T47" fmla="*/ 56 h 85"/>
                <a:gd name="T48" fmla="*/ 28 w 95"/>
                <a:gd name="T49" fmla="*/ 56 h 85"/>
                <a:gd name="T50" fmla="*/ 22 w 95"/>
                <a:gd name="T51" fmla="*/ 71 h 85"/>
                <a:gd name="T52" fmla="*/ 22 w 95"/>
                <a:gd name="T53" fmla="*/ 71 h 85"/>
                <a:gd name="T54" fmla="*/ 21 w 95"/>
                <a:gd name="T55" fmla="*/ 75 h 85"/>
                <a:gd name="T56" fmla="*/ 21 w 95"/>
                <a:gd name="T57" fmla="*/ 78 h 85"/>
                <a:gd name="T58" fmla="*/ 22 w 95"/>
                <a:gd name="T59" fmla="*/ 79 h 85"/>
                <a:gd name="T60" fmla="*/ 26 w 95"/>
                <a:gd name="T61" fmla="*/ 81 h 85"/>
                <a:gd name="T62" fmla="*/ 33 w 95"/>
                <a:gd name="T63" fmla="*/ 81 h 85"/>
                <a:gd name="T64" fmla="*/ 33 w 95"/>
                <a:gd name="T65" fmla="*/ 85 h 85"/>
                <a:gd name="T66" fmla="*/ 0 w 95"/>
                <a:gd name="T67" fmla="*/ 85 h 85"/>
                <a:gd name="T68" fmla="*/ 0 w 95"/>
                <a:gd name="T69" fmla="*/ 81 h 85"/>
                <a:gd name="T70" fmla="*/ 59 w 95"/>
                <a:gd name="T71" fmla="*/ 51 h 85"/>
                <a:gd name="T72" fmla="*/ 45 w 95"/>
                <a:gd name="T73" fmla="*/ 19 h 85"/>
                <a:gd name="T74" fmla="*/ 30 w 95"/>
                <a:gd name="T75" fmla="*/ 51 h 85"/>
                <a:gd name="T76" fmla="*/ 59 w 95"/>
                <a:gd name="T77" fmla="*/ 5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 h="85">
                  <a:moveTo>
                    <a:pt x="0" y="81"/>
                  </a:moveTo>
                  <a:lnTo>
                    <a:pt x="0" y="81"/>
                  </a:lnTo>
                  <a:lnTo>
                    <a:pt x="7" y="81"/>
                  </a:lnTo>
                  <a:lnTo>
                    <a:pt x="12" y="79"/>
                  </a:lnTo>
                  <a:lnTo>
                    <a:pt x="14" y="75"/>
                  </a:lnTo>
                  <a:lnTo>
                    <a:pt x="18" y="70"/>
                  </a:lnTo>
                  <a:lnTo>
                    <a:pt x="46" y="0"/>
                  </a:lnTo>
                  <a:lnTo>
                    <a:pt x="49" y="0"/>
                  </a:lnTo>
                  <a:lnTo>
                    <a:pt x="79" y="70"/>
                  </a:lnTo>
                  <a:lnTo>
                    <a:pt x="79" y="70"/>
                  </a:lnTo>
                  <a:lnTo>
                    <a:pt x="81" y="75"/>
                  </a:lnTo>
                  <a:lnTo>
                    <a:pt x="85" y="79"/>
                  </a:lnTo>
                  <a:lnTo>
                    <a:pt x="88" y="81"/>
                  </a:lnTo>
                  <a:lnTo>
                    <a:pt x="95" y="81"/>
                  </a:lnTo>
                  <a:lnTo>
                    <a:pt x="95" y="85"/>
                  </a:lnTo>
                  <a:lnTo>
                    <a:pt x="57" y="85"/>
                  </a:lnTo>
                  <a:lnTo>
                    <a:pt x="57" y="81"/>
                  </a:lnTo>
                  <a:lnTo>
                    <a:pt x="57" y="81"/>
                  </a:lnTo>
                  <a:lnTo>
                    <a:pt x="64" y="81"/>
                  </a:lnTo>
                  <a:lnTo>
                    <a:pt x="68" y="79"/>
                  </a:lnTo>
                  <a:lnTo>
                    <a:pt x="68" y="78"/>
                  </a:lnTo>
                  <a:lnTo>
                    <a:pt x="70" y="75"/>
                  </a:lnTo>
                  <a:lnTo>
                    <a:pt x="68" y="71"/>
                  </a:lnTo>
                  <a:lnTo>
                    <a:pt x="61" y="56"/>
                  </a:lnTo>
                  <a:lnTo>
                    <a:pt x="28" y="56"/>
                  </a:lnTo>
                  <a:lnTo>
                    <a:pt x="22" y="71"/>
                  </a:lnTo>
                  <a:lnTo>
                    <a:pt x="22" y="71"/>
                  </a:lnTo>
                  <a:lnTo>
                    <a:pt x="21" y="75"/>
                  </a:lnTo>
                  <a:lnTo>
                    <a:pt x="21" y="78"/>
                  </a:lnTo>
                  <a:lnTo>
                    <a:pt x="22" y="79"/>
                  </a:lnTo>
                  <a:lnTo>
                    <a:pt x="26" y="81"/>
                  </a:lnTo>
                  <a:lnTo>
                    <a:pt x="33" y="81"/>
                  </a:lnTo>
                  <a:lnTo>
                    <a:pt x="33" y="85"/>
                  </a:lnTo>
                  <a:lnTo>
                    <a:pt x="0" y="85"/>
                  </a:lnTo>
                  <a:lnTo>
                    <a:pt x="0" y="81"/>
                  </a:lnTo>
                  <a:close/>
                  <a:moveTo>
                    <a:pt x="59" y="51"/>
                  </a:moveTo>
                  <a:lnTo>
                    <a:pt x="45" y="19"/>
                  </a:lnTo>
                  <a:lnTo>
                    <a:pt x="30" y="51"/>
                  </a:lnTo>
                  <a:lnTo>
                    <a:pt x="59"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3" name="Freeform 22"/>
            <p:cNvSpPr>
              <a:spLocks/>
            </p:cNvSpPr>
            <p:nvPr userDrawn="1"/>
          </p:nvSpPr>
          <p:spPr bwMode="auto">
            <a:xfrm>
              <a:off x="4695" y="2942"/>
              <a:ext cx="85" cy="82"/>
            </a:xfrm>
            <a:custGeom>
              <a:avLst/>
              <a:gdLst>
                <a:gd name="T0" fmla="*/ 24 w 85"/>
                <a:gd name="T1" fmla="*/ 78 h 82"/>
                <a:gd name="T2" fmla="*/ 24 w 85"/>
                <a:gd name="T3" fmla="*/ 78 h 82"/>
                <a:gd name="T4" fmla="*/ 31 w 85"/>
                <a:gd name="T5" fmla="*/ 78 h 82"/>
                <a:gd name="T6" fmla="*/ 33 w 85"/>
                <a:gd name="T7" fmla="*/ 77 h 82"/>
                <a:gd name="T8" fmla="*/ 34 w 85"/>
                <a:gd name="T9" fmla="*/ 76 h 82"/>
                <a:gd name="T10" fmla="*/ 37 w 85"/>
                <a:gd name="T11" fmla="*/ 71 h 82"/>
                <a:gd name="T12" fmla="*/ 37 w 85"/>
                <a:gd name="T13" fmla="*/ 63 h 82"/>
                <a:gd name="T14" fmla="*/ 37 w 85"/>
                <a:gd name="T15" fmla="*/ 5 h 82"/>
                <a:gd name="T16" fmla="*/ 19 w 85"/>
                <a:gd name="T17" fmla="*/ 5 h 82"/>
                <a:gd name="T18" fmla="*/ 19 w 85"/>
                <a:gd name="T19" fmla="*/ 5 h 82"/>
                <a:gd name="T20" fmla="*/ 12 w 85"/>
                <a:gd name="T21" fmla="*/ 5 h 82"/>
                <a:gd name="T22" fmla="*/ 8 w 85"/>
                <a:gd name="T23" fmla="*/ 8 h 82"/>
                <a:gd name="T24" fmla="*/ 6 w 85"/>
                <a:gd name="T25" fmla="*/ 11 h 82"/>
                <a:gd name="T26" fmla="*/ 3 w 85"/>
                <a:gd name="T27" fmla="*/ 16 h 82"/>
                <a:gd name="T28" fmla="*/ 3 w 85"/>
                <a:gd name="T29" fmla="*/ 18 h 82"/>
                <a:gd name="T30" fmla="*/ 0 w 85"/>
                <a:gd name="T31" fmla="*/ 18 h 82"/>
                <a:gd name="T32" fmla="*/ 1 w 85"/>
                <a:gd name="T33" fmla="*/ 0 h 82"/>
                <a:gd name="T34" fmla="*/ 84 w 85"/>
                <a:gd name="T35" fmla="*/ 0 h 82"/>
                <a:gd name="T36" fmla="*/ 85 w 85"/>
                <a:gd name="T37" fmla="*/ 18 h 82"/>
                <a:gd name="T38" fmla="*/ 82 w 85"/>
                <a:gd name="T39" fmla="*/ 18 h 82"/>
                <a:gd name="T40" fmla="*/ 82 w 85"/>
                <a:gd name="T41" fmla="*/ 16 h 82"/>
                <a:gd name="T42" fmla="*/ 82 w 85"/>
                <a:gd name="T43" fmla="*/ 16 h 82"/>
                <a:gd name="T44" fmla="*/ 79 w 85"/>
                <a:gd name="T45" fmla="*/ 11 h 82"/>
                <a:gd name="T46" fmla="*/ 77 w 85"/>
                <a:gd name="T47" fmla="*/ 8 h 82"/>
                <a:gd name="T48" fmla="*/ 73 w 85"/>
                <a:gd name="T49" fmla="*/ 5 h 82"/>
                <a:gd name="T50" fmla="*/ 66 w 85"/>
                <a:gd name="T51" fmla="*/ 5 h 82"/>
                <a:gd name="T52" fmla="*/ 48 w 85"/>
                <a:gd name="T53" fmla="*/ 5 h 82"/>
                <a:gd name="T54" fmla="*/ 48 w 85"/>
                <a:gd name="T55" fmla="*/ 63 h 82"/>
                <a:gd name="T56" fmla="*/ 48 w 85"/>
                <a:gd name="T57" fmla="*/ 63 h 82"/>
                <a:gd name="T58" fmla="*/ 48 w 85"/>
                <a:gd name="T59" fmla="*/ 71 h 82"/>
                <a:gd name="T60" fmla="*/ 51 w 85"/>
                <a:gd name="T61" fmla="*/ 76 h 82"/>
                <a:gd name="T62" fmla="*/ 52 w 85"/>
                <a:gd name="T63" fmla="*/ 77 h 82"/>
                <a:gd name="T64" fmla="*/ 54 w 85"/>
                <a:gd name="T65" fmla="*/ 78 h 82"/>
                <a:gd name="T66" fmla="*/ 61 w 85"/>
                <a:gd name="T67" fmla="*/ 78 h 82"/>
                <a:gd name="T68" fmla="*/ 61 w 85"/>
                <a:gd name="T69" fmla="*/ 82 h 82"/>
                <a:gd name="T70" fmla="*/ 24 w 85"/>
                <a:gd name="T71" fmla="*/ 82 h 82"/>
                <a:gd name="T72" fmla="*/ 24 w 85"/>
                <a:gd name="T73"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82">
                  <a:moveTo>
                    <a:pt x="24" y="78"/>
                  </a:moveTo>
                  <a:lnTo>
                    <a:pt x="24" y="78"/>
                  </a:lnTo>
                  <a:lnTo>
                    <a:pt x="31" y="78"/>
                  </a:lnTo>
                  <a:lnTo>
                    <a:pt x="33" y="77"/>
                  </a:lnTo>
                  <a:lnTo>
                    <a:pt x="34" y="76"/>
                  </a:lnTo>
                  <a:lnTo>
                    <a:pt x="37" y="71"/>
                  </a:lnTo>
                  <a:lnTo>
                    <a:pt x="37" y="63"/>
                  </a:lnTo>
                  <a:lnTo>
                    <a:pt x="37" y="5"/>
                  </a:lnTo>
                  <a:lnTo>
                    <a:pt x="19" y="5"/>
                  </a:lnTo>
                  <a:lnTo>
                    <a:pt x="19" y="5"/>
                  </a:lnTo>
                  <a:lnTo>
                    <a:pt x="12" y="5"/>
                  </a:lnTo>
                  <a:lnTo>
                    <a:pt x="8" y="8"/>
                  </a:lnTo>
                  <a:lnTo>
                    <a:pt x="6" y="11"/>
                  </a:lnTo>
                  <a:lnTo>
                    <a:pt x="3" y="16"/>
                  </a:lnTo>
                  <a:lnTo>
                    <a:pt x="3" y="18"/>
                  </a:lnTo>
                  <a:lnTo>
                    <a:pt x="0" y="18"/>
                  </a:lnTo>
                  <a:lnTo>
                    <a:pt x="1" y="0"/>
                  </a:lnTo>
                  <a:lnTo>
                    <a:pt x="84" y="0"/>
                  </a:lnTo>
                  <a:lnTo>
                    <a:pt x="85" y="18"/>
                  </a:lnTo>
                  <a:lnTo>
                    <a:pt x="82" y="18"/>
                  </a:lnTo>
                  <a:lnTo>
                    <a:pt x="82" y="16"/>
                  </a:lnTo>
                  <a:lnTo>
                    <a:pt x="82" y="16"/>
                  </a:lnTo>
                  <a:lnTo>
                    <a:pt x="79" y="11"/>
                  </a:lnTo>
                  <a:lnTo>
                    <a:pt x="77" y="8"/>
                  </a:lnTo>
                  <a:lnTo>
                    <a:pt x="73" y="5"/>
                  </a:lnTo>
                  <a:lnTo>
                    <a:pt x="66" y="5"/>
                  </a:lnTo>
                  <a:lnTo>
                    <a:pt x="48" y="5"/>
                  </a:lnTo>
                  <a:lnTo>
                    <a:pt x="48" y="63"/>
                  </a:lnTo>
                  <a:lnTo>
                    <a:pt x="48" y="63"/>
                  </a:lnTo>
                  <a:lnTo>
                    <a:pt x="48" y="71"/>
                  </a:lnTo>
                  <a:lnTo>
                    <a:pt x="51" y="76"/>
                  </a:lnTo>
                  <a:lnTo>
                    <a:pt x="52" y="77"/>
                  </a:lnTo>
                  <a:lnTo>
                    <a:pt x="54" y="78"/>
                  </a:lnTo>
                  <a:lnTo>
                    <a:pt x="61" y="78"/>
                  </a:lnTo>
                  <a:lnTo>
                    <a:pt x="61" y="82"/>
                  </a:lnTo>
                  <a:lnTo>
                    <a:pt x="24" y="82"/>
                  </a:lnTo>
                  <a:lnTo>
                    <a:pt x="24"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4" name="Freeform 23"/>
            <p:cNvSpPr>
              <a:spLocks/>
            </p:cNvSpPr>
            <p:nvPr userDrawn="1"/>
          </p:nvSpPr>
          <p:spPr bwMode="auto">
            <a:xfrm>
              <a:off x="4798" y="2939"/>
              <a:ext cx="54" cy="87"/>
            </a:xfrm>
            <a:custGeom>
              <a:avLst/>
              <a:gdLst>
                <a:gd name="T0" fmla="*/ 3 w 54"/>
                <a:gd name="T1" fmla="*/ 57 h 87"/>
                <a:gd name="T2" fmla="*/ 3 w 54"/>
                <a:gd name="T3" fmla="*/ 60 h 87"/>
                <a:gd name="T4" fmla="*/ 7 w 54"/>
                <a:gd name="T5" fmla="*/ 69 h 87"/>
                <a:gd name="T6" fmla="*/ 13 w 54"/>
                <a:gd name="T7" fmla="*/ 78 h 87"/>
                <a:gd name="T8" fmla="*/ 28 w 54"/>
                <a:gd name="T9" fmla="*/ 81 h 87"/>
                <a:gd name="T10" fmla="*/ 34 w 54"/>
                <a:gd name="T11" fmla="*/ 80 h 87"/>
                <a:gd name="T12" fmla="*/ 43 w 54"/>
                <a:gd name="T13" fmla="*/ 72 h 87"/>
                <a:gd name="T14" fmla="*/ 45 w 54"/>
                <a:gd name="T15" fmla="*/ 66 h 87"/>
                <a:gd name="T16" fmla="*/ 41 w 54"/>
                <a:gd name="T17" fmla="*/ 58 h 87"/>
                <a:gd name="T18" fmla="*/ 30 w 54"/>
                <a:gd name="T19" fmla="*/ 50 h 87"/>
                <a:gd name="T20" fmla="*/ 16 w 54"/>
                <a:gd name="T21" fmla="*/ 43 h 87"/>
                <a:gd name="T22" fmla="*/ 5 w 54"/>
                <a:gd name="T23" fmla="*/ 34 h 87"/>
                <a:gd name="T24" fmla="*/ 1 w 54"/>
                <a:gd name="T25" fmla="*/ 21 h 87"/>
                <a:gd name="T26" fmla="*/ 2 w 54"/>
                <a:gd name="T27" fmla="*/ 17 h 87"/>
                <a:gd name="T28" fmla="*/ 5 w 54"/>
                <a:gd name="T29" fmla="*/ 10 h 87"/>
                <a:gd name="T30" fmla="*/ 11 w 54"/>
                <a:gd name="T31" fmla="*/ 4 h 87"/>
                <a:gd name="T32" fmla="*/ 19 w 54"/>
                <a:gd name="T33" fmla="*/ 1 h 87"/>
                <a:gd name="T34" fmla="*/ 24 w 54"/>
                <a:gd name="T35" fmla="*/ 0 h 87"/>
                <a:gd name="T36" fmla="*/ 33 w 54"/>
                <a:gd name="T37" fmla="*/ 3 h 87"/>
                <a:gd name="T38" fmla="*/ 40 w 54"/>
                <a:gd name="T39" fmla="*/ 6 h 87"/>
                <a:gd name="T40" fmla="*/ 45 w 54"/>
                <a:gd name="T41" fmla="*/ 0 h 87"/>
                <a:gd name="T42" fmla="*/ 47 w 54"/>
                <a:gd name="T43" fmla="*/ 29 h 87"/>
                <a:gd name="T44" fmla="*/ 45 w 54"/>
                <a:gd name="T45" fmla="*/ 29 h 87"/>
                <a:gd name="T46" fmla="*/ 41 w 54"/>
                <a:gd name="T47" fmla="*/ 18 h 87"/>
                <a:gd name="T48" fmla="*/ 37 w 54"/>
                <a:gd name="T49" fmla="*/ 11 h 87"/>
                <a:gd name="T50" fmla="*/ 28 w 54"/>
                <a:gd name="T51" fmla="*/ 6 h 87"/>
                <a:gd name="T52" fmla="*/ 24 w 54"/>
                <a:gd name="T53" fmla="*/ 6 h 87"/>
                <a:gd name="T54" fmla="*/ 13 w 54"/>
                <a:gd name="T55" fmla="*/ 10 h 87"/>
                <a:gd name="T56" fmla="*/ 10 w 54"/>
                <a:gd name="T57" fmla="*/ 18 h 87"/>
                <a:gd name="T58" fmla="*/ 11 w 54"/>
                <a:gd name="T59" fmla="*/ 22 h 87"/>
                <a:gd name="T60" fmla="*/ 19 w 54"/>
                <a:gd name="T61" fmla="*/ 30 h 87"/>
                <a:gd name="T62" fmla="*/ 40 w 54"/>
                <a:gd name="T63" fmla="*/ 42 h 87"/>
                <a:gd name="T64" fmla="*/ 46 w 54"/>
                <a:gd name="T65" fmla="*/ 47 h 87"/>
                <a:gd name="T66" fmla="*/ 53 w 54"/>
                <a:gd name="T67" fmla="*/ 57 h 87"/>
                <a:gd name="T68" fmla="*/ 54 w 54"/>
                <a:gd name="T69" fmla="*/ 63 h 87"/>
                <a:gd name="T70" fmla="*/ 52 w 54"/>
                <a:gd name="T71" fmla="*/ 72 h 87"/>
                <a:gd name="T72" fmla="*/ 46 w 54"/>
                <a:gd name="T73" fmla="*/ 80 h 87"/>
                <a:gd name="T74" fmla="*/ 38 w 54"/>
                <a:gd name="T75" fmla="*/ 85 h 87"/>
                <a:gd name="T76" fmla="*/ 28 w 54"/>
                <a:gd name="T77" fmla="*/ 87 h 87"/>
                <a:gd name="T78" fmla="*/ 20 w 54"/>
                <a:gd name="T79" fmla="*/ 86 h 87"/>
                <a:gd name="T80" fmla="*/ 7 w 54"/>
                <a:gd name="T81" fmla="*/ 80 h 87"/>
                <a:gd name="T82" fmla="*/ 4 w 54"/>
                <a:gd name="T83" fmla="*/ 82 h 87"/>
                <a:gd name="T84" fmla="*/ 0 w 54"/>
                <a:gd name="T8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87">
                  <a:moveTo>
                    <a:pt x="0" y="57"/>
                  </a:moveTo>
                  <a:lnTo>
                    <a:pt x="3" y="57"/>
                  </a:lnTo>
                  <a:lnTo>
                    <a:pt x="3" y="57"/>
                  </a:lnTo>
                  <a:lnTo>
                    <a:pt x="3" y="60"/>
                  </a:lnTo>
                  <a:lnTo>
                    <a:pt x="4" y="65"/>
                  </a:lnTo>
                  <a:lnTo>
                    <a:pt x="7" y="69"/>
                  </a:lnTo>
                  <a:lnTo>
                    <a:pt x="9" y="73"/>
                  </a:lnTo>
                  <a:lnTo>
                    <a:pt x="13" y="78"/>
                  </a:lnTo>
                  <a:lnTo>
                    <a:pt x="19" y="80"/>
                  </a:lnTo>
                  <a:lnTo>
                    <a:pt x="28" y="81"/>
                  </a:lnTo>
                  <a:lnTo>
                    <a:pt x="28" y="81"/>
                  </a:lnTo>
                  <a:lnTo>
                    <a:pt x="34" y="80"/>
                  </a:lnTo>
                  <a:lnTo>
                    <a:pt x="40" y="77"/>
                  </a:lnTo>
                  <a:lnTo>
                    <a:pt x="43" y="72"/>
                  </a:lnTo>
                  <a:lnTo>
                    <a:pt x="45" y="66"/>
                  </a:lnTo>
                  <a:lnTo>
                    <a:pt x="45" y="66"/>
                  </a:lnTo>
                  <a:lnTo>
                    <a:pt x="43" y="62"/>
                  </a:lnTo>
                  <a:lnTo>
                    <a:pt x="41" y="58"/>
                  </a:lnTo>
                  <a:lnTo>
                    <a:pt x="35" y="53"/>
                  </a:lnTo>
                  <a:lnTo>
                    <a:pt x="30" y="50"/>
                  </a:lnTo>
                  <a:lnTo>
                    <a:pt x="16" y="43"/>
                  </a:lnTo>
                  <a:lnTo>
                    <a:pt x="16" y="43"/>
                  </a:lnTo>
                  <a:lnTo>
                    <a:pt x="11" y="40"/>
                  </a:lnTo>
                  <a:lnTo>
                    <a:pt x="5" y="34"/>
                  </a:lnTo>
                  <a:lnTo>
                    <a:pt x="3" y="28"/>
                  </a:lnTo>
                  <a:lnTo>
                    <a:pt x="1" y="21"/>
                  </a:lnTo>
                  <a:lnTo>
                    <a:pt x="1" y="21"/>
                  </a:lnTo>
                  <a:lnTo>
                    <a:pt x="2" y="17"/>
                  </a:lnTo>
                  <a:lnTo>
                    <a:pt x="3" y="13"/>
                  </a:lnTo>
                  <a:lnTo>
                    <a:pt x="5" y="10"/>
                  </a:lnTo>
                  <a:lnTo>
                    <a:pt x="8" y="6"/>
                  </a:lnTo>
                  <a:lnTo>
                    <a:pt x="11" y="4"/>
                  </a:lnTo>
                  <a:lnTo>
                    <a:pt x="15" y="3"/>
                  </a:lnTo>
                  <a:lnTo>
                    <a:pt x="19" y="1"/>
                  </a:lnTo>
                  <a:lnTo>
                    <a:pt x="24" y="0"/>
                  </a:lnTo>
                  <a:lnTo>
                    <a:pt x="24" y="0"/>
                  </a:lnTo>
                  <a:lnTo>
                    <a:pt x="30" y="1"/>
                  </a:lnTo>
                  <a:lnTo>
                    <a:pt x="33" y="3"/>
                  </a:lnTo>
                  <a:lnTo>
                    <a:pt x="40" y="6"/>
                  </a:lnTo>
                  <a:lnTo>
                    <a:pt x="40" y="6"/>
                  </a:lnTo>
                  <a:lnTo>
                    <a:pt x="42" y="4"/>
                  </a:lnTo>
                  <a:lnTo>
                    <a:pt x="45" y="0"/>
                  </a:lnTo>
                  <a:lnTo>
                    <a:pt x="47" y="0"/>
                  </a:lnTo>
                  <a:lnTo>
                    <a:pt x="47" y="29"/>
                  </a:lnTo>
                  <a:lnTo>
                    <a:pt x="45" y="29"/>
                  </a:lnTo>
                  <a:lnTo>
                    <a:pt x="45" y="29"/>
                  </a:lnTo>
                  <a:lnTo>
                    <a:pt x="42" y="21"/>
                  </a:lnTo>
                  <a:lnTo>
                    <a:pt x="41" y="18"/>
                  </a:lnTo>
                  <a:lnTo>
                    <a:pt x="39" y="14"/>
                  </a:lnTo>
                  <a:lnTo>
                    <a:pt x="37" y="11"/>
                  </a:lnTo>
                  <a:lnTo>
                    <a:pt x="33" y="8"/>
                  </a:lnTo>
                  <a:lnTo>
                    <a:pt x="28" y="6"/>
                  </a:lnTo>
                  <a:lnTo>
                    <a:pt x="24" y="6"/>
                  </a:lnTo>
                  <a:lnTo>
                    <a:pt x="24" y="6"/>
                  </a:lnTo>
                  <a:lnTo>
                    <a:pt x="18" y="7"/>
                  </a:lnTo>
                  <a:lnTo>
                    <a:pt x="13" y="10"/>
                  </a:lnTo>
                  <a:lnTo>
                    <a:pt x="11" y="13"/>
                  </a:lnTo>
                  <a:lnTo>
                    <a:pt x="10" y="18"/>
                  </a:lnTo>
                  <a:lnTo>
                    <a:pt x="10" y="18"/>
                  </a:lnTo>
                  <a:lnTo>
                    <a:pt x="11" y="22"/>
                  </a:lnTo>
                  <a:lnTo>
                    <a:pt x="15" y="27"/>
                  </a:lnTo>
                  <a:lnTo>
                    <a:pt x="19" y="30"/>
                  </a:lnTo>
                  <a:lnTo>
                    <a:pt x="27" y="35"/>
                  </a:lnTo>
                  <a:lnTo>
                    <a:pt x="40" y="42"/>
                  </a:lnTo>
                  <a:lnTo>
                    <a:pt x="40" y="42"/>
                  </a:lnTo>
                  <a:lnTo>
                    <a:pt x="46" y="47"/>
                  </a:lnTo>
                  <a:lnTo>
                    <a:pt x="50" y="51"/>
                  </a:lnTo>
                  <a:lnTo>
                    <a:pt x="53" y="57"/>
                  </a:lnTo>
                  <a:lnTo>
                    <a:pt x="54" y="63"/>
                  </a:lnTo>
                  <a:lnTo>
                    <a:pt x="54" y="63"/>
                  </a:lnTo>
                  <a:lnTo>
                    <a:pt x="54" y="67"/>
                  </a:lnTo>
                  <a:lnTo>
                    <a:pt x="52" y="72"/>
                  </a:lnTo>
                  <a:lnTo>
                    <a:pt x="49" y="77"/>
                  </a:lnTo>
                  <a:lnTo>
                    <a:pt x="46" y="80"/>
                  </a:lnTo>
                  <a:lnTo>
                    <a:pt x="42" y="82"/>
                  </a:lnTo>
                  <a:lnTo>
                    <a:pt x="38" y="85"/>
                  </a:lnTo>
                  <a:lnTo>
                    <a:pt x="33" y="86"/>
                  </a:lnTo>
                  <a:lnTo>
                    <a:pt x="28" y="87"/>
                  </a:lnTo>
                  <a:lnTo>
                    <a:pt x="28" y="87"/>
                  </a:lnTo>
                  <a:lnTo>
                    <a:pt x="20" y="86"/>
                  </a:lnTo>
                  <a:lnTo>
                    <a:pt x="15" y="84"/>
                  </a:lnTo>
                  <a:lnTo>
                    <a:pt x="7" y="80"/>
                  </a:lnTo>
                  <a:lnTo>
                    <a:pt x="7" y="80"/>
                  </a:lnTo>
                  <a:lnTo>
                    <a:pt x="4" y="82"/>
                  </a:lnTo>
                  <a:lnTo>
                    <a:pt x="3" y="87"/>
                  </a:lnTo>
                  <a:lnTo>
                    <a:pt x="0" y="87"/>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5" name="Freeform 24"/>
            <p:cNvSpPr>
              <a:spLocks noEditPoints="1"/>
            </p:cNvSpPr>
            <p:nvPr userDrawn="1"/>
          </p:nvSpPr>
          <p:spPr bwMode="auto">
            <a:xfrm>
              <a:off x="4875" y="2942"/>
              <a:ext cx="79" cy="82"/>
            </a:xfrm>
            <a:custGeom>
              <a:avLst/>
              <a:gdLst>
                <a:gd name="T0" fmla="*/ 0 w 79"/>
                <a:gd name="T1" fmla="*/ 78 h 82"/>
                <a:gd name="T2" fmla="*/ 9 w 79"/>
                <a:gd name="T3" fmla="*/ 77 h 82"/>
                <a:gd name="T4" fmla="*/ 13 w 79"/>
                <a:gd name="T5" fmla="*/ 71 h 82"/>
                <a:gd name="T6" fmla="*/ 13 w 79"/>
                <a:gd name="T7" fmla="*/ 18 h 82"/>
                <a:gd name="T8" fmla="*/ 13 w 79"/>
                <a:gd name="T9" fmla="*/ 10 h 82"/>
                <a:gd name="T10" fmla="*/ 9 w 79"/>
                <a:gd name="T11" fmla="*/ 4 h 82"/>
                <a:gd name="T12" fmla="*/ 0 w 79"/>
                <a:gd name="T13" fmla="*/ 3 h 82"/>
                <a:gd name="T14" fmla="*/ 36 w 79"/>
                <a:gd name="T15" fmla="*/ 0 h 82"/>
                <a:gd name="T16" fmla="*/ 43 w 79"/>
                <a:gd name="T17" fmla="*/ 1 h 82"/>
                <a:gd name="T18" fmla="*/ 53 w 79"/>
                <a:gd name="T19" fmla="*/ 4 h 82"/>
                <a:gd name="T20" fmla="*/ 60 w 79"/>
                <a:gd name="T21" fmla="*/ 10 h 82"/>
                <a:gd name="T22" fmla="*/ 65 w 79"/>
                <a:gd name="T23" fmla="*/ 18 h 82"/>
                <a:gd name="T24" fmla="*/ 65 w 79"/>
                <a:gd name="T25" fmla="*/ 23 h 82"/>
                <a:gd name="T26" fmla="*/ 64 w 79"/>
                <a:gd name="T27" fmla="*/ 31 h 82"/>
                <a:gd name="T28" fmla="*/ 59 w 79"/>
                <a:gd name="T29" fmla="*/ 38 h 82"/>
                <a:gd name="T30" fmla="*/ 51 w 79"/>
                <a:gd name="T31" fmla="*/ 44 h 82"/>
                <a:gd name="T32" fmla="*/ 40 w 79"/>
                <a:gd name="T33" fmla="*/ 46 h 82"/>
                <a:gd name="T34" fmla="*/ 54 w 79"/>
                <a:gd name="T35" fmla="*/ 61 h 82"/>
                <a:gd name="T36" fmla="*/ 67 w 79"/>
                <a:gd name="T37" fmla="*/ 74 h 82"/>
                <a:gd name="T38" fmla="*/ 79 w 79"/>
                <a:gd name="T39" fmla="*/ 78 h 82"/>
                <a:gd name="T40" fmla="*/ 57 w 79"/>
                <a:gd name="T41" fmla="*/ 82 h 82"/>
                <a:gd name="T42" fmla="*/ 23 w 79"/>
                <a:gd name="T43" fmla="*/ 46 h 82"/>
                <a:gd name="T44" fmla="*/ 23 w 79"/>
                <a:gd name="T45" fmla="*/ 63 h 82"/>
                <a:gd name="T46" fmla="*/ 25 w 79"/>
                <a:gd name="T47" fmla="*/ 76 h 82"/>
                <a:gd name="T48" fmla="*/ 30 w 79"/>
                <a:gd name="T49" fmla="*/ 78 h 82"/>
                <a:gd name="T50" fmla="*/ 36 w 79"/>
                <a:gd name="T51" fmla="*/ 82 h 82"/>
                <a:gd name="T52" fmla="*/ 0 w 79"/>
                <a:gd name="T53" fmla="*/ 78 h 82"/>
                <a:gd name="T54" fmla="*/ 36 w 79"/>
                <a:gd name="T55" fmla="*/ 41 h 82"/>
                <a:gd name="T56" fmla="*/ 43 w 79"/>
                <a:gd name="T57" fmla="*/ 39 h 82"/>
                <a:gd name="T58" fmla="*/ 49 w 79"/>
                <a:gd name="T59" fmla="*/ 35 h 82"/>
                <a:gd name="T60" fmla="*/ 53 w 79"/>
                <a:gd name="T61" fmla="*/ 23 h 82"/>
                <a:gd name="T62" fmla="*/ 52 w 79"/>
                <a:gd name="T63" fmla="*/ 16 h 82"/>
                <a:gd name="T64" fmla="*/ 46 w 79"/>
                <a:gd name="T65" fmla="*/ 8 h 82"/>
                <a:gd name="T66" fmla="*/ 39 w 79"/>
                <a:gd name="T67" fmla="*/ 5 h 82"/>
                <a:gd name="T68" fmla="*/ 23 w 79"/>
                <a:gd name="T69" fmla="*/ 5 h 82"/>
                <a:gd name="T70" fmla="*/ 36 w 79"/>
                <a:gd name="T71" fmla="*/ 4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2">
                  <a:moveTo>
                    <a:pt x="0" y="78"/>
                  </a:moveTo>
                  <a:lnTo>
                    <a:pt x="0" y="78"/>
                  </a:lnTo>
                  <a:lnTo>
                    <a:pt x="7" y="78"/>
                  </a:lnTo>
                  <a:lnTo>
                    <a:pt x="9" y="77"/>
                  </a:lnTo>
                  <a:lnTo>
                    <a:pt x="10" y="76"/>
                  </a:lnTo>
                  <a:lnTo>
                    <a:pt x="13" y="71"/>
                  </a:lnTo>
                  <a:lnTo>
                    <a:pt x="13" y="63"/>
                  </a:lnTo>
                  <a:lnTo>
                    <a:pt x="13" y="18"/>
                  </a:lnTo>
                  <a:lnTo>
                    <a:pt x="13" y="18"/>
                  </a:lnTo>
                  <a:lnTo>
                    <a:pt x="13" y="10"/>
                  </a:lnTo>
                  <a:lnTo>
                    <a:pt x="10" y="5"/>
                  </a:lnTo>
                  <a:lnTo>
                    <a:pt x="9" y="4"/>
                  </a:lnTo>
                  <a:lnTo>
                    <a:pt x="7" y="3"/>
                  </a:lnTo>
                  <a:lnTo>
                    <a:pt x="0" y="3"/>
                  </a:lnTo>
                  <a:lnTo>
                    <a:pt x="0" y="0"/>
                  </a:lnTo>
                  <a:lnTo>
                    <a:pt x="36" y="0"/>
                  </a:lnTo>
                  <a:lnTo>
                    <a:pt x="36" y="0"/>
                  </a:lnTo>
                  <a:lnTo>
                    <a:pt x="43" y="1"/>
                  </a:lnTo>
                  <a:lnTo>
                    <a:pt x="49" y="2"/>
                  </a:lnTo>
                  <a:lnTo>
                    <a:pt x="53" y="4"/>
                  </a:lnTo>
                  <a:lnTo>
                    <a:pt x="58" y="7"/>
                  </a:lnTo>
                  <a:lnTo>
                    <a:pt x="60" y="10"/>
                  </a:lnTo>
                  <a:lnTo>
                    <a:pt x="62" y="14"/>
                  </a:lnTo>
                  <a:lnTo>
                    <a:pt x="65" y="18"/>
                  </a:lnTo>
                  <a:lnTo>
                    <a:pt x="65" y="23"/>
                  </a:lnTo>
                  <a:lnTo>
                    <a:pt x="65" y="23"/>
                  </a:lnTo>
                  <a:lnTo>
                    <a:pt x="65" y="27"/>
                  </a:lnTo>
                  <a:lnTo>
                    <a:pt x="64" y="31"/>
                  </a:lnTo>
                  <a:lnTo>
                    <a:pt x="61" y="34"/>
                  </a:lnTo>
                  <a:lnTo>
                    <a:pt x="59" y="38"/>
                  </a:lnTo>
                  <a:lnTo>
                    <a:pt x="55" y="41"/>
                  </a:lnTo>
                  <a:lnTo>
                    <a:pt x="51" y="44"/>
                  </a:lnTo>
                  <a:lnTo>
                    <a:pt x="46" y="45"/>
                  </a:lnTo>
                  <a:lnTo>
                    <a:pt x="40" y="46"/>
                  </a:lnTo>
                  <a:lnTo>
                    <a:pt x="54" y="61"/>
                  </a:lnTo>
                  <a:lnTo>
                    <a:pt x="54" y="61"/>
                  </a:lnTo>
                  <a:lnTo>
                    <a:pt x="60" y="68"/>
                  </a:lnTo>
                  <a:lnTo>
                    <a:pt x="67" y="74"/>
                  </a:lnTo>
                  <a:lnTo>
                    <a:pt x="73" y="77"/>
                  </a:lnTo>
                  <a:lnTo>
                    <a:pt x="79" y="78"/>
                  </a:lnTo>
                  <a:lnTo>
                    <a:pt x="79" y="82"/>
                  </a:lnTo>
                  <a:lnTo>
                    <a:pt x="57" y="82"/>
                  </a:lnTo>
                  <a:lnTo>
                    <a:pt x="30" y="46"/>
                  </a:lnTo>
                  <a:lnTo>
                    <a:pt x="23" y="46"/>
                  </a:lnTo>
                  <a:lnTo>
                    <a:pt x="23" y="63"/>
                  </a:lnTo>
                  <a:lnTo>
                    <a:pt x="23" y="63"/>
                  </a:lnTo>
                  <a:lnTo>
                    <a:pt x="24" y="71"/>
                  </a:lnTo>
                  <a:lnTo>
                    <a:pt x="25" y="76"/>
                  </a:lnTo>
                  <a:lnTo>
                    <a:pt x="28" y="77"/>
                  </a:lnTo>
                  <a:lnTo>
                    <a:pt x="30" y="78"/>
                  </a:lnTo>
                  <a:lnTo>
                    <a:pt x="36" y="78"/>
                  </a:lnTo>
                  <a:lnTo>
                    <a:pt x="36" y="82"/>
                  </a:lnTo>
                  <a:lnTo>
                    <a:pt x="0" y="82"/>
                  </a:lnTo>
                  <a:lnTo>
                    <a:pt x="0" y="78"/>
                  </a:lnTo>
                  <a:close/>
                  <a:moveTo>
                    <a:pt x="36" y="41"/>
                  </a:moveTo>
                  <a:lnTo>
                    <a:pt x="36" y="41"/>
                  </a:lnTo>
                  <a:lnTo>
                    <a:pt x="39" y="40"/>
                  </a:lnTo>
                  <a:lnTo>
                    <a:pt x="43" y="39"/>
                  </a:lnTo>
                  <a:lnTo>
                    <a:pt x="46" y="38"/>
                  </a:lnTo>
                  <a:lnTo>
                    <a:pt x="49" y="35"/>
                  </a:lnTo>
                  <a:lnTo>
                    <a:pt x="52" y="30"/>
                  </a:lnTo>
                  <a:lnTo>
                    <a:pt x="53" y="23"/>
                  </a:lnTo>
                  <a:lnTo>
                    <a:pt x="53" y="23"/>
                  </a:lnTo>
                  <a:lnTo>
                    <a:pt x="52" y="16"/>
                  </a:lnTo>
                  <a:lnTo>
                    <a:pt x="49" y="10"/>
                  </a:lnTo>
                  <a:lnTo>
                    <a:pt x="46" y="8"/>
                  </a:lnTo>
                  <a:lnTo>
                    <a:pt x="43" y="7"/>
                  </a:lnTo>
                  <a:lnTo>
                    <a:pt x="39" y="5"/>
                  </a:lnTo>
                  <a:lnTo>
                    <a:pt x="36" y="5"/>
                  </a:lnTo>
                  <a:lnTo>
                    <a:pt x="23" y="5"/>
                  </a:lnTo>
                  <a:lnTo>
                    <a:pt x="23" y="41"/>
                  </a:lnTo>
                  <a:lnTo>
                    <a:pt x="36"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6" name="Freeform 25"/>
            <p:cNvSpPr>
              <a:spLocks noEditPoints="1"/>
            </p:cNvSpPr>
            <p:nvPr userDrawn="1"/>
          </p:nvSpPr>
          <p:spPr bwMode="auto">
            <a:xfrm>
              <a:off x="4958" y="2909"/>
              <a:ext cx="95" cy="115"/>
            </a:xfrm>
            <a:custGeom>
              <a:avLst/>
              <a:gdLst>
                <a:gd name="T0" fmla="*/ 0 w 95"/>
                <a:gd name="T1" fmla="*/ 111 h 115"/>
                <a:gd name="T2" fmla="*/ 12 w 95"/>
                <a:gd name="T3" fmla="*/ 109 h 115"/>
                <a:gd name="T4" fmla="*/ 18 w 95"/>
                <a:gd name="T5" fmla="*/ 100 h 115"/>
                <a:gd name="T6" fmla="*/ 49 w 95"/>
                <a:gd name="T7" fmla="*/ 30 h 115"/>
                <a:gd name="T8" fmla="*/ 79 w 95"/>
                <a:gd name="T9" fmla="*/ 100 h 115"/>
                <a:gd name="T10" fmla="*/ 85 w 95"/>
                <a:gd name="T11" fmla="*/ 109 h 115"/>
                <a:gd name="T12" fmla="*/ 95 w 95"/>
                <a:gd name="T13" fmla="*/ 111 h 115"/>
                <a:gd name="T14" fmla="*/ 57 w 95"/>
                <a:gd name="T15" fmla="*/ 115 h 115"/>
                <a:gd name="T16" fmla="*/ 57 w 95"/>
                <a:gd name="T17" fmla="*/ 111 h 115"/>
                <a:gd name="T18" fmla="*/ 68 w 95"/>
                <a:gd name="T19" fmla="*/ 109 h 115"/>
                <a:gd name="T20" fmla="*/ 69 w 95"/>
                <a:gd name="T21" fmla="*/ 105 h 115"/>
                <a:gd name="T22" fmla="*/ 61 w 95"/>
                <a:gd name="T23" fmla="*/ 86 h 115"/>
                <a:gd name="T24" fmla="*/ 22 w 95"/>
                <a:gd name="T25" fmla="*/ 101 h 115"/>
                <a:gd name="T26" fmla="*/ 21 w 95"/>
                <a:gd name="T27" fmla="*/ 105 h 115"/>
                <a:gd name="T28" fmla="*/ 22 w 95"/>
                <a:gd name="T29" fmla="*/ 109 h 115"/>
                <a:gd name="T30" fmla="*/ 33 w 95"/>
                <a:gd name="T31" fmla="*/ 111 h 115"/>
                <a:gd name="T32" fmla="*/ 0 w 95"/>
                <a:gd name="T33" fmla="*/ 115 h 115"/>
                <a:gd name="T34" fmla="*/ 59 w 95"/>
                <a:gd name="T35" fmla="*/ 81 h 115"/>
                <a:gd name="T36" fmla="*/ 30 w 95"/>
                <a:gd name="T37" fmla="*/ 81 h 115"/>
                <a:gd name="T38" fmla="*/ 36 w 95"/>
                <a:gd name="T39" fmla="*/ 12 h 115"/>
                <a:gd name="T40" fmla="*/ 37 w 95"/>
                <a:gd name="T41" fmla="*/ 7 h 115"/>
                <a:gd name="T42" fmla="*/ 43 w 95"/>
                <a:gd name="T43" fmla="*/ 1 h 115"/>
                <a:gd name="T44" fmla="*/ 48 w 95"/>
                <a:gd name="T45" fmla="*/ 0 h 115"/>
                <a:gd name="T46" fmla="*/ 56 w 95"/>
                <a:gd name="T47" fmla="*/ 4 h 115"/>
                <a:gd name="T48" fmla="*/ 59 w 95"/>
                <a:gd name="T49" fmla="*/ 12 h 115"/>
                <a:gd name="T50" fmla="*/ 58 w 95"/>
                <a:gd name="T51" fmla="*/ 15 h 115"/>
                <a:gd name="T52" fmla="*/ 52 w 95"/>
                <a:gd name="T53" fmla="*/ 22 h 115"/>
                <a:gd name="T54" fmla="*/ 48 w 95"/>
                <a:gd name="T55" fmla="*/ 22 h 115"/>
                <a:gd name="T56" fmla="*/ 39 w 95"/>
                <a:gd name="T57" fmla="*/ 20 h 115"/>
                <a:gd name="T58" fmla="*/ 36 w 95"/>
                <a:gd name="T59" fmla="*/ 12 h 115"/>
                <a:gd name="T60" fmla="*/ 53 w 95"/>
                <a:gd name="T61" fmla="*/ 12 h 115"/>
                <a:gd name="T62" fmla="*/ 53 w 95"/>
                <a:gd name="T63" fmla="*/ 10 h 115"/>
                <a:gd name="T64" fmla="*/ 50 w 95"/>
                <a:gd name="T65" fmla="*/ 6 h 115"/>
                <a:gd name="T66" fmla="*/ 48 w 95"/>
                <a:gd name="T67" fmla="*/ 5 h 115"/>
                <a:gd name="T68" fmla="*/ 43 w 95"/>
                <a:gd name="T69" fmla="*/ 7 h 115"/>
                <a:gd name="T70" fmla="*/ 41 w 95"/>
                <a:gd name="T71" fmla="*/ 12 h 115"/>
                <a:gd name="T72" fmla="*/ 42 w 95"/>
                <a:gd name="T73" fmla="*/ 14 h 115"/>
                <a:gd name="T74" fmla="*/ 45 w 95"/>
                <a:gd name="T75" fmla="*/ 18 h 115"/>
                <a:gd name="T76" fmla="*/ 48 w 95"/>
                <a:gd name="T77" fmla="*/ 18 h 115"/>
                <a:gd name="T78" fmla="*/ 52 w 95"/>
                <a:gd name="T79" fmla="*/ 15 h 115"/>
                <a:gd name="T80" fmla="*/ 53 w 95"/>
                <a:gd name="T81" fmla="*/ 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 h="115">
                  <a:moveTo>
                    <a:pt x="0" y="111"/>
                  </a:moveTo>
                  <a:lnTo>
                    <a:pt x="0" y="111"/>
                  </a:lnTo>
                  <a:lnTo>
                    <a:pt x="7" y="111"/>
                  </a:lnTo>
                  <a:lnTo>
                    <a:pt x="12" y="109"/>
                  </a:lnTo>
                  <a:lnTo>
                    <a:pt x="14" y="105"/>
                  </a:lnTo>
                  <a:lnTo>
                    <a:pt x="18" y="100"/>
                  </a:lnTo>
                  <a:lnTo>
                    <a:pt x="46" y="30"/>
                  </a:lnTo>
                  <a:lnTo>
                    <a:pt x="49" y="30"/>
                  </a:lnTo>
                  <a:lnTo>
                    <a:pt x="79" y="100"/>
                  </a:lnTo>
                  <a:lnTo>
                    <a:pt x="79" y="100"/>
                  </a:lnTo>
                  <a:lnTo>
                    <a:pt x="81" y="105"/>
                  </a:lnTo>
                  <a:lnTo>
                    <a:pt x="85" y="109"/>
                  </a:lnTo>
                  <a:lnTo>
                    <a:pt x="88" y="111"/>
                  </a:lnTo>
                  <a:lnTo>
                    <a:pt x="95" y="111"/>
                  </a:lnTo>
                  <a:lnTo>
                    <a:pt x="95" y="115"/>
                  </a:lnTo>
                  <a:lnTo>
                    <a:pt x="57" y="115"/>
                  </a:lnTo>
                  <a:lnTo>
                    <a:pt x="57" y="111"/>
                  </a:lnTo>
                  <a:lnTo>
                    <a:pt x="57" y="111"/>
                  </a:lnTo>
                  <a:lnTo>
                    <a:pt x="64" y="111"/>
                  </a:lnTo>
                  <a:lnTo>
                    <a:pt x="68" y="109"/>
                  </a:lnTo>
                  <a:lnTo>
                    <a:pt x="68" y="108"/>
                  </a:lnTo>
                  <a:lnTo>
                    <a:pt x="69" y="105"/>
                  </a:lnTo>
                  <a:lnTo>
                    <a:pt x="68" y="101"/>
                  </a:lnTo>
                  <a:lnTo>
                    <a:pt x="61" y="86"/>
                  </a:lnTo>
                  <a:lnTo>
                    <a:pt x="28" y="86"/>
                  </a:lnTo>
                  <a:lnTo>
                    <a:pt x="22" y="101"/>
                  </a:lnTo>
                  <a:lnTo>
                    <a:pt x="22" y="101"/>
                  </a:lnTo>
                  <a:lnTo>
                    <a:pt x="21" y="105"/>
                  </a:lnTo>
                  <a:lnTo>
                    <a:pt x="21" y="108"/>
                  </a:lnTo>
                  <a:lnTo>
                    <a:pt x="22" y="109"/>
                  </a:lnTo>
                  <a:lnTo>
                    <a:pt x="26" y="111"/>
                  </a:lnTo>
                  <a:lnTo>
                    <a:pt x="33" y="111"/>
                  </a:lnTo>
                  <a:lnTo>
                    <a:pt x="33" y="115"/>
                  </a:lnTo>
                  <a:lnTo>
                    <a:pt x="0" y="115"/>
                  </a:lnTo>
                  <a:lnTo>
                    <a:pt x="0" y="111"/>
                  </a:lnTo>
                  <a:close/>
                  <a:moveTo>
                    <a:pt x="59" y="81"/>
                  </a:moveTo>
                  <a:lnTo>
                    <a:pt x="45" y="49"/>
                  </a:lnTo>
                  <a:lnTo>
                    <a:pt x="30" y="81"/>
                  </a:lnTo>
                  <a:lnTo>
                    <a:pt x="59" y="81"/>
                  </a:lnTo>
                  <a:close/>
                  <a:moveTo>
                    <a:pt x="36" y="12"/>
                  </a:moveTo>
                  <a:lnTo>
                    <a:pt x="36" y="12"/>
                  </a:lnTo>
                  <a:lnTo>
                    <a:pt x="37" y="7"/>
                  </a:lnTo>
                  <a:lnTo>
                    <a:pt x="39" y="4"/>
                  </a:lnTo>
                  <a:lnTo>
                    <a:pt x="43" y="1"/>
                  </a:lnTo>
                  <a:lnTo>
                    <a:pt x="48" y="0"/>
                  </a:lnTo>
                  <a:lnTo>
                    <a:pt x="48" y="0"/>
                  </a:lnTo>
                  <a:lnTo>
                    <a:pt x="52" y="1"/>
                  </a:lnTo>
                  <a:lnTo>
                    <a:pt x="56" y="4"/>
                  </a:lnTo>
                  <a:lnTo>
                    <a:pt x="58" y="7"/>
                  </a:lnTo>
                  <a:lnTo>
                    <a:pt x="59" y="12"/>
                  </a:lnTo>
                  <a:lnTo>
                    <a:pt x="59" y="12"/>
                  </a:lnTo>
                  <a:lnTo>
                    <a:pt x="58" y="15"/>
                  </a:lnTo>
                  <a:lnTo>
                    <a:pt x="56" y="20"/>
                  </a:lnTo>
                  <a:lnTo>
                    <a:pt x="52" y="22"/>
                  </a:lnTo>
                  <a:lnTo>
                    <a:pt x="48" y="22"/>
                  </a:lnTo>
                  <a:lnTo>
                    <a:pt x="48" y="22"/>
                  </a:lnTo>
                  <a:lnTo>
                    <a:pt x="43" y="22"/>
                  </a:lnTo>
                  <a:lnTo>
                    <a:pt x="39" y="20"/>
                  </a:lnTo>
                  <a:lnTo>
                    <a:pt x="37" y="15"/>
                  </a:lnTo>
                  <a:lnTo>
                    <a:pt x="36" y="12"/>
                  </a:lnTo>
                  <a:lnTo>
                    <a:pt x="36" y="12"/>
                  </a:lnTo>
                  <a:close/>
                  <a:moveTo>
                    <a:pt x="53" y="12"/>
                  </a:moveTo>
                  <a:lnTo>
                    <a:pt x="53" y="12"/>
                  </a:lnTo>
                  <a:lnTo>
                    <a:pt x="53" y="10"/>
                  </a:lnTo>
                  <a:lnTo>
                    <a:pt x="52" y="7"/>
                  </a:lnTo>
                  <a:lnTo>
                    <a:pt x="50" y="6"/>
                  </a:lnTo>
                  <a:lnTo>
                    <a:pt x="48" y="5"/>
                  </a:lnTo>
                  <a:lnTo>
                    <a:pt x="48" y="5"/>
                  </a:lnTo>
                  <a:lnTo>
                    <a:pt x="45" y="6"/>
                  </a:lnTo>
                  <a:lnTo>
                    <a:pt x="43" y="7"/>
                  </a:lnTo>
                  <a:lnTo>
                    <a:pt x="42" y="10"/>
                  </a:lnTo>
                  <a:lnTo>
                    <a:pt x="41" y="12"/>
                  </a:lnTo>
                  <a:lnTo>
                    <a:pt x="41" y="12"/>
                  </a:lnTo>
                  <a:lnTo>
                    <a:pt x="42" y="14"/>
                  </a:lnTo>
                  <a:lnTo>
                    <a:pt x="43" y="15"/>
                  </a:lnTo>
                  <a:lnTo>
                    <a:pt x="45" y="18"/>
                  </a:lnTo>
                  <a:lnTo>
                    <a:pt x="48" y="18"/>
                  </a:lnTo>
                  <a:lnTo>
                    <a:pt x="48" y="18"/>
                  </a:lnTo>
                  <a:lnTo>
                    <a:pt x="50" y="18"/>
                  </a:lnTo>
                  <a:lnTo>
                    <a:pt x="52" y="15"/>
                  </a:lnTo>
                  <a:lnTo>
                    <a:pt x="53" y="14"/>
                  </a:lnTo>
                  <a:lnTo>
                    <a:pt x="53" y="12"/>
                  </a:lnTo>
                  <a:lnTo>
                    <a:pt x="53"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7" name="Freeform 26"/>
            <p:cNvSpPr>
              <a:spLocks noEditPoints="1"/>
            </p:cNvSpPr>
            <p:nvPr userDrawn="1"/>
          </p:nvSpPr>
          <p:spPr bwMode="auto">
            <a:xfrm>
              <a:off x="5063" y="2942"/>
              <a:ext cx="82" cy="82"/>
            </a:xfrm>
            <a:custGeom>
              <a:avLst/>
              <a:gdLst>
                <a:gd name="T0" fmla="*/ 0 w 82"/>
                <a:gd name="T1" fmla="*/ 78 h 82"/>
                <a:gd name="T2" fmla="*/ 10 w 82"/>
                <a:gd name="T3" fmla="*/ 77 h 82"/>
                <a:gd name="T4" fmla="*/ 13 w 82"/>
                <a:gd name="T5" fmla="*/ 71 h 82"/>
                <a:gd name="T6" fmla="*/ 13 w 82"/>
                <a:gd name="T7" fmla="*/ 18 h 82"/>
                <a:gd name="T8" fmla="*/ 13 w 82"/>
                <a:gd name="T9" fmla="*/ 10 h 82"/>
                <a:gd name="T10" fmla="*/ 10 w 82"/>
                <a:gd name="T11" fmla="*/ 4 h 82"/>
                <a:gd name="T12" fmla="*/ 0 w 82"/>
                <a:gd name="T13" fmla="*/ 3 h 82"/>
                <a:gd name="T14" fmla="*/ 37 w 82"/>
                <a:gd name="T15" fmla="*/ 0 h 82"/>
                <a:gd name="T16" fmla="*/ 48 w 82"/>
                <a:gd name="T17" fmla="*/ 1 h 82"/>
                <a:gd name="T18" fmla="*/ 65 w 82"/>
                <a:gd name="T19" fmla="*/ 7 h 82"/>
                <a:gd name="T20" fmla="*/ 77 w 82"/>
                <a:gd name="T21" fmla="*/ 18 h 82"/>
                <a:gd name="T22" fmla="*/ 81 w 82"/>
                <a:gd name="T23" fmla="*/ 32 h 82"/>
                <a:gd name="T24" fmla="*/ 82 w 82"/>
                <a:gd name="T25" fmla="*/ 40 h 82"/>
                <a:gd name="T26" fmla="*/ 80 w 82"/>
                <a:gd name="T27" fmla="*/ 56 h 82"/>
                <a:gd name="T28" fmla="*/ 71 w 82"/>
                <a:gd name="T29" fmla="*/ 69 h 82"/>
                <a:gd name="T30" fmla="*/ 57 w 82"/>
                <a:gd name="T31" fmla="*/ 78 h 82"/>
                <a:gd name="T32" fmla="*/ 37 w 82"/>
                <a:gd name="T33" fmla="*/ 82 h 82"/>
                <a:gd name="T34" fmla="*/ 0 w 82"/>
                <a:gd name="T35" fmla="*/ 78 h 82"/>
                <a:gd name="T36" fmla="*/ 37 w 82"/>
                <a:gd name="T37" fmla="*/ 76 h 82"/>
                <a:gd name="T38" fmla="*/ 53 w 82"/>
                <a:gd name="T39" fmla="*/ 72 h 82"/>
                <a:gd name="T40" fmla="*/ 63 w 82"/>
                <a:gd name="T41" fmla="*/ 64 h 82"/>
                <a:gd name="T42" fmla="*/ 67 w 82"/>
                <a:gd name="T43" fmla="*/ 53 h 82"/>
                <a:gd name="T44" fmla="*/ 70 w 82"/>
                <a:gd name="T45" fmla="*/ 40 h 82"/>
                <a:gd name="T46" fmla="*/ 68 w 82"/>
                <a:gd name="T47" fmla="*/ 34 h 82"/>
                <a:gd name="T48" fmla="*/ 66 w 82"/>
                <a:gd name="T49" fmla="*/ 23 h 82"/>
                <a:gd name="T50" fmla="*/ 59 w 82"/>
                <a:gd name="T51" fmla="*/ 12 h 82"/>
                <a:gd name="T52" fmla="*/ 45 w 82"/>
                <a:gd name="T53" fmla="*/ 5 h 82"/>
                <a:gd name="T54" fmla="*/ 23 w 82"/>
                <a:gd name="T55" fmla="*/ 5 h 82"/>
                <a:gd name="T56" fmla="*/ 23 w 82"/>
                <a:gd name="T57" fmla="*/ 61 h 82"/>
                <a:gd name="T58" fmla="*/ 26 w 82"/>
                <a:gd name="T59" fmla="*/ 74 h 82"/>
                <a:gd name="T60" fmla="*/ 29 w 82"/>
                <a:gd name="T61" fmla="*/ 76 h 82"/>
                <a:gd name="T62" fmla="*/ 37 w 82"/>
                <a:gd name="T63" fmla="*/ 7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82">
                  <a:moveTo>
                    <a:pt x="0" y="78"/>
                  </a:moveTo>
                  <a:lnTo>
                    <a:pt x="0" y="78"/>
                  </a:lnTo>
                  <a:lnTo>
                    <a:pt x="7" y="78"/>
                  </a:lnTo>
                  <a:lnTo>
                    <a:pt x="10" y="77"/>
                  </a:lnTo>
                  <a:lnTo>
                    <a:pt x="11" y="76"/>
                  </a:lnTo>
                  <a:lnTo>
                    <a:pt x="13" y="71"/>
                  </a:lnTo>
                  <a:lnTo>
                    <a:pt x="13" y="63"/>
                  </a:lnTo>
                  <a:lnTo>
                    <a:pt x="13" y="18"/>
                  </a:lnTo>
                  <a:lnTo>
                    <a:pt x="13" y="18"/>
                  </a:lnTo>
                  <a:lnTo>
                    <a:pt x="13" y="10"/>
                  </a:lnTo>
                  <a:lnTo>
                    <a:pt x="11" y="5"/>
                  </a:lnTo>
                  <a:lnTo>
                    <a:pt x="10" y="4"/>
                  </a:lnTo>
                  <a:lnTo>
                    <a:pt x="7" y="3"/>
                  </a:lnTo>
                  <a:lnTo>
                    <a:pt x="0" y="3"/>
                  </a:lnTo>
                  <a:lnTo>
                    <a:pt x="0" y="0"/>
                  </a:lnTo>
                  <a:lnTo>
                    <a:pt x="37" y="0"/>
                  </a:lnTo>
                  <a:lnTo>
                    <a:pt x="37" y="0"/>
                  </a:lnTo>
                  <a:lnTo>
                    <a:pt x="48" y="1"/>
                  </a:lnTo>
                  <a:lnTo>
                    <a:pt x="57" y="3"/>
                  </a:lnTo>
                  <a:lnTo>
                    <a:pt x="65" y="7"/>
                  </a:lnTo>
                  <a:lnTo>
                    <a:pt x="71" y="12"/>
                  </a:lnTo>
                  <a:lnTo>
                    <a:pt x="77" y="18"/>
                  </a:lnTo>
                  <a:lnTo>
                    <a:pt x="80" y="25"/>
                  </a:lnTo>
                  <a:lnTo>
                    <a:pt x="81" y="32"/>
                  </a:lnTo>
                  <a:lnTo>
                    <a:pt x="82" y="40"/>
                  </a:lnTo>
                  <a:lnTo>
                    <a:pt x="82" y="40"/>
                  </a:lnTo>
                  <a:lnTo>
                    <a:pt x="81" y="49"/>
                  </a:lnTo>
                  <a:lnTo>
                    <a:pt x="80" y="56"/>
                  </a:lnTo>
                  <a:lnTo>
                    <a:pt x="77" y="63"/>
                  </a:lnTo>
                  <a:lnTo>
                    <a:pt x="71" y="69"/>
                  </a:lnTo>
                  <a:lnTo>
                    <a:pt x="65" y="75"/>
                  </a:lnTo>
                  <a:lnTo>
                    <a:pt x="57" y="78"/>
                  </a:lnTo>
                  <a:lnTo>
                    <a:pt x="48" y="81"/>
                  </a:lnTo>
                  <a:lnTo>
                    <a:pt x="37" y="82"/>
                  </a:lnTo>
                  <a:lnTo>
                    <a:pt x="0" y="82"/>
                  </a:lnTo>
                  <a:lnTo>
                    <a:pt x="0" y="78"/>
                  </a:lnTo>
                  <a:close/>
                  <a:moveTo>
                    <a:pt x="37" y="76"/>
                  </a:moveTo>
                  <a:lnTo>
                    <a:pt x="37" y="76"/>
                  </a:lnTo>
                  <a:lnTo>
                    <a:pt x="45" y="76"/>
                  </a:lnTo>
                  <a:lnTo>
                    <a:pt x="53" y="72"/>
                  </a:lnTo>
                  <a:lnTo>
                    <a:pt x="59" y="69"/>
                  </a:lnTo>
                  <a:lnTo>
                    <a:pt x="63" y="64"/>
                  </a:lnTo>
                  <a:lnTo>
                    <a:pt x="66" y="59"/>
                  </a:lnTo>
                  <a:lnTo>
                    <a:pt x="67" y="53"/>
                  </a:lnTo>
                  <a:lnTo>
                    <a:pt x="68" y="47"/>
                  </a:lnTo>
                  <a:lnTo>
                    <a:pt x="70" y="40"/>
                  </a:lnTo>
                  <a:lnTo>
                    <a:pt x="70" y="40"/>
                  </a:lnTo>
                  <a:lnTo>
                    <a:pt x="68" y="34"/>
                  </a:lnTo>
                  <a:lnTo>
                    <a:pt x="67" y="29"/>
                  </a:lnTo>
                  <a:lnTo>
                    <a:pt x="66" y="23"/>
                  </a:lnTo>
                  <a:lnTo>
                    <a:pt x="63" y="17"/>
                  </a:lnTo>
                  <a:lnTo>
                    <a:pt x="59" y="12"/>
                  </a:lnTo>
                  <a:lnTo>
                    <a:pt x="53" y="8"/>
                  </a:lnTo>
                  <a:lnTo>
                    <a:pt x="45" y="5"/>
                  </a:lnTo>
                  <a:lnTo>
                    <a:pt x="37" y="5"/>
                  </a:lnTo>
                  <a:lnTo>
                    <a:pt x="23" y="5"/>
                  </a:lnTo>
                  <a:lnTo>
                    <a:pt x="23" y="61"/>
                  </a:lnTo>
                  <a:lnTo>
                    <a:pt x="23" y="61"/>
                  </a:lnTo>
                  <a:lnTo>
                    <a:pt x="25" y="69"/>
                  </a:lnTo>
                  <a:lnTo>
                    <a:pt x="26" y="74"/>
                  </a:lnTo>
                  <a:lnTo>
                    <a:pt x="28" y="75"/>
                  </a:lnTo>
                  <a:lnTo>
                    <a:pt x="29" y="76"/>
                  </a:lnTo>
                  <a:lnTo>
                    <a:pt x="36" y="76"/>
                  </a:lnTo>
                  <a:lnTo>
                    <a:pt x="37" y="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8" name="Freeform 27"/>
            <p:cNvSpPr>
              <a:spLocks/>
            </p:cNvSpPr>
            <p:nvPr userDrawn="1"/>
          </p:nvSpPr>
          <p:spPr bwMode="auto">
            <a:xfrm>
              <a:off x="5166" y="2942"/>
              <a:ext cx="68" cy="82"/>
            </a:xfrm>
            <a:custGeom>
              <a:avLst/>
              <a:gdLst>
                <a:gd name="T0" fmla="*/ 0 w 68"/>
                <a:gd name="T1" fmla="*/ 78 h 82"/>
                <a:gd name="T2" fmla="*/ 0 w 68"/>
                <a:gd name="T3" fmla="*/ 78 h 82"/>
                <a:gd name="T4" fmla="*/ 7 w 68"/>
                <a:gd name="T5" fmla="*/ 78 h 82"/>
                <a:gd name="T6" fmla="*/ 9 w 68"/>
                <a:gd name="T7" fmla="*/ 77 h 82"/>
                <a:gd name="T8" fmla="*/ 12 w 68"/>
                <a:gd name="T9" fmla="*/ 76 h 82"/>
                <a:gd name="T10" fmla="*/ 13 w 68"/>
                <a:gd name="T11" fmla="*/ 71 h 82"/>
                <a:gd name="T12" fmla="*/ 14 w 68"/>
                <a:gd name="T13" fmla="*/ 63 h 82"/>
                <a:gd name="T14" fmla="*/ 14 w 68"/>
                <a:gd name="T15" fmla="*/ 18 h 82"/>
                <a:gd name="T16" fmla="*/ 14 w 68"/>
                <a:gd name="T17" fmla="*/ 18 h 82"/>
                <a:gd name="T18" fmla="*/ 13 w 68"/>
                <a:gd name="T19" fmla="*/ 10 h 82"/>
                <a:gd name="T20" fmla="*/ 12 w 68"/>
                <a:gd name="T21" fmla="*/ 5 h 82"/>
                <a:gd name="T22" fmla="*/ 9 w 68"/>
                <a:gd name="T23" fmla="*/ 4 h 82"/>
                <a:gd name="T24" fmla="*/ 7 w 68"/>
                <a:gd name="T25" fmla="*/ 3 h 82"/>
                <a:gd name="T26" fmla="*/ 0 w 68"/>
                <a:gd name="T27" fmla="*/ 3 h 82"/>
                <a:gd name="T28" fmla="*/ 0 w 68"/>
                <a:gd name="T29" fmla="*/ 0 h 82"/>
                <a:gd name="T30" fmla="*/ 63 w 68"/>
                <a:gd name="T31" fmla="*/ 0 h 82"/>
                <a:gd name="T32" fmla="*/ 64 w 68"/>
                <a:gd name="T33" fmla="*/ 18 h 82"/>
                <a:gd name="T34" fmla="*/ 61 w 68"/>
                <a:gd name="T35" fmla="*/ 18 h 82"/>
                <a:gd name="T36" fmla="*/ 60 w 68"/>
                <a:gd name="T37" fmla="*/ 15 h 82"/>
                <a:gd name="T38" fmla="*/ 60 w 68"/>
                <a:gd name="T39" fmla="*/ 15 h 82"/>
                <a:gd name="T40" fmla="*/ 59 w 68"/>
                <a:gd name="T41" fmla="*/ 10 h 82"/>
                <a:gd name="T42" fmla="*/ 57 w 68"/>
                <a:gd name="T43" fmla="*/ 8 h 82"/>
                <a:gd name="T44" fmla="*/ 52 w 68"/>
                <a:gd name="T45" fmla="*/ 5 h 82"/>
                <a:gd name="T46" fmla="*/ 44 w 68"/>
                <a:gd name="T47" fmla="*/ 5 h 82"/>
                <a:gd name="T48" fmla="*/ 24 w 68"/>
                <a:gd name="T49" fmla="*/ 5 h 82"/>
                <a:gd name="T50" fmla="*/ 24 w 68"/>
                <a:gd name="T51" fmla="*/ 35 h 82"/>
                <a:gd name="T52" fmla="*/ 31 w 68"/>
                <a:gd name="T53" fmla="*/ 35 h 82"/>
                <a:gd name="T54" fmla="*/ 31 w 68"/>
                <a:gd name="T55" fmla="*/ 35 h 82"/>
                <a:gd name="T56" fmla="*/ 39 w 68"/>
                <a:gd name="T57" fmla="*/ 35 h 82"/>
                <a:gd name="T58" fmla="*/ 44 w 68"/>
                <a:gd name="T59" fmla="*/ 33 h 82"/>
                <a:gd name="T60" fmla="*/ 45 w 68"/>
                <a:gd name="T61" fmla="*/ 32 h 82"/>
                <a:gd name="T62" fmla="*/ 46 w 68"/>
                <a:gd name="T63" fmla="*/ 30 h 82"/>
                <a:gd name="T64" fmla="*/ 46 w 68"/>
                <a:gd name="T65" fmla="*/ 23 h 82"/>
                <a:gd name="T66" fmla="*/ 50 w 68"/>
                <a:gd name="T67" fmla="*/ 23 h 82"/>
                <a:gd name="T68" fmla="*/ 50 w 68"/>
                <a:gd name="T69" fmla="*/ 54 h 82"/>
                <a:gd name="T70" fmla="*/ 46 w 68"/>
                <a:gd name="T71" fmla="*/ 54 h 82"/>
                <a:gd name="T72" fmla="*/ 46 w 68"/>
                <a:gd name="T73" fmla="*/ 54 h 82"/>
                <a:gd name="T74" fmla="*/ 46 w 68"/>
                <a:gd name="T75" fmla="*/ 47 h 82"/>
                <a:gd name="T76" fmla="*/ 45 w 68"/>
                <a:gd name="T77" fmla="*/ 45 h 82"/>
                <a:gd name="T78" fmla="*/ 44 w 68"/>
                <a:gd name="T79" fmla="*/ 44 h 82"/>
                <a:gd name="T80" fmla="*/ 39 w 68"/>
                <a:gd name="T81" fmla="*/ 41 h 82"/>
                <a:gd name="T82" fmla="*/ 31 w 68"/>
                <a:gd name="T83" fmla="*/ 41 h 82"/>
                <a:gd name="T84" fmla="*/ 24 w 68"/>
                <a:gd name="T85" fmla="*/ 41 h 82"/>
                <a:gd name="T86" fmla="*/ 24 w 68"/>
                <a:gd name="T87" fmla="*/ 61 h 82"/>
                <a:gd name="T88" fmla="*/ 24 w 68"/>
                <a:gd name="T89" fmla="*/ 61 h 82"/>
                <a:gd name="T90" fmla="*/ 24 w 68"/>
                <a:gd name="T91" fmla="*/ 69 h 82"/>
                <a:gd name="T92" fmla="*/ 27 w 68"/>
                <a:gd name="T93" fmla="*/ 74 h 82"/>
                <a:gd name="T94" fmla="*/ 28 w 68"/>
                <a:gd name="T95" fmla="*/ 75 h 82"/>
                <a:gd name="T96" fmla="*/ 30 w 68"/>
                <a:gd name="T97" fmla="*/ 76 h 82"/>
                <a:gd name="T98" fmla="*/ 37 w 68"/>
                <a:gd name="T99" fmla="*/ 76 h 82"/>
                <a:gd name="T100" fmla="*/ 49 w 68"/>
                <a:gd name="T101" fmla="*/ 76 h 82"/>
                <a:gd name="T102" fmla="*/ 49 w 68"/>
                <a:gd name="T103" fmla="*/ 76 h 82"/>
                <a:gd name="T104" fmla="*/ 57 w 68"/>
                <a:gd name="T105" fmla="*/ 76 h 82"/>
                <a:gd name="T106" fmla="*/ 60 w 68"/>
                <a:gd name="T107" fmla="*/ 74 h 82"/>
                <a:gd name="T108" fmla="*/ 64 w 68"/>
                <a:gd name="T109" fmla="*/ 70 h 82"/>
                <a:gd name="T110" fmla="*/ 65 w 68"/>
                <a:gd name="T111" fmla="*/ 66 h 82"/>
                <a:gd name="T112" fmla="*/ 65 w 68"/>
                <a:gd name="T113" fmla="*/ 63 h 82"/>
                <a:gd name="T114" fmla="*/ 68 w 68"/>
                <a:gd name="T115" fmla="*/ 63 h 82"/>
                <a:gd name="T116" fmla="*/ 67 w 68"/>
                <a:gd name="T117" fmla="*/ 82 h 82"/>
                <a:gd name="T118" fmla="*/ 0 w 68"/>
                <a:gd name="T119" fmla="*/ 82 h 82"/>
                <a:gd name="T120" fmla="*/ 0 w 68"/>
                <a:gd name="T121"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 h="82">
                  <a:moveTo>
                    <a:pt x="0" y="78"/>
                  </a:moveTo>
                  <a:lnTo>
                    <a:pt x="0" y="78"/>
                  </a:lnTo>
                  <a:lnTo>
                    <a:pt x="7" y="78"/>
                  </a:lnTo>
                  <a:lnTo>
                    <a:pt x="9" y="77"/>
                  </a:lnTo>
                  <a:lnTo>
                    <a:pt x="12" y="76"/>
                  </a:lnTo>
                  <a:lnTo>
                    <a:pt x="13" y="71"/>
                  </a:lnTo>
                  <a:lnTo>
                    <a:pt x="14" y="63"/>
                  </a:lnTo>
                  <a:lnTo>
                    <a:pt x="14" y="18"/>
                  </a:lnTo>
                  <a:lnTo>
                    <a:pt x="14" y="18"/>
                  </a:lnTo>
                  <a:lnTo>
                    <a:pt x="13" y="10"/>
                  </a:lnTo>
                  <a:lnTo>
                    <a:pt x="12" y="5"/>
                  </a:lnTo>
                  <a:lnTo>
                    <a:pt x="9" y="4"/>
                  </a:lnTo>
                  <a:lnTo>
                    <a:pt x="7" y="3"/>
                  </a:lnTo>
                  <a:lnTo>
                    <a:pt x="0" y="3"/>
                  </a:lnTo>
                  <a:lnTo>
                    <a:pt x="0" y="0"/>
                  </a:lnTo>
                  <a:lnTo>
                    <a:pt x="63" y="0"/>
                  </a:lnTo>
                  <a:lnTo>
                    <a:pt x="64" y="18"/>
                  </a:lnTo>
                  <a:lnTo>
                    <a:pt x="61" y="18"/>
                  </a:lnTo>
                  <a:lnTo>
                    <a:pt x="60" y="15"/>
                  </a:lnTo>
                  <a:lnTo>
                    <a:pt x="60" y="15"/>
                  </a:lnTo>
                  <a:lnTo>
                    <a:pt x="59" y="10"/>
                  </a:lnTo>
                  <a:lnTo>
                    <a:pt x="57" y="8"/>
                  </a:lnTo>
                  <a:lnTo>
                    <a:pt x="52" y="5"/>
                  </a:lnTo>
                  <a:lnTo>
                    <a:pt x="44" y="5"/>
                  </a:lnTo>
                  <a:lnTo>
                    <a:pt x="24" y="5"/>
                  </a:lnTo>
                  <a:lnTo>
                    <a:pt x="24" y="35"/>
                  </a:lnTo>
                  <a:lnTo>
                    <a:pt x="31" y="35"/>
                  </a:lnTo>
                  <a:lnTo>
                    <a:pt x="31" y="35"/>
                  </a:lnTo>
                  <a:lnTo>
                    <a:pt x="39" y="35"/>
                  </a:lnTo>
                  <a:lnTo>
                    <a:pt x="44" y="33"/>
                  </a:lnTo>
                  <a:lnTo>
                    <a:pt x="45" y="32"/>
                  </a:lnTo>
                  <a:lnTo>
                    <a:pt x="46" y="30"/>
                  </a:lnTo>
                  <a:lnTo>
                    <a:pt x="46" y="23"/>
                  </a:lnTo>
                  <a:lnTo>
                    <a:pt x="50" y="23"/>
                  </a:lnTo>
                  <a:lnTo>
                    <a:pt x="50" y="54"/>
                  </a:lnTo>
                  <a:lnTo>
                    <a:pt x="46" y="54"/>
                  </a:lnTo>
                  <a:lnTo>
                    <a:pt x="46" y="54"/>
                  </a:lnTo>
                  <a:lnTo>
                    <a:pt x="46" y="47"/>
                  </a:lnTo>
                  <a:lnTo>
                    <a:pt x="45" y="45"/>
                  </a:lnTo>
                  <a:lnTo>
                    <a:pt x="44" y="44"/>
                  </a:lnTo>
                  <a:lnTo>
                    <a:pt x="39" y="41"/>
                  </a:lnTo>
                  <a:lnTo>
                    <a:pt x="31" y="41"/>
                  </a:lnTo>
                  <a:lnTo>
                    <a:pt x="24" y="41"/>
                  </a:lnTo>
                  <a:lnTo>
                    <a:pt x="24" y="61"/>
                  </a:lnTo>
                  <a:lnTo>
                    <a:pt x="24" y="61"/>
                  </a:lnTo>
                  <a:lnTo>
                    <a:pt x="24" y="69"/>
                  </a:lnTo>
                  <a:lnTo>
                    <a:pt x="27" y="74"/>
                  </a:lnTo>
                  <a:lnTo>
                    <a:pt x="28" y="75"/>
                  </a:lnTo>
                  <a:lnTo>
                    <a:pt x="30" y="76"/>
                  </a:lnTo>
                  <a:lnTo>
                    <a:pt x="37" y="76"/>
                  </a:lnTo>
                  <a:lnTo>
                    <a:pt x="49" y="76"/>
                  </a:lnTo>
                  <a:lnTo>
                    <a:pt x="49" y="76"/>
                  </a:lnTo>
                  <a:lnTo>
                    <a:pt x="57" y="76"/>
                  </a:lnTo>
                  <a:lnTo>
                    <a:pt x="60" y="74"/>
                  </a:lnTo>
                  <a:lnTo>
                    <a:pt x="64" y="70"/>
                  </a:lnTo>
                  <a:lnTo>
                    <a:pt x="65" y="66"/>
                  </a:lnTo>
                  <a:lnTo>
                    <a:pt x="65" y="63"/>
                  </a:lnTo>
                  <a:lnTo>
                    <a:pt x="68" y="63"/>
                  </a:lnTo>
                  <a:lnTo>
                    <a:pt x="67" y="82"/>
                  </a:lnTo>
                  <a:lnTo>
                    <a:pt x="0" y="82"/>
                  </a:lnTo>
                  <a:lnTo>
                    <a:pt x="0"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29" name="Freeform 28"/>
            <p:cNvSpPr>
              <a:spLocks/>
            </p:cNvSpPr>
            <p:nvPr userDrawn="1"/>
          </p:nvSpPr>
          <p:spPr bwMode="auto">
            <a:xfrm>
              <a:off x="5252" y="2942"/>
              <a:ext cx="84" cy="82"/>
            </a:xfrm>
            <a:custGeom>
              <a:avLst/>
              <a:gdLst>
                <a:gd name="T0" fmla="*/ 24 w 84"/>
                <a:gd name="T1" fmla="*/ 78 h 82"/>
                <a:gd name="T2" fmla="*/ 24 w 84"/>
                <a:gd name="T3" fmla="*/ 78 h 82"/>
                <a:gd name="T4" fmla="*/ 31 w 84"/>
                <a:gd name="T5" fmla="*/ 78 h 82"/>
                <a:gd name="T6" fmla="*/ 33 w 84"/>
                <a:gd name="T7" fmla="*/ 77 h 82"/>
                <a:gd name="T8" fmla="*/ 34 w 84"/>
                <a:gd name="T9" fmla="*/ 76 h 82"/>
                <a:gd name="T10" fmla="*/ 37 w 84"/>
                <a:gd name="T11" fmla="*/ 71 h 82"/>
                <a:gd name="T12" fmla="*/ 37 w 84"/>
                <a:gd name="T13" fmla="*/ 63 h 82"/>
                <a:gd name="T14" fmla="*/ 37 w 84"/>
                <a:gd name="T15" fmla="*/ 5 h 82"/>
                <a:gd name="T16" fmla="*/ 19 w 84"/>
                <a:gd name="T17" fmla="*/ 5 h 82"/>
                <a:gd name="T18" fmla="*/ 19 w 84"/>
                <a:gd name="T19" fmla="*/ 5 h 82"/>
                <a:gd name="T20" fmla="*/ 11 w 84"/>
                <a:gd name="T21" fmla="*/ 5 h 82"/>
                <a:gd name="T22" fmla="*/ 8 w 84"/>
                <a:gd name="T23" fmla="*/ 8 h 82"/>
                <a:gd name="T24" fmla="*/ 5 w 84"/>
                <a:gd name="T25" fmla="*/ 11 h 82"/>
                <a:gd name="T26" fmla="*/ 3 w 84"/>
                <a:gd name="T27" fmla="*/ 16 h 82"/>
                <a:gd name="T28" fmla="*/ 3 w 84"/>
                <a:gd name="T29" fmla="*/ 18 h 82"/>
                <a:gd name="T30" fmla="*/ 0 w 84"/>
                <a:gd name="T31" fmla="*/ 18 h 82"/>
                <a:gd name="T32" fmla="*/ 1 w 84"/>
                <a:gd name="T33" fmla="*/ 0 h 82"/>
                <a:gd name="T34" fmla="*/ 83 w 84"/>
                <a:gd name="T35" fmla="*/ 0 h 82"/>
                <a:gd name="T36" fmla="*/ 84 w 84"/>
                <a:gd name="T37" fmla="*/ 18 h 82"/>
                <a:gd name="T38" fmla="*/ 82 w 84"/>
                <a:gd name="T39" fmla="*/ 18 h 82"/>
                <a:gd name="T40" fmla="*/ 80 w 84"/>
                <a:gd name="T41" fmla="*/ 16 h 82"/>
                <a:gd name="T42" fmla="*/ 80 w 84"/>
                <a:gd name="T43" fmla="*/ 16 h 82"/>
                <a:gd name="T44" fmla="*/ 79 w 84"/>
                <a:gd name="T45" fmla="*/ 11 h 82"/>
                <a:gd name="T46" fmla="*/ 77 w 84"/>
                <a:gd name="T47" fmla="*/ 8 h 82"/>
                <a:gd name="T48" fmla="*/ 72 w 84"/>
                <a:gd name="T49" fmla="*/ 5 h 82"/>
                <a:gd name="T50" fmla="*/ 65 w 84"/>
                <a:gd name="T51" fmla="*/ 5 h 82"/>
                <a:gd name="T52" fmla="*/ 48 w 84"/>
                <a:gd name="T53" fmla="*/ 5 h 82"/>
                <a:gd name="T54" fmla="*/ 48 w 84"/>
                <a:gd name="T55" fmla="*/ 63 h 82"/>
                <a:gd name="T56" fmla="*/ 48 w 84"/>
                <a:gd name="T57" fmla="*/ 63 h 82"/>
                <a:gd name="T58" fmla="*/ 48 w 84"/>
                <a:gd name="T59" fmla="*/ 71 h 82"/>
                <a:gd name="T60" fmla="*/ 49 w 84"/>
                <a:gd name="T61" fmla="*/ 76 h 82"/>
                <a:gd name="T62" fmla="*/ 52 w 84"/>
                <a:gd name="T63" fmla="*/ 77 h 82"/>
                <a:gd name="T64" fmla="*/ 54 w 84"/>
                <a:gd name="T65" fmla="*/ 78 h 82"/>
                <a:gd name="T66" fmla="*/ 61 w 84"/>
                <a:gd name="T67" fmla="*/ 78 h 82"/>
                <a:gd name="T68" fmla="*/ 61 w 84"/>
                <a:gd name="T69" fmla="*/ 82 h 82"/>
                <a:gd name="T70" fmla="*/ 24 w 84"/>
                <a:gd name="T71" fmla="*/ 82 h 82"/>
                <a:gd name="T72" fmla="*/ 24 w 84"/>
                <a:gd name="T73"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82">
                  <a:moveTo>
                    <a:pt x="24" y="78"/>
                  </a:moveTo>
                  <a:lnTo>
                    <a:pt x="24" y="78"/>
                  </a:lnTo>
                  <a:lnTo>
                    <a:pt x="31" y="78"/>
                  </a:lnTo>
                  <a:lnTo>
                    <a:pt x="33" y="77"/>
                  </a:lnTo>
                  <a:lnTo>
                    <a:pt x="34" y="76"/>
                  </a:lnTo>
                  <a:lnTo>
                    <a:pt x="37" y="71"/>
                  </a:lnTo>
                  <a:lnTo>
                    <a:pt x="37" y="63"/>
                  </a:lnTo>
                  <a:lnTo>
                    <a:pt x="37" y="5"/>
                  </a:lnTo>
                  <a:lnTo>
                    <a:pt x="19" y="5"/>
                  </a:lnTo>
                  <a:lnTo>
                    <a:pt x="19" y="5"/>
                  </a:lnTo>
                  <a:lnTo>
                    <a:pt x="11" y="5"/>
                  </a:lnTo>
                  <a:lnTo>
                    <a:pt x="8" y="8"/>
                  </a:lnTo>
                  <a:lnTo>
                    <a:pt x="5" y="11"/>
                  </a:lnTo>
                  <a:lnTo>
                    <a:pt x="3" y="16"/>
                  </a:lnTo>
                  <a:lnTo>
                    <a:pt x="3" y="18"/>
                  </a:lnTo>
                  <a:lnTo>
                    <a:pt x="0" y="18"/>
                  </a:lnTo>
                  <a:lnTo>
                    <a:pt x="1" y="0"/>
                  </a:lnTo>
                  <a:lnTo>
                    <a:pt x="83" y="0"/>
                  </a:lnTo>
                  <a:lnTo>
                    <a:pt x="84" y="18"/>
                  </a:lnTo>
                  <a:lnTo>
                    <a:pt x="82" y="18"/>
                  </a:lnTo>
                  <a:lnTo>
                    <a:pt x="80" y="16"/>
                  </a:lnTo>
                  <a:lnTo>
                    <a:pt x="80" y="16"/>
                  </a:lnTo>
                  <a:lnTo>
                    <a:pt x="79" y="11"/>
                  </a:lnTo>
                  <a:lnTo>
                    <a:pt x="77" y="8"/>
                  </a:lnTo>
                  <a:lnTo>
                    <a:pt x="72" y="5"/>
                  </a:lnTo>
                  <a:lnTo>
                    <a:pt x="65" y="5"/>
                  </a:lnTo>
                  <a:lnTo>
                    <a:pt x="48" y="5"/>
                  </a:lnTo>
                  <a:lnTo>
                    <a:pt x="48" y="63"/>
                  </a:lnTo>
                  <a:lnTo>
                    <a:pt x="48" y="63"/>
                  </a:lnTo>
                  <a:lnTo>
                    <a:pt x="48" y="71"/>
                  </a:lnTo>
                  <a:lnTo>
                    <a:pt x="49" y="76"/>
                  </a:lnTo>
                  <a:lnTo>
                    <a:pt x="52" y="77"/>
                  </a:lnTo>
                  <a:lnTo>
                    <a:pt x="54" y="78"/>
                  </a:lnTo>
                  <a:lnTo>
                    <a:pt x="61" y="78"/>
                  </a:lnTo>
                  <a:lnTo>
                    <a:pt x="61" y="82"/>
                  </a:lnTo>
                  <a:lnTo>
                    <a:pt x="24" y="82"/>
                  </a:lnTo>
                  <a:lnTo>
                    <a:pt x="24"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0" name="Freeform 29"/>
            <p:cNvSpPr>
              <a:spLocks noEditPoints="1"/>
            </p:cNvSpPr>
            <p:nvPr userDrawn="1"/>
          </p:nvSpPr>
          <p:spPr bwMode="auto">
            <a:xfrm>
              <a:off x="4681" y="2128"/>
              <a:ext cx="390" cy="534"/>
            </a:xfrm>
            <a:custGeom>
              <a:avLst/>
              <a:gdLst>
                <a:gd name="T0" fmla="*/ 305 w 390"/>
                <a:gd name="T1" fmla="*/ 500 h 534"/>
                <a:gd name="T2" fmla="*/ 117 w 390"/>
                <a:gd name="T3" fmla="*/ 476 h 534"/>
                <a:gd name="T4" fmla="*/ 201 w 390"/>
                <a:gd name="T5" fmla="*/ 316 h 534"/>
                <a:gd name="T6" fmla="*/ 181 w 390"/>
                <a:gd name="T7" fmla="*/ 352 h 534"/>
                <a:gd name="T8" fmla="*/ 74 w 390"/>
                <a:gd name="T9" fmla="*/ 377 h 534"/>
                <a:gd name="T10" fmla="*/ 68 w 390"/>
                <a:gd name="T11" fmla="*/ 394 h 534"/>
                <a:gd name="T12" fmla="*/ 105 w 390"/>
                <a:gd name="T13" fmla="*/ 415 h 534"/>
                <a:gd name="T14" fmla="*/ 88 w 390"/>
                <a:gd name="T15" fmla="*/ 440 h 534"/>
                <a:gd name="T16" fmla="*/ 128 w 390"/>
                <a:gd name="T17" fmla="*/ 444 h 534"/>
                <a:gd name="T18" fmla="*/ 170 w 390"/>
                <a:gd name="T19" fmla="*/ 402 h 534"/>
                <a:gd name="T20" fmla="*/ 231 w 390"/>
                <a:gd name="T21" fmla="*/ 388 h 534"/>
                <a:gd name="T22" fmla="*/ 25 w 390"/>
                <a:gd name="T23" fmla="*/ 467 h 534"/>
                <a:gd name="T24" fmla="*/ 84 w 390"/>
                <a:gd name="T25" fmla="*/ 515 h 534"/>
                <a:gd name="T26" fmla="*/ 113 w 390"/>
                <a:gd name="T27" fmla="*/ 488 h 534"/>
                <a:gd name="T28" fmla="*/ 112 w 390"/>
                <a:gd name="T29" fmla="*/ 453 h 534"/>
                <a:gd name="T30" fmla="*/ 31 w 390"/>
                <a:gd name="T31" fmla="*/ 448 h 534"/>
                <a:gd name="T32" fmla="*/ 87 w 390"/>
                <a:gd name="T33" fmla="*/ 67 h 534"/>
                <a:gd name="T34" fmla="*/ 54 w 390"/>
                <a:gd name="T35" fmla="*/ 43 h 534"/>
                <a:gd name="T36" fmla="*/ 72 w 390"/>
                <a:gd name="T37" fmla="*/ 75 h 534"/>
                <a:gd name="T38" fmla="*/ 97 w 390"/>
                <a:gd name="T39" fmla="*/ 45 h 534"/>
                <a:gd name="T40" fmla="*/ 59 w 390"/>
                <a:gd name="T41" fmla="*/ 104 h 534"/>
                <a:gd name="T42" fmla="*/ 110 w 390"/>
                <a:gd name="T43" fmla="*/ 210 h 534"/>
                <a:gd name="T44" fmla="*/ 103 w 390"/>
                <a:gd name="T45" fmla="*/ 69 h 534"/>
                <a:gd name="T46" fmla="*/ 132 w 390"/>
                <a:gd name="T47" fmla="*/ 51 h 534"/>
                <a:gd name="T48" fmla="*/ 267 w 390"/>
                <a:gd name="T49" fmla="*/ 39 h 534"/>
                <a:gd name="T50" fmla="*/ 234 w 390"/>
                <a:gd name="T51" fmla="*/ 44 h 534"/>
                <a:gd name="T52" fmla="*/ 219 w 390"/>
                <a:gd name="T53" fmla="*/ 24 h 534"/>
                <a:gd name="T54" fmla="*/ 189 w 390"/>
                <a:gd name="T55" fmla="*/ 27 h 534"/>
                <a:gd name="T56" fmla="*/ 223 w 390"/>
                <a:gd name="T57" fmla="*/ 52 h 534"/>
                <a:gd name="T58" fmla="*/ 292 w 390"/>
                <a:gd name="T59" fmla="*/ 135 h 534"/>
                <a:gd name="T60" fmla="*/ 342 w 390"/>
                <a:gd name="T61" fmla="*/ 104 h 534"/>
                <a:gd name="T62" fmla="*/ 165 w 390"/>
                <a:gd name="T63" fmla="*/ 84 h 534"/>
                <a:gd name="T64" fmla="*/ 349 w 390"/>
                <a:gd name="T65" fmla="*/ 180 h 534"/>
                <a:gd name="T66" fmla="*/ 292 w 390"/>
                <a:gd name="T67" fmla="*/ 101 h 534"/>
                <a:gd name="T68" fmla="*/ 295 w 390"/>
                <a:gd name="T69" fmla="*/ 242 h 534"/>
                <a:gd name="T70" fmla="*/ 321 w 390"/>
                <a:gd name="T71" fmla="*/ 185 h 534"/>
                <a:gd name="T72" fmla="*/ 327 w 390"/>
                <a:gd name="T73" fmla="*/ 270 h 534"/>
                <a:gd name="T74" fmla="*/ 239 w 390"/>
                <a:gd name="T75" fmla="*/ 169 h 534"/>
                <a:gd name="T76" fmla="*/ 261 w 390"/>
                <a:gd name="T77" fmla="*/ 131 h 534"/>
                <a:gd name="T78" fmla="*/ 221 w 390"/>
                <a:gd name="T79" fmla="*/ 58 h 534"/>
                <a:gd name="T80" fmla="*/ 142 w 390"/>
                <a:gd name="T81" fmla="*/ 110 h 534"/>
                <a:gd name="T82" fmla="*/ 182 w 390"/>
                <a:gd name="T83" fmla="*/ 118 h 534"/>
                <a:gd name="T84" fmla="*/ 127 w 390"/>
                <a:gd name="T85" fmla="*/ 135 h 534"/>
                <a:gd name="T86" fmla="*/ 157 w 390"/>
                <a:gd name="T87" fmla="*/ 133 h 534"/>
                <a:gd name="T88" fmla="*/ 164 w 390"/>
                <a:gd name="T89" fmla="*/ 180 h 534"/>
                <a:gd name="T90" fmla="*/ 14 w 390"/>
                <a:gd name="T91" fmla="*/ 217 h 534"/>
                <a:gd name="T92" fmla="*/ 13 w 390"/>
                <a:gd name="T93" fmla="*/ 231 h 534"/>
                <a:gd name="T94" fmla="*/ 43 w 390"/>
                <a:gd name="T95" fmla="*/ 251 h 534"/>
                <a:gd name="T96" fmla="*/ 50 w 390"/>
                <a:gd name="T97" fmla="*/ 267 h 534"/>
                <a:gd name="T98" fmla="*/ 81 w 390"/>
                <a:gd name="T99" fmla="*/ 269 h 534"/>
                <a:gd name="T100" fmla="*/ 160 w 390"/>
                <a:gd name="T101" fmla="*/ 247 h 534"/>
                <a:gd name="T102" fmla="*/ 283 w 390"/>
                <a:gd name="T103" fmla="*/ 311 h 534"/>
                <a:gd name="T104" fmla="*/ 298 w 390"/>
                <a:gd name="T105" fmla="*/ 396 h 534"/>
                <a:gd name="T106" fmla="*/ 312 w 390"/>
                <a:gd name="T107" fmla="*/ 440 h 534"/>
                <a:gd name="T108" fmla="*/ 326 w 390"/>
                <a:gd name="T109" fmla="*/ 463 h 534"/>
                <a:gd name="T110" fmla="*/ 304 w 390"/>
                <a:gd name="T111" fmla="*/ 489 h 534"/>
                <a:gd name="T112" fmla="*/ 329 w 390"/>
                <a:gd name="T113" fmla="*/ 504 h 534"/>
                <a:gd name="T114" fmla="*/ 363 w 390"/>
                <a:gd name="T115" fmla="*/ 475 h 534"/>
                <a:gd name="T116" fmla="*/ 367 w 390"/>
                <a:gd name="T117" fmla="*/ 435 h 534"/>
                <a:gd name="T118" fmla="*/ 379 w 390"/>
                <a:gd name="T119" fmla="*/ 377 h 534"/>
                <a:gd name="T120" fmla="*/ 346 w 390"/>
                <a:gd name="T121" fmla="*/ 343 h 534"/>
                <a:gd name="T122" fmla="*/ 366 w 390"/>
                <a:gd name="T123" fmla="*/ 275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0" h="534">
                  <a:moveTo>
                    <a:pt x="106" y="498"/>
                  </a:moveTo>
                  <a:lnTo>
                    <a:pt x="106" y="498"/>
                  </a:lnTo>
                  <a:lnTo>
                    <a:pt x="120" y="507"/>
                  </a:lnTo>
                  <a:lnTo>
                    <a:pt x="132" y="514"/>
                  </a:lnTo>
                  <a:lnTo>
                    <a:pt x="132" y="514"/>
                  </a:lnTo>
                  <a:lnTo>
                    <a:pt x="151" y="521"/>
                  </a:lnTo>
                  <a:lnTo>
                    <a:pt x="163" y="526"/>
                  </a:lnTo>
                  <a:lnTo>
                    <a:pt x="178" y="529"/>
                  </a:lnTo>
                  <a:lnTo>
                    <a:pt x="193" y="532"/>
                  </a:lnTo>
                  <a:lnTo>
                    <a:pt x="210" y="534"/>
                  </a:lnTo>
                  <a:lnTo>
                    <a:pt x="230" y="534"/>
                  </a:lnTo>
                  <a:lnTo>
                    <a:pt x="249" y="533"/>
                  </a:lnTo>
                  <a:lnTo>
                    <a:pt x="249" y="533"/>
                  </a:lnTo>
                  <a:lnTo>
                    <a:pt x="268" y="530"/>
                  </a:lnTo>
                  <a:lnTo>
                    <a:pt x="284" y="527"/>
                  </a:lnTo>
                  <a:lnTo>
                    <a:pt x="297" y="524"/>
                  </a:lnTo>
                  <a:lnTo>
                    <a:pt x="308" y="520"/>
                  </a:lnTo>
                  <a:lnTo>
                    <a:pt x="322" y="512"/>
                  </a:lnTo>
                  <a:lnTo>
                    <a:pt x="327" y="510"/>
                  </a:lnTo>
                  <a:lnTo>
                    <a:pt x="327" y="510"/>
                  </a:lnTo>
                  <a:lnTo>
                    <a:pt x="321" y="507"/>
                  </a:lnTo>
                  <a:lnTo>
                    <a:pt x="315" y="504"/>
                  </a:lnTo>
                  <a:lnTo>
                    <a:pt x="305" y="496"/>
                  </a:lnTo>
                  <a:lnTo>
                    <a:pt x="305" y="496"/>
                  </a:lnTo>
                  <a:lnTo>
                    <a:pt x="305" y="500"/>
                  </a:lnTo>
                  <a:lnTo>
                    <a:pt x="305" y="500"/>
                  </a:lnTo>
                  <a:lnTo>
                    <a:pt x="304" y="509"/>
                  </a:lnTo>
                  <a:lnTo>
                    <a:pt x="304" y="509"/>
                  </a:lnTo>
                  <a:lnTo>
                    <a:pt x="299" y="507"/>
                  </a:lnTo>
                  <a:lnTo>
                    <a:pt x="299" y="507"/>
                  </a:lnTo>
                  <a:lnTo>
                    <a:pt x="296" y="505"/>
                  </a:lnTo>
                  <a:lnTo>
                    <a:pt x="292" y="502"/>
                  </a:lnTo>
                  <a:lnTo>
                    <a:pt x="290" y="497"/>
                  </a:lnTo>
                  <a:lnTo>
                    <a:pt x="289" y="491"/>
                  </a:lnTo>
                  <a:lnTo>
                    <a:pt x="289" y="491"/>
                  </a:lnTo>
                  <a:lnTo>
                    <a:pt x="288" y="490"/>
                  </a:lnTo>
                  <a:lnTo>
                    <a:pt x="288" y="490"/>
                  </a:lnTo>
                  <a:lnTo>
                    <a:pt x="278" y="493"/>
                  </a:lnTo>
                  <a:lnTo>
                    <a:pt x="266" y="497"/>
                  </a:lnTo>
                  <a:lnTo>
                    <a:pt x="252" y="500"/>
                  </a:lnTo>
                  <a:lnTo>
                    <a:pt x="236" y="502"/>
                  </a:lnTo>
                  <a:lnTo>
                    <a:pt x="236" y="502"/>
                  </a:lnTo>
                  <a:lnTo>
                    <a:pt x="208" y="500"/>
                  </a:lnTo>
                  <a:lnTo>
                    <a:pt x="194" y="499"/>
                  </a:lnTo>
                  <a:lnTo>
                    <a:pt x="180" y="497"/>
                  </a:lnTo>
                  <a:lnTo>
                    <a:pt x="167" y="495"/>
                  </a:lnTo>
                  <a:lnTo>
                    <a:pt x="154" y="490"/>
                  </a:lnTo>
                  <a:lnTo>
                    <a:pt x="140" y="485"/>
                  </a:lnTo>
                  <a:lnTo>
                    <a:pt x="126" y="481"/>
                  </a:lnTo>
                  <a:lnTo>
                    <a:pt x="126" y="481"/>
                  </a:lnTo>
                  <a:lnTo>
                    <a:pt x="117" y="476"/>
                  </a:lnTo>
                  <a:lnTo>
                    <a:pt x="117" y="476"/>
                  </a:lnTo>
                  <a:lnTo>
                    <a:pt x="115" y="477"/>
                  </a:lnTo>
                  <a:lnTo>
                    <a:pt x="115" y="480"/>
                  </a:lnTo>
                  <a:lnTo>
                    <a:pt x="118" y="485"/>
                  </a:lnTo>
                  <a:lnTo>
                    <a:pt x="122" y="492"/>
                  </a:lnTo>
                  <a:lnTo>
                    <a:pt x="122" y="492"/>
                  </a:lnTo>
                  <a:lnTo>
                    <a:pt x="117" y="491"/>
                  </a:lnTo>
                  <a:lnTo>
                    <a:pt x="112" y="493"/>
                  </a:lnTo>
                  <a:lnTo>
                    <a:pt x="112" y="493"/>
                  </a:lnTo>
                  <a:lnTo>
                    <a:pt x="108" y="496"/>
                  </a:lnTo>
                  <a:lnTo>
                    <a:pt x="106" y="498"/>
                  </a:lnTo>
                  <a:close/>
                  <a:moveTo>
                    <a:pt x="274" y="310"/>
                  </a:moveTo>
                  <a:lnTo>
                    <a:pt x="274" y="310"/>
                  </a:lnTo>
                  <a:lnTo>
                    <a:pt x="269" y="305"/>
                  </a:lnTo>
                  <a:lnTo>
                    <a:pt x="263" y="303"/>
                  </a:lnTo>
                  <a:lnTo>
                    <a:pt x="253" y="298"/>
                  </a:lnTo>
                  <a:lnTo>
                    <a:pt x="253" y="298"/>
                  </a:lnTo>
                  <a:lnTo>
                    <a:pt x="256" y="295"/>
                  </a:lnTo>
                  <a:lnTo>
                    <a:pt x="259" y="292"/>
                  </a:lnTo>
                  <a:lnTo>
                    <a:pt x="260" y="291"/>
                  </a:lnTo>
                  <a:lnTo>
                    <a:pt x="260" y="291"/>
                  </a:lnTo>
                  <a:lnTo>
                    <a:pt x="255" y="290"/>
                  </a:lnTo>
                  <a:lnTo>
                    <a:pt x="254" y="290"/>
                  </a:lnTo>
                  <a:lnTo>
                    <a:pt x="254" y="290"/>
                  </a:lnTo>
                  <a:lnTo>
                    <a:pt x="234" y="298"/>
                  </a:lnTo>
                  <a:lnTo>
                    <a:pt x="216" y="306"/>
                  </a:lnTo>
                  <a:lnTo>
                    <a:pt x="201" y="316"/>
                  </a:lnTo>
                  <a:lnTo>
                    <a:pt x="188" y="324"/>
                  </a:lnTo>
                  <a:lnTo>
                    <a:pt x="188" y="324"/>
                  </a:lnTo>
                  <a:lnTo>
                    <a:pt x="188" y="324"/>
                  </a:lnTo>
                  <a:lnTo>
                    <a:pt x="188" y="324"/>
                  </a:lnTo>
                  <a:lnTo>
                    <a:pt x="185" y="326"/>
                  </a:lnTo>
                  <a:lnTo>
                    <a:pt x="180" y="326"/>
                  </a:lnTo>
                  <a:lnTo>
                    <a:pt x="173" y="325"/>
                  </a:lnTo>
                  <a:lnTo>
                    <a:pt x="169" y="324"/>
                  </a:lnTo>
                  <a:lnTo>
                    <a:pt x="166" y="322"/>
                  </a:lnTo>
                  <a:lnTo>
                    <a:pt x="165" y="333"/>
                  </a:lnTo>
                  <a:lnTo>
                    <a:pt x="165" y="333"/>
                  </a:lnTo>
                  <a:lnTo>
                    <a:pt x="171" y="335"/>
                  </a:lnTo>
                  <a:lnTo>
                    <a:pt x="176" y="337"/>
                  </a:lnTo>
                  <a:lnTo>
                    <a:pt x="176" y="337"/>
                  </a:lnTo>
                  <a:lnTo>
                    <a:pt x="170" y="339"/>
                  </a:lnTo>
                  <a:lnTo>
                    <a:pt x="166" y="340"/>
                  </a:lnTo>
                  <a:lnTo>
                    <a:pt x="164" y="342"/>
                  </a:lnTo>
                  <a:lnTo>
                    <a:pt x="167" y="351"/>
                  </a:lnTo>
                  <a:lnTo>
                    <a:pt x="167" y="351"/>
                  </a:lnTo>
                  <a:lnTo>
                    <a:pt x="171" y="349"/>
                  </a:lnTo>
                  <a:lnTo>
                    <a:pt x="176" y="348"/>
                  </a:lnTo>
                  <a:lnTo>
                    <a:pt x="181" y="347"/>
                  </a:lnTo>
                  <a:lnTo>
                    <a:pt x="181" y="347"/>
                  </a:lnTo>
                  <a:lnTo>
                    <a:pt x="181" y="348"/>
                  </a:lnTo>
                  <a:lnTo>
                    <a:pt x="181" y="348"/>
                  </a:lnTo>
                  <a:lnTo>
                    <a:pt x="181" y="352"/>
                  </a:lnTo>
                  <a:lnTo>
                    <a:pt x="179" y="357"/>
                  </a:lnTo>
                  <a:lnTo>
                    <a:pt x="177" y="363"/>
                  </a:lnTo>
                  <a:lnTo>
                    <a:pt x="172" y="368"/>
                  </a:lnTo>
                  <a:lnTo>
                    <a:pt x="160" y="377"/>
                  </a:lnTo>
                  <a:lnTo>
                    <a:pt x="155" y="380"/>
                  </a:lnTo>
                  <a:lnTo>
                    <a:pt x="149" y="383"/>
                  </a:lnTo>
                  <a:lnTo>
                    <a:pt x="149" y="383"/>
                  </a:lnTo>
                  <a:lnTo>
                    <a:pt x="137" y="386"/>
                  </a:lnTo>
                  <a:lnTo>
                    <a:pt x="128" y="388"/>
                  </a:lnTo>
                  <a:lnTo>
                    <a:pt x="121" y="388"/>
                  </a:lnTo>
                  <a:lnTo>
                    <a:pt x="117" y="387"/>
                  </a:lnTo>
                  <a:lnTo>
                    <a:pt x="117" y="387"/>
                  </a:lnTo>
                  <a:lnTo>
                    <a:pt x="111" y="381"/>
                  </a:lnTo>
                  <a:lnTo>
                    <a:pt x="107" y="377"/>
                  </a:lnTo>
                  <a:lnTo>
                    <a:pt x="104" y="372"/>
                  </a:lnTo>
                  <a:lnTo>
                    <a:pt x="103" y="370"/>
                  </a:lnTo>
                  <a:lnTo>
                    <a:pt x="100" y="370"/>
                  </a:lnTo>
                  <a:lnTo>
                    <a:pt x="100" y="370"/>
                  </a:lnTo>
                  <a:lnTo>
                    <a:pt x="98" y="370"/>
                  </a:lnTo>
                  <a:lnTo>
                    <a:pt x="96" y="371"/>
                  </a:lnTo>
                  <a:lnTo>
                    <a:pt x="96" y="371"/>
                  </a:lnTo>
                  <a:lnTo>
                    <a:pt x="89" y="370"/>
                  </a:lnTo>
                  <a:lnTo>
                    <a:pt x="83" y="371"/>
                  </a:lnTo>
                  <a:lnTo>
                    <a:pt x="77" y="373"/>
                  </a:lnTo>
                  <a:lnTo>
                    <a:pt x="75" y="374"/>
                  </a:lnTo>
                  <a:lnTo>
                    <a:pt x="74" y="377"/>
                  </a:lnTo>
                  <a:lnTo>
                    <a:pt x="74" y="377"/>
                  </a:lnTo>
                  <a:lnTo>
                    <a:pt x="83" y="377"/>
                  </a:lnTo>
                  <a:lnTo>
                    <a:pt x="88" y="378"/>
                  </a:lnTo>
                  <a:lnTo>
                    <a:pt x="88" y="379"/>
                  </a:lnTo>
                  <a:lnTo>
                    <a:pt x="85" y="380"/>
                  </a:lnTo>
                  <a:lnTo>
                    <a:pt x="85" y="380"/>
                  </a:lnTo>
                  <a:lnTo>
                    <a:pt x="84" y="383"/>
                  </a:lnTo>
                  <a:lnTo>
                    <a:pt x="84" y="385"/>
                  </a:lnTo>
                  <a:lnTo>
                    <a:pt x="87" y="387"/>
                  </a:lnTo>
                  <a:lnTo>
                    <a:pt x="90" y="389"/>
                  </a:lnTo>
                  <a:lnTo>
                    <a:pt x="104" y="398"/>
                  </a:lnTo>
                  <a:lnTo>
                    <a:pt x="104" y="398"/>
                  </a:lnTo>
                  <a:lnTo>
                    <a:pt x="105" y="398"/>
                  </a:lnTo>
                  <a:lnTo>
                    <a:pt x="105" y="399"/>
                  </a:lnTo>
                  <a:lnTo>
                    <a:pt x="104" y="399"/>
                  </a:lnTo>
                  <a:lnTo>
                    <a:pt x="104" y="399"/>
                  </a:lnTo>
                  <a:lnTo>
                    <a:pt x="99" y="399"/>
                  </a:lnTo>
                  <a:lnTo>
                    <a:pt x="93" y="396"/>
                  </a:lnTo>
                  <a:lnTo>
                    <a:pt x="82" y="392"/>
                  </a:lnTo>
                  <a:lnTo>
                    <a:pt x="82" y="392"/>
                  </a:lnTo>
                  <a:lnTo>
                    <a:pt x="78" y="392"/>
                  </a:lnTo>
                  <a:lnTo>
                    <a:pt x="76" y="392"/>
                  </a:lnTo>
                  <a:lnTo>
                    <a:pt x="75" y="394"/>
                  </a:lnTo>
                  <a:lnTo>
                    <a:pt x="75" y="394"/>
                  </a:lnTo>
                  <a:lnTo>
                    <a:pt x="72" y="394"/>
                  </a:lnTo>
                  <a:lnTo>
                    <a:pt x="68" y="394"/>
                  </a:lnTo>
                  <a:lnTo>
                    <a:pt x="65" y="396"/>
                  </a:lnTo>
                  <a:lnTo>
                    <a:pt x="61" y="399"/>
                  </a:lnTo>
                  <a:lnTo>
                    <a:pt x="59" y="401"/>
                  </a:lnTo>
                  <a:lnTo>
                    <a:pt x="58" y="405"/>
                  </a:lnTo>
                  <a:lnTo>
                    <a:pt x="57" y="408"/>
                  </a:lnTo>
                  <a:lnTo>
                    <a:pt x="59" y="413"/>
                  </a:lnTo>
                  <a:lnTo>
                    <a:pt x="59" y="413"/>
                  </a:lnTo>
                  <a:lnTo>
                    <a:pt x="62" y="408"/>
                  </a:lnTo>
                  <a:lnTo>
                    <a:pt x="66" y="405"/>
                  </a:lnTo>
                  <a:lnTo>
                    <a:pt x="68" y="405"/>
                  </a:lnTo>
                  <a:lnTo>
                    <a:pt x="70" y="405"/>
                  </a:lnTo>
                  <a:lnTo>
                    <a:pt x="70" y="405"/>
                  </a:lnTo>
                  <a:lnTo>
                    <a:pt x="70" y="406"/>
                  </a:lnTo>
                  <a:lnTo>
                    <a:pt x="70" y="409"/>
                  </a:lnTo>
                  <a:lnTo>
                    <a:pt x="70" y="411"/>
                  </a:lnTo>
                  <a:lnTo>
                    <a:pt x="72" y="414"/>
                  </a:lnTo>
                  <a:lnTo>
                    <a:pt x="73" y="415"/>
                  </a:lnTo>
                  <a:lnTo>
                    <a:pt x="73" y="415"/>
                  </a:lnTo>
                  <a:lnTo>
                    <a:pt x="76" y="416"/>
                  </a:lnTo>
                  <a:lnTo>
                    <a:pt x="80" y="416"/>
                  </a:lnTo>
                  <a:lnTo>
                    <a:pt x="90" y="415"/>
                  </a:lnTo>
                  <a:lnTo>
                    <a:pt x="99" y="414"/>
                  </a:lnTo>
                  <a:lnTo>
                    <a:pt x="103" y="414"/>
                  </a:lnTo>
                  <a:lnTo>
                    <a:pt x="105" y="414"/>
                  </a:lnTo>
                  <a:lnTo>
                    <a:pt x="105" y="414"/>
                  </a:lnTo>
                  <a:lnTo>
                    <a:pt x="105" y="415"/>
                  </a:lnTo>
                  <a:lnTo>
                    <a:pt x="103" y="416"/>
                  </a:lnTo>
                  <a:lnTo>
                    <a:pt x="95" y="417"/>
                  </a:lnTo>
                  <a:lnTo>
                    <a:pt x="85" y="418"/>
                  </a:lnTo>
                  <a:lnTo>
                    <a:pt x="82" y="421"/>
                  </a:lnTo>
                  <a:lnTo>
                    <a:pt x="80" y="422"/>
                  </a:lnTo>
                  <a:lnTo>
                    <a:pt x="80" y="422"/>
                  </a:lnTo>
                  <a:lnTo>
                    <a:pt x="81" y="425"/>
                  </a:lnTo>
                  <a:lnTo>
                    <a:pt x="81" y="425"/>
                  </a:lnTo>
                  <a:lnTo>
                    <a:pt x="80" y="426"/>
                  </a:lnTo>
                  <a:lnTo>
                    <a:pt x="78" y="429"/>
                  </a:lnTo>
                  <a:lnTo>
                    <a:pt x="76" y="433"/>
                  </a:lnTo>
                  <a:lnTo>
                    <a:pt x="75" y="438"/>
                  </a:lnTo>
                  <a:lnTo>
                    <a:pt x="75" y="438"/>
                  </a:lnTo>
                  <a:lnTo>
                    <a:pt x="75" y="440"/>
                  </a:lnTo>
                  <a:lnTo>
                    <a:pt x="76" y="444"/>
                  </a:lnTo>
                  <a:lnTo>
                    <a:pt x="78" y="447"/>
                  </a:lnTo>
                  <a:lnTo>
                    <a:pt x="83" y="451"/>
                  </a:lnTo>
                  <a:lnTo>
                    <a:pt x="83" y="451"/>
                  </a:lnTo>
                  <a:lnTo>
                    <a:pt x="83" y="450"/>
                  </a:lnTo>
                  <a:lnTo>
                    <a:pt x="83" y="445"/>
                  </a:lnTo>
                  <a:lnTo>
                    <a:pt x="83" y="441"/>
                  </a:lnTo>
                  <a:lnTo>
                    <a:pt x="83" y="440"/>
                  </a:lnTo>
                  <a:lnTo>
                    <a:pt x="84" y="439"/>
                  </a:lnTo>
                  <a:lnTo>
                    <a:pt x="84" y="439"/>
                  </a:lnTo>
                  <a:lnTo>
                    <a:pt x="85" y="439"/>
                  </a:lnTo>
                  <a:lnTo>
                    <a:pt x="88" y="440"/>
                  </a:lnTo>
                  <a:lnTo>
                    <a:pt x="89" y="443"/>
                  </a:lnTo>
                  <a:lnTo>
                    <a:pt x="91" y="444"/>
                  </a:lnTo>
                  <a:lnTo>
                    <a:pt x="91" y="444"/>
                  </a:lnTo>
                  <a:lnTo>
                    <a:pt x="95" y="443"/>
                  </a:lnTo>
                  <a:lnTo>
                    <a:pt x="97" y="441"/>
                  </a:lnTo>
                  <a:lnTo>
                    <a:pt x="102" y="437"/>
                  </a:lnTo>
                  <a:lnTo>
                    <a:pt x="107" y="431"/>
                  </a:lnTo>
                  <a:lnTo>
                    <a:pt x="111" y="428"/>
                  </a:lnTo>
                  <a:lnTo>
                    <a:pt x="115" y="425"/>
                  </a:lnTo>
                  <a:lnTo>
                    <a:pt x="115" y="425"/>
                  </a:lnTo>
                  <a:lnTo>
                    <a:pt x="121" y="423"/>
                  </a:lnTo>
                  <a:lnTo>
                    <a:pt x="125" y="422"/>
                  </a:lnTo>
                  <a:lnTo>
                    <a:pt x="126" y="423"/>
                  </a:lnTo>
                  <a:lnTo>
                    <a:pt x="126" y="424"/>
                  </a:lnTo>
                  <a:lnTo>
                    <a:pt x="125" y="428"/>
                  </a:lnTo>
                  <a:lnTo>
                    <a:pt x="125" y="430"/>
                  </a:lnTo>
                  <a:lnTo>
                    <a:pt x="127" y="431"/>
                  </a:lnTo>
                  <a:lnTo>
                    <a:pt x="127" y="431"/>
                  </a:lnTo>
                  <a:lnTo>
                    <a:pt x="130" y="432"/>
                  </a:lnTo>
                  <a:lnTo>
                    <a:pt x="132" y="433"/>
                  </a:lnTo>
                  <a:lnTo>
                    <a:pt x="132" y="436"/>
                  </a:lnTo>
                  <a:lnTo>
                    <a:pt x="130" y="438"/>
                  </a:lnTo>
                  <a:lnTo>
                    <a:pt x="127" y="441"/>
                  </a:lnTo>
                  <a:lnTo>
                    <a:pt x="125" y="444"/>
                  </a:lnTo>
                  <a:lnTo>
                    <a:pt x="125" y="444"/>
                  </a:lnTo>
                  <a:lnTo>
                    <a:pt x="128" y="444"/>
                  </a:lnTo>
                  <a:lnTo>
                    <a:pt x="134" y="443"/>
                  </a:lnTo>
                  <a:lnTo>
                    <a:pt x="139" y="438"/>
                  </a:lnTo>
                  <a:lnTo>
                    <a:pt x="141" y="436"/>
                  </a:lnTo>
                  <a:lnTo>
                    <a:pt x="142" y="432"/>
                  </a:lnTo>
                  <a:lnTo>
                    <a:pt x="142" y="432"/>
                  </a:lnTo>
                  <a:lnTo>
                    <a:pt x="143" y="430"/>
                  </a:lnTo>
                  <a:lnTo>
                    <a:pt x="144" y="430"/>
                  </a:lnTo>
                  <a:lnTo>
                    <a:pt x="145" y="429"/>
                  </a:lnTo>
                  <a:lnTo>
                    <a:pt x="147" y="428"/>
                  </a:lnTo>
                  <a:lnTo>
                    <a:pt x="147" y="428"/>
                  </a:lnTo>
                  <a:lnTo>
                    <a:pt x="148" y="426"/>
                  </a:lnTo>
                  <a:lnTo>
                    <a:pt x="148" y="424"/>
                  </a:lnTo>
                  <a:lnTo>
                    <a:pt x="148" y="422"/>
                  </a:lnTo>
                  <a:lnTo>
                    <a:pt x="149" y="420"/>
                  </a:lnTo>
                  <a:lnTo>
                    <a:pt x="149" y="420"/>
                  </a:lnTo>
                  <a:lnTo>
                    <a:pt x="150" y="417"/>
                  </a:lnTo>
                  <a:lnTo>
                    <a:pt x="152" y="416"/>
                  </a:lnTo>
                  <a:lnTo>
                    <a:pt x="157" y="415"/>
                  </a:lnTo>
                  <a:lnTo>
                    <a:pt x="160" y="414"/>
                  </a:lnTo>
                  <a:lnTo>
                    <a:pt x="162" y="413"/>
                  </a:lnTo>
                  <a:lnTo>
                    <a:pt x="163" y="411"/>
                  </a:lnTo>
                  <a:lnTo>
                    <a:pt x="163" y="411"/>
                  </a:lnTo>
                  <a:lnTo>
                    <a:pt x="163" y="408"/>
                  </a:lnTo>
                  <a:lnTo>
                    <a:pt x="165" y="405"/>
                  </a:lnTo>
                  <a:lnTo>
                    <a:pt x="167" y="403"/>
                  </a:lnTo>
                  <a:lnTo>
                    <a:pt x="170" y="402"/>
                  </a:lnTo>
                  <a:lnTo>
                    <a:pt x="170" y="402"/>
                  </a:lnTo>
                  <a:lnTo>
                    <a:pt x="171" y="403"/>
                  </a:lnTo>
                  <a:lnTo>
                    <a:pt x="173" y="407"/>
                  </a:lnTo>
                  <a:lnTo>
                    <a:pt x="177" y="410"/>
                  </a:lnTo>
                  <a:lnTo>
                    <a:pt x="180" y="413"/>
                  </a:lnTo>
                  <a:lnTo>
                    <a:pt x="184" y="415"/>
                  </a:lnTo>
                  <a:lnTo>
                    <a:pt x="184" y="415"/>
                  </a:lnTo>
                  <a:lnTo>
                    <a:pt x="197" y="408"/>
                  </a:lnTo>
                  <a:lnTo>
                    <a:pt x="197" y="408"/>
                  </a:lnTo>
                  <a:lnTo>
                    <a:pt x="202" y="406"/>
                  </a:lnTo>
                  <a:lnTo>
                    <a:pt x="206" y="403"/>
                  </a:lnTo>
                  <a:lnTo>
                    <a:pt x="206" y="403"/>
                  </a:lnTo>
                  <a:lnTo>
                    <a:pt x="203" y="400"/>
                  </a:lnTo>
                  <a:lnTo>
                    <a:pt x="201" y="398"/>
                  </a:lnTo>
                  <a:lnTo>
                    <a:pt x="199" y="394"/>
                  </a:lnTo>
                  <a:lnTo>
                    <a:pt x="199" y="394"/>
                  </a:lnTo>
                  <a:lnTo>
                    <a:pt x="197" y="391"/>
                  </a:lnTo>
                  <a:lnTo>
                    <a:pt x="199" y="388"/>
                  </a:lnTo>
                  <a:lnTo>
                    <a:pt x="199" y="388"/>
                  </a:lnTo>
                  <a:lnTo>
                    <a:pt x="202" y="393"/>
                  </a:lnTo>
                  <a:lnTo>
                    <a:pt x="207" y="396"/>
                  </a:lnTo>
                  <a:lnTo>
                    <a:pt x="211" y="400"/>
                  </a:lnTo>
                  <a:lnTo>
                    <a:pt x="211" y="400"/>
                  </a:lnTo>
                  <a:lnTo>
                    <a:pt x="229" y="389"/>
                  </a:lnTo>
                  <a:lnTo>
                    <a:pt x="229" y="389"/>
                  </a:lnTo>
                  <a:lnTo>
                    <a:pt x="231" y="388"/>
                  </a:lnTo>
                  <a:lnTo>
                    <a:pt x="231" y="388"/>
                  </a:lnTo>
                  <a:lnTo>
                    <a:pt x="231" y="388"/>
                  </a:lnTo>
                  <a:lnTo>
                    <a:pt x="231" y="388"/>
                  </a:lnTo>
                  <a:lnTo>
                    <a:pt x="230" y="385"/>
                  </a:lnTo>
                  <a:lnTo>
                    <a:pt x="225" y="381"/>
                  </a:lnTo>
                  <a:lnTo>
                    <a:pt x="222" y="377"/>
                  </a:lnTo>
                  <a:lnTo>
                    <a:pt x="222" y="374"/>
                  </a:lnTo>
                  <a:lnTo>
                    <a:pt x="224" y="373"/>
                  </a:lnTo>
                  <a:lnTo>
                    <a:pt x="224" y="373"/>
                  </a:lnTo>
                  <a:lnTo>
                    <a:pt x="225" y="372"/>
                  </a:lnTo>
                  <a:lnTo>
                    <a:pt x="225" y="370"/>
                  </a:lnTo>
                  <a:lnTo>
                    <a:pt x="222" y="363"/>
                  </a:lnTo>
                  <a:lnTo>
                    <a:pt x="221" y="357"/>
                  </a:lnTo>
                  <a:lnTo>
                    <a:pt x="221" y="354"/>
                  </a:lnTo>
                  <a:lnTo>
                    <a:pt x="222" y="352"/>
                  </a:lnTo>
                  <a:lnTo>
                    <a:pt x="222" y="352"/>
                  </a:lnTo>
                  <a:lnTo>
                    <a:pt x="254" y="336"/>
                  </a:lnTo>
                  <a:lnTo>
                    <a:pt x="282" y="322"/>
                  </a:lnTo>
                  <a:lnTo>
                    <a:pt x="282" y="322"/>
                  </a:lnTo>
                  <a:lnTo>
                    <a:pt x="281" y="319"/>
                  </a:lnTo>
                  <a:lnTo>
                    <a:pt x="278" y="314"/>
                  </a:lnTo>
                  <a:lnTo>
                    <a:pt x="274" y="310"/>
                  </a:lnTo>
                  <a:close/>
                  <a:moveTo>
                    <a:pt x="25" y="461"/>
                  </a:moveTo>
                  <a:lnTo>
                    <a:pt x="25" y="461"/>
                  </a:lnTo>
                  <a:lnTo>
                    <a:pt x="25" y="465"/>
                  </a:lnTo>
                  <a:lnTo>
                    <a:pt x="25" y="467"/>
                  </a:lnTo>
                  <a:lnTo>
                    <a:pt x="28" y="470"/>
                  </a:lnTo>
                  <a:lnTo>
                    <a:pt x="28" y="470"/>
                  </a:lnTo>
                  <a:lnTo>
                    <a:pt x="32" y="472"/>
                  </a:lnTo>
                  <a:lnTo>
                    <a:pt x="35" y="473"/>
                  </a:lnTo>
                  <a:lnTo>
                    <a:pt x="36" y="472"/>
                  </a:lnTo>
                  <a:lnTo>
                    <a:pt x="36" y="472"/>
                  </a:lnTo>
                  <a:lnTo>
                    <a:pt x="37" y="469"/>
                  </a:lnTo>
                  <a:lnTo>
                    <a:pt x="38" y="467"/>
                  </a:lnTo>
                  <a:lnTo>
                    <a:pt x="38" y="465"/>
                  </a:lnTo>
                  <a:lnTo>
                    <a:pt x="38" y="462"/>
                  </a:lnTo>
                  <a:lnTo>
                    <a:pt x="38" y="462"/>
                  </a:lnTo>
                  <a:lnTo>
                    <a:pt x="39" y="461"/>
                  </a:lnTo>
                  <a:lnTo>
                    <a:pt x="40" y="461"/>
                  </a:lnTo>
                  <a:lnTo>
                    <a:pt x="40" y="461"/>
                  </a:lnTo>
                  <a:lnTo>
                    <a:pt x="43" y="460"/>
                  </a:lnTo>
                  <a:lnTo>
                    <a:pt x="43" y="460"/>
                  </a:lnTo>
                  <a:lnTo>
                    <a:pt x="55" y="466"/>
                  </a:lnTo>
                  <a:lnTo>
                    <a:pt x="68" y="473"/>
                  </a:lnTo>
                  <a:lnTo>
                    <a:pt x="92" y="489"/>
                  </a:lnTo>
                  <a:lnTo>
                    <a:pt x="92" y="489"/>
                  </a:lnTo>
                  <a:lnTo>
                    <a:pt x="95" y="491"/>
                  </a:lnTo>
                  <a:lnTo>
                    <a:pt x="95" y="491"/>
                  </a:lnTo>
                  <a:lnTo>
                    <a:pt x="92" y="498"/>
                  </a:lnTo>
                  <a:lnTo>
                    <a:pt x="92" y="498"/>
                  </a:lnTo>
                  <a:lnTo>
                    <a:pt x="87" y="510"/>
                  </a:lnTo>
                  <a:lnTo>
                    <a:pt x="84" y="515"/>
                  </a:lnTo>
                  <a:lnTo>
                    <a:pt x="84" y="520"/>
                  </a:lnTo>
                  <a:lnTo>
                    <a:pt x="84" y="520"/>
                  </a:lnTo>
                  <a:lnTo>
                    <a:pt x="84" y="522"/>
                  </a:lnTo>
                  <a:lnTo>
                    <a:pt x="87" y="525"/>
                  </a:lnTo>
                  <a:lnTo>
                    <a:pt x="89" y="526"/>
                  </a:lnTo>
                  <a:lnTo>
                    <a:pt x="91" y="526"/>
                  </a:lnTo>
                  <a:lnTo>
                    <a:pt x="91" y="526"/>
                  </a:lnTo>
                  <a:lnTo>
                    <a:pt x="95" y="526"/>
                  </a:lnTo>
                  <a:lnTo>
                    <a:pt x="97" y="525"/>
                  </a:lnTo>
                  <a:lnTo>
                    <a:pt x="98" y="522"/>
                  </a:lnTo>
                  <a:lnTo>
                    <a:pt x="99" y="520"/>
                  </a:lnTo>
                  <a:lnTo>
                    <a:pt x="99" y="520"/>
                  </a:lnTo>
                  <a:lnTo>
                    <a:pt x="99" y="518"/>
                  </a:lnTo>
                  <a:lnTo>
                    <a:pt x="99" y="517"/>
                  </a:lnTo>
                  <a:lnTo>
                    <a:pt x="97" y="513"/>
                  </a:lnTo>
                  <a:lnTo>
                    <a:pt x="95" y="512"/>
                  </a:lnTo>
                  <a:lnTo>
                    <a:pt x="95" y="512"/>
                  </a:lnTo>
                  <a:lnTo>
                    <a:pt x="95" y="512"/>
                  </a:lnTo>
                  <a:lnTo>
                    <a:pt x="97" y="504"/>
                  </a:lnTo>
                  <a:lnTo>
                    <a:pt x="97" y="504"/>
                  </a:lnTo>
                  <a:lnTo>
                    <a:pt x="100" y="498"/>
                  </a:lnTo>
                  <a:lnTo>
                    <a:pt x="103" y="493"/>
                  </a:lnTo>
                  <a:lnTo>
                    <a:pt x="105" y="491"/>
                  </a:lnTo>
                  <a:lnTo>
                    <a:pt x="107" y="489"/>
                  </a:lnTo>
                  <a:lnTo>
                    <a:pt x="112" y="488"/>
                  </a:lnTo>
                  <a:lnTo>
                    <a:pt x="113" y="488"/>
                  </a:lnTo>
                  <a:lnTo>
                    <a:pt x="113" y="488"/>
                  </a:lnTo>
                  <a:lnTo>
                    <a:pt x="112" y="485"/>
                  </a:lnTo>
                  <a:lnTo>
                    <a:pt x="111" y="482"/>
                  </a:lnTo>
                  <a:lnTo>
                    <a:pt x="110" y="478"/>
                  </a:lnTo>
                  <a:lnTo>
                    <a:pt x="111" y="475"/>
                  </a:lnTo>
                  <a:lnTo>
                    <a:pt x="112" y="470"/>
                  </a:lnTo>
                  <a:lnTo>
                    <a:pt x="114" y="466"/>
                  </a:lnTo>
                  <a:lnTo>
                    <a:pt x="114" y="466"/>
                  </a:lnTo>
                  <a:lnTo>
                    <a:pt x="119" y="454"/>
                  </a:lnTo>
                  <a:lnTo>
                    <a:pt x="121" y="446"/>
                  </a:lnTo>
                  <a:lnTo>
                    <a:pt x="121" y="446"/>
                  </a:lnTo>
                  <a:lnTo>
                    <a:pt x="121" y="443"/>
                  </a:lnTo>
                  <a:lnTo>
                    <a:pt x="119" y="440"/>
                  </a:lnTo>
                  <a:lnTo>
                    <a:pt x="117" y="438"/>
                  </a:lnTo>
                  <a:lnTo>
                    <a:pt x="114" y="437"/>
                  </a:lnTo>
                  <a:lnTo>
                    <a:pt x="114" y="437"/>
                  </a:lnTo>
                  <a:lnTo>
                    <a:pt x="111" y="438"/>
                  </a:lnTo>
                  <a:lnTo>
                    <a:pt x="108" y="439"/>
                  </a:lnTo>
                  <a:lnTo>
                    <a:pt x="106" y="441"/>
                  </a:lnTo>
                  <a:lnTo>
                    <a:pt x="105" y="444"/>
                  </a:lnTo>
                  <a:lnTo>
                    <a:pt x="105" y="444"/>
                  </a:lnTo>
                  <a:lnTo>
                    <a:pt x="105" y="447"/>
                  </a:lnTo>
                  <a:lnTo>
                    <a:pt x="106" y="450"/>
                  </a:lnTo>
                  <a:lnTo>
                    <a:pt x="108" y="452"/>
                  </a:lnTo>
                  <a:lnTo>
                    <a:pt x="111" y="453"/>
                  </a:lnTo>
                  <a:lnTo>
                    <a:pt x="112" y="453"/>
                  </a:lnTo>
                  <a:lnTo>
                    <a:pt x="112" y="453"/>
                  </a:lnTo>
                  <a:lnTo>
                    <a:pt x="108" y="463"/>
                  </a:lnTo>
                  <a:lnTo>
                    <a:pt x="104" y="469"/>
                  </a:lnTo>
                  <a:lnTo>
                    <a:pt x="104" y="469"/>
                  </a:lnTo>
                  <a:lnTo>
                    <a:pt x="99" y="467"/>
                  </a:lnTo>
                  <a:lnTo>
                    <a:pt x="99" y="467"/>
                  </a:lnTo>
                  <a:lnTo>
                    <a:pt x="75" y="454"/>
                  </a:lnTo>
                  <a:lnTo>
                    <a:pt x="63" y="450"/>
                  </a:lnTo>
                  <a:lnTo>
                    <a:pt x="50" y="446"/>
                  </a:lnTo>
                  <a:lnTo>
                    <a:pt x="50" y="446"/>
                  </a:lnTo>
                  <a:lnTo>
                    <a:pt x="51" y="443"/>
                  </a:lnTo>
                  <a:lnTo>
                    <a:pt x="51" y="443"/>
                  </a:lnTo>
                  <a:lnTo>
                    <a:pt x="54" y="437"/>
                  </a:lnTo>
                  <a:lnTo>
                    <a:pt x="55" y="435"/>
                  </a:lnTo>
                  <a:lnTo>
                    <a:pt x="55" y="435"/>
                  </a:lnTo>
                  <a:lnTo>
                    <a:pt x="54" y="436"/>
                  </a:lnTo>
                  <a:lnTo>
                    <a:pt x="50" y="438"/>
                  </a:lnTo>
                  <a:lnTo>
                    <a:pt x="50" y="438"/>
                  </a:lnTo>
                  <a:lnTo>
                    <a:pt x="44" y="440"/>
                  </a:lnTo>
                  <a:lnTo>
                    <a:pt x="39" y="441"/>
                  </a:lnTo>
                  <a:lnTo>
                    <a:pt x="39" y="441"/>
                  </a:lnTo>
                  <a:lnTo>
                    <a:pt x="37" y="441"/>
                  </a:lnTo>
                  <a:lnTo>
                    <a:pt x="35" y="441"/>
                  </a:lnTo>
                  <a:lnTo>
                    <a:pt x="35" y="441"/>
                  </a:lnTo>
                  <a:lnTo>
                    <a:pt x="32" y="443"/>
                  </a:lnTo>
                  <a:lnTo>
                    <a:pt x="31" y="448"/>
                  </a:lnTo>
                  <a:lnTo>
                    <a:pt x="31" y="448"/>
                  </a:lnTo>
                  <a:lnTo>
                    <a:pt x="28" y="455"/>
                  </a:lnTo>
                  <a:lnTo>
                    <a:pt x="28" y="455"/>
                  </a:lnTo>
                  <a:lnTo>
                    <a:pt x="26" y="459"/>
                  </a:lnTo>
                  <a:lnTo>
                    <a:pt x="25" y="461"/>
                  </a:lnTo>
                  <a:close/>
                  <a:moveTo>
                    <a:pt x="30" y="76"/>
                  </a:moveTo>
                  <a:lnTo>
                    <a:pt x="30" y="76"/>
                  </a:lnTo>
                  <a:lnTo>
                    <a:pt x="40" y="75"/>
                  </a:lnTo>
                  <a:lnTo>
                    <a:pt x="45" y="74"/>
                  </a:lnTo>
                  <a:lnTo>
                    <a:pt x="45" y="51"/>
                  </a:lnTo>
                  <a:lnTo>
                    <a:pt x="45" y="51"/>
                  </a:lnTo>
                  <a:lnTo>
                    <a:pt x="33" y="49"/>
                  </a:lnTo>
                  <a:lnTo>
                    <a:pt x="33" y="49"/>
                  </a:lnTo>
                  <a:lnTo>
                    <a:pt x="30" y="49"/>
                  </a:lnTo>
                  <a:lnTo>
                    <a:pt x="26" y="50"/>
                  </a:lnTo>
                  <a:lnTo>
                    <a:pt x="25" y="51"/>
                  </a:lnTo>
                  <a:lnTo>
                    <a:pt x="23" y="53"/>
                  </a:lnTo>
                  <a:lnTo>
                    <a:pt x="22" y="57"/>
                  </a:lnTo>
                  <a:lnTo>
                    <a:pt x="22" y="59"/>
                  </a:lnTo>
                  <a:lnTo>
                    <a:pt x="23" y="66"/>
                  </a:lnTo>
                  <a:lnTo>
                    <a:pt x="23" y="66"/>
                  </a:lnTo>
                  <a:lnTo>
                    <a:pt x="24" y="70"/>
                  </a:lnTo>
                  <a:lnTo>
                    <a:pt x="26" y="74"/>
                  </a:lnTo>
                  <a:lnTo>
                    <a:pt x="28" y="75"/>
                  </a:lnTo>
                  <a:lnTo>
                    <a:pt x="30" y="76"/>
                  </a:lnTo>
                  <a:close/>
                  <a:moveTo>
                    <a:pt x="87" y="67"/>
                  </a:moveTo>
                  <a:lnTo>
                    <a:pt x="87" y="67"/>
                  </a:lnTo>
                  <a:lnTo>
                    <a:pt x="87" y="60"/>
                  </a:lnTo>
                  <a:lnTo>
                    <a:pt x="87" y="60"/>
                  </a:lnTo>
                  <a:lnTo>
                    <a:pt x="87" y="47"/>
                  </a:lnTo>
                  <a:lnTo>
                    <a:pt x="87" y="47"/>
                  </a:lnTo>
                  <a:lnTo>
                    <a:pt x="87" y="45"/>
                  </a:lnTo>
                  <a:lnTo>
                    <a:pt x="85" y="44"/>
                  </a:lnTo>
                  <a:lnTo>
                    <a:pt x="84" y="43"/>
                  </a:lnTo>
                  <a:lnTo>
                    <a:pt x="84" y="43"/>
                  </a:lnTo>
                  <a:lnTo>
                    <a:pt x="80" y="43"/>
                  </a:lnTo>
                  <a:lnTo>
                    <a:pt x="80" y="43"/>
                  </a:lnTo>
                  <a:lnTo>
                    <a:pt x="78" y="47"/>
                  </a:lnTo>
                  <a:lnTo>
                    <a:pt x="76" y="43"/>
                  </a:lnTo>
                  <a:lnTo>
                    <a:pt x="76" y="43"/>
                  </a:lnTo>
                  <a:lnTo>
                    <a:pt x="70" y="43"/>
                  </a:lnTo>
                  <a:lnTo>
                    <a:pt x="70" y="43"/>
                  </a:lnTo>
                  <a:lnTo>
                    <a:pt x="69" y="47"/>
                  </a:lnTo>
                  <a:lnTo>
                    <a:pt x="67" y="43"/>
                  </a:lnTo>
                  <a:lnTo>
                    <a:pt x="67" y="43"/>
                  </a:lnTo>
                  <a:lnTo>
                    <a:pt x="61" y="43"/>
                  </a:lnTo>
                  <a:lnTo>
                    <a:pt x="61" y="43"/>
                  </a:lnTo>
                  <a:lnTo>
                    <a:pt x="59" y="47"/>
                  </a:lnTo>
                  <a:lnTo>
                    <a:pt x="58" y="43"/>
                  </a:lnTo>
                  <a:lnTo>
                    <a:pt x="58" y="43"/>
                  </a:lnTo>
                  <a:lnTo>
                    <a:pt x="54" y="43"/>
                  </a:lnTo>
                  <a:lnTo>
                    <a:pt x="54" y="43"/>
                  </a:lnTo>
                  <a:lnTo>
                    <a:pt x="53" y="44"/>
                  </a:lnTo>
                  <a:lnTo>
                    <a:pt x="52" y="45"/>
                  </a:lnTo>
                  <a:lnTo>
                    <a:pt x="51" y="47"/>
                  </a:lnTo>
                  <a:lnTo>
                    <a:pt x="51" y="47"/>
                  </a:lnTo>
                  <a:lnTo>
                    <a:pt x="51" y="60"/>
                  </a:lnTo>
                  <a:lnTo>
                    <a:pt x="51" y="60"/>
                  </a:lnTo>
                  <a:lnTo>
                    <a:pt x="52" y="74"/>
                  </a:lnTo>
                  <a:lnTo>
                    <a:pt x="52" y="74"/>
                  </a:lnTo>
                  <a:lnTo>
                    <a:pt x="54" y="74"/>
                  </a:lnTo>
                  <a:lnTo>
                    <a:pt x="57" y="73"/>
                  </a:lnTo>
                  <a:lnTo>
                    <a:pt x="57" y="73"/>
                  </a:lnTo>
                  <a:lnTo>
                    <a:pt x="59" y="69"/>
                  </a:lnTo>
                  <a:lnTo>
                    <a:pt x="59" y="68"/>
                  </a:lnTo>
                  <a:lnTo>
                    <a:pt x="59" y="68"/>
                  </a:lnTo>
                  <a:lnTo>
                    <a:pt x="60" y="76"/>
                  </a:lnTo>
                  <a:lnTo>
                    <a:pt x="60" y="76"/>
                  </a:lnTo>
                  <a:lnTo>
                    <a:pt x="62" y="76"/>
                  </a:lnTo>
                  <a:lnTo>
                    <a:pt x="63" y="75"/>
                  </a:lnTo>
                  <a:lnTo>
                    <a:pt x="66" y="74"/>
                  </a:lnTo>
                  <a:lnTo>
                    <a:pt x="66" y="74"/>
                  </a:lnTo>
                  <a:lnTo>
                    <a:pt x="68" y="70"/>
                  </a:lnTo>
                  <a:lnTo>
                    <a:pt x="69" y="68"/>
                  </a:lnTo>
                  <a:lnTo>
                    <a:pt x="69" y="68"/>
                  </a:lnTo>
                  <a:lnTo>
                    <a:pt x="69" y="76"/>
                  </a:lnTo>
                  <a:lnTo>
                    <a:pt x="69" y="76"/>
                  </a:lnTo>
                  <a:lnTo>
                    <a:pt x="72" y="75"/>
                  </a:lnTo>
                  <a:lnTo>
                    <a:pt x="75" y="74"/>
                  </a:lnTo>
                  <a:lnTo>
                    <a:pt x="75" y="74"/>
                  </a:lnTo>
                  <a:lnTo>
                    <a:pt x="77" y="70"/>
                  </a:lnTo>
                  <a:lnTo>
                    <a:pt x="78" y="68"/>
                  </a:lnTo>
                  <a:lnTo>
                    <a:pt x="78" y="68"/>
                  </a:lnTo>
                  <a:lnTo>
                    <a:pt x="78" y="74"/>
                  </a:lnTo>
                  <a:lnTo>
                    <a:pt x="78" y="74"/>
                  </a:lnTo>
                  <a:lnTo>
                    <a:pt x="81" y="73"/>
                  </a:lnTo>
                  <a:lnTo>
                    <a:pt x="81" y="73"/>
                  </a:lnTo>
                  <a:lnTo>
                    <a:pt x="83" y="72"/>
                  </a:lnTo>
                  <a:lnTo>
                    <a:pt x="83" y="72"/>
                  </a:lnTo>
                  <a:lnTo>
                    <a:pt x="85" y="70"/>
                  </a:lnTo>
                  <a:lnTo>
                    <a:pt x="87" y="67"/>
                  </a:lnTo>
                  <a:close/>
                  <a:moveTo>
                    <a:pt x="99" y="80"/>
                  </a:moveTo>
                  <a:lnTo>
                    <a:pt x="99" y="72"/>
                  </a:lnTo>
                  <a:lnTo>
                    <a:pt x="99" y="72"/>
                  </a:lnTo>
                  <a:lnTo>
                    <a:pt x="98" y="70"/>
                  </a:lnTo>
                  <a:lnTo>
                    <a:pt x="97" y="67"/>
                  </a:lnTo>
                  <a:lnTo>
                    <a:pt x="96" y="62"/>
                  </a:lnTo>
                  <a:lnTo>
                    <a:pt x="96" y="62"/>
                  </a:lnTo>
                  <a:lnTo>
                    <a:pt x="97" y="60"/>
                  </a:lnTo>
                  <a:lnTo>
                    <a:pt x="98" y="57"/>
                  </a:lnTo>
                  <a:lnTo>
                    <a:pt x="99" y="54"/>
                  </a:lnTo>
                  <a:lnTo>
                    <a:pt x="99" y="47"/>
                  </a:lnTo>
                  <a:lnTo>
                    <a:pt x="99" y="47"/>
                  </a:lnTo>
                  <a:lnTo>
                    <a:pt x="97" y="45"/>
                  </a:lnTo>
                  <a:lnTo>
                    <a:pt x="95" y="44"/>
                  </a:lnTo>
                  <a:lnTo>
                    <a:pt x="92" y="44"/>
                  </a:lnTo>
                  <a:lnTo>
                    <a:pt x="92" y="69"/>
                  </a:lnTo>
                  <a:lnTo>
                    <a:pt x="92" y="69"/>
                  </a:lnTo>
                  <a:lnTo>
                    <a:pt x="91" y="73"/>
                  </a:lnTo>
                  <a:lnTo>
                    <a:pt x="89" y="76"/>
                  </a:lnTo>
                  <a:lnTo>
                    <a:pt x="84" y="79"/>
                  </a:lnTo>
                  <a:lnTo>
                    <a:pt x="81" y="80"/>
                  </a:lnTo>
                  <a:lnTo>
                    <a:pt x="81" y="80"/>
                  </a:lnTo>
                  <a:lnTo>
                    <a:pt x="72" y="81"/>
                  </a:lnTo>
                  <a:lnTo>
                    <a:pt x="63" y="82"/>
                  </a:lnTo>
                  <a:lnTo>
                    <a:pt x="55" y="82"/>
                  </a:lnTo>
                  <a:lnTo>
                    <a:pt x="55" y="82"/>
                  </a:lnTo>
                  <a:lnTo>
                    <a:pt x="57" y="88"/>
                  </a:lnTo>
                  <a:lnTo>
                    <a:pt x="57" y="88"/>
                  </a:lnTo>
                  <a:lnTo>
                    <a:pt x="59" y="91"/>
                  </a:lnTo>
                  <a:lnTo>
                    <a:pt x="60" y="92"/>
                  </a:lnTo>
                  <a:lnTo>
                    <a:pt x="91" y="92"/>
                  </a:lnTo>
                  <a:lnTo>
                    <a:pt x="99" y="80"/>
                  </a:lnTo>
                  <a:close/>
                  <a:moveTo>
                    <a:pt x="60" y="110"/>
                  </a:moveTo>
                  <a:lnTo>
                    <a:pt x="91" y="110"/>
                  </a:lnTo>
                  <a:lnTo>
                    <a:pt x="91" y="110"/>
                  </a:lnTo>
                  <a:lnTo>
                    <a:pt x="93" y="104"/>
                  </a:lnTo>
                  <a:lnTo>
                    <a:pt x="91" y="98"/>
                  </a:lnTo>
                  <a:lnTo>
                    <a:pt x="60" y="98"/>
                  </a:lnTo>
                  <a:lnTo>
                    <a:pt x="59" y="104"/>
                  </a:lnTo>
                  <a:lnTo>
                    <a:pt x="60" y="110"/>
                  </a:lnTo>
                  <a:close/>
                  <a:moveTo>
                    <a:pt x="91" y="116"/>
                  </a:moveTo>
                  <a:lnTo>
                    <a:pt x="61" y="116"/>
                  </a:lnTo>
                  <a:lnTo>
                    <a:pt x="61" y="155"/>
                  </a:lnTo>
                  <a:lnTo>
                    <a:pt x="87" y="156"/>
                  </a:lnTo>
                  <a:lnTo>
                    <a:pt x="96" y="149"/>
                  </a:lnTo>
                  <a:lnTo>
                    <a:pt x="91" y="116"/>
                  </a:lnTo>
                  <a:close/>
                  <a:moveTo>
                    <a:pt x="105" y="165"/>
                  </a:moveTo>
                  <a:lnTo>
                    <a:pt x="105" y="165"/>
                  </a:lnTo>
                  <a:lnTo>
                    <a:pt x="99" y="161"/>
                  </a:lnTo>
                  <a:lnTo>
                    <a:pt x="99" y="161"/>
                  </a:lnTo>
                  <a:lnTo>
                    <a:pt x="99" y="155"/>
                  </a:lnTo>
                  <a:lnTo>
                    <a:pt x="89" y="162"/>
                  </a:lnTo>
                  <a:lnTo>
                    <a:pt x="60" y="162"/>
                  </a:lnTo>
                  <a:lnTo>
                    <a:pt x="60" y="162"/>
                  </a:lnTo>
                  <a:lnTo>
                    <a:pt x="59" y="172"/>
                  </a:lnTo>
                  <a:lnTo>
                    <a:pt x="59" y="184"/>
                  </a:lnTo>
                  <a:lnTo>
                    <a:pt x="59" y="184"/>
                  </a:lnTo>
                  <a:lnTo>
                    <a:pt x="67" y="190"/>
                  </a:lnTo>
                  <a:lnTo>
                    <a:pt x="75" y="195"/>
                  </a:lnTo>
                  <a:lnTo>
                    <a:pt x="95" y="171"/>
                  </a:lnTo>
                  <a:lnTo>
                    <a:pt x="105" y="165"/>
                  </a:lnTo>
                  <a:close/>
                  <a:moveTo>
                    <a:pt x="98" y="175"/>
                  </a:moveTo>
                  <a:lnTo>
                    <a:pt x="81" y="198"/>
                  </a:lnTo>
                  <a:lnTo>
                    <a:pt x="110" y="210"/>
                  </a:lnTo>
                  <a:lnTo>
                    <a:pt x="110" y="210"/>
                  </a:lnTo>
                  <a:lnTo>
                    <a:pt x="124" y="202"/>
                  </a:lnTo>
                  <a:lnTo>
                    <a:pt x="136" y="194"/>
                  </a:lnTo>
                  <a:lnTo>
                    <a:pt x="150" y="185"/>
                  </a:lnTo>
                  <a:lnTo>
                    <a:pt x="108" y="170"/>
                  </a:lnTo>
                  <a:lnTo>
                    <a:pt x="98" y="175"/>
                  </a:lnTo>
                  <a:close/>
                  <a:moveTo>
                    <a:pt x="114" y="55"/>
                  </a:moveTo>
                  <a:lnTo>
                    <a:pt x="114" y="55"/>
                  </a:lnTo>
                  <a:lnTo>
                    <a:pt x="114" y="31"/>
                  </a:lnTo>
                  <a:lnTo>
                    <a:pt x="114" y="31"/>
                  </a:lnTo>
                  <a:lnTo>
                    <a:pt x="117" y="29"/>
                  </a:lnTo>
                  <a:lnTo>
                    <a:pt x="117" y="29"/>
                  </a:lnTo>
                  <a:lnTo>
                    <a:pt x="117" y="27"/>
                  </a:lnTo>
                  <a:lnTo>
                    <a:pt x="115" y="24"/>
                  </a:lnTo>
                  <a:lnTo>
                    <a:pt x="102" y="24"/>
                  </a:lnTo>
                  <a:lnTo>
                    <a:pt x="102" y="24"/>
                  </a:lnTo>
                  <a:lnTo>
                    <a:pt x="102" y="28"/>
                  </a:lnTo>
                  <a:lnTo>
                    <a:pt x="102" y="28"/>
                  </a:lnTo>
                  <a:lnTo>
                    <a:pt x="103" y="30"/>
                  </a:lnTo>
                  <a:lnTo>
                    <a:pt x="104" y="31"/>
                  </a:lnTo>
                  <a:lnTo>
                    <a:pt x="104" y="55"/>
                  </a:lnTo>
                  <a:lnTo>
                    <a:pt x="104" y="55"/>
                  </a:lnTo>
                  <a:lnTo>
                    <a:pt x="103" y="57"/>
                  </a:lnTo>
                  <a:lnTo>
                    <a:pt x="102" y="62"/>
                  </a:lnTo>
                  <a:lnTo>
                    <a:pt x="102" y="62"/>
                  </a:lnTo>
                  <a:lnTo>
                    <a:pt x="102" y="66"/>
                  </a:lnTo>
                  <a:lnTo>
                    <a:pt x="103" y="69"/>
                  </a:lnTo>
                  <a:lnTo>
                    <a:pt x="104" y="72"/>
                  </a:lnTo>
                  <a:lnTo>
                    <a:pt x="104" y="91"/>
                  </a:lnTo>
                  <a:lnTo>
                    <a:pt x="104" y="91"/>
                  </a:lnTo>
                  <a:lnTo>
                    <a:pt x="103" y="92"/>
                  </a:lnTo>
                  <a:lnTo>
                    <a:pt x="103" y="95"/>
                  </a:lnTo>
                  <a:lnTo>
                    <a:pt x="103" y="95"/>
                  </a:lnTo>
                  <a:lnTo>
                    <a:pt x="103" y="98"/>
                  </a:lnTo>
                  <a:lnTo>
                    <a:pt x="117" y="98"/>
                  </a:lnTo>
                  <a:lnTo>
                    <a:pt x="117" y="98"/>
                  </a:lnTo>
                  <a:lnTo>
                    <a:pt x="117" y="94"/>
                  </a:lnTo>
                  <a:lnTo>
                    <a:pt x="117" y="94"/>
                  </a:lnTo>
                  <a:lnTo>
                    <a:pt x="114" y="91"/>
                  </a:lnTo>
                  <a:lnTo>
                    <a:pt x="114" y="72"/>
                  </a:lnTo>
                  <a:lnTo>
                    <a:pt x="114" y="72"/>
                  </a:lnTo>
                  <a:lnTo>
                    <a:pt x="117" y="68"/>
                  </a:lnTo>
                  <a:lnTo>
                    <a:pt x="118" y="66"/>
                  </a:lnTo>
                  <a:lnTo>
                    <a:pt x="118" y="64"/>
                  </a:lnTo>
                  <a:lnTo>
                    <a:pt x="118" y="64"/>
                  </a:lnTo>
                  <a:lnTo>
                    <a:pt x="117" y="58"/>
                  </a:lnTo>
                  <a:lnTo>
                    <a:pt x="114" y="55"/>
                  </a:lnTo>
                  <a:close/>
                  <a:moveTo>
                    <a:pt x="144" y="75"/>
                  </a:moveTo>
                  <a:lnTo>
                    <a:pt x="167" y="52"/>
                  </a:lnTo>
                  <a:lnTo>
                    <a:pt x="167" y="52"/>
                  </a:lnTo>
                  <a:lnTo>
                    <a:pt x="135" y="52"/>
                  </a:lnTo>
                  <a:lnTo>
                    <a:pt x="135" y="52"/>
                  </a:lnTo>
                  <a:lnTo>
                    <a:pt x="132" y="51"/>
                  </a:lnTo>
                  <a:lnTo>
                    <a:pt x="127" y="49"/>
                  </a:lnTo>
                  <a:lnTo>
                    <a:pt x="124" y="46"/>
                  </a:lnTo>
                  <a:lnTo>
                    <a:pt x="121" y="46"/>
                  </a:lnTo>
                  <a:lnTo>
                    <a:pt x="121" y="46"/>
                  </a:lnTo>
                  <a:lnTo>
                    <a:pt x="119" y="53"/>
                  </a:lnTo>
                  <a:lnTo>
                    <a:pt x="119" y="53"/>
                  </a:lnTo>
                  <a:lnTo>
                    <a:pt x="121" y="57"/>
                  </a:lnTo>
                  <a:lnTo>
                    <a:pt x="122" y="59"/>
                  </a:lnTo>
                  <a:lnTo>
                    <a:pt x="122" y="64"/>
                  </a:lnTo>
                  <a:lnTo>
                    <a:pt x="122" y="64"/>
                  </a:lnTo>
                  <a:lnTo>
                    <a:pt x="122" y="67"/>
                  </a:lnTo>
                  <a:lnTo>
                    <a:pt x="121" y="70"/>
                  </a:lnTo>
                  <a:lnTo>
                    <a:pt x="119" y="73"/>
                  </a:lnTo>
                  <a:lnTo>
                    <a:pt x="119" y="73"/>
                  </a:lnTo>
                  <a:lnTo>
                    <a:pt x="122" y="81"/>
                  </a:lnTo>
                  <a:lnTo>
                    <a:pt x="122" y="81"/>
                  </a:lnTo>
                  <a:lnTo>
                    <a:pt x="127" y="79"/>
                  </a:lnTo>
                  <a:lnTo>
                    <a:pt x="135" y="75"/>
                  </a:lnTo>
                  <a:lnTo>
                    <a:pt x="135" y="75"/>
                  </a:lnTo>
                  <a:lnTo>
                    <a:pt x="144" y="75"/>
                  </a:lnTo>
                  <a:close/>
                  <a:moveTo>
                    <a:pt x="245" y="75"/>
                  </a:moveTo>
                  <a:lnTo>
                    <a:pt x="274" y="38"/>
                  </a:lnTo>
                  <a:lnTo>
                    <a:pt x="274" y="38"/>
                  </a:lnTo>
                  <a:lnTo>
                    <a:pt x="271" y="37"/>
                  </a:lnTo>
                  <a:lnTo>
                    <a:pt x="269" y="38"/>
                  </a:lnTo>
                  <a:lnTo>
                    <a:pt x="267" y="39"/>
                  </a:lnTo>
                  <a:lnTo>
                    <a:pt x="267" y="39"/>
                  </a:lnTo>
                  <a:lnTo>
                    <a:pt x="264" y="40"/>
                  </a:lnTo>
                  <a:lnTo>
                    <a:pt x="263" y="44"/>
                  </a:lnTo>
                  <a:lnTo>
                    <a:pt x="262" y="47"/>
                  </a:lnTo>
                  <a:lnTo>
                    <a:pt x="262" y="47"/>
                  </a:lnTo>
                  <a:lnTo>
                    <a:pt x="261" y="45"/>
                  </a:lnTo>
                  <a:lnTo>
                    <a:pt x="259" y="44"/>
                  </a:lnTo>
                  <a:lnTo>
                    <a:pt x="255" y="44"/>
                  </a:lnTo>
                  <a:lnTo>
                    <a:pt x="252" y="44"/>
                  </a:lnTo>
                  <a:lnTo>
                    <a:pt x="251" y="45"/>
                  </a:lnTo>
                  <a:lnTo>
                    <a:pt x="251" y="45"/>
                  </a:lnTo>
                  <a:lnTo>
                    <a:pt x="253" y="51"/>
                  </a:lnTo>
                  <a:lnTo>
                    <a:pt x="253" y="54"/>
                  </a:lnTo>
                  <a:lnTo>
                    <a:pt x="251" y="57"/>
                  </a:lnTo>
                  <a:lnTo>
                    <a:pt x="247" y="57"/>
                  </a:lnTo>
                  <a:lnTo>
                    <a:pt x="247" y="57"/>
                  </a:lnTo>
                  <a:lnTo>
                    <a:pt x="245" y="55"/>
                  </a:lnTo>
                  <a:lnTo>
                    <a:pt x="244" y="53"/>
                  </a:lnTo>
                  <a:lnTo>
                    <a:pt x="244" y="50"/>
                  </a:lnTo>
                  <a:lnTo>
                    <a:pt x="244" y="50"/>
                  </a:lnTo>
                  <a:lnTo>
                    <a:pt x="240" y="52"/>
                  </a:lnTo>
                  <a:lnTo>
                    <a:pt x="237" y="52"/>
                  </a:lnTo>
                  <a:lnTo>
                    <a:pt x="234" y="50"/>
                  </a:lnTo>
                  <a:lnTo>
                    <a:pt x="234" y="50"/>
                  </a:lnTo>
                  <a:lnTo>
                    <a:pt x="233" y="47"/>
                  </a:lnTo>
                  <a:lnTo>
                    <a:pt x="234" y="44"/>
                  </a:lnTo>
                  <a:lnTo>
                    <a:pt x="238" y="43"/>
                  </a:lnTo>
                  <a:lnTo>
                    <a:pt x="244" y="42"/>
                  </a:lnTo>
                  <a:lnTo>
                    <a:pt x="244" y="42"/>
                  </a:lnTo>
                  <a:lnTo>
                    <a:pt x="244" y="38"/>
                  </a:lnTo>
                  <a:lnTo>
                    <a:pt x="243" y="36"/>
                  </a:lnTo>
                  <a:lnTo>
                    <a:pt x="240" y="34"/>
                  </a:lnTo>
                  <a:lnTo>
                    <a:pt x="240" y="34"/>
                  </a:lnTo>
                  <a:lnTo>
                    <a:pt x="237" y="32"/>
                  </a:lnTo>
                  <a:lnTo>
                    <a:pt x="233" y="32"/>
                  </a:lnTo>
                  <a:lnTo>
                    <a:pt x="231" y="34"/>
                  </a:lnTo>
                  <a:lnTo>
                    <a:pt x="231" y="34"/>
                  </a:lnTo>
                  <a:lnTo>
                    <a:pt x="232" y="32"/>
                  </a:lnTo>
                  <a:lnTo>
                    <a:pt x="234" y="30"/>
                  </a:lnTo>
                  <a:lnTo>
                    <a:pt x="236" y="28"/>
                  </a:lnTo>
                  <a:lnTo>
                    <a:pt x="236" y="28"/>
                  </a:lnTo>
                  <a:lnTo>
                    <a:pt x="234" y="22"/>
                  </a:lnTo>
                  <a:lnTo>
                    <a:pt x="233" y="20"/>
                  </a:lnTo>
                  <a:lnTo>
                    <a:pt x="232" y="16"/>
                  </a:lnTo>
                  <a:lnTo>
                    <a:pt x="231" y="16"/>
                  </a:lnTo>
                  <a:lnTo>
                    <a:pt x="231" y="16"/>
                  </a:lnTo>
                  <a:lnTo>
                    <a:pt x="231" y="16"/>
                  </a:lnTo>
                  <a:lnTo>
                    <a:pt x="227" y="17"/>
                  </a:lnTo>
                  <a:lnTo>
                    <a:pt x="225" y="18"/>
                  </a:lnTo>
                  <a:lnTo>
                    <a:pt x="221" y="21"/>
                  </a:lnTo>
                  <a:lnTo>
                    <a:pt x="221" y="21"/>
                  </a:lnTo>
                  <a:lnTo>
                    <a:pt x="219" y="24"/>
                  </a:lnTo>
                  <a:lnTo>
                    <a:pt x="219" y="27"/>
                  </a:lnTo>
                  <a:lnTo>
                    <a:pt x="219" y="29"/>
                  </a:lnTo>
                  <a:lnTo>
                    <a:pt x="219" y="29"/>
                  </a:lnTo>
                  <a:lnTo>
                    <a:pt x="218" y="25"/>
                  </a:lnTo>
                  <a:lnTo>
                    <a:pt x="216" y="23"/>
                  </a:lnTo>
                  <a:lnTo>
                    <a:pt x="214" y="22"/>
                  </a:lnTo>
                  <a:lnTo>
                    <a:pt x="214" y="22"/>
                  </a:lnTo>
                  <a:lnTo>
                    <a:pt x="210" y="22"/>
                  </a:lnTo>
                  <a:lnTo>
                    <a:pt x="207" y="23"/>
                  </a:lnTo>
                  <a:lnTo>
                    <a:pt x="204" y="24"/>
                  </a:lnTo>
                  <a:lnTo>
                    <a:pt x="204" y="24"/>
                  </a:lnTo>
                  <a:lnTo>
                    <a:pt x="208" y="29"/>
                  </a:lnTo>
                  <a:lnTo>
                    <a:pt x="209" y="34"/>
                  </a:lnTo>
                  <a:lnTo>
                    <a:pt x="208" y="36"/>
                  </a:lnTo>
                  <a:lnTo>
                    <a:pt x="206" y="37"/>
                  </a:lnTo>
                  <a:lnTo>
                    <a:pt x="206" y="37"/>
                  </a:lnTo>
                  <a:lnTo>
                    <a:pt x="202" y="36"/>
                  </a:lnTo>
                  <a:lnTo>
                    <a:pt x="200" y="34"/>
                  </a:lnTo>
                  <a:lnTo>
                    <a:pt x="199" y="30"/>
                  </a:lnTo>
                  <a:lnTo>
                    <a:pt x="199" y="30"/>
                  </a:lnTo>
                  <a:lnTo>
                    <a:pt x="196" y="32"/>
                  </a:lnTo>
                  <a:lnTo>
                    <a:pt x="194" y="34"/>
                  </a:lnTo>
                  <a:lnTo>
                    <a:pt x="191" y="32"/>
                  </a:lnTo>
                  <a:lnTo>
                    <a:pt x="191" y="32"/>
                  </a:lnTo>
                  <a:lnTo>
                    <a:pt x="189" y="30"/>
                  </a:lnTo>
                  <a:lnTo>
                    <a:pt x="189" y="27"/>
                  </a:lnTo>
                  <a:lnTo>
                    <a:pt x="192" y="24"/>
                  </a:lnTo>
                  <a:lnTo>
                    <a:pt x="197" y="22"/>
                  </a:lnTo>
                  <a:lnTo>
                    <a:pt x="197" y="22"/>
                  </a:lnTo>
                  <a:lnTo>
                    <a:pt x="197" y="21"/>
                  </a:lnTo>
                  <a:lnTo>
                    <a:pt x="195" y="17"/>
                  </a:lnTo>
                  <a:lnTo>
                    <a:pt x="193" y="15"/>
                  </a:lnTo>
                  <a:lnTo>
                    <a:pt x="191" y="14"/>
                  </a:lnTo>
                  <a:lnTo>
                    <a:pt x="188" y="15"/>
                  </a:lnTo>
                  <a:lnTo>
                    <a:pt x="188" y="15"/>
                  </a:lnTo>
                  <a:lnTo>
                    <a:pt x="191" y="12"/>
                  </a:lnTo>
                  <a:lnTo>
                    <a:pt x="192" y="9"/>
                  </a:lnTo>
                  <a:lnTo>
                    <a:pt x="192" y="6"/>
                  </a:lnTo>
                  <a:lnTo>
                    <a:pt x="192" y="6"/>
                  </a:lnTo>
                  <a:lnTo>
                    <a:pt x="191" y="3"/>
                  </a:lnTo>
                  <a:lnTo>
                    <a:pt x="188" y="1"/>
                  </a:lnTo>
                  <a:lnTo>
                    <a:pt x="187" y="0"/>
                  </a:lnTo>
                  <a:lnTo>
                    <a:pt x="179" y="46"/>
                  </a:lnTo>
                  <a:lnTo>
                    <a:pt x="200" y="55"/>
                  </a:lnTo>
                  <a:lnTo>
                    <a:pt x="200" y="55"/>
                  </a:lnTo>
                  <a:lnTo>
                    <a:pt x="207" y="52"/>
                  </a:lnTo>
                  <a:lnTo>
                    <a:pt x="207" y="52"/>
                  </a:lnTo>
                  <a:lnTo>
                    <a:pt x="211" y="50"/>
                  </a:lnTo>
                  <a:lnTo>
                    <a:pt x="216" y="50"/>
                  </a:lnTo>
                  <a:lnTo>
                    <a:pt x="219" y="51"/>
                  </a:lnTo>
                  <a:lnTo>
                    <a:pt x="223" y="52"/>
                  </a:lnTo>
                  <a:lnTo>
                    <a:pt x="223" y="52"/>
                  </a:lnTo>
                  <a:lnTo>
                    <a:pt x="227" y="54"/>
                  </a:lnTo>
                  <a:lnTo>
                    <a:pt x="230" y="57"/>
                  </a:lnTo>
                  <a:lnTo>
                    <a:pt x="231" y="60"/>
                  </a:lnTo>
                  <a:lnTo>
                    <a:pt x="232" y="62"/>
                  </a:lnTo>
                  <a:lnTo>
                    <a:pt x="232" y="62"/>
                  </a:lnTo>
                  <a:lnTo>
                    <a:pt x="231" y="66"/>
                  </a:lnTo>
                  <a:lnTo>
                    <a:pt x="230" y="69"/>
                  </a:lnTo>
                  <a:lnTo>
                    <a:pt x="245" y="75"/>
                  </a:lnTo>
                  <a:close/>
                  <a:moveTo>
                    <a:pt x="352" y="69"/>
                  </a:moveTo>
                  <a:lnTo>
                    <a:pt x="371" y="61"/>
                  </a:lnTo>
                  <a:lnTo>
                    <a:pt x="352" y="53"/>
                  </a:lnTo>
                  <a:lnTo>
                    <a:pt x="352" y="53"/>
                  </a:lnTo>
                  <a:lnTo>
                    <a:pt x="320" y="53"/>
                  </a:lnTo>
                  <a:lnTo>
                    <a:pt x="271" y="52"/>
                  </a:lnTo>
                  <a:lnTo>
                    <a:pt x="255" y="72"/>
                  </a:lnTo>
                  <a:lnTo>
                    <a:pt x="255" y="72"/>
                  </a:lnTo>
                  <a:lnTo>
                    <a:pt x="352" y="69"/>
                  </a:lnTo>
                  <a:close/>
                  <a:moveTo>
                    <a:pt x="328" y="169"/>
                  </a:moveTo>
                  <a:lnTo>
                    <a:pt x="328" y="169"/>
                  </a:lnTo>
                  <a:lnTo>
                    <a:pt x="318" y="163"/>
                  </a:lnTo>
                  <a:lnTo>
                    <a:pt x="308" y="158"/>
                  </a:lnTo>
                  <a:lnTo>
                    <a:pt x="301" y="153"/>
                  </a:lnTo>
                  <a:lnTo>
                    <a:pt x="296" y="146"/>
                  </a:lnTo>
                  <a:lnTo>
                    <a:pt x="296" y="146"/>
                  </a:lnTo>
                  <a:lnTo>
                    <a:pt x="293" y="141"/>
                  </a:lnTo>
                  <a:lnTo>
                    <a:pt x="292" y="135"/>
                  </a:lnTo>
                  <a:lnTo>
                    <a:pt x="292" y="131"/>
                  </a:lnTo>
                  <a:lnTo>
                    <a:pt x="293" y="125"/>
                  </a:lnTo>
                  <a:lnTo>
                    <a:pt x="295" y="119"/>
                  </a:lnTo>
                  <a:lnTo>
                    <a:pt x="298" y="114"/>
                  </a:lnTo>
                  <a:lnTo>
                    <a:pt x="301" y="110"/>
                  </a:lnTo>
                  <a:lnTo>
                    <a:pt x="307" y="106"/>
                  </a:lnTo>
                  <a:lnTo>
                    <a:pt x="307" y="106"/>
                  </a:lnTo>
                  <a:lnTo>
                    <a:pt x="308" y="109"/>
                  </a:lnTo>
                  <a:lnTo>
                    <a:pt x="310" y="111"/>
                  </a:lnTo>
                  <a:lnTo>
                    <a:pt x="310" y="113"/>
                  </a:lnTo>
                  <a:lnTo>
                    <a:pt x="310" y="113"/>
                  </a:lnTo>
                  <a:lnTo>
                    <a:pt x="326" y="112"/>
                  </a:lnTo>
                  <a:lnTo>
                    <a:pt x="326" y="112"/>
                  </a:lnTo>
                  <a:lnTo>
                    <a:pt x="326" y="107"/>
                  </a:lnTo>
                  <a:lnTo>
                    <a:pt x="325" y="104"/>
                  </a:lnTo>
                  <a:lnTo>
                    <a:pt x="323" y="102"/>
                  </a:lnTo>
                  <a:lnTo>
                    <a:pt x="323" y="102"/>
                  </a:lnTo>
                  <a:lnTo>
                    <a:pt x="328" y="105"/>
                  </a:lnTo>
                  <a:lnTo>
                    <a:pt x="330" y="109"/>
                  </a:lnTo>
                  <a:lnTo>
                    <a:pt x="331" y="112"/>
                  </a:lnTo>
                  <a:lnTo>
                    <a:pt x="331" y="112"/>
                  </a:lnTo>
                  <a:lnTo>
                    <a:pt x="345" y="113"/>
                  </a:lnTo>
                  <a:lnTo>
                    <a:pt x="345" y="113"/>
                  </a:lnTo>
                  <a:lnTo>
                    <a:pt x="344" y="109"/>
                  </a:lnTo>
                  <a:lnTo>
                    <a:pt x="342" y="104"/>
                  </a:lnTo>
                  <a:lnTo>
                    <a:pt x="342" y="104"/>
                  </a:lnTo>
                  <a:lnTo>
                    <a:pt x="348" y="107"/>
                  </a:lnTo>
                  <a:lnTo>
                    <a:pt x="351" y="110"/>
                  </a:lnTo>
                  <a:lnTo>
                    <a:pt x="355" y="114"/>
                  </a:lnTo>
                  <a:lnTo>
                    <a:pt x="357" y="118"/>
                  </a:lnTo>
                  <a:lnTo>
                    <a:pt x="360" y="126"/>
                  </a:lnTo>
                  <a:lnTo>
                    <a:pt x="360" y="133"/>
                  </a:lnTo>
                  <a:lnTo>
                    <a:pt x="360" y="133"/>
                  </a:lnTo>
                  <a:lnTo>
                    <a:pt x="360" y="141"/>
                  </a:lnTo>
                  <a:lnTo>
                    <a:pt x="357" y="148"/>
                  </a:lnTo>
                  <a:lnTo>
                    <a:pt x="352" y="154"/>
                  </a:lnTo>
                  <a:lnTo>
                    <a:pt x="346" y="158"/>
                  </a:lnTo>
                  <a:lnTo>
                    <a:pt x="346" y="158"/>
                  </a:lnTo>
                  <a:lnTo>
                    <a:pt x="336" y="164"/>
                  </a:lnTo>
                  <a:lnTo>
                    <a:pt x="328" y="169"/>
                  </a:lnTo>
                  <a:close/>
                  <a:moveTo>
                    <a:pt x="313" y="267"/>
                  </a:moveTo>
                  <a:lnTo>
                    <a:pt x="313" y="267"/>
                  </a:lnTo>
                  <a:lnTo>
                    <a:pt x="312" y="266"/>
                  </a:lnTo>
                  <a:lnTo>
                    <a:pt x="312" y="266"/>
                  </a:lnTo>
                  <a:lnTo>
                    <a:pt x="312" y="266"/>
                  </a:lnTo>
                  <a:lnTo>
                    <a:pt x="312" y="266"/>
                  </a:lnTo>
                  <a:lnTo>
                    <a:pt x="313" y="267"/>
                  </a:lnTo>
                  <a:close/>
                  <a:moveTo>
                    <a:pt x="178" y="83"/>
                  </a:moveTo>
                  <a:lnTo>
                    <a:pt x="178" y="83"/>
                  </a:lnTo>
                  <a:lnTo>
                    <a:pt x="176" y="83"/>
                  </a:lnTo>
                  <a:lnTo>
                    <a:pt x="172" y="84"/>
                  </a:lnTo>
                  <a:lnTo>
                    <a:pt x="165" y="84"/>
                  </a:lnTo>
                  <a:lnTo>
                    <a:pt x="165" y="84"/>
                  </a:lnTo>
                  <a:lnTo>
                    <a:pt x="165" y="82"/>
                  </a:lnTo>
                  <a:lnTo>
                    <a:pt x="165" y="77"/>
                  </a:lnTo>
                  <a:lnTo>
                    <a:pt x="165" y="77"/>
                  </a:lnTo>
                  <a:lnTo>
                    <a:pt x="167" y="77"/>
                  </a:lnTo>
                  <a:lnTo>
                    <a:pt x="171" y="79"/>
                  </a:lnTo>
                  <a:lnTo>
                    <a:pt x="176" y="80"/>
                  </a:lnTo>
                  <a:lnTo>
                    <a:pt x="178" y="83"/>
                  </a:lnTo>
                  <a:close/>
                  <a:moveTo>
                    <a:pt x="380" y="229"/>
                  </a:moveTo>
                  <a:lnTo>
                    <a:pt x="380" y="229"/>
                  </a:lnTo>
                  <a:lnTo>
                    <a:pt x="387" y="230"/>
                  </a:lnTo>
                  <a:lnTo>
                    <a:pt x="390" y="229"/>
                  </a:lnTo>
                  <a:lnTo>
                    <a:pt x="390" y="229"/>
                  </a:lnTo>
                  <a:lnTo>
                    <a:pt x="390" y="222"/>
                  </a:lnTo>
                  <a:lnTo>
                    <a:pt x="388" y="211"/>
                  </a:lnTo>
                  <a:lnTo>
                    <a:pt x="388" y="211"/>
                  </a:lnTo>
                  <a:lnTo>
                    <a:pt x="386" y="211"/>
                  </a:lnTo>
                  <a:lnTo>
                    <a:pt x="381" y="211"/>
                  </a:lnTo>
                  <a:lnTo>
                    <a:pt x="378" y="210"/>
                  </a:lnTo>
                  <a:lnTo>
                    <a:pt x="374" y="207"/>
                  </a:lnTo>
                  <a:lnTo>
                    <a:pt x="374" y="207"/>
                  </a:lnTo>
                  <a:lnTo>
                    <a:pt x="371" y="202"/>
                  </a:lnTo>
                  <a:lnTo>
                    <a:pt x="371" y="202"/>
                  </a:lnTo>
                  <a:lnTo>
                    <a:pt x="364" y="193"/>
                  </a:lnTo>
                  <a:lnTo>
                    <a:pt x="357" y="186"/>
                  </a:lnTo>
                  <a:lnTo>
                    <a:pt x="349" y="180"/>
                  </a:lnTo>
                  <a:lnTo>
                    <a:pt x="341" y="176"/>
                  </a:lnTo>
                  <a:lnTo>
                    <a:pt x="341" y="176"/>
                  </a:lnTo>
                  <a:lnTo>
                    <a:pt x="353" y="169"/>
                  </a:lnTo>
                  <a:lnTo>
                    <a:pt x="362" y="162"/>
                  </a:lnTo>
                  <a:lnTo>
                    <a:pt x="366" y="156"/>
                  </a:lnTo>
                  <a:lnTo>
                    <a:pt x="370" y="151"/>
                  </a:lnTo>
                  <a:lnTo>
                    <a:pt x="370" y="151"/>
                  </a:lnTo>
                  <a:lnTo>
                    <a:pt x="372" y="147"/>
                  </a:lnTo>
                  <a:lnTo>
                    <a:pt x="373" y="140"/>
                  </a:lnTo>
                  <a:lnTo>
                    <a:pt x="374" y="133"/>
                  </a:lnTo>
                  <a:lnTo>
                    <a:pt x="374" y="125"/>
                  </a:lnTo>
                  <a:lnTo>
                    <a:pt x="372" y="117"/>
                  </a:lnTo>
                  <a:lnTo>
                    <a:pt x="368" y="109"/>
                  </a:lnTo>
                  <a:lnTo>
                    <a:pt x="362" y="102"/>
                  </a:lnTo>
                  <a:lnTo>
                    <a:pt x="358" y="98"/>
                  </a:lnTo>
                  <a:lnTo>
                    <a:pt x="353" y="95"/>
                  </a:lnTo>
                  <a:lnTo>
                    <a:pt x="353" y="95"/>
                  </a:lnTo>
                  <a:lnTo>
                    <a:pt x="345" y="91"/>
                  </a:lnTo>
                  <a:lnTo>
                    <a:pt x="338" y="89"/>
                  </a:lnTo>
                  <a:lnTo>
                    <a:pt x="330" y="88"/>
                  </a:lnTo>
                  <a:lnTo>
                    <a:pt x="325" y="88"/>
                  </a:lnTo>
                  <a:lnTo>
                    <a:pt x="312" y="90"/>
                  </a:lnTo>
                  <a:lnTo>
                    <a:pt x="304" y="92"/>
                  </a:lnTo>
                  <a:lnTo>
                    <a:pt x="304" y="92"/>
                  </a:lnTo>
                  <a:lnTo>
                    <a:pt x="298" y="96"/>
                  </a:lnTo>
                  <a:lnTo>
                    <a:pt x="292" y="101"/>
                  </a:lnTo>
                  <a:lnTo>
                    <a:pt x="288" y="105"/>
                  </a:lnTo>
                  <a:lnTo>
                    <a:pt x="284" y="111"/>
                  </a:lnTo>
                  <a:lnTo>
                    <a:pt x="281" y="118"/>
                  </a:lnTo>
                  <a:lnTo>
                    <a:pt x="279" y="125"/>
                  </a:lnTo>
                  <a:lnTo>
                    <a:pt x="278" y="132"/>
                  </a:lnTo>
                  <a:lnTo>
                    <a:pt x="279" y="141"/>
                  </a:lnTo>
                  <a:lnTo>
                    <a:pt x="279" y="141"/>
                  </a:lnTo>
                  <a:lnTo>
                    <a:pt x="281" y="147"/>
                  </a:lnTo>
                  <a:lnTo>
                    <a:pt x="284" y="153"/>
                  </a:lnTo>
                  <a:lnTo>
                    <a:pt x="288" y="158"/>
                  </a:lnTo>
                  <a:lnTo>
                    <a:pt x="291" y="162"/>
                  </a:lnTo>
                  <a:lnTo>
                    <a:pt x="300" y="169"/>
                  </a:lnTo>
                  <a:lnTo>
                    <a:pt x="312" y="176"/>
                  </a:lnTo>
                  <a:lnTo>
                    <a:pt x="312" y="176"/>
                  </a:lnTo>
                  <a:lnTo>
                    <a:pt x="304" y="180"/>
                  </a:lnTo>
                  <a:lnTo>
                    <a:pt x="297" y="187"/>
                  </a:lnTo>
                  <a:lnTo>
                    <a:pt x="295" y="191"/>
                  </a:lnTo>
                  <a:lnTo>
                    <a:pt x="292" y="195"/>
                  </a:lnTo>
                  <a:lnTo>
                    <a:pt x="291" y="200"/>
                  </a:lnTo>
                  <a:lnTo>
                    <a:pt x="291" y="206"/>
                  </a:lnTo>
                  <a:lnTo>
                    <a:pt x="291" y="206"/>
                  </a:lnTo>
                  <a:lnTo>
                    <a:pt x="292" y="213"/>
                  </a:lnTo>
                  <a:lnTo>
                    <a:pt x="295" y="221"/>
                  </a:lnTo>
                  <a:lnTo>
                    <a:pt x="296" y="230"/>
                  </a:lnTo>
                  <a:lnTo>
                    <a:pt x="295" y="236"/>
                  </a:lnTo>
                  <a:lnTo>
                    <a:pt x="295" y="242"/>
                  </a:lnTo>
                  <a:lnTo>
                    <a:pt x="295" y="242"/>
                  </a:lnTo>
                  <a:lnTo>
                    <a:pt x="296" y="242"/>
                  </a:lnTo>
                  <a:lnTo>
                    <a:pt x="299" y="240"/>
                  </a:lnTo>
                  <a:lnTo>
                    <a:pt x="306" y="236"/>
                  </a:lnTo>
                  <a:lnTo>
                    <a:pt x="306" y="236"/>
                  </a:lnTo>
                  <a:lnTo>
                    <a:pt x="308" y="229"/>
                  </a:lnTo>
                  <a:lnTo>
                    <a:pt x="308" y="222"/>
                  </a:lnTo>
                  <a:lnTo>
                    <a:pt x="308" y="214"/>
                  </a:lnTo>
                  <a:lnTo>
                    <a:pt x="308" y="214"/>
                  </a:lnTo>
                  <a:lnTo>
                    <a:pt x="311" y="217"/>
                  </a:lnTo>
                  <a:lnTo>
                    <a:pt x="312" y="223"/>
                  </a:lnTo>
                  <a:lnTo>
                    <a:pt x="312" y="228"/>
                  </a:lnTo>
                  <a:lnTo>
                    <a:pt x="312" y="232"/>
                  </a:lnTo>
                  <a:lnTo>
                    <a:pt x="312" y="232"/>
                  </a:lnTo>
                  <a:lnTo>
                    <a:pt x="315" y="230"/>
                  </a:lnTo>
                  <a:lnTo>
                    <a:pt x="319" y="228"/>
                  </a:lnTo>
                  <a:lnTo>
                    <a:pt x="320" y="225"/>
                  </a:lnTo>
                  <a:lnTo>
                    <a:pt x="320" y="225"/>
                  </a:lnTo>
                  <a:lnTo>
                    <a:pt x="322" y="217"/>
                  </a:lnTo>
                  <a:lnTo>
                    <a:pt x="321" y="209"/>
                  </a:lnTo>
                  <a:lnTo>
                    <a:pt x="320" y="203"/>
                  </a:lnTo>
                  <a:lnTo>
                    <a:pt x="318" y="199"/>
                  </a:lnTo>
                  <a:lnTo>
                    <a:pt x="318" y="199"/>
                  </a:lnTo>
                  <a:lnTo>
                    <a:pt x="318" y="194"/>
                  </a:lnTo>
                  <a:lnTo>
                    <a:pt x="319" y="190"/>
                  </a:lnTo>
                  <a:lnTo>
                    <a:pt x="321" y="185"/>
                  </a:lnTo>
                  <a:lnTo>
                    <a:pt x="326" y="183"/>
                  </a:lnTo>
                  <a:lnTo>
                    <a:pt x="326" y="183"/>
                  </a:lnTo>
                  <a:lnTo>
                    <a:pt x="337" y="188"/>
                  </a:lnTo>
                  <a:lnTo>
                    <a:pt x="337" y="188"/>
                  </a:lnTo>
                  <a:lnTo>
                    <a:pt x="341" y="192"/>
                  </a:lnTo>
                  <a:lnTo>
                    <a:pt x="348" y="198"/>
                  </a:lnTo>
                  <a:lnTo>
                    <a:pt x="356" y="206"/>
                  </a:lnTo>
                  <a:lnTo>
                    <a:pt x="359" y="210"/>
                  </a:lnTo>
                  <a:lnTo>
                    <a:pt x="362" y="216"/>
                  </a:lnTo>
                  <a:lnTo>
                    <a:pt x="362" y="216"/>
                  </a:lnTo>
                  <a:lnTo>
                    <a:pt x="364" y="223"/>
                  </a:lnTo>
                  <a:lnTo>
                    <a:pt x="365" y="230"/>
                  </a:lnTo>
                  <a:lnTo>
                    <a:pt x="366" y="236"/>
                  </a:lnTo>
                  <a:lnTo>
                    <a:pt x="366" y="242"/>
                  </a:lnTo>
                  <a:lnTo>
                    <a:pt x="364" y="250"/>
                  </a:lnTo>
                  <a:lnTo>
                    <a:pt x="362" y="254"/>
                  </a:lnTo>
                  <a:lnTo>
                    <a:pt x="362" y="254"/>
                  </a:lnTo>
                  <a:lnTo>
                    <a:pt x="357" y="260"/>
                  </a:lnTo>
                  <a:lnTo>
                    <a:pt x="351" y="266"/>
                  </a:lnTo>
                  <a:lnTo>
                    <a:pt x="345" y="269"/>
                  </a:lnTo>
                  <a:lnTo>
                    <a:pt x="337" y="270"/>
                  </a:lnTo>
                  <a:lnTo>
                    <a:pt x="337" y="270"/>
                  </a:lnTo>
                  <a:lnTo>
                    <a:pt x="336" y="270"/>
                  </a:lnTo>
                  <a:lnTo>
                    <a:pt x="336" y="270"/>
                  </a:lnTo>
                  <a:lnTo>
                    <a:pt x="327" y="270"/>
                  </a:lnTo>
                  <a:lnTo>
                    <a:pt x="327" y="270"/>
                  </a:lnTo>
                  <a:lnTo>
                    <a:pt x="319" y="268"/>
                  </a:lnTo>
                  <a:lnTo>
                    <a:pt x="319" y="268"/>
                  </a:lnTo>
                  <a:lnTo>
                    <a:pt x="312" y="266"/>
                  </a:lnTo>
                  <a:lnTo>
                    <a:pt x="312" y="266"/>
                  </a:lnTo>
                  <a:lnTo>
                    <a:pt x="305" y="262"/>
                  </a:lnTo>
                  <a:lnTo>
                    <a:pt x="295" y="255"/>
                  </a:lnTo>
                  <a:lnTo>
                    <a:pt x="283" y="247"/>
                  </a:lnTo>
                  <a:lnTo>
                    <a:pt x="271" y="236"/>
                  </a:lnTo>
                  <a:lnTo>
                    <a:pt x="271" y="236"/>
                  </a:lnTo>
                  <a:lnTo>
                    <a:pt x="255" y="217"/>
                  </a:lnTo>
                  <a:lnTo>
                    <a:pt x="245" y="205"/>
                  </a:lnTo>
                  <a:lnTo>
                    <a:pt x="245" y="205"/>
                  </a:lnTo>
                  <a:lnTo>
                    <a:pt x="251" y="207"/>
                  </a:lnTo>
                  <a:lnTo>
                    <a:pt x="256" y="207"/>
                  </a:lnTo>
                  <a:lnTo>
                    <a:pt x="262" y="207"/>
                  </a:lnTo>
                  <a:lnTo>
                    <a:pt x="262" y="207"/>
                  </a:lnTo>
                  <a:lnTo>
                    <a:pt x="262" y="196"/>
                  </a:lnTo>
                  <a:lnTo>
                    <a:pt x="263" y="186"/>
                  </a:lnTo>
                  <a:lnTo>
                    <a:pt x="263" y="186"/>
                  </a:lnTo>
                  <a:lnTo>
                    <a:pt x="263" y="177"/>
                  </a:lnTo>
                  <a:lnTo>
                    <a:pt x="263" y="177"/>
                  </a:lnTo>
                  <a:lnTo>
                    <a:pt x="260" y="177"/>
                  </a:lnTo>
                  <a:lnTo>
                    <a:pt x="252" y="175"/>
                  </a:lnTo>
                  <a:lnTo>
                    <a:pt x="247" y="173"/>
                  </a:lnTo>
                  <a:lnTo>
                    <a:pt x="243" y="171"/>
                  </a:lnTo>
                  <a:lnTo>
                    <a:pt x="239" y="169"/>
                  </a:lnTo>
                  <a:lnTo>
                    <a:pt x="237" y="165"/>
                  </a:lnTo>
                  <a:lnTo>
                    <a:pt x="237" y="165"/>
                  </a:lnTo>
                  <a:lnTo>
                    <a:pt x="240" y="166"/>
                  </a:lnTo>
                  <a:lnTo>
                    <a:pt x="244" y="168"/>
                  </a:lnTo>
                  <a:lnTo>
                    <a:pt x="249" y="169"/>
                  </a:lnTo>
                  <a:lnTo>
                    <a:pt x="249" y="169"/>
                  </a:lnTo>
                  <a:lnTo>
                    <a:pt x="259" y="168"/>
                  </a:lnTo>
                  <a:lnTo>
                    <a:pt x="263" y="168"/>
                  </a:lnTo>
                  <a:lnTo>
                    <a:pt x="263" y="168"/>
                  </a:lnTo>
                  <a:lnTo>
                    <a:pt x="264" y="157"/>
                  </a:lnTo>
                  <a:lnTo>
                    <a:pt x="266" y="148"/>
                  </a:lnTo>
                  <a:lnTo>
                    <a:pt x="266" y="148"/>
                  </a:lnTo>
                  <a:lnTo>
                    <a:pt x="266" y="139"/>
                  </a:lnTo>
                  <a:lnTo>
                    <a:pt x="266" y="139"/>
                  </a:lnTo>
                  <a:lnTo>
                    <a:pt x="259" y="139"/>
                  </a:lnTo>
                  <a:lnTo>
                    <a:pt x="249" y="138"/>
                  </a:lnTo>
                  <a:lnTo>
                    <a:pt x="249" y="138"/>
                  </a:lnTo>
                  <a:lnTo>
                    <a:pt x="243" y="134"/>
                  </a:lnTo>
                  <a:lnTo>
                    <a:pt x="239" y="132"/>
                  </a:lnTo>
                  <a:lnTo>
                    <a:pt x="237" y="128"/>
                  </a:lnTo>
                  <a:lnTo>
                    <a:pt x="237" y="128"/>
                  </a:lnTo>
                  <a:lnTo>
                    <a:pt x="240" y="129"/>
                  </a:lnTo>
                  <a:lnTo>
                    <a:pt x="248" y="132"/>
                  </a:lnTo>
                  <a:lnTo>
                    <a:pt x="248" y="132"/>
                  </a:lnTo>
                  <a:lnTo>
                    <a:pt x="255" y="132"/>
                  </a:lnTo>
                  <a:lnTo>
                    <a:pt x="261" y="131"/>
                  </a:lnTo>
                  <a:lnTo>
                    <a:pt x="264" y="131"/>
                  </a:lnTo>
                  <a:lnTo>
                    <a:pt x="267" y="129"/>
                  </a:lnTo>
                  <a:lnTo>
                    <a:pt x="267" y="129"/>
                  </a:lnTo>
                  <a:lnTo>
                    <a:pt x="267" y="111"/>
                  </a:lnTo>
                  <a:lnTo>
                    <a:pt x="267" y="111"/>
                  </a:lnTo>
                  <a:lnTo>
                    <a:pt x="267" y="106"/>
                  </a:lnTo>
                  <a:lnTo>
                    <a:pt x="267" y="101"/>
                  </a:lnTo>
                  <a:lnTo>
                    <a:pt x="267" y="101"/>
                  </a:lnTo>
                  <a:lnTo>
                    <a:pt x="263" y="101"/>
                  </a:lnTo>
                  <a:lnTo>
                    <a:pt x="258" y="99"/>
                  </a:lnTo>
                  <a:lnTo>
                    <a:pt x="249" y="96"/>
                  </a:lnTo>
                  <a:lnTo>
                    <a:pt x="245" y="94"/>
                  </a:lnTo>
                  <a:lnTo>
                    <a:pt x="241" y="90"/>
                  </a:lnTo>
                  <a:lnTo>
                    <a:pt x="241" y="90"/>
                  </a:lnTo>
                  <a:lnTo>
                    <a:pt x="240" y="88"/>
                  </a:lnTo>
                  <a:lnTo>
                    <a:pt x="239" y="86"/>
                  </a:lnTo>
                  <a:lnTo>
                    <a:pt x="241" y="81"/>
                  </a:lnTo>
                  <a:lnTo>
                    <a:pt x="241" y="81"/>
                  </a:lnTo>
                  <a:lnTo>
                    <a:pt x="221" y="72"/>
                  </a:lnTo>
                  <a:lnTo>
                    <a:pt x="221" y="72"/>
                  </a:lnTo>
                  <a:lnTo>
                    <a:pt x="223" y="69"/>
                  </a:lnTo>
                  <a:lnTo>
                    <a:pt x="224" y="66"/>
                  </a:lnTo>
                  <a:lnTo>
                    <a:pt x="225" y="64"/>
                  </a:lnTo>
                  <a:lnTo>
                    <a:pt x="225" y="64"/>
                  </a:lnTo>
                  <a:lnTo>
                    <a:pt x="224" y="60"/>
                  </a:lnTo>
                  <a:lnTo>
                    <a:pt x="221" y="58"/>
                  </a:lnTo>
                  <a:lnTo>
                    <a:pt x="216" y="57"/>
                  </a:lnTo>
                  <a:lnTo>
                    <a:pt x="211" y="57"/>
                  </a:lnTo>
                  <a:lnTo>
                    <a:pt x="211" y="57"/>
                  </a:lnTo>
                  <a:lnTo>
                    <a:pt x="208" y="58"/>
                  </a:lnTo>
                  <a:lnTo>
                    <a:pt x="204" y="60"/>
                  </a:lnTo>
                  <a:lnTo>
                    <a:pt x="202" y="64"/>
                  </a:lnTo>
                  <a:lnTo>
                    <a:pt x="176" y="52"/>
                  </a:lnTo>
                  <a:lnTo>
                    <a:pt x="155" y="73"/>
                  </a:lnTo>
                  <a:lnTo>
                    <a:pt x="155" y="73"/>
                  </a:lnTo>
                  <a:lnTo>
                    <a:pt x="155" y="74"/>
                  </a:lnTo>
                  <a:lnTo>
                    <a:pt x="154" y="76"/>
                  </a:lnTo>
                  <a:lnTo>
                    <a:pt x="154" y="79"/>
                  </a:lnTo>
                  <a:lnTo>
                    <a:pt x="154" y="79"/>
                  </a:lnTo>
                  <a:lnTo>
                    <a:pt x="154" y="80"/>
                  </a:lnTo>
                  <a:lnTo>
                    <a:pt x="154" y="81"/>
                  </a:lnTo>
                  <a:lnTo>
                    <a:pt x="154" y="81"/>
                  </a:lnTo>
                  <a:lnTo>
                    <a:pt x="148" y="88"/>
                  </a:lnTo>
                  <a:lnTo>
                    <a:pt x="148" y="88"/>
                  </a:lnTo>
                  <a:lnTo>
                    <a:pt x="143" y="94"/>
                  </a:lnTo>
                  <a:lnTo>
                    <a:pt x="143" y="94"/>
                  </a:lnTo>
                  <a:lnTo>
                    <a:pt x="141" y="98"/>
                  </a:lnTo>
                  <a:lnTo>
                    <a:pt x="140" y="102"/>
                  </a:lnTo>
                  <a:lnTo>
                    <a:pt x="140" y="102"/>
                  </a:lnTo>
                  <a:lnTo>
                    <a:pt x="140" y="103"/>
                  </a:lnTo>
                  <a:lnTo>
                    <a:pt x="140" y="105"/>
                  </a:lnTo>
                  <a:lnTo>
                    <a:pt x="142" y="110"/>
                  </a:lnTo>
                  <a:lnTo>
                    <a:pt x="147" y="114"/>
                  </a:lnTo>
                  <a:lnTo>
                    <a:pt x="148" y="116"/>
                  </a:lnTo>
                  <a:lnTo>
                    <a:pt x="148" y="116"/>
                  </a:lnTo>
                  <a:lnTo>
                    <a:pt x="149" y="114"/>
                  </a:lnTo>
                  <a:lnTo>
                    <a:pt x="149" y="114"/>
                  </a:lnTo>
                  <a:lnTo>
                    <a:pt x="149" y="114"/>
                  </a:lnTo>
                  <a:lnTo>
                    <a:pt x="154" y="118"/>
                  </a:lnTo>
                  <a:lnTo>
                    <a:pt x="154" y="118"/>
                  </a:lnTo>
                  <a:lnTo>
                    <a:pt x="155" y="116"/>
                  </a:lnTo>
                  <a:lnTo>
                    <a:pt x="156" y="112"/>
                  </a:lnTo>
                  <a:lnTo>
                    <a:pt x="156" y="112"/>
                  </a:lnTo>
                  <a:lnTo>
                    <a:pt x="160" y="107"/>
                  </a:lnTo>
                  <a:lnTo>
                    <a:pt x="164" y="104"/>
                  </a:lnTo>
                  <a:lnTo>
                    <a:pt x="164" y="104"/>
                  </a:lnTo>
                  <a:lnTo>
                    <a:pt x="169" y="102"/>
                  </a:lnTo>
                  <a:lnTo>
                    <a:pt x="174" y="102"/>
                  </a:lnTo>
                  <a:lnTo>
                    <a:pt x="174" y="102"/>
                  </a:lnTo>
                  <a:lnTo>
                    <a:pt x="178" y="102"/>
                  </a:lnTo>
                  <a:lnTo>
                    <a:pt x="181" y="104"/>
                  </a:lnTo>
                  <a:lnTo>
                    <a:pt x="181" y="104"/>
                  </a:lnTo>
                  <a:lnTo>
                    <a:pt x="184" y="107"/>
                  </a:lnTo>
                  <a:lnTo>
                    <a:pt x="185" y="112"/>
                  </a:lnTo>
                  <a:lnTo>
                    <a:pt x="186" y="117"/>
                  </a:lnTo>
                  <a:lnTo>
                    <a:pt x="185" y="120"/>
                  </a:lnTo>
                  <a:lnTo>
                    <a:pt x="185" y="120"/>
                  </a:lnTo>
                  <a:lnTo>
                    <a:pt x="182" y="118"/>
                  </a:lnTo>
                  <a:lnTo>
                    <a:pt x="182" y="118"/>
                  </a:lnTo>
                  <a:lnTo>
                    <a:pt x="179" y="117"/>
                  </a:lnTo>
                  <a:lnTo>
                    <a:pt x="174" y="116"/>
                  </a:lnTo>
                  <a:lnTo>
                    <a:pt x="167" y="116"/>
                  </a:lnTo>
                  <a:lnTo>
                    <a:pt x="159" y="117"/>
                  </a:lnTo>
                  <a:lnTo>
                    <a:pt x="159" y="117"/>
                  </a:lnTo>
                  <a:lnTo>
                    <a:pt x="152" y="120"/>
                  </a:lnTo>
                  <a:lnTo>
                    <a:pt x="139" y="125"/>
                  </a:lnTo>
                  <a:lnTo>
                    <a:pt x="139" y="125"/>
                  </a:lnTo>
                  <a:lnTo>
                    <a:pt x="134" y="126"/>
                  </a:lnTo>
                  <a:lnTo>
                    <a:pt x="132" y="126"/>
                  </a:lnTo>
                  <a:lnTo>
                    <a:pt x="129" y="124"/>
                  </a:lnTo>
                  <a:lnTo>
                    <a:pt x="127" y="121"/>
                  </a:lnTo>
                  <a:lnTo>
                    <a:pt x="127" y="121"/>
                  </a:lnTo>
                  <a:lnTo>
                    <a:pt x="127" y="118"/>
                  </a:lnTo>
                  <a:lnTo>
                    <a:pt x="128" y="116"/>
                  </a:lnTo>
                  <a:lnTo>
                    <a:pt x="128" y="113"/>
                  </a:lnTo>
                  <a:lnTo>
                    <a:pt x="128" y="113"/>
                  </a:lnTo>
                  <a:lnTo>
                    <a:pt x="125" y="116"/>
                  </a:lnTo>
                  <a:lnTo>
                    <a:pt x="122" y="118"/>
                  </a:lnTo>
                  <a:lnTo>
                    <a:pt x="120" y="121"/>
                  </a:lnTo>
                  <a:lnTo>
                    <a:pt x="120" y="121"/>
                  </a:lnTo>
                  <a:lnTo>
                    <a:pt x="119" y="126"/>
                  </a:lnTo>
                  <a:lnTo>
                    <a:pt x="120" y="131"/>
                  </a:lnTo>
                  <a:lnTo>
                    <a:pt x="122" y="133"/>
                  </a:lnTo>
                  <a:lnTo>
                    <a:pt x="127" y="135"/>
                  </a:lnTo>
                  <a:lnTo>
                    <a:pt x="127" y="135"/>
                  </a:lnTo>
                  <a:lnTo>
                    <a:pt x="132" y="135"/>
                  </a:lnTo>
                  <a:lnTo>
                    <a:pt x="137" y="134"/>
                  </a:lnTo>
                  <a:lnTo>
                    <a:pt x="148" y="129"/>
                  </a:lnTo>
                  <a:lnTo>
                    <a:pt x="148" y="129"/>
                  </a:lnTo>
                  <a:lnTo>
                    <a:pt x="158" y="124"/>
                  </a:lnTo>
                  <a:lnTo>
                    <a:pt x="158" y="124"/>
                  </a:lnTo>
                  <a:lnTo>
                    <a:pt x="163" y="123"/>
                  </a:lnTo>
                  <a:lnTo>
                    <a:pt x="166" y="121"/>
                  </a:lnTo>
                  <a:lnTo>
                    <a:pt x="170" y="123"/>
                  </a:lnTo>
                  <a:lnTo>
                    <a:pt x="174" y="124"/>
                  </a:lnTo>
                  <a:lnTo>
                    <a:pt x="174" y="124"/>
                  </a:lnTo>
                  <a:lnTo>
                    <a:pt x="180" y="127"/>
                  </a:lnTo>
                  <a:lnTo>
                    <a:pt x="182" y="128"/>
                  </a:lnTo>
                  <a:lnTo>
                    <a:pt x="182" y="128"/>
                  </a:lnTo>
                  <a:lnTo>
                    <a:pt x="180" y="132"/>
                  </a:lnTo>
                  <a:lnTo>
                    <a:pt x="177" y="134"/>
                  </a:lnTo>
                  <a:lnTo>
                    <a:pt x="172" y="134"/>
                  </a:lnTo>
                  <a:lnTo>
                    <a:pt x="172" y="134"/>
                  </a:lnTo>
                  <a:lnTo>
                    <a:pt x="167" y="134"/>
                  </a:lnTo>
                  <a:lnTo>
                    <a:pt x="164" y="133"/>
                  </a:lnTo>
                  <a:lnTo>
                    <a:pt x="162" y="131"/>
                  </a:lnTo>
                  <a:lnTo>
                    <a:pt x="159" y="128"/>
                  </a:lnTo>
                  <a:lnTo>
                    <a:pt x="159" y="128"/>
                  </a:lnTo>
                  <a:lnTo>
                    <a:pt x="157" y="133"/>
                  </a:lnTo>
                  <a:lnTo>
                    <a:pt x="157" y="133"/>
                  </a:lnTo>
                  <a:lnTo>
                    <a:pt x="157" y="135"/>
                  </a:lnTo>
                  <a:lnTo>
                    <a:pt x="157" y="138"/>
                  </a:lnTo>
                  <a:lnTo>
                    <a:pt x="157" y="139"/>
                  </a:lnTo>
                  <a:lnTo>
                    <a:pt x="157" y="141"/>
                  </a:lnTo>
                  <a:lnTo>
                    <a:pt x="157" y="141"/>
                  </a:lnTo>
                  <a:lnTo>
                    <a:pt x="156" y="142"/>
                  </a:lnTo>
                  <a:lnTo>
                    <a:pt x="154" y="144"/>
                  </a:lnTo>
                  <a:lnTo>
                    <a:pt x="149" y="148"/>
                  </a:lnTo>
                  <a:lnTo>
                    <a:pt x="149" y="148"/>
                  </a:lnTo>
                  <a:lnTo>
                    <a:pt x="143" y="151"/>
                  </a:lnTo>
                  <a:lnTo>
                    <a:pt x="137" y="153"/>
                  </a:lnTo>
                  <a:lnTo>
                    <a:pt x="137" y="153"/>
                  </a:lnTo>
                  <a:lnTo>
                    <a:pt x="142" y="163"/>
                  </a:lnTo>
                  <a:lnTo>
                    <a:pt x="142" y="163"/>
                  </a:lnTo>
                  <a:lnTo>
                    <a:pt x="147" y="170"/>
                  </a:lnTo>
                  <a:lnTo>
                    <a:pt x="149" y="175"/>
                  </a:lnTo>
                  <a:lnTo>
                    <a:pt x="151" y="178"/>
                  </a:lnTo>
                  <a:lnTo>
                    <a:pt x="151" y="178"/>
                  </a:lnTo>
                  <a:lnTo>
                    <a:pt x="156" y="177"/>
                  </a:lnTo>
                  <a:lnTo>
                    <a:pt x="164" y="173"/>
                  </a:lnTo>
                  <a:lnTo>
                    <a:pt x="164" y="173"/>
                  </a:lnTo>
                  <a:lnTo>
                    <a:pt x="170" y="169"/>
                  </a:lnTo>
                  <a:lnTo>
                    <a:pt x="173" y="164"/>
                  </a:lnTo>
                  <a:lnTo>
                    <a:pt x="173" y="164"/>
                  </a:lnTo>
                  <a:lnTo>
                    <a:pt x="169" y="175"/>
                  </a:lnTo>
                  <a:lnTo>
                    <a:pt x="164" y="180"/>
                  </a:lnTo>
                  <a:lnTo>
                    <a:pt x="160" y="185"/>
                  </a:lnTo>
                  <a:lnTo>
                    <a:pt x="157" y="188"/>
                  </a:lnTo>
                  <a:lnTo>
                    <a:pt x="157" y="188"/>
                  </a:lnTo>
                  <a:lnTo>
                    <a:pt x="141" y="199"/>
                  </a:lnTo>
                  <a:lnTo>
                    <a:pt x="120" y="210"/>
                  </a:lnTo>
                  <a:lnTo>
                    <a:pt x="108" y="217"/>
                  </a:lnTo>
                  <a:lnTo>
                    <a:pt x="96" y="222"/>
                  </a:lnTo>
                  <a:lnTo>
                    <a:pt x="84" y="227"/>
                  </a:lnTo>
                  <a:lnTo>
                    <a:pt x="72" y="229"/>
                  </a:lnTo>
                  <a:lnTo>
                    <a:pt x="72" y="229"/>
                  </a:lnTo>
                  <a:lnTo>
                    <a:pt x="68" y="228"/>
                  </a:lnTo>
                  <a:lnTo>
                    <a:pt x="63" y="227"/>
                  </a:lnTo>
                  <a:lnTo>
                    <a:pt x="54" y="221"/>
                  </a:lnTo>
                  <a:lnTo>
                    <a:pt x="47" y="215"/>
                  </a:lnTo>
                  <a:lnTo>
                    <a:pt x="41" y="209"/>
                  </a:lnTo>
                  <a:lnTo>
                    <a:pt x="41" y="209"/>
                  </a:lnTo>
                  <a:lnTo>
                    <a:pt x="40" y="209"/>
                  </a:lnTo>
                  <a:lnTo>
                    <a:pt x="39" y="208"/>
                  </a:lnTo>
                  <a:lnTo>
                    <a:pt x="36" y="209"/>
                  </a:lnTo>
                  <a:lnTo>
                    <a:pt x="32" y="211"/>
                  </a:lnTo>
                  <a:lnTo>
                    <a:pt x="32" y="211"/>
                  </a:lnTo>
                  <a:lnTo>
                    <a:pt x="30" y="211"/>
                  </a:lnTo>
                  <a:lnTo>
                    <a:pt x="25" y="211"/>
                  </a:lnTo>
                  <a:lnTo>
                    <a:pt x="20" y="213"/>
                  </a:lnTo>
                  <a:lnTo>
                    <a:pt x="16" y="215"/>
                  </a:lnTo>
                  <a:lnTo>
                    <a:pt x="14" y="217"/>
                  </a:lnTo>
                  <a:lnTo>
                    <a:pt x="14" y="217"/>
                  </a:lnTo>
                  <a:lnTo>
                    <a:pt x="15" y="218"/>
                  </a:lnTo>
                  <a:lnTo>
                    <a:pt x="17" y="218"/>
                  </a:lnTo>
                  <a:lnTo>
                    <a:pt x="22" y="217"/>
                  </a:lnTo>
                  <a:lnTo>
                    <a:pt x="25" y="218"/>
                  </a:lnTo>
                  <a:lnTo>
                    <a:pt x="25" y="218"/>
                  </a:lnTo>
                  <a:lnTo>
                    <a:pt x="26" y="220"/>
                  </a:lnTo>
                  <a:lnTo>
                    <a:pt x="26" y="221"/>
                  </a:lnTo>
                  <a:lnTo>
                    <a:pt x="25" y="222"/>
                  </a:lnTo>
                  <a:lnTo>
                    <a:pt x="24" y="224"/>
                  </a:lnTo>
                  <a:lnTo>
                    <a:pt x="24" y="224"/>
                  </a:lnTo>
                  <a:lnTo>
                    <a:pt x="25" y="225"/>
                  </a:lnTo>
                  <a:lnTo>
                    <a:pt x="26" y="228"/>
                  </a:lnTo>
                  <a:lnTo>
                    <a:pt x="32" y="230"/>
                  </a:lnTo>
                  <a:lnTo>
                    <a:pt x="45" y="235"/>
                  </a:lnTo>
                  <a:lnTo>
                    <a:pt x="45" y="235"/>
                  </a:lnTo>
                  <a:lnTo>
                    <a:pt x="46" y="236"/>
                  </a:lnTo>
                  <a:lnTo>
                    <a:pt x="45" y="237"/>
                  </a:lnTo>
                  <a:lnTo>
                    <a:pt x="45" y="237"/>
                  </a:lnTo>
                  <a:lnTo>
                    <a:pt x="38" y="236"/>
                  </a:lnTo>
                  <a:lnTo>
                    <a:pt x="32" y="233"/>
                  </a:lnTo>
                  <a:lnTo>
                    <a:pt x="24" y="230"/>
                  </a:lnTo>
                  <a:lnTo>
                    <a:pt x="24" y="230"/>
                  </a:lnTo>
                  <a:lnTo>
                    <a:pt x="18" y="229"/>
                  </a:lnTo>
                  <a:lnTo>
                    <a:pt x="15" y="229"/>
                  </a:lnTo>
                  <a:lnTo>
                    <a:pt x="13" y="231"/>
                  </a:lnTo>
                  <a:lnTo>
                    <a:pt x="11" y="233"/>
                  </a:lnTo>
                  <a:lnTo>
                    <a:pt x="11" y="233"/>
                  </a:lnTo>
                  <a:lnTo>
                    <a:pt x="11" y="235"/>
                  </a:lnTo>
                  <a:lnTo>
                    <a:pt x="10" y="235"/>
                  </a:lnTo>
                  <a:lnTo>
                    <a:pt x="6" y="237"/>
                  </a:lnTo>
                  <a:lnTo>
                    <a:pt x="5" y="238"/>
                  </a:lnTo>
                  <a:lnTo>
                    <a:pt x="2" y="242"/>
                  </a:lnTo>
                  <a:lnTo>
                    <a:pt x="1" y="245"/>
                  </a:lnTo>
                  <a:lnTo>
                    <a:pt x="0" y="251"/>
                  </a:lnTo>
                  <a:lnTo>
                    <a:pt x="0" y="251"/>
                  </a:lnTo>
                  <a:lnTo>
                    <a:pt x="1" y="250"/>
                  </a:lnTo>
                  <a:lnTo>
                    <a:pt x="5" y="246"/>
                  </a:lnTo>
                  <a:lnTo>
                    <a:pt x="9" y="244"/>
                  </a:lnTo>
                  <a:lnTo>
                    <a:pt x="10" y="243"/>
                  </a:lnTo>
                  <a:lnTo>
                    <a:pt x="11" y="244"/>
                  </a:lnTo>
                  <a:lnTo>
                    <a:pt x="11" y="244"/>
                  </a:lnTo>
                  <a:lnTo>
                    <a:pt x="13" y="248"/>
                  </a:lnTo>
                  <a:lnTo>
                    <a:pt x="16" y="251"/>
                  </a:lnTo>
                  <a:lnTo>
                    <a:pt x="21" y="251"/>
                  </a:lnTo>
                  <a:lnTo>
                    <a:pt x="26" y="251"/>
                  </a:lnTo>
                  <a:lnTo>
                    <a:pt x="37" y="250"/>
                  </a:lnTo>
                  <a:lnTo>
                    <a:pt x="40" y="250"/>
                  </a:lnTo>
                  <a:lnTo>
                    <a:pt x="44" y="250"/>
                  </a:lnTo>
                  <a:lnTo>
                    <a:pt x="44" y="250"/>
                  </a:lnTo>
                  <a:lnTo>
                    <a:pt x="44" y="251"/>
                  </a:lnTo>
                  <a:lnTo>
                    <a:pt x="43" y="251"/>
                  </a:lnTo>
                  <a:lnTo>
                    <a:pt x="40" y="252"/>
                  </a:lnTo>
                  <a:lnTo>
                    <a:pt x="32" y="253"/>
                  </a:lnTo>
                  <a:lnTo>
                    <a:pt x="28" y="254"/>
                  </a:lnTo>
                  <a:lnTo>
                    <a:pt x="24" y="257"/>
                  </a:lnTo>
                  <a:lnTo>
                    <a:pt x="22" y="258"/>
                  </a:lnTo>
                  <a:lnTo>
                    <a:pt x="22" y="260"/>
                  </a:lnTo>
                  <a:lnTo>
                    <a:pt x="22" y="261"/>
                  </a:lnTo>
                  <a:lnTo>
                    <a:pt x="22" y="261"/>
                  </a:lnTo>
                  <a:lnTo>
                    <a:pt x="21" y="264"/>
                  </a:lnTo>
                  <a:lnTo>
                    <a:pt x="17" y="268"/>
                  </a:lnTo>
                  <a:lnTo>
                    <a:pt x="16" y="270"/>
                  </a:lnTo>
                  <a:lnTo>
                    <a:pt x="16" y="274"/>
                  </a:lnTo>
                  <a:lnTo>
                    <a:pt x="17" y="277"/>
                  </a:lnTo>
                  <a:lnTo>
                    <a:pt x="21" y="282"/>
                  </a:lnTo>
                  <a:lnTo>
                    <a:pt x="21" y="282"/>
                  </a:lnTo>
                  <a:lnTo>
                    <a:pt x="22" y="275"/>
                  </a:lnTo>
                  <a:lnTo>
                    <a:pt x="24" y="272"/>
                  </a:lnTo>
                  <a:lnTo>
                    <a:pt x="26" y="270"/>
                  </a:lnTo>
                  <a:lnTo>
                    <a:pt x="29" y="270"/>
                  </a:lnTo>
                  <a:lnTo>
                    <a:pt x="29" y="270"/>
                  </a:lnTo>
                  <a:lnTo>
                    <a:pt x="32" y="270"/>
                  </a:lnTo>
                  <a:lnTo>
                    <a:pt x="36" y="273"/>
                  </a:lnTo>
                  <a:lnTo>
                    <a:pt x="40" y="273"/>
                  </a:lnTo>
                  <a:lnTo>
                    <a:pt x="45" y="270"/>
                  </a:lnTo>
                  <a:lnTo>
                    <a:pt x="45" y="270"/>
                  </a:lnTo>
                  <a:lnTo>
                    <a:pt x="50" y="267"/>
                  </a:lnTo>
                  <a:lnTo>
                    <a:pt x="53" y="265"/>
                  </a:lnTo>
                  <a:lnTo>
                    <a:pt x="59" y="262"/>
                  </a:lnTo>
                  <a:lnTo>
                    <a:pt x="59" y="262"/>
                  </a:lnTo>
                  <a:lnTo>
                    <a:pt x="60" y="265"/>
                  </a:lnTo>
                  <a:lnTo>
                    <a:pt x="61" y="268"/>
                  </a:lnTo>
                  <a:lnTo>
                    <a:pt x="61" y="268"/>
                  </a:lnTo>
                  <a:lnTo>
                    <a:pt x="63" y="269"/>
                  </a:lnTo>
                  <a:lnTo>
                    <a:pt x="65" y="270"/>
                  </a:lnTo>
                  <a:lnTo>
                    <a:pt x="65" y="270"/>
                  </a:lnTo>
                  <a:lnTo>
                    <a:pt x="65" y="270"/>
                  </a:lnTo>
                  <a:lnTo>
                    <a:pt x="65" y="274"/>
                  </a:lnTo>
                  <a:lnTo>
                    <a:pt x="62" y="277"/>
                  </a:lnTo>
                  <a:lnTo>
                    <a:pt x="60" y="280"/>
                  </a:lnTo>
                  <a:lnTo>
                    <a:pt x="60" y="280"/>
                  </a:lnTo>
                  <a:lnTo>
                    <a:pt x="61" y="280"/>
                  </a:lnTo>
                  <a:lnTo>
                    <a:pt x="63" y="280"/>
                  </a:lnTo>
                  <a:lnTo>
                    <a:pt x="68" y="279"/>
                  </a:lnTo>
                  <a:lnTo>
                    <a:pt x="70" y="276"/>
                  </a:lnTo>
                  <a:lnTo>
                    <a:pt x="72" y="273"/>
                  </a:lnTo>
                  <a:lnTo>
                    <a:pt x="72" y="273"/>
                  </a:lnTo>
                  <a:lnTo>
                    <a:pt x="73" y="272"/>
                  </a:lnTo>
                  <a:lnTo>
                    <a:pt x="75" y="272"/>
                  </a:lnTo>
                  <a:lnTo>
                    <a:pt x="77" y="272"/>
                  </a:lnTo>
                  <a:lnTo>
                    <a:pt x="77" y="272"/>
                  </a:lnTo>
                  <a:lnTo>
                    <a:pt x="80" y="270"/>
                  </a:lnTo>
                  <a:lnTo>
                    <a:pt x="81" y="269"/>
                  </a:lnTo>
                  <a:lnTo>
                    <a:pt x="82" y="266"/>
                  </a:lnTo>
                  <a:lnTo>
                    <a:pt x="81" y="262"/>
                  </a:lnTo>
                  <a:lnTo>
                    <a:pt x="81" y="261"/>
                  </a:lnTo>
                  <a:lnTo>
                    <a:pt x="82" y="259"/>
                  </a:lnTo>
                  <a:lnTo>
                    <a:pt x="82" y="259"/>
                  </a:lnTo>
                  <a:lnTo>
                    <a:pt x="88" y="255"/>
                  </a:lnTo>
                  <a:lnTo>
                    <a:pt x="92" y="252"/>
                  </a:lnTo>
                  <a:lnTo>
                    <a:pt x="103" y="247"/>
                  </a:lnTo>
                  <a:lnTo>
                    <a:pt x="103" y="247"/>
                  </a:lnTo>
                  <a:lnTo>
                    <a:pt x="102" y="252"/>
                  </a:lnTo>
                  <a:lnTo>
                    <a:pt x="102" y="257"/>
                  </a:lnTo>
                  <a:lnTo>
                    <a:pt x="103" y="262"/>
                  </a:lnTo>
                  <a:lnTo>
                    <a:pt x="128" y="255"/>
                  </a:lnTo>
                  <a:lnTo>
                    <a:pt x="128" y="255"/>
                  </a:lnTo>
                  <a:lnTo>
                    <a:pt x="128" y="250"/>
                  </a:lnTo>
                  <a:lnTo>
                    <a:pt x="129" y="245"/>
                  </a:lnTo>
                  <a:lnTo>
                    <a:pt x="132" y="239"/>
                  </a:lnTo>
                  <a:lnTo>
                    <a:pt x="135" y="233"/>
                  </a:lnTo>
                  <a:lnTo>
                    <a:pt x="135" y="233"/>
                  </a:lnTo>
                  <a:lnTo>
                    <a:pt x="135" y="236"/>
                  </a:lnTo>
                  <a:lnTo>
                    <a:pt x="135" y="242"/>
                  </a:lnTo>
                  <a:lnTo>
                    <a:pt x="134" y="248"/>
                  </a:lnTo>
                  <a:lnTo>
                    <a:pt x="135" y="252"/>
                  </a:lnTo>
                  <a:lnTo>
                    <a:pt x="136" y="253"/>
                  </a:lnTo>
                  <a:lnTo>
                    <a:pt x="160" y="247"/>
                  </a:lnTo>
                  <a:lnTo>
                    <a:pt x="160" y="247"/>
                  </a:lnTo>
                  <a:lnTo>
                    <a:pt x="160" y="244"/>
                  </a:lnTo>
                  <a:lnTo>
                    <a:pt x="160" y="239"/>
                  </a:lnTo>
                  <a:lnTo>
                    <a:pt x="162" y="231"/>
                  </a:lnTo>
                  <a:lnTo>
                    <a:pt x="162" y="231"/>
                  </a:lnTo>
                  <a:lnTo>
                    <a:pt x="165" y="240"/>
                  </a:lnTo>
                  <a:lnTo>
                    <a:pt x="169" y="248"/>
                  </a:lnTo>
                  <a:lnTo>
                    <a:pt x="174" y="255"/>
                  </a:lnTo>
                  <a:lnTo>
                    <a:pt x="178" y="258"/>
                  </a:lnTo>
                  <a:lnTo>
                    <a:pt x="182" y="260"/>
                  </a:lnTo>
                  <a:lnTo>
                    <a:pt x="182" y="260"/>
                  </a:lnTo>
                  <a:lnTo>
                    <a:pt x="196" y="266"/>
                  </a:lnTo>
                  <a:lnTo>
                    <a:pt x="210" y="270"/>
                  </a:lnTo>
                  <a:lnTo>
                    <a:pt x="246" y="281"/>
                  </a:lnTo>
                  <a:lnTo>
                    <a:pt x="246" y="281"/>
                  </a:lnTo>
                  <a:lnTo>
                    <a:pt x="258" y="284"/>
                  </a:lnTo>
                  <a:lnTo>
                    <a:pt x="266" y="288"/>
                  </a:lnTo>
                  <a:lnTo>
                    <a:pt x="266" y="288"/>
                  </a:lnTo>
                  <a:lnTo>
                    <a:pt x="267" y="289"/>
                  </a:lnTo>
                  <a:lnTo>
                    <a:pt x="267" y="290"/>
                  </a:lnTo>
                  <a:lnTo>
                    <a:pt x="266" y="294"/>
                  </a:lnTo>
                  <a:lnTo>
                    <a:pt x="262" y="296"/>
                  </a:lnTo>
                  <a:lnTo>
                    <a:pt x="262" y="296"/>
                  </a:lnTo>
                  <a:lnTo>
                    <a:pt x="268" y="299"/>
                  </a:lnTo>
                  <a:lnTo>
                    <a:pt x="277" y="305"/>
                  </a:lnTo>
                  <a:lnTo>
                    <a:pt x="277" y="305"/>
                  </a:lnTo>
                  <a:lnTo>
                    <a:pt x="283" y="311"/>
                  </a:lnTo>
                  <a:lnTo>
                    <a:pt x="286" y="318"/>
                  </a:lnTo>
                  <a:lnTo>
                    <a:pt x="290" y="327"/>
                  </a:lnTo>
                  <a:lnTo>
                    <a:pt x="292" y="336"/>
                  </a:lnTo>
                  <a:lnTo>
                    <a:pt x="292" y="336"/>
                  </a:lnTo>
                  <a:lnTo>
                    <a:pt x="293" y="344"/>
                  </a:lnTo>
                  <a:lnTo>
                    <a:pt x="295" y="352"/>
                  </a:lnTo>
                  <a:lnTo>
                    <a:pt x="295" y="359"/>
                  </a:lnTo>
                  <a:lnTo>
                    <a:pt x="293" y="363"/>
                  </a:lnTo>
                  <a:lnTo>
                    <a:pt x="292" y="364"/>
                  </a:lnTo>
                  <a:lnTo>
                    <a:pt x="292" y="364"/>
                  </a:lnTo>
                  <a:lnTo>
                    <a:pt x="291" y="366"/>
                  </a:lnTo>
                  <a:lnTo>
                    <a:pt x="289" y="368"/>
                  </a:lnTo>
                  <a:lnTo>
                    <a:pt x="284" y="369"/>
                  </a:lnTo>
                  <a:lnTo>
                    <a:pt x="277" y="371"/>
                  </a:lnTo>
                  <a:lnTo>
                    <a:pt x="279" y="380"/>
                  </a:lnTo>
                  <a:lnTo>
                    <a:pt x="279" y="380"/>
                  </a:lnTo>
                  <a:lnTo>
                    <a:pt x="285" y="380"/>
                  </a:lnTo>
                  <a:lnTo>
                    <a:pt x="290" y="379"/>
                  </a:lnTo>
                  <a:lnTo>
                    <a:pt x="295" y="378"/>
                  </a:lnTo>
                  <a:lnTo>
                    <a:pt x="295" y="378"/>
                  </a:lnTo>
                  <a:lnTo>
                    <a:pt x="292" y="379"/>
                  </a:lnTo>
                  <a:lnTo>
                    <a:pt x="292" y="379"/>
                  </a:lnTo>
                  <a:lnTo>
                    <a:pt x="290" y="385"/>
                  </a:lnTo>
                  <a:lnTo>
                    <a:pt x="289" y="389"/>
                  </a:lnTo>
                  <a:lnTo>
                    <a:pt x="298" y="396"/>
                  </a:lnTo>
                  <a:lnTo>
                    <a:pt x="298" y="396"/>
                  </a:lnTo>
                  <a:lnTo>
                    <a:pt x="303" y="385"/>
                  </a:lnTo>
                  <a:lnTo>
                    <a:pt x="305" y="381"/>
                  </a:lnTo>
                  <a:lnTo>
                    <a:pt x="307" y="379"/>
                  </a:lnTo>
                  <a:lnTo>
                    <a:pt x="307" y="379"/>
                  </a:lnTo>
                  <a:lnTo>
                    <a:pt x="310" y="379"/>
                  </a:lnTo>
                  <a:lnTo>
                    <a:pt x="313" y="380"/>
                  </a:lnTo>
                  <a:lnTo>
                    <a:pt x="318" y="383"/>
                  </a:lnTo>
                  <a:lnTo>
                    <a:pt x="323" y="385"/>
                  </a:lnTo>
                  <a:lnTo>
                    <a:pt x="328" y="389"/>
                  </a:lnTo>
                  <a:lnTo>
                    <a:pt x="333" y="395"/>
                  </a:lnTo>
                  <a:lnTo>
                    <a:pt x="337" y="401"/>
                  </a:lnTo>
                  <a:lnTo>
                    <a:pt x="341" y="408"/>
                  </a:lnTo>
                  <a:lnTo>
                    <a:pt x="341" y="408"/>
                  </a:lnTo>
                  <a:lnTo>
                    <a:pt x="343" y="414"/>
                  </a:lnTo>
                  <a:lnTo>
                    <a:pt x="343" y="420"/>
                  </a:lnTo>
                  <a:lnTo>
                    <a:pt x="343" y="425"/>
                  </a:lnTo>
                  <a:lnTo>
                    <a:pt x="343" y="432"/>
                  </a:lnTo>
                  <a:lnTo>
                    <a:pt x="342" y="438"/>
                  </a:lnTo>
                  <a:lnTo>
                    <a:pt x="340" y="443"/>
                  </a:lnTo>
                  <a:lnTo>
                    <a:pt x="336" y="446"/>
                  </a:lnTo>
                  <a:lnTo>
                    <a:pt x="331" y="448"/>
                  </a:lnTo>
                  <a:lnTo>
                    <a:pt x="331" y="448"/>
                  </a:lnTo>
                  <a:lnTo>
                    <a:pt x="329" y="448"/>
                  </a:lnTo>
                  <a:lnTo>
                    <a:pt x="326" y="447"/>
                  </a:lnTo>
                  <a:lnTo>
                    <a:pt x="319" y="444"/>
                  </a:lnTo>
                  <a:lnTo>
                    <a:pt x="312" y="440"/>
                  </a:lnTo>
                  <a:lnTo>
                    <a:pt x="308" y="440"/>
                  </a:lnTo>
                  <a:lnTo>
                    <a:pt x="307" y="443"/>
                  </a:lnTo>
                  <a:lnTo>
                    <a:pt x="307" y="443"/>
                  </a:lnTo>
                  <a:lnTo>
                    <a:pt x="305" y="444"/>
                  </a:lnTo>
                  <a:lnTo>
                    <a:pt x="303" y="446"/>
                  </a:lnTo>
                  <a:lnTo>
                    <a:pt x="296" y="450"/>
                  </a:lnTo>
                  <a:lnTo>
                    <a:pt x="293" y="452"/>
                  </a:lnTo>
                  <a:lnTo>
                    <a:pt x="292" y="455"/>
                  </a:lnTo>
                  <a:lnTo>
                    <a:pt x="291" y="460"/>
                  </a:lnTo>
                  <a:lnTo>
                    <a:pt x="292" y="466"/>
                  </a:lnTo>
                  <a:lnTo>
                    <a:pt x="292" y="466"/>
                  </a:lnTo>
                  <a:lnTo>
                    <a:pt x="298" y="460"/>
                  </a:lnTo>
                  <a:lnTo>
                    <a:pt x="300" y="458"/>
                  </a:lnTo>
                  <a:lnTo>
                    <a:pt x="303" y="458"/>
                  </a:lnTo>
                  <a:lnTo>
                    <a:pt x="303" y="458"/>
                  </a:lnTo>
                  <a:lnTo>
                    <a:pt x="304" y="459"/>
                  </a:lnTo>
                  <a:lnTo>
                    <a:pt x="305" y="460"/>
                  </a:lnTo>
                  <a:lnTo>
                    <a:pt x="306" y="462"/>
                  </a:lnTo>
                  <a:lnTo>
                    <a:pt x="306" y="462"/>
                  </a:lnTo>
                  <a:lnTo>
                    <a:pt x="308" y="463"/>
                  </a:lnTo>
                  <a:lnTo>
                    <a:pt x="311" y="463"/>
                  </a:lnTo>
                  <a:lnTo>
                    <a:pt x="316" y="463"/>
                  </a:lnTo>
                  <a:lnTo>
                    <a:pt x="323" y="462"/>
                  </a:lnTo>
                  <a:lnTo>
                    <a:pt x="326" y="462"/>
                  </a:lnTo>
                  <a:lnTo>
                    <a:pt x="326" y="463"/>
                  </a:lnTo>
                  <a:lnTo>
                    <a:pt x="326" y="463"/>
                  </a:lnTo>
                  <a:lnTo>
                    <a:pt x="326" y="465"/>
                  </a:lnTo>
                  <a:lnTo>
                    <a:pt x="325" y="465"/>
                  </a:lnTo>
                  <a:lnTo>
                    <a:pt x="322" y="465"/>
                  </a:lnTo>
                  <a:lnTo>
                    <a:pt x="322" y="465"/>
                  </a:lnTo>
                  <a:lnTo>
                    <a:pt x="310" y="467"/>
                  </a:lnTo>
                  <a:lnTo>
                    <a:pt x="305" y="469"/>
                  </a:lnTo>
                  <a:lnTo>
                    <a:pt x="303" y="472"/>
                  </a:lnTo>
                  <a:lnTo>
                    <a:pt x="303" y="472"/>
                  </a:lnTo>
                  <a:lnTo>
                    <a:pt x="303" y="473"/>
                  </a:lnTo>
                  <a:lnTo>
                    <a:pt x="301" y="475"/>
                  </a:lnTo>
                  <a:lnTo>
                    <a:pt x="301" y="475"/>
                  </a:lnTo>
                  <a:lnTo>
                    <a:pt x="300" y="478"/>
                  </a:lnTo>
                  <a:lnTo>
                    <a:pt x="297" y="481"/>
                  </a:lnTo>
                  <a:lnTo>
                    <a:pt x="295" y="484"/>
                  </a:lnTo>
                  <a:lnTo>
                    <a:pt x="293" y="488"/>
                  </a:lnTo>
                  <a:lnTo>
                    <a:pt x="293" y="491"/>
                  </a:lnTo>
                  <a:lnTo>
                    <a:pt x="293" y="491"/>
                  </a:lnTo>
                  <a:lnTo>
                    <a:pt x="295" y="496"/>
                  </a:lnTo>
                  <a:lnTo>
                    <a:pt x="297" y="498"/>
                  </a:lnTo>
                  <a:lnTo>
                    <a:pt x="299" y="502"/>
                  </a:lnTo>
                  <a:lnTo>
                    <a:pt x="299" y="502"/>
                  </a:lnTo>
                  <a:lnTo>
                    <a:pt x="300" y="499"/>
                  </a:lnTo>
                  <a:lnTo>
                    <a:pt x="300" y="496"/>
                  </a:lnTo>
                  <a:lnTo>
                    <a:pt x="301" y="491"/>
                  </a:lnTo>
                  <a:lnTo>
                    <a:pt x="303" y="489"/>
                  </a:lnTo>
                  <a:lnTo>
                    <a:pt x="304" y="489"/>
                  </a:lnTo>
                  <a:lnTo>
                    <a:pt x="304" y="489"/>
                  </a:lnTo>
                  <a:lnTo>
                    <a:pt x="306" y="489"/>
                  </a:lnTo>
                  <a:lnTo>
                    <a:pt x="307" y="490"/>
                  </a:lnTo>
                  <a:lnTo>
                    <a:pt x="310" y="492"/>
                  </a:lnTo>
                  <a:lnTo>
                    <a:pt x="312" y="492"/>
                  </a:lnTo>
                  <a:lnTo>
                    <a:pt x="312" y="492"/>
                  </a:lnTo>
                  <a:lnTo>
                    <a:pt x="314" y="492"/>
                  </a:lnTo>
                  <a:lnTo>
                    <a:pt x="318" y="490"/>
                  </a:lnTo>
                  <a:lnTo>
                    <a:pt x="323" y="483"/>
                  </a:lnTo>
                  <a:lnTo>
                    <a:pt x="330" y="477"/>
                  </a:lnTo>
                  <a:lnTo>
                    <a:pt x="334" y="475"/>
                  </a:lnTo>
                  <a:lnTo>
                    <a:pt x="336" y="475"/>
                  </a:lnTo>
                  <a:lnTo>
                    <a:pt x="336" y="475"/>
                  </a:lnTo>
                  <a:lnTo>
                    <a:pt x="336" y="476"/>
                  </a:lnTo>
                  <a:lnTo>
                    <a:pt x="335" y="477"/>
                  </a:lnTo>
                  <a:lnTo>
                    <a:pt x="331" y="481"/>
                  </a:lnTo>
                  <a:lnTo>
                    <a:pt x="327" y="485"/>
                  </a:lnTo>
                  <a:lnTo>
                    <a:pt x="325" y="488"/>
                  </a:lnTo>
                  <a:lnTo>
                    <a:pt x="323" y="491"/>
                  </a:lnTo>
                  <a:lnTo>
                    <a:pt x="323" y="491"/>
                  </a:lnTo>
                  <a:lnTo>
                    <a:pt x="323" y="495"/>
                  </a:lnTo>
                  <a:lnTo>
                    <a:pt x="326" y="497"/>
                  </a:lnTo>
                  <a:lnTo>
                    <a:pt x="328" y="499"/>
                  </a:lnTo>
                  <a:lnTo>
                    <a:pt x="329" y="502"/>
                  </a:lnTo>
                  <a:lnTo>
                    <a:pt x="329" y="502"/>
                  </a:lnTo>
                  <a:lnTo>
                    <a:pt x="329" y="504"/>
                  </a:lnTo>
                  <a:lnTo>
                    <a:pt x="331" y="507"/>
                  </a:lnTo>
                  <a:lnTo>
                    <a:pt x="335" y="510"/>
                  </a:lnTo>
                  <a:lnTo>
                    <a:pt x="338" y="511"/>
                  </a:lnTo>
                  <a:lnTo>
                    <a:pt x="344" y="513"/>
                  </a:lnTo>
                  <a:lnTo>
                    <a:pt x="348" y="513"/>
                  </a:lnTo>
                  <a:lnTo>
                    <a:pt x="348" y="513"/>
                  </a:lnTo>
                  <a:lnTo>
                    <a:pt x="346" y="511"/>
                  </a:lnTo>
                  <a:lnTo>
                    <a:pt x="343" y="507"/>
                  </a:lnTo>
                  <a:lnTo>
                    <a:pt x="341" y="503"/>
                  </a:lnTo>
                  <a:lnTo>
                    <a:pt x="340" y="502"/>
                  </a:lnTo>
                  <a:lnTo>
                    <a:pt x="341" y="499"/>
                  </a:lnTo>
                  <a:lnTo>
                    <a:pt x="341" y="499"/>
                  </a:lnTo>
                  <a:lnTo>
                    <a:pt x="342" y="498"/>
                  </a:lnTo>
                  <a:lnTo>
                    <a:pt x="343" y="499"/>
                  </a:lnTo>
                  <a:lnTo>
                    <a:pt x="345" y="499"/>
                  </a:lnTo>
                  <a:lnTo>
                    <a:pt x="349" y="498"/>
                  </a:lnTo>
                  <a:lnTo>
                    <a:pt x="349" y="498"/>
                  </a:lnTo>
                  <a:lnTo>
                    <a:pt x="349" y="496"/>
                  </a:lnTo>
                  <a:lnTo>
                    <a:pt x="348" y="489"/>
                  </a:lnTo>
                  <a:lnTo>
                    <a:pt x="349" y="485"/>
                  </a:lnTo>
                  <a:lnTo>
                    <a:pt x="350" y="481"/>
                  </a:lnTo>
                  <a:lnTo>
                    <a:pt x="353" y="476"/>
                  </a:lnTo>
                  <a:lnTo>
                    <a:pt x="358" y="470"/>
                  </a:lnTo>
                  <a:lnTo>
                    <a:pt x="358" y="470"/>
                  </a:lnTo>
                  <a:lnTo>
                    <a:pt x="360" y="474"/>
                  </a:lnTo>
                  <a:lnTo>
                    <a:pt x="363" y="475"/>
                  </a:lnTo>
                  <a:lnTo>
                    <a:pt x="366" y="476"/>
                  </a:lnTo>
                  <a:lnTo>
                    <a:pt x="366" y="476"/>
                  </a:lnTo>
                  <a:lnTo>
                    <a:pt x="368" y="477"/>
                  </a:lnTo>
                  <a:lnTo>
                    <a:pt x="368" y="478"/>
                  </a:lnTo>
                  <a:lnTo>
                    <a:pt x="370" y="483"/>
                  </a:lnTo>
                  <a:lnTo>
                    <a:pt x="368" y="489"/>
                  </a:lnTo>
                  <a:lnTo>
                    <a:pt x="368" y="489"/>
                  </a:lnTo>
                  <a:lnTo>
                    <a:pt x="371" y="488"/>
                  </a:lnTo>
                  <a:lnTo>
                    <a:pt x="373" y="484"/>
                  </a:lnTo>
                  <a:lnTo>
                    <a:pt x="374" y="478"/>
                  </a:lnTo>
                  <a:lnTo>
                    <a:pt x="375" y="472"/>
                  </a:lnTo>
                  <a:lnTo>
                    <a:pt x="375" y="472"/>
                  </a:lnTo>
                  <a:lnTo>
                    <a:pt x="377" y="470"/>
                  </a:lnTo>
                  <a:lnTo>
                    <a:pt x="380" y="466"/>
                  </a:lnTo>
                  <a:lnTo>
                    <a:pt x="380" y="466"/>
                  </a:lnTo>
                  <a:lnTo>
                    <a:pt x="380" y="463"/>
                  </a:lnTo>
                  <a:lnTo>
                    <a:pt x="379" y="462"/>
                  </a:lnTo>
                  <a:lnTo>
                    <a:pt x="377" y="459"/>
                  </a:lnTo>
                  <a:lnTo>
                    <a:pt x="374" y="457"/>
                  </a:lnTo>
                  <a:lnTo>
                    <a:pt x="373" y="453"/>
                  </a:lnTo>
                  <a:lnTo>
                    <a:pt x="372" y="447"/>
                  </a:lnTo>
                  <a:lnTo>
                    <a:pt x="372" y="440"/>
                  </a:lnTo>
                  <a:lnTo>
                    <a:pt x="372" y="440"/>
                  </a:lnTo>
                  <a:lnTo>
                    <a:pt x="372" y="438"/>
                  </a:lnTo>
                  <a:lnTo>
                    <a:pt x="371" y="437"/>
                  </a:lnTo>
                  <a:lnTo>
                    <a:pt x="367" y="435"/>
                  </a:lnTo>
                  <a:lnTo>
                    <a:pt x="367" y="435"/>
                  </a:lnTo>
                  <a:lnTo>
                    <a:pt x="366" y="431"/>
                  </a:lnTo>
                  <a:lnTo>
                    <a:pt x="366" y="430"/>
                  </a:lnTo>
                  <a:lnTo>
                    <a:pt x="366" y="430"/>
                  </a:lnTo>
                  <a:lnTo>
                    <a:pt x="366" y="430"/>
                  </a:lnTo>
                  <a:lnTo>
                    <a:pt x="371" y="431"/>
                  </a:lnTo>
                  <a:lnTo>
                    <a:pt x="375" y="431"/>
                  </a:lnTo>
                  <a:lnTo>
                    <a:pt x="380" y="430"/>
                  </a:lnTo>
                  <a:lnTo>
                    <a:pt x="380" y="430"/>
                  </a:lnTo>
                  <a:lnTo>
                    <a:pt x="381" y="416"/>
                  </a:lnTo>
                  <a:lnTo>
                    <a:pt x="381" y="409"/>
                  </a:lnTo>
                  <a:lnTo>
                    <a:pt x="381" y="406"/>
                  </a:lnTo>
                  <a:lnTo>
                    <a:pt x="381" y="406"/>
                  </a:lnTo>
                  <a:lnTo>
                    <a:pt x="375" y="406"/>
                  </a:lnTo>
                  <a:lnTo>
                    <a:pt x="372" y="405"/>
                  </a:lnTo>
                  <a:lnTo>
                    <a:pt x="368" y="403"/>
                  </a:lnTo>
                  <a:lnTo>
                    <a:pt x="366" y="401"/>
                  </a:lnTo>
                  <a:lnTo>
                    <a:pt x="366" y="401"/>
                  </a:lnTo>
                  <a:lnTo>
                    <a:pt x="371" y="401"/>
                  </a:lnTo>
                  <a:lnTo>
                    <a:pt x="374" y="401"/>
                  </a:lnTo>
                  <a:lnTo>
                    <a:pt x="378" y="401"/>
                  </a:lnTo>
                  <a:lnTo>
                    <a:pt x="381" y="399"/>
                  </a:lnTo>
                  <a:lnTo>
                    <a:pt x="381" y="399"/>
                  </a:lnTo>
                  <a:lnTo>
                    <a:pt x="380" y="387"/>
                  </a:lnTo>
                  <a:lnTo>
                    <a:pt x="380" y="379"/>
                  </a:lnTo>
                  <a:lnTo>
                    <a:pt x="379" y="377"/>
                  </a:lnTo>
                  <a:lnTo>
                    <a:pt x="379" y="376"/>
                  </a:lnTo>
                  <a:lnTo>
                    <a:pt x="379" y="376"/>
                  </a:lnTo>
                  <a:lnTo>
                    <a:pt x="374" y="377"/>
                  </a:lnTo>
                  <a:lnTo>
                    <a:pt x="371" y="377"/>
                  </a:lnTo>
                  <a:lnTo>
                    <a:pt x="366" y="376"/>
                  </a:lnTo>
                  <a:lnTo>
                    <a:pt x="363" y="374"/>
                  </a:lnTo>
                  <a:lnTo>
                    <a:pt x="363" y="374"/>
                  </a:lnTo>
                  <a:lnTo>
                    <a:pt x="362" y="373"/>
                  </a:lnTo>
                  <a:lnTo>
                    <a:pt x="362" y="371"/>
                  </a:lnTo>
                  <a:lnTo>
                    <a:pt x="360" y="368"/>
                  </a:lnTo>
                  <a:lnTo>
                    <a:pt x="360" y="365"/>
                  </a:lnTo>
                  <a:lnTo>
                    <a:pt x="359" y="364"/>
                  </a:lnTo>
                  <a:lnTo>
                    <a:pt x="358" y="363"/>
                  </a:lnTo>
                  <a:lnTo>
                    <a:pt x="358" y="363"/>
                  </a:lnTo>
                  <a:lnTo>
                    <a:pt x="351" y="361"/>
                  </a:lnTo>
                  <a:lnTo>
                    <a:pt x="345" y="357"/>
                  </a:lnTo>
                  <a:lnTo>
                    <a:pt x="341" y="354"/>
                  </a:lnTo>
                  <a:lnTo>
                    <a:pt x="338" y="351"/>
                  </a:lnTo>
                  <a:lnTo>
                    <a:pt x="338" y="351"/>
                  </a:lnTo>
                  <a:lnTo>
                    <a:pt x="336" y="348"/>
                  </a:lnTo>
                  <a:lnTo>
                    <a:pt x="335" y="344"/>
                  </a:lnTo>
                  <a:lnTo>
                    <a:pt x="335" y="342"/>
                  </a:lnTo>
                  <a:lnTo>
                    <a:pt x="335" y="342"/>
                  </a:lnTo>
                  <a:lnTo>
                    <a:pt x="341" y="344"/>
                  </a:lnTo>
                  <a:lnTo>
                    <a:pt x="344" y="344"/>
                  </a:lnTo>
                  <a:lnTo>
                    <a:pt x="346" y="343"/>
                  </a:lnTo>
                  <a:lnTo>
                    <a:pt x="349" y="325"/>
                  </a:lnTo>
                  <a:lnTo>
                    <a:pt x="349" y="325"/>
                  </a:lnTo>
                  <a:lnTo>
                    <a:pt x="346" y="325"/>
                  </a:lnTo>
                  <a:lnTo>
                    <a:pt x="342" y="324"/>
                  </a:lnTo>
                  <a:lnTo>
                    <a:pt x="342" y="324"/>
                  </a:lnTo>
                  <a:lnTo>
                    <a:pt x="340" y="321"/>
                  </a:lnTo>
                  <a:lnTo>
                    <a:pt x="337" y="319"/>
                  </a:lnTo>
                  <a:lnTo>
                    <a:pt x="335" y="317"/>
                  </a:lnTo>
                  <a:lnTo>
                    <a:pt x="335" y="317"/>
                  </a:lnTo>
                  <a:lnTo>
                    <a:pt x="337" y="318"/>
                  </a:lnTo>
                  <a:lnTo>
                    <a:pt x="342" y="319"/>
                  </a:lnTo>
                  <a:lnTo>
                    <a:pt x="342" y="319"/>
                  </a:lnTo>
                  <a:lnTo>
                    <a:pt x="348" y="319"/>
                  </a:lnTo>
                  <a:lnTo>
                    <a:pt x="349" y="318"/>
                  </a:lnTo>
                  <a:lnTo>
                    <a:pt x="352" y="297"/>
                  </a:lnTo>
                  <a:lnTo>
                    <a:pt x="352" y="297"/>
                  </a:lnTo>
                  <a:lnTo>
                    <a:pt x="348" y="297"/>
                  </a:lnTo>
                  <a:lnTo>
                    <a:pt x="345" y="296"/>
                  </a:lnTo>
                  <a:lnTo>
                    <a:pt x="342" y="295"/>
                  </a:lnTo>
                  <a:lnTo>
                    <a:pt x="341" y="291"/>
                  </a:lnTo>
                  <a:lnTo>
                    <a:pt x="341" y="290"/>
                  </a:lnTo>
                  <a:lnTo>
                    <a:pt x="341" y="290"/>
                  </a:lnTo>
                  <a:lnTo>
                    <a:pt x="348" y="288"/>
                  </a:lnTo>
                  <a:lnTo>
                    <a:pt x="355" y="284"/>
                  </a:lnTo>
                  <a:lnTo>
                    <a:pt x="360" y="280"/>
                  </a:lnTo>
                  <a:lnTo>
                    <a:pt x="366" y="275"/>
                  </a:lnTo>
                  <a:lnTo>
                    <a:pt x="371" y="269"/>
                  </a:lnTo>
                  <a:lnTo>
                    <a:pt x="374" y="262"/>
                  </a:lnTo>
                  <a:lnTo>
                    <a:pt x="377" y="257"/>
                  </a:lnTo>
                  <a:lnTo>
                    <a:pt x="379" y="250"/>
                  </a:lnTo>
                  <a:lnTo>
                    <a:pt x="379" y="250"/>
                  </a:lnTo>
                  <a:lnTo>
                    <a:pt x="383" y="252"/>
                  </a:lnTo>
                  <a:lnTo>
                    <a:pt x="387" y="252"/>
                  </a:lnTo>
                  <a:lnTo>
                    <a:pt x="390" y="252"/>
                  </a:lnTo>
                  <a:lnTo>
                    <a:pt x="390" y="252"/>
                  </a:lnTo>
                  <a:lnTo>
                    <a:pt x="390" y="244"/>
                  </a:lnTo>
                  <a:lnTo>
                    <a:pt x="390" y="235"/>
                  </a:lnTo>
                  <a:lnTo>
                    <a:pt x="390" y="235"/>
                  </a:lnTo>
                  <a:lnTo>
                    <a:pt x="386" y="233"/>
                  </a:lnTo>
                  <a:lnTo>
                    <a:pt x="382" y="232"/>
                  </a:lnTo>
                  <a:lnTo>
                    <a:pt x="380"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1" name="Freeform 30"/>
            <p:cNvSpPr>
              <a:spLocks/>
            </p:cNvSpPr>
            <p:nvPr userDrawn="1"/>
          </p:nvSpPr>
          <p:spPr bwMode="auto">
            <a:xfrm>
              <a:off x="4787" y="2604"/>
              <a:ext cx="221" cy="58"/>
            </a:xfrm>
            <a:custGeom>
              <a:avLst/>
              <a:gdLst>
                <a:gd name="T0" fmla="*/ 0 w 221"/>
                <a:gd name="T1" fmla="*/ 22 h 58"/>
                <a:gd name="T2" fmla="*/ 0 w 221"/>
                <a:gd name="T3" fmla="*/ 22 h 58"/>
                <a:gd name="T4" fmla="*/ 14 w 221"/>
                <a:gd name="T5" fmla="*/ 31 h 58"/>
                <a:gd name="T6" fmla="*/ 26 w 221"/>
                <a:gd name="T7" fmla="*/ 38 h 58"/>
                <a:gd name="T8" fmla="*/ 26 w 221"/>
                <a:gd name="T9" fmla="*/ 38 h 58"/>
                <a:gd name="T10" fmla="*/ 45 w 221"/>
                <a:gd name="T11" fmla="*/ 45 h 58"/>
                <a:gd name="T12" fmla="*/ 57 w 221"/>
                <a:gd name="T13" fmla="*/ 50 h 58"/>
                <a:gd name="T14" fmla="*/ 72 w 221"/>
                <a:gd name="T15" fmla="*/ 53 h 58"/>
                <a:gd name="T16" fmla="*/ 87 w 221"/>
                <a:gd name="T17" fmla="*/ 56 h 58"/>
                <a:gd name="T18" fmla="*/ 104 w 221"/>
                <a:gd name="T19" fmla="*/ 58 h 58"/>
                <a:gd name="T20" fmla="*/ 124 w 221"/>
                <a:gd name="T21" fmla="*/ 58 h 58"/>
                <a:gd name="T22" fmla="*/ 143 w 221"/>
                <a:gd name="T23" fmla="*/ 57 h 58"/>
                <a:gd name="T24" fmla="*/ 143 w 221"/>
                <a:gd name="T25" fmla="*/ 57 h 58"/>
                <a:gd name="T26" fmla="*/ 162 w 221"/>
                <a:gd name="T27" fmla="*/ 54 h 58"/>
                <a:gd name="T28" fmla="*/ 178 w 221"/>
                <a:gd name="T29" fmla="*/ 51 h 58"/>
                <a:gd name="T30" fmla="*/ 191 w 221"/>
                <a:gd name="T31" fmla="*/ 48 h 58"/>
                <a:gd name="T32" fmla="*/ 202 w 221"/>
                <a:gd name="T33" fmla="*/ 44 h 58"/>
                <a:gd name="T34" fmla="*/ 216 w 221"/>
                <a:gd name="T35" fmla="*/ 36 h 58"/>
                <a:gd name="T36" fmla="*/ 221 w 221"/>
                <a:gd name="T37" fmla="*/ 34 h 58"/>
                <a:gd name="T38" fmla="*/ 221 w 221"/>
                <a:gd name="T39" fmla="*/ 34 h 58"/>
                <a:gd name="T40" fmla="*/ 215 w 221"/>
                <a:gd name="T41" fmla="*/ 31 h 58"/>
                <a:gd name="T42" fmla="*/ 209 w 221"/>
                <a:gd name="T43" fmla="*/ 28 h 58"/>
                <a:gd name="T44" fmla="*/ 199 w 221"/>
                <a:gd name="T45" fmla="*/ 20 h 58"/>
                <a:gd name="T46" fmla="*/ 199 w 221"/>
                <a:gd name="T47" fmla="*/ 20 h 58"/>
                <a:gd name="T48" fmla="*/ 199 w 221"/>
                <a:gd name="T49" fmla="*/ 24 h 58"/>
                <a:gd name="T50" fmla="*/ 199 w 221"/>
                <a:gd name="T51" fmla="*/ 24 h 58"/>
                <a:gd name="T52" fmla="*/ 198 w 221"/>
                <a:gd name="T53" fmla="*/ 33 h 58"/>
                <a:gd name="T54" fmla="*/ 198 w 221"/>
                <a:gd name="T55" fmla="*/ 33 h 58"/>
                <a:gd name="T56" fmla="*/ 193 w 221"/>
                <a:gd name="T57" fmla="*/ 31 h 58"/>
                <a:gd name="T58" fmla="*/ 193 w 221"/>
                <a:gd name="T59" fmla="*/ 31 h 58"/>
                <a:gd name="T60" fmla="*/ 190 w 221"/>
                <a:gd name="T61" fmla="*/ 29 h 58"/>
                <a:gd name="T62" fmla="*/ 186 w 221"/>
                <a:gd name="T63" fmla="*/ 26 h 58"/>
                <a:gd name="T64" fmla="*/ 184 w 221"/>
                <a:gd name="T65" fmla="*/ 21 h 58"/>
                <a:gd name="T66" fmla="*/ 183 w 221"/>
                <a:gd name="T67" fmla="*/ 15 h 58"/>
                <a:gd name="T68" fmla="*/ 183 w 221"/>
                <a:gd name="T69" fmla="*/ 15 h 58"/>
                <a:gd name="T70" fmla="*/ 182 w 221"/>
                <a:gd name="T71" fmla="*/ 14 h 58"/>
                <a:gd name="T72" fmla="*/ 182 w 221"/>
                <a:gd name="T73" fmla="*/ 14 h 58"/>
                <a:gd name="T74" fmla="*/ 172 w 221"/>
                <a:gd name="T75" fmla="*/ 17 h 58"/>
                <a:gd name="T76" fmla="*/ 160 w 221"/>
                <a:gd name="T77" fmla="*/ 21 h 58"/>
                <a:gd name="T78" fmla="*/ 146 w 221"/>
                <a:gd name="T79" fmla="*/ 24 h 58"/>
                <a:gd name="T80" fmla="*/ 130 w 221"/>
                <a:gd name="T81" fmla="*/ 26 h 58"/>
                <a:gd name="T82" fmla="*/ 130 w 221"/>
                <a:gd name="T83" fmla="*/ 26 h 58"/>
                <a:gd name="T84" fmla="*/ 102 w 221"/>
                <a:gd name="T85" fmla="*/ 24 h 58"/>
                <a:gd name="T86" fmla="*/ 88 w 221"/>
                <a:gd name="T87" fmla="*/ 23 h 58"/>
                <a:gd name="T88" fmla="*/ 74 w 221"/>
                <a:gd name="T89" fmla="*/ 21 h 58"/>
                <a:gd name="T90" fmla="*/ 61 w 221"/>
                <a:gd name="T91" fmla="*/ 19 h 58"/>
                <a:gd name="T92" fmla="*/ 48 w 221"/>
                <a:gd name="T93" fmla="*/ 14 h 58"/>
                <a:gd name="T94" fmla="*/ 34 w 221"/>
                <a:gd name="T95" fmla="*/ 9 h 58"/>
                <a:gd name="T96" fmla="*/ 20 w 221"/>
                <a:gd name="T97" fmla="*/ 5 h 58"/>
                <a:gd name="T98" fmla="*/ 20 w 221"/>
                <a:gd name="T99" fmla="*/ 5 h 58"/>
                <a:gd name="T100" fmla="*/ 11 w 221"/>
                <a:gd name="T101" fmla="*/ 0 h 58"/>
                <a:gd name="T102" fmla="*/ 11 w 221"/>
                <a:gd name="T103" fmla="*/ 0 h 58"/>
                <a:gd name="T104" fmla="*/ 9 w 221"/>
                <a:gd name="T105" fmla="*/ 1 h 58"/>
                <a:gd name="T106" fmla="*/ 9 w 221"/>
                <a:gd name="T107" fmla="*/ 4 h 58"/>
                <a:gd name="T108" fmla="*/ 12 w 221"/>
                <a:gd name="T109" fmla="*/ 9 h 58"/>
                <a:gd name="T110" fmla="*/ 16 w 221"/>
                <a:gd name="T111" fmla="*/ 16 h 58"/>
                <a:gd name="T112" fmla="*/ 16 w 221"/>
                <a:gd name="T113" fmla="*/ 16 h 58"/>
                <a:gd name="T114" fmla="*/ 11 w 221"/>
                <a:gd name="T115" fmla="*/ 15 h 58"/>
                <a:gd name="T116" fmla="*/ 6 w 221"/>
                <a:gd name="T117" fmla="*/ 17 h 58"/>
                <a:gd name="T118" fmla="*/ 6 w 221"/>
                <a:gd name="T119" fmla="*/ 17 h 58"/>
                <a:gd name="T120" fmla="*/ 2 w 221"/>
                <a:gd name="T121" fmla="*/ 20 h 58"/>
                <a:gd name="T122" fmla="*/ 0 w 221"/>
                <a:gd name="T123"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 h="58">
                  <a:moveTo>
                    <a:pt x="0" y="22"/>
                  </a:moveTo>
                  <a:lnTo>
                    <a:pt x="0" y="22"/>
                  </a:lnTo>
                  <a:lnTo>
                    <a:pt x="14" y="31"/>
                  </a:lnTo>
                  <a:lnTo>
                    <a:pt x="26" y="38"/>
                  </a:lnTo>
                  <a:lnTo>
                    <a:pt x="26" y="38"/>
                  </a:lnTo>
                  <a:lnTo>
                    <a:pt x="45" y="45"/>
                  </a:lnTo>
                  <a:lnTo>
                    <a:pt x="57" y="50"/>
                  </a:lnTo>
                  <a:lnTo>
                    <a:pt x="72" y="53"/>
                  </a:lnTo>
                  <a:lnTo>
                    <a:pt x="87" y="56"/>
                  </a:lnTo>
                  <a:lnTo>
                    <a:pt x="104" y="58"/>
                  </a:lnTo>
                  <a:lnTo>
                    <a:pt x="124" y="58"/>
                  </a:lnTo>
                  <a:lnTo>
                    <a:pt x="143" y="57"/>
                  </a:lnTo>
                  <a:lnTo>
                    <a:pt x="143" y="57"/>
                  </a:lnTo>
                  <a:lnTo>
                    <a:pt x="162" y="54"/>
                  </a:lnTo>
                  <a:lnTo>
                    <a:pt x="178" y="51"/>
                  </a:lnTo>
                  <a:lnTo>
                    <a:pt x="191" y="48"/>
                  </a:lnTo>
                  <a:lnTo>
                    <a:pt x="202" y="44"/>
                  </a:lnTo>
                  <a:lnTo>
                    <a:pt x="216" y="36"/>
                  </a:lnTo>
                  <a:lnTo>
                    <a:pt x="221" y="34"/>
                  </a:lnTo>
                  <a:lnTo>
                    <a:pt x="221" y="34"/>
                  </a:lnTo>
                  <a:lnTo>
                    <a:pt x="215" y="31"/>
                  </a:lnTo>
                  <a:lnTo>
                    <a:pt x="209" y="28"/>
                  </a:lnTo>
                  <a:lnTo>
                    <a:pt x="199" y="20"/>
                  </a:lnTo>
                  <a:lnTo>
                    <a:pt x="199" y="20"/>
                  </a:lnTo>
                  <a:lnTo>
                    <a:pt x="199" y="24"/>
                  </a:lnTo>
                  <a:lnTo>
                    <a:pt x="199" y="24"/>
                  </a:lnTo>
                  <a:lnTo>
                    <a:pt x="198" y="33"/>
                  </a:lnTo>
                  <a:lnTo>
                    <a:pt x="198" y="33"/>
                  </a:lnTo>
                  <a:lnTo>
                    <a:pt x="193" y="31"/>
                  </a:lnTo>
                  <a:lnTo>
                    <a:pt x="193" y="31"/>
                  </a:lnTo>
                  <a:lnTo>
                    <a:pt x="190" y="29"/>
                  </a:lnTo>
                  <a:lnTo>
                    <a:pt x="186" y="26"/>
                  </a:lnTo>
                  <a:lnTo>
                    <a:pt x="184" y="21"/>
                  </a:lnTo>
                  <a:lnTo>
                    <a:pt x="183" y="15"/>
                  </a:lnTo>
                  <a:lnTo>
                    <a:pt x="183" y="15"/>
                  </a:lnTo>
                  <a:lnTo>
                    <a:pt x="182" y="14"/>
                  </a:lnTo>
                  <a:lnTo>
                    <a:pt x="182" y="14"/>
                  </a:lnTo>
                  <a:lnTo>
                    <a:pt x="172" y="17"/>
                  </a:lnTo>
                  <a:lnTo>
                    <a:pt x="160" y="21"/>
                  </a:lnTo>
                  <a:lnTo>
                    <a:pt x="146" y="24"/>
                  </a:lnTo>
                  <a:lnTo>
                    <a:pt x="130" y="26"/>
                  </a:lnTo>
                  <a:lnTo>
                    <a:pt x="130" y="26"/>
                  </a:lnTo>
                  <a:lnTo>
                    <a:pt x="102" y="24"/>
                  </a:lnTo>
                  <a:lnTo>
                    <a:pt x="88" y="23"/>
                  </a:lnTo>
                  <a:lnTo>
                    <a:pt x="74" y="21"/>
                  </a:lnTo>
                  <a:lnTo>
                    <a:pt x="61" y="19"/>
                  </a:lnTo>
                  <a:lnTo>
                    <a:pt x="48" y="14"/>
                  </a:lnTo>
                  <a:lnTo>
                    <a:pt x="34" y="9"/>
                  </a:lnTo>
                  <a:lnTo>
                    <a:pt x="20" y="5"/>
                  </a:lnTo>
                  <a:lnTo>
                    <a:pt x="20" y="5"/>
                  </a:lnTo>
                  <a:lnTo>
                    <a:pt x="11" y="0"/>
                  </a:lnTo>
                  <a:lnTo>
                    <a:pt x="11" y="0"/>
                  </a:lnTo>
                  <a:lnTo>
                    <a:pt x="9" y="1"/>
                  </a:lnTo>
                  <a:lnTo>
                    <a:pt x="9" y="4"/>
                  </a:lnTo>
                  <a:lnTo>
                    <a:pt x="12" y="9"/>
                  </a:lnTo>
                  <a:lnTo>
                    <a:pt x="16" y="16"/>
                  </a:lnTo>
                  <a:lnTo>
                    <a:pt x="16" y="16"/>
                  </a:lnTo>
                  <a:lnTo>
                    <a:pt x="11" y="15"/>
                  </a:lnTo>
                  <a:lnTo>
                    <a:pt x="6" y="17"/>
                  </a:lnTo>
                  <a:lnTo>
                    <a:pt x="6" y="17"/>
                  </a:lnTo>
                  <a:lnTo>
                    <a:pt x="2" y="20"/>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34" name="Freeform 31"/>
            <p:cNvSpPr>
              <a:spLocks/>
            </p:cNvSpPr>
            <p:nvPr userDrawn="1"/>
          </p:nvSpPr>
          <p:spPr bwMode="auto">
            <a:xfrm>
              <a:off x="4738" y="2418"/>
              <a:ext cx="225" cy="161"/>
            </a:xfrm>
            <a:custGeom>
              <a:avLst/>
              <a:gdLst>
                <a:gd name="T0" fmla="*/ 206 w 225"/>
                <a:gd name="T1" fmla="*/ 13 h 161"/>
                <a:gd name="T2" fmla="*/ 202 w 225"/>
                <a:gd name="T3" fmla="*/ 2 h 161"/>
                <a:gd name="T4" fmla="*/ 197 w 225"/>
                <a:gd name="T5" fmla="*/ 0 h 161"/>
                <a:gd name="T6" fmla="*/ 144 w 225"/>
                <a:gd name="T7" fmla="*/ 26 h 161"/>
                <a:gd name="T8" fmla="*/ 131 w 225"/>
                <a:gd name="T9" fmla="*/ 34 h 161"/>
                <a:gd name="T10" fmla="*/ 112 w 225"/>
                <a:gd name="T11" fmla="*/ 34 h 161"/>
                <a:gd name="T12" fmla="*/ 114 w 225"/>
                <a:gd name="T13" fmla="*/ 45 h 161"/>
                <a:gd name="T14" fmla="*/ 109 w 225"/>
                <a:gd name="T15" fmla="*/ 50 h 161"/>
                <a:gd name="T16" fmla="*/ 114 w 225"/>
                <a:gd name="T17" fmla="*/ 59 h 161"/>
                <a:gd name="T18" fmla="*/ 124 w 225"/>
                <a:gd name="T19" fmla="*/ 58 h 161"/>
                <a:gd name="T20" fmla="*/ 120 w 225"/>
                <a:gd name="T21" fmla="*/ 73 h 161"/>
                <a:gd name="T22" fmla="*/ 92 w 225"/>
                <a:gd name="T23" fmla="*/ 93 h 161"/>
                <a:gd name="T24" fmla="*/ 64 w 225"/>
                <a:gd name="T25" fmla="*/ 98 h 161"/>
                <a:gd name="T26" fmla="*/ 50 w 225"/>
                <a:gd name="T27" fmla="*/ 87 h 161"/>
                <a:gd name="T28" fmla="*/ 43 w 225"/>
                <a:gd name="T29" fmla="*/ 80 h 161"/>
                <a:gd name="T30" fmla="*/ 32 w 225"/>
                <a:gd name="T31" fmla="*/ 80 h 161"/>
                <a:gd name="T32" fmla="*/ 17 w 225"/>
                <a:gd name="T33" fmla="*/ 87 h 161"/>
                <a:gd name="T34" fmla="*/ 31 w 225"/>
                <a:gd name="T35" fmla="*/ 89 h 161"/>
                <a:gd name="T36" fmla="*/ 27 w 225"/>
                <a:gd name="T37" fmla="*/ 95 h 161"/>
                <a:gd name="T38" fmla="*/ 47 w 225"/>
                <a:gd name="T39" fmla="*/ 108 h 161"/>
                <a:gd name="T40" fmla="*/ 47 w 225"/>
                <a:gd name="T41" fmla="*/ 109 h 161"/>
                <a:gd name="T42" fmla="*/ 25 w 225"/>
                <a:gd name="T43" fmla="*/ 102 h 161"/>
                <a:gd name="T44" fmla="*/ 18 w 225"/>
                <a:gd name="T45" fmla="*/ 104 h 161"/>
                <a:gd name="T46" fmla="*/ 4 w 225"/>
                <a:gd name="T47" fmla="*/ 109 h 161"/>
                <a:gd name="T48" fmla="*/ 2 w 225"/>
                <a:gd name="T49" fmla="*/ 123 h 161"/>
                <a:gd name="T50" fmla="*/ 11 w 225"/>
                <a:gd name="T51" fmla="*/ 115 h 161"/>
                <a:gd name="T52" fmla="*/ 13 w 225"/>
                <a:gd name="T53" fmla="*/ 119 h 161"/>
                <a:gd name="T54" fmla="*/ 16 w 225"/>
                <a:gd name="T55" fmla="*/ 125 h 161"/>
                <a:gd name="T56" fmla="*/ 42 w 225"/>
                <a:gd name="T57" fmla="*/ 124 h 161"/>
                <a:gd name="T58" fmla="*/ 48 w 225"/>
                <a:gd name="T59" fmla="*/ 125 h 161"/>
                <a:gd name="T60" fmla="*/ 25 w 225"/>
                <a:gd name="T61" fmla="*/ 131 h 161"/>
                <a:gd name="T62" fmla="*/ 24 w 225"/>
                <a:gd name="T63" fmla="*/ 135 h 161"/>
                <a:gd name="T64" fmla="*/ 18 w 225"/>
                <a:gd name="T65" fmla="*/ 148 h 161"/>
                <a:gd name="T66" fmla="*/ 21 w 225"/>
                <a:gd name="T67" fmla="*/ 157 h 161"/>
                <a:gd name="T68" fmla="*/ 26 w 225"/>
                <a:gd name="T69" fmla="*/ 155 h 161"/>
                <a:gd name="T70" fmla="*/ 27 w 225"/>
                <a:gd name="T71" fmla="*/ 149 h 161"/>
                <a:gd name="T72" fmla="*/ 34 w 225"/>
                <a:gd name="T73" fmla="*/ 154 h 161"/>
                <a:gd name="T74" fmla="*/ 45 w 225"/>
                <a:gd name="T75" fmla="*/ 147 h 161"/>
                <a:gd name="T76" fmla="*/ 58 w 225"/>
                <a:gd name="T77" fmla="*/ 135 h 161"/>
                <a:gd name="T78" fmla="*/ 69 w 225"/>
                <a:gd name="T79" fmla="*/ 134 h 161"/>
                <a:gd name="T80" fmla="*/ 70 w 225"/>
                <a:gd name="T81" fmla="*/ 141 h 161"/>
                <a:gd name="T82" fmla="*/ 73 w 225"/>
                <a:gd name="T83" fmla="*/ 148 h 161"/>
                <a:gd name="T84" fmla="*/ 71 w 225"/>
                <a:gd name="T85" fmla="*/ 154 h 161"/>
                <a:gd name="T86" fmla="*/ 85 w 225"/>
                <a:gd name="T87" fmla="*/ 142 h 161"/>
                <a:gd name="T88" fmla="*/ 88 w 225"/>
                <a:gd name="T89" fmla="*/ 139 h 161"/>
                <a:gd name="T90" fmla="*/ 91 w 225"/>
                <a:gd name="T91" fmla="*/ 134 h 161"/>
                <a:gd name="T92" fmla="*/ 93 w 225"/>
                <a:gd name="T93" fmla="*/ 127 h 161"/>
                <a:gd name="T94" fmla="*/ 105 w 225"/>
                <a:gd name="T95" fmla="*/ 123 h 161"/>
                <a:gd name="T96" fmla="*/ 108 w 225"/>
                <a:gd name="T97" fmla="*/ 115 h 161"/>
                <a:gd name="T98" fmla="*/ 114 w 225"/>
                <a:gd name="T99" fmla="*/ 113 h 161"/>
                <a:gd name="T100" fmla="*/ 127 w 225"/>
                <a:gd name="T101" fmla="*/ 125 h 161"/>
                <a:gd name="T102" fmla="*/ 145 w 225"/>
                <a:gd name="T103" fmla="*/ 116 h 161"/>
                <a:gd name="T104" fmla="*/ 144 w 225"/>
                <a:gd name="T105" fmla="*/ 108 h 161"/>
                <a:gd name="T106" fmla="*/ 142 w 225"/>
                <a:gd name="T107" fmla="*/ 98 h 161"/>
                <a:gd name="T108" fmla="*/ 154 w 225"/>
                <a:gd name="T109" fmla="*/ 110 h 161"/>
                <a:gd name="T110" fmla="*/ 174 w 225"/>
                <a:gd name="T111" fmla="*/ 98 h 161"/>
                <a:gd name="T112" fmla="*/ 173 w 225"/>
                <a:gd name="T113" fmla="*/ 95 h 161"/>
                <a:gd name="T114" fmla="*/ 167 w 225"/>
                <a:gd name="T115" fmla="*/ 83 h 161"/>
                <a:gd name="T116" fmla="*/ 165 w 225"/>
                <a:gd name="T117" fmla="*/ 73 h 161"/>
                <a:gd name="T118" fmla="*/ 165 w 225"/>
                <a:gd name="T119" fmla="*/ 62 h 161"/>
                <a:gd name="T120" fmla="*/ 224 w 225"/>
                <a:gd name="T121" fmla="*/ 2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 h="161">
                  <a:moveTo>
                    <a:pt x="217" y="20"/>
                  </a:moveTo>
                  <a:lnTo>
                    <a:pt x="217" y="20"/>
                  </a:lnTo>
                  <a:lnTo>
                    <a:pt x="212" y="15"/>
                  </a:lnTo>
                  <a:lnTo>
                    <a:pt x="206" y="13"/>
                  </a:lnTo>
                  <a:lnTo>
                    <a:pt x="196" y="8"/>
                  </a:lnTo>
                  <a:lnTo>
                    <a:pt x="196" y="8"/>
                  </a:lnTo>
                  <a:lnTo>
                    <a:pt x="199" y="5"/>
                  </a:lnTo>
                  <a:lnTo>
                    <a:pt x="202" y="2"/>
                  </a:lnTo>
                  <a:lnTo>
                    <a:pt x="203" y="1"/>
                  </a:lnTo>
                  <a:lnTo>
                    <a:pt x="203" y="1"/>
                  </a:lnTo>
                  <a:lnTo>
                    <a:pt x="198" y="0"/>
                  </a:lnTo>
                  <a:lnTo>
                    <a:pt x="197" y="0"/>
                  </a:lnTo>
                  <a:lnTo>
                    <a:pt x="197" y="0"/>
                  </a:lnTo>
                  <a:lnTo>
                    <a:pt x="177" y="8"/>
                  </a:lnTo>
                  <a:lnTo>
                    <a:pt x="159" y="16"/>
                  </a:lnTo>
                  <a:lnTo>
                    <a:pt x="144" y="26"/>
                  </a:lnTo>
                  <a:lnTo>
                    <a:pt x="131" y="34"/>
                  </a:lnTo>
                  <a:lnTo>
                    <a:pt x="131" y="34"/>
                  </a:lnTo>
                  <a:lnTo>
                    <a:pt x="131" y="34"/>
                  </a:lnTo>
                  <a:lnTo>
                    <a:pt x="131" y="34"/>
                  </a:lnTo>
                  <a:lnTo>
                    <a:pt x="128" y="36"/>
                  </a:lnTo>
                  <a:lnTo>
                    <a:pt x="123" y="36"/>
                  </a:lnTo>
                  <a:lnTo>
                    <a:pt x="116" y="35"/>
                  </a:lnTo>
                  <a:lnTo>
                    <a:pt x="112" y="34"/>
                  </a:lnTo>
                  <a:lnTo>
                    <a:pt x="109" y="32"/>
                  </a:lnTo>
                  <a:lnTo>
                    <a:pt x="108" y="43"/>
                  </a:lnTo>
                  <a:lnTo>
                    <a:pt x="108" y="43"/>
                  </a:lnTo>
                  <a:lnTo>
                    <a:pt x="114" y="45"/>
                  </a:lnTo>
                  <a:lnTo>
                    <a:pt x="119" y="47"/>
                  </a:lnTo>
                  <a:lnTo>
                    <a:pt x="119" y="47"/>
                  </a:lnTo>
                  <a:lnTo>
                    <a:pt x="113" y="49"/>
                  </a:lnTo>
                  <a:lnTo>
                    <a:pt x="109" y="50"/>
                  </a:lnTo>
                  <a:lnTo>
                    <a:pt x="107" y="52"/>
                  </a:lnTo>
                  <a:lnTo>
                    <a:pt x="110" y="61"/>
                  </a:lnTo>
                  <a:lnTo>
                    <a:pt x="110" y="61"/>
                  </a:lnTo>
                  <a:lnTo>
                    <a:pt x="114" y="59"/>
                  </a:lnTo>
                  <a:lnTo>
                    <a:pt x="119" y="58"/>
                  </a:lnTo>
                  <a:lnTo>
                    <a:pt x="124" y="57"/>
                  </a:lnTo>
                  <a:lnTo>
                    <a:pt x="124" y="57"/>
                  </a:lnTo>
                  <a:lnTo>
                    <a:pt x="124" y="58"/>
                  </a:lnTo>
                  <a:lnTo>
                    <a:pt x="124" y="58"/>
                  </a:lnTo>
                  <a:lnTo>
                    <a:pt x="124" y="62"/>
                  </a:lnTo>
                  <a:lnTo>
                    <a:pt x="122" y="67"/>
                  </a:lnTo>
                  <a:lnTo>
                    <a:pt x="120" y="73"/>
                  </a:lnTo>
                  <a:lnTo>
                    <a:pt x="115" y="78"/>
                  </a:lnTo>
                  <a:lnTo>
                    <a:pt x="103" y="87"/>
                  </a:lnTo>
                  <a:lnTo>
                    <a:pt x="98" y="90"/>
                  </a:lnTo>
                  <a:lnTo>
                    <a:pt x="92" y="93"/>
                  </a:lnTo>
                  <a:lnTo>
                    <a:pt x="92" y="93"/>
                  </a:lnTo>
                  <a:lnTo>
                    <a:pt x="80" y="96"/>
                  </a:lnTo>
                  <a:lnTo>
                    <a:pt x="71" y="98"/>
                  </a:lnTo>
                  <a:lnTo>
                    <a:pt x="64" y="98"/>
                  </a:lnTo>
                  <a:lnTo>
                    <a:pt x="60" y="97"/>
                  </a:lnTo>
                  <a:lnTo>
                    <a:pt x="60" y="97"/>
                  </a:lnTo>
                  <a:lnTo>
                    <a:pt x="54" y="91"/>
                  </a:lnTo>
                  <a:lnTo>
                    <a:pt x="50" y="87"/>
                  </a:lnTo>
                  <a:lnTo>
                    <a:pt x="47" y="82"/>
                  </a:lnTo>
                  <a:lnTo>
                    <a:pt x="46" y="80"/>
                  </a:lnTo>
                  <a:lnTo>
                    <a:pt x="43" y="80"/>
                  </a:lnTo>
                  <a:lnTo>
                    <a:pt x="43" y="80"/>
                  </a:lnTo>
                  <a:lnTo>
                    <a:pt x="41" y="80"/>
                  </a:lnTo>
                  <a:lnTo>
                    <a:pt x="39" y="81"/>
                  </a:lnTo>
                  <a:lnTo>
                    <a:pt x="39" y="81"/>
                  </a:lnTo>
                  <a:lnTo>
                    <a:pt x="32" y="80"/>
                  </a:lnTo>
                  <a:lnTo>
                    <a:pt x="26" y="81"/>
                  </a:lnTo>
                  <a:lnTo>
                    <a:pt x="20" y="83"/>
                  </a:lnTo>
                  <a:lnTo>
                    <a:pt x="18" y="84"/>
                  </a:lnTo>
                  <a:lnTo>
                    <a:pt x="17" y="87"/>
                  </a:lnTo>
                  <a:lnTo>
                    <a:pt x="17" y="87"/>
                  </a:lnTo>
                  <a:lnTo>
                    <a:pt x="26" y="87"/>
                  </a:lnTo>
                  <a:lnTo>
                    <a:pt x="31" y="88"/>
                  </a:lnTo>
                  <a:lnTo>
                    <a:pt x="31" y="89"/>
                  </a:lnTo>
                  <a:lnTo>
                    <a:pt x="28" y="90"/>
                  </a:lnTo>
                  <a:lnTo>
                    <a:pt x="28" y="90"/>
                  </a:lnTo>
                  <a:lnTo>
                    <a:pt x="27" y="93"/>
                  </a:lnTo>
                  <a:lnTo>
                    <a:pt x="27" y="95"/>
                  </a:lnTo>
                  <a:lnTo>
                    <a:pt x="30" y="97"/>
                  </a:lnTo>
                  <a:lnTo>
                    <a:pt x="33" y="99"/>
                  </a:lnTo>
                  <a:lnTo>
                    <a:pt x="47" y="108"/>
                  </a:lnTo>
                  <a:lnTo>
                    <a:pt x="47" y="108"/>
                  </a:lnTo>
                  <a:lnTo>
                    <a:pt x="48" y="108"/>
                  </a:lnTo>
                  <a:lnTo>
                    <a:pt x="48" y="109"/>
                  </a:lnTo>
                  <a:lnTo>
                    <a:pt x="47" y="109"/>
                  </a:lnTo>
                  <a:lnTo>
                    <a:pt x="47" y="109"/>
                  </a:lnTo>
                  <a:lnTo>
                    <a:pt x="42" y="109"/>
                  </a:lnTo>
                  <a:lnTo>
                    <a:pt x="36" y="106"/>
                  </a:lnTo>
                  <a:lnTo>
                    <a:pt x="25" y="102"/>
                  </a:lnTo>
                  <a:lnTo>
                    <a:pt x="25" y="102"/>
                  </a:lnTo>
                  <a:lnTo>
                    <a:pt x="21" y="102"/>
                  </a:lnTo>
                  <a:lnTo>
                    <a:pt x="19" y="102"/>
                  </a:lnTo>
                  <a:lnTo>
                    <a:pt x="18" y="104"/>
                  </a:lnTo>
                  <a:lnTo>
                    <a:pt x="18" y="104"/>
                  </a:lnTo>
                  <a:lnTo>
                    <a:pt x="15" y="104"/>
                  </a:lnTo>
                  <a:lnTo>
                    <a:pt x="11" y="104"/>
                  </a:lnTo>
                  <a:lnTo>
                    <a:pt x="8" y="106"/>
                  </a:lnTo>
                  <a:lnTo>
                    <a:pt x="4" y="109"/>
                  </a:lnTo>
                  <a:lnTo>
                    <a:pt x="2" y="111"/>
                  </a:lnTo>
                  <a:lnTo>
                    <a:pt x="1" y="115"/>
                  </a:lnTo>
                  <a:lnTo>
                    <a:pt x="0" y="118"/>
                  </a:lnTo>
                  <a:lnTo>
                    <a:pt x="2" y="123"/>
                  </a:lnTo>
                  <a:lnTo>
                    <a:pt x="2" y="123"/>
                  </a:lnTo>
                  <a:lnTo>
                    <a:pt x="5" y="118"/>
                  </a:lnTo>
                  <a:lnTo>
                    <a:pt x="9" y="115"/>
                  </a:lnTo>
                  <a:lnTo>
                    <a:pt x="11" y="115"/>
                  </a:lnTo>
                  <a:lnTo>
                    <a:pt x="13" y="115"/>
                  </a:lnTo>
                  <a:lnTo>
                    <a:pt x="13" y="115"/>
                  </a:lnTo>
                  <a:lnTo>
                    <a:pt x="13" y="116"/>
                  </a:lnTo>
                  <a:lnTo>
                    <a:pt x="13" y="119"/>
                  </a:lnTo>
                  <a:lnTo>
                    <a:pt x="13" y="121"/>
                  </a:lnTo>
                  <a:lnTo>
                    <a:pt x="15" y="124"/>
                  </a:lnTo>
                  <a:lnTo>
                    <a:pt x="16" y="125"/>
                  </a:lnTo>
                  <a:lnTo>
                    <a:pt x="16" y="125"/>
                  </a:lnTo>
                  <a:lnTo>
                    <a:pt x="19" y="126"/>
                  </a:lnTo>
                  <a:lnTo>
                    <a:pt x="23" y="126"/>
                  </a:lnTo>
                  <a:lnTo>
                    <a:pt x="33" y="125"/>
                  </a:lnTo>
                  <a:lnTo>
                    <a:pt x="42" y="124"/>
                  </a:lnTo>
                  <a:lnTo>
                    <a:pt x="46" y="124"/>
                  </a:lnTo>
                  <a:lnTo>
                    <a:pt x="48" y="124"/>
                  </a:lnTo>
                  <a:lnTo>
                    <a:pt x="48" y="124"/>
                  </a:lnTo>
                  <a:lnTo>
                    <a:pt x="48" y="125"/>
                  </a:lnTo>
                  <a:lnTo>
                    <a:pt x="46" y="126"/>
                  </a:lnTo>
                  <a:lnTo>
                    <a:pt x="38" y="127"/>
                  </a:lnTo>
                  <a:lnTo>
                    <a:pt x="28" y="128"/>
                  </a:lnTo>
                  <a:lnTo>
                    <a:pt x="25" y="131"/>
                  </a:lnTo>
                  <a:lnTo>
                    <a:pt x="23" y="132"/>
                  </a:lnTo>
                  <a:lnTo>
                    <a:pt x="23" y="132"/>
                  </a:lnTo>
                  <a:lnTo>
                    <a:pt x="24" y="135"/>
                  </a:lnTo>
                  <a:lnTo>
                    <a:pt x="24" y="135"/>
                  </a:lnTo>
                  <a:lnTo>
                    <a:pt x="23" y="136"/>
                  </a:lnTo>
                  <a:lnTo>
                    <a:pt x="21" y="139"/>
                  </a:lnTo>
                  <a:lnTo>
                    <a:pt x="19" y="143"/>
                  </a:lnTo>
                  <a:lnTo>
                    <a:pt x="18" y="148"/>
                  </a:lnTo>
                  <a:lnTo>
                    <a:pt x="18" y="148"/>
                  </a:lnTo>
                  <a:lnTo>
                    <a:pt x="18" y="150"/>
                  </a:lnTo>
                  <a:lnTo>
                    <a:pt x="19" y="154"/>
                  </a:lnTo>
                  <a:lnTo>
                    <a:pt x="21" y="157"/>
                  </a:lnTo>
                  <a:lnTo>
                    <a:pt x="26" y="161"/>
                  </a:lnTo>
                  <a:lnTo>
                    <a:pt x="26" y="161"/>
                  </a:lnTo>
                  <a:lnTo>
                    <a:pt x="26" y="160"/>
                  </a:lnTo>
                  <a:lnTo>
                    <a:pt x="26" y="155"/>
                  </a:lnTo>
                  <a:lnTo>
                    <a:pt x="26" y="151"/>
                  </a:lnTo>
                  <a:lnTo>
                    <a:pt x="26" y="150"/>
                  </a:lnTo>
                  <a:lnTo>
                    <a:pt x="27" y="149"/>
                  </a:lnTo>
                  <a:lnTo>
                    <a:pt x="27" y="149"/>
                  </a:lnTo>
                  <a:lnTo>
                    <a:pt x="28" y="149"/>
                  </a:lnTo>
                  <a:lnTo>
                    <a:pt x="31" y="150"/>
                  </a:lnTo>
                  <a:lnTo>
                    <a:pt x="32" y="153"/>
                  </a:lnTo>
                  <a:lnTo>
                    <a:pt x="34" y="154"/>
                  </a:lnTo>
                  <a:lnTo>
                    <a:pt x="34" y="154"/>
                  </a:lnTo>
                  <a:lnTo>
                    <a:pt x="38" y="153"/>
                  </a:lnTo>
                  <a:lnTo>
                    <a:pt x="40" y="151"/>
                  </a:lnTo>
                  <a:lnTo>
                    <a:pt x="45" y="147"/>
                  </a:lnTo>
                  <a:lnTo>
                    <a:pt x="50" y="141"/>
                  </a:lnTo>
                  <a:lnTo>
                    <a:pt x="54" y="138"/>
                  </a:lnTo>
                  <a:lnTo>
                    <a:pt x="58" y="135"/>
                  </a:lnTo>
                  <a:lnTo>
                    <a:pt x="58" y="135"/>
                  </a:lnTo>
                  <a:lnTo>
                    <a:pt x="64" y="133"/>
                  </a:lnTo>
                  <a:lnTo>
                    <a:pt x="68" y="132"/>
                  </a:lnTo>
                  <a:lnTo>
                    <a:pt x="69" y="133"/>
                  </a:lnTo>
                  <a:lnTo>
                    <a:pt x="69" y="134"/>
                  </a:lnTo>
                  <a:lnTo>
                    <a:pt x="68" y="138"/>
                  </a:lnTo>
                  <a:lnTo>
                    <a:pt x="68" y="140"/>
                  </a:lnTo>
                  <a:lnTo>
                    <a:pt x="70" y="141"/>
                  </a:lnTo>
                  <a:lnTo>
                    <a:pt x="70" y="141"/>
                  </a:lnTo>
                  <a:lnTo>
                    <a:pt x="73" y="142"/>
                  </a:lnTo>
                  <a:lnTo>
                    <a:pt x="75" y="143"/>
                  </a:lnTo>
                  <a:lnTo>
                    <a:pt x="75" y="146"/>
                  </a:lnTo>
                  <a:lnTo>
                    <a:pt x="73" y="148"/>
                  </a:lnTo>
                  <a:lnTo>
                    <a:pt x="70" y="151"/>
                  </a:lnTo>
                  <a:lnTo>
                    <a:pt x="68" y="154"/>
                  </a:lnTo>
                  <a:lnTo>
                    <a:pt x="68" y="154"/>
                  </a:lnTo>
                  <a:lnTo>
                    <a:pt x="71" y="154"/>
                  </a:lnTo>
                  <a:lnTo>
                    <a:pt x="77" y="153"/>
                  </a:lnTo>
                  <a:lnTo>
                    <a:pt x="82" y="148"/>
                  </a:lnTo>
                  <a:lnTo>
                    <a:pt x="84" y="146"/>
                  </a:lnTo>
                  <a:lnTo>
                    <a:pt x="85" y="142"/>
                  </a:lnTo>
                  <a:lnTo>
                    <a:pt x="85" y="142"/>
                  </a:lnTo>
                  <a:lnTo>
                    <a:pt x="86" y="140"/>
                  </a:lnTo>
                  <a:lnTo>
                    <a:pt x="87" y="140"/>
                  </a:lnTo>
                  <a:lnTo>
                    <a:pt x="88" y="139"/>
                  </a:lnTo>
                  <a:lnTo>
                    <a:pt x="90" y="138"/>
                  </a:lnTo>
                  <a:lnTo>
                    <a:pt x="90" y="138"/>
                  </a:lnTo>
                  <a:lnTo>
                    <a:pt x="91" y="136"/>
                  </a:lnTo>
                  <a:lnTo>
                    <a:pt x="91" y="134"/>
                  </a:lnTo>
                  <a:lnTo>
                    <a:pt x="91" y="132"/>
                  </a:lnTo>
                  <a:lnTo>
                    <a:pt x="92" y="130"/>
                  </a:lnTo>
                  <a:lnTo>
                    <a:pt x="92" y="130"/>
                  </a:lnTo>
                  <a:lnTo>
                    <a:pt x="93" y="127"/>
                  </a:lnTo>
                  <a:lnTo>
                    <a:pt x="95" y="126"/>
                  </a:lnTo>
                  <a:lnTo>
                    <a:pt x="100" y="125"/>
                  </a:lnTo>
                  <a:lnTo>
                    <a:pt x="103" y="124"/>
                  </a:lnTo>
                  <a:lnTo>
                    <a:pt x="105" y="123"/>
                  </a:lnTo>
                  <a:lnTo>
                    <a:pt x="106" y="121"/>
                  </a:lnTo>
                  <a:lnTo>
                    <a:pt x="106" y="121"/>
                  </a:lnTo>
                  <a:lnTo>
                    <a:pt x="106" y="118"/>
                  </a:lnTo>
                  <a:lnTo>
                    <a:pt x="108" y="115"/>
                  </a:lnTo>
                  <a:lnTo>
                    <a:pt x="110" y="113"/>
                  </a:lnTo>
                  <a:lnTo>
                    <a:pt x="113" y="112"/>
                  </a:lnTo>
                  <a:lnTo>
                    <a:pt x="113" y="112"/>
                  </a:lnTo>
                  <a:lnTo>
                    <a:pt x="114" y="113"/>
                  </a:lnTo>
                  <a:lnTo>
                    <a:pt x="116" y="117"/>
                  </a:lnTo>
                  <a:lnTo>
                    <a:pt x="120" y="120"/>
                  </a:lnTo>
                  <a:lnTo>
                    <a:pt x="123" y="123"/>
                  </a:lnTo>
                  <a:lnTo>
                    <a:pt x="127" y="125"/>
                  </a:lnTo>
                  <a:lnTo>
                    <a:pt x="127" y="125"/>
                  </a:lnTo>
                  <a:lnTo>
                    <a:pt x="140" y="118"/>
                  </a:lnTo>
                  <a:lnTo>
                    <a:pt x="140" y="118"/>
                  </a:lnTo>
                  <a:lnTo>
                    <a:pt x="145" y="116"/>
                  </a:lnTo>
                  <a:lnTo>
                    <a:pt x="149" y="113"/>
                  </a:lnTo>
                  <a:lnTo>
                    <a:pt x="149" y="113"/>
                  </a:lnTo>
                  <a:lnTo>
                    <a:pt x="146" y="110"/>
                  </a:lnTo>
                  <a:lnTo>
                    <a:pt x="144" y="108"/>
                  </a:lnTo>
                  <a:lnTo>
                    <a:pt x="142" y="104"/>
                  </a:lnTo>
                  <a:lnTo>
                    <a:pt x="142" y="104"/>
                  </a:lnTo>
                  <a:lnTo>
                    <a:pt x="140" y="101"/>
                  </a:lnTo>
                  <a:lnTo>
                    <a:pt x="142" y="98"/>
                  </a:lnTo>
                  <a:lnTo>
                    <a:pt x="142" y="98"/>
                  </a:lnTo>
                  <a:lnTo>
                    <a:pt x="145" y="103"/>
                  </a:lnTo>
                  <a:lnTo>
                    <a:pt x="150" y="106"/>
                  </a:lnTo>
                  <a:lnTo>
                    <a:pt x="154" y="110"/>
                  </a:lnTo>
                  <a:lnTo>
                    <a:pt x="154" y="110"/>
                  </a:lnTo>
                  <a:lnTo>
                    <a:pt x="172" y="99"/>
                  </a:lnTo>
                  <a:lnTo>
                    <a:pt x="172" y="99"/>
                  </a:lnTo>
                  <a:lnTo>
                    <a:pt x="174" y="98"/>
                  </a:lnTo>
                  <a:lnTo>
                    <a:pt x="174" y="98"/>
                  </a:lnTo>
                  <a:lnTo>
                    <a:pt x="174" y="98"/>
                  </a:lnTo>
                  <a:lnTo>
                    <a:pt x="174" y="98"/>
                  </a:lnTo>
                  <a:lnTo>
                    <a:pt x="173" y="95"/>
                  </a:lnTo>
                  <a:lnTo>
                    <a:pt x="168" y="91"/>
                  </a:lnTo>
                  <a:lnTo>
                    <a:pt x="165" y="87"/>
                  </a:lnTo>
                  <a:lnTo>
                    <a:pt x="165" y="84"/>
                  </a:lnTo>
                  <a:lnTo>
                    <a:pt x="167" y="83"/>
                  </a:lnTo>
                  <a:lnTo>
                    <a:pt x="167" y="83"/>
                  </a:lnTo>
                  <a:lnTo>
                    <a:pt x="168" y="82"/>
                  </a:lnTo>
                  <a:lnTo>
                    <a:pt x="168" y="80"/>
                  </a:lnTo>
                  <a:lnTo>
                    <a:pt x="165" y="73"/>
                  </a:lnTo>
                  <a:lnTo>
                    <a:pt x="164" y="67"/>
                  </a:lnTo>
                  <a:lnTo>
                    <a:pt x="164" y="64"/>
                  </a:lnTo>
                  <a:lnTo>
                    <a:pt x="165" y="62"/>
                  </a:lnTo>
                  <a:lnTo>
                    <a:pt x="165" y="62"/>
                  </a:lnTo>
                  <a:lnTo>
                    <a:pt x="197" y="46"/>
                  </a:lnTo>
                  <a:lnTo>
                    <a:pt x="225" y="32"/>
                  </a:lnTo>
                  <a:lnTo>
                    <a:pt x="225" y="32"/>
                  </a:lnTo>
                  <a:lnTo>
                    <a:pt x="224" y="29"/>
                  </a:lnTo>
                  <a:lnTo>
                    <a:pt x="221" y="24"/>
                  </a:lnTo>
                  <a:lnTo>
                    <a:pt x="217"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2" name="Freeform 32"/>
            <p:cNvSpPr>
              <a:spLocks/>
            </p:cNvSpPr>
            <p:nvPr userDrawn="1"/>
          </p:nvSpPr>
          <p:spPr bwMode="auto">
            <a:xfrm>
              <a:off x="4706" y="2563"/>
              <a:ext cx="96" cy="91"/>
            </a:xfrm>
            <a:custGeom>
              <a:avLst/>
              <a:gdLst>
                <a:gd name="T0" fmla="*/ 0 w 96"/>
                <a:gd name="T1" fmla="*/ 26 h 91"/>
                <a:gd name="T2" fmla="*/ 0 w 96"/>
                <a:gd name="T3" fmla="*/ 32 h 91"/>
                <a:gd name="T4" fmla="*/ 3 w 96"/>
                <a:gd name="T5" fmla="*/ 35 h 91"/>
                <a:gd name="T6" fmla="*/ 10 w 96"/>
                <a:gd name="T7" fmla="*/ 38 h 91"/>
                <a:gd name="T8" fmla="*/ 11 w 96"/>
                <a:gd name="T9" fmla="*/ 37 h 91"/>
                <a:gd name="T10" fmla="*/ 13 w 96"/>
                <a:gd name="T11" fmla="*/ 32 h 91"/>
                <a:gd name="T12" fmla="*/ 13 w 96"/>
                <a:gd name="T13" fmla="*/ 27 h 91"/>
                <a:gd name="T14" fmla="*/ 14 w 96"/>
                <a:gd name="T15" fmla="*/ 26 h 91"/>
                <a:gd name="T16" fmla="*/ 15 w 96"/>
                <a:gd name="T17" fmla="*/ 26 h 91"/>
                <a:gd name="T18" fmla="*/ 18 w 96"/>
                <a:gd name="T19" fmla="*/ 25 h 91"/>
                <a:gd name="T20" fmla="*/ 43 w 96"/>
                <a:gd name="T21" fmla="*/ 38 h 91"/>
                <a:gd name="T22" fmla="*/ 67 w 96"/>
                <a:gd name="T23" fmla="*/ 54 h 91"/>
                <a:gd name="T24" fmla="*/ 70 w 96"/>
                <a:gd name="T25" fmla="*/ 56 h 91"/>
                <a:gd name="T26" fmla="*/ 67 w 96"/>
                <a:gd name="T27" fmla="*/ 63 h 91"/>
                <a:gd name="T28" fmla="*/ 59 w 96"/>
                <a:gd name="T29" fmla="*/ 80 h 91"/>
                <a:gd name="T30" fmla="*/ 59 w 96"/>
                <a:gd name="T31" fmla="*/ 85 h 91"/>
                <a:gd name="T32" fmla="*/ 62 w 96"/>
                <a:gd name="T33" fmla="*/ 90 h 91"/>
                <a:gd name="T34" fmla="*/ 66 w 96"/>
                <a:gd name="T35" fmla="*/ 91 h 91"/>
                <a:gd name="T36" fmla="*/ 70 w 96"/>
                <a:gd name="T37" fmla="*/ 91 h 91"/>
                <a:gd name="T38" fmla="*/ 73 w 96"/>
                <a:gd name="T39" fmla="*/ 87 h 91"/>
                <a:gd name="T40" fmla="*/ 74 w 96"/>
                <a:gd name="T41" fmla="*/ 85 h 91"/>
                <a:gd name="T42" fmla="*/ 74 w 96"/>
                <a:gd name="T43" fmla="*/ 82 h 91"/>
                <a:gd name="T44" fmla="*/ 70 w 96"/>
                <a:gd name="T45" fmla="*/ 77 h 91"/>
                <a:gd name="T46" fmla="*/ 70 w 96"/>
                <a:gd name="T47" fmla="*/ 77 h 91"/>
                <a:gd name="T48" fmla="*/ 72 w 96"/>
                <a:gd name="T49" fmla="*/ 69 h 91"/>
                <a:gd name="T50" fmla="*/ 78 w 96"/>
                <a:gd name="T51" fmla="*/ 58 h 91"/>
                <a:gd name="T52" fmla="*/ 82 w 96"/>
                <a:gd name="T53" fmla="*/ 54 h 91"/>
                <a:gd name="T54" fmla="*/ 88 w 96"/>
                <a:gd name="T55" fmla="*/ 53 h 91"/>
                <a:gd name="T56" fmla="*/ 87 w 96"/>
                <a:gd name="T57" fmla="*/ 50 h 91"/>
                <a:gd name="T58" fmla="*/ 85 w 96"/>
                <a:gd name="T59" fmla="*/ 43 h 91"/>
                <a:gd name="T60" fmla="*/ 87 w 96"/>
                <a:gd name="T61" fmla="*/ 35 h 91"/>
                <a:gd name="T62" fmla="*/ 89 w 96"/>
                <a:gd name="T63" fmla="*/ 31 h 91"/>
                <a:gd name="T64" fmla="*/ 96 w 96"/>
                <a:gd name="T65" fmla="*/ 11 h 91"/>
                <a:gd name="T66" fmla="*/ 96 w 96"/>
                <a:gd name="T67" fmla="*/ 8 h 91"/>
                <a:gd name="T68" fmla="*/ 92 w 96"/>
                <a:gd name="T69" fmla="*/ 3 h 91"/>
                <a:gd name="T70" fmla="*/ 89 w 96"/>
                <a:gd name="T71" fmla="*/ 2 h 91"/>
                <a:gd name="T72" fmla="*/ 83 w 96"/>
                <a:gd name="T73" fmla="*/ 4 h 91"/>
                <a:gd name="T74" fmla="*/ 80 w 96"/>
                <a:gd name="T75" fmla="*/ 9 h 91"/>
                <a:gd name="T76" fmla="*/ 80 w 96"/>
                <a:gd name="T77" fmla="*/ 12 h 91"/>
                <a:gd name="T78" fmla="*/ 83 w 96"/>
                <a:gd name="T79" fmla="*/ 17 h 91"/>
                <a:gd name="T80" fmla="*/ 87 w 96"/>
                <a:gd name="T81" fmla="*/ 18 h 91"/>
                <a:gd name="T82" fmla="*/ 83 w 96"/>
                <a:gd name="T83" fmla="*/ 28 h 91"/>
                <a:gd name="T84" fmla="*/ 79 w 96"/>
                <a:gd name="T85" fmla="*/ 34 h 91"/>
                <a:gd name="T86" fmla="*/ 74 w 96"/>
                <a:gd name="T87" fmla="*/ 32 h 91"/>
                <a:gd name="T88" fmla="*/ 38 w 96"/>
                <a:gd name="T89" fmla="*/ 15 h 91"/>
                <a:gd name="T90" fmla="*/ 25 w 96"/>
                <a:gd name="T91" fmla="*/ 11 h 91"/>
                <a:gd name="T92" fmla="*/ 26 w 96"/>
                <a:gd name="T93" fmla="*/ 8 h 91"/>
                <a:gd name="T94" fmla="*/ 30 w 96"/>
                <a:gd name="T95" fmla="*/ 0 h 91"/>
                <a:gd name="T96" fmla="*/ 29 w 96"/>
                <a:gd name="T97" fmla="*/ 1 h 91"/>
                <a:gd name="T98" fmla="*/ 25 w 96"/>
                <a:gd name="T99" fmla="*/ 3 h 91"/>
                <a:gd name="T100" fmla="*/ 14 w 96"/>
                <a:gd name="T101" fmla="*/ 6 h 91"/>
                <a:gd name="T102" fmla="*/ 12 w 96"/>
                <a:gd name="T103" fmla="*/ 6 h 91"/>
                <a:gd name="T104" fmla="*/ 10 w 96"/>
                <a:gd name="T105" fmla="*/ 6 h 91"/>
                <a:gd name="T106" fmla="*/ 6 w 96"/>
                <a:gd name="T107" fmla="*/ 13 h 91"/>
                <a:gd name="T108" fmla="*/ 3 w 96"/>
                <a:gd name="T109" fmla="*/ 20 h 91"/>
                <a:gd name="T110" fmla="*/ 1 w 96"/>
                <a:gd name="T111" fmla="*/ 2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1">
                  <a:moveTo>
                    <a:pt x="0" y="26"/>
                  </a:moveTo>
                  <a:lnTo>
                    <a:pt x="0" y="26"/>
                  </a:lnTo>
                  <a:lnTo>
                    <a:pt x="0" y="30"/>
                  </a:lnTo>
                  <a:lnTo>
                    <a:pt x="0" y="32"/>
                  </a:lnTo>
                  <a:lnTo>
                    <a:pt x="3" y="35"/>
                  </a:lnTo>
                  <a:lnTo>
                    <a:pt x="3" y="35"/>
                  </a:lnTo>
                  <a:lnTo>
                    <a:pt x="7" y="37"/>
                  </a:lnTo>
                  <a:lnTo>
                    <a:pt x="10" y="38"/>
                  </a:lnTo>
                  <a:lnTo>
                    <a:pt x="11" y="37"/>
                  </a:lnTo>
                  <a:lnTo>
                    <a:pt x="11" y="37"/>
                  </a:lnTo>
                  <a:lnTo>
                    <a:pt x="12" y="34"/>
                  </a:lnTo>
                  <a:lnTo>
                    <a:pt x="13" y="32"/>
                  </a:lnTo>
                  <a:lnTo>
                    <a:pt x="13" y="30"/>
                  </a:lnTo>
                  <a:lnTo>
                    <a:pt x="13" y="27"/>
                  </a:lnTo>
                  <a:lnTo>
                    <a:pt x="13" y="27"/>
                  </a:lnTo>
                  <a:lnTo>
                    <a:pt x="14" y="26"/>
                  </a:lnTo>
                  <a:lnTo>
                    <a:pt x="15" y="26"/>
                  </a:lnTo>
                  <a:lnTo>
                    <a:pt x="15" y="26"/>
                  </a:lnTo>
                  <a:lnTo>
                    <a:pt x="18" y="25"/>
                  </a:lnTo>
                  <a:lnTo>
                    <a:pt x="18" y="25"/>
                  </a:lnTo>
                  <a:lnTo>
                    <a:pt x="30" y="31"/>
                  </a:lnTo>
                  <a:lnTo>
                    <a:pt x="43" y="38"/>
                  </a:lnTo>
                  <a:lnTo>
                    <a:pt x="67" y="54"/>
                  </a:lnTo>
                  <a:lnTo>
                    <a:pt x="67" y="54"/>
                  </a:lnTo>
                  <a:lnTo>
                    <a:pt x="70" y="56"/>
                  </a:lnTo>
                  <a:lnTo>
                    <a:pt x="70" y="56"/>
                  </a:lnTo>
                  <a:lnTo>
                    <a:pt x="67" y="63"/>
                  </a:lnTo>
                  <a:lnTo>
                    <a:pt x="67" y="63"/>
                  </a:lnTo>
                  <a:lnTo>
                    <a:pt x="62" y="75"/>
                  </a:lnTo>
                  <a:lnTo>
                    <a:pt x="59" y="80"/>
                  </a:lnTo>
                  <a:lnTo>
                    <a:pt x="59" y="85"/>
                  </a:lnTo>
                  <a:lnTo>
                    <a:pt x="59" y="85"/>
                  </a:lnTo>
                  <a:lnTo>
                    <a:pt x="59" y="87"/>
                  </a:lnTo>
                  <a:lnTo>
                    <a:pt x="62" y="90"/>
                  </a:lnTo>
                  <a:lnTo>
                    <a:pt x="64" y="91"/>
                  </a:lnTo>
                  <a:lnTo>
                    <a:pt x="66" y="91"/>
                  </a:lnTo>
                  <a:lnTo>
                    <a:pt x="66" y="91"/>
                  </a:lnTo>
                  <a:lnTo>
                    <a:pt x="70" y="91"/>
                  </a:lnTo>
                  <a:lnTo>
                    <a:pt x="72" y="90"/>
                  </a:lnTo>
                  <a:lnTo>
                    <a:pt x="73" y="87"/>
                  </a:lnTo>
                  <a:lnTo>
                    <a:pt x="74" y="85"/>
                  </a:lnTo>
                  <a:lnTo>
                    <a:pt x="74" y="85"/>
                  </a:lnTo>
                  <a:lnTo>
                    <a:pt x="74" y="83"/>
                  </a:lnTo>
                  <a:lnTo>
                    <a:pt x="74" y="82"/>
                  </a:lnTo>
                  <a:lnTo>
                    <a:pt x="72" y="78"/>
                  </a:lnTo>
                  <a:lnTo>
                    <a:pt x="70" y="77"/>
                  </a:lnTo>
                  <a:lnTo>
                    <a:pt x="70" y="77"/>
                  </a:lnTo>
                  <a:lnTo>
                    <a:pt x="70" y="77"/>
                  </a:lnTo>
                  <a:lnTo>
                    <a:pt x="72" y="69"/>
                  </a:lnTo>
                  <a:lnTo>
                    <a:pt x="72" y="69"/>
                  </a:lnTo>
                  <a:lnTo>
                    <a:pt x="75" y="63"/>
                  </a:lnTo>
                  <a:lnTo>
                    <a:pt x="78" y="58"/>
                  </a:lnTo>
                  <a:lnTo>
                    <a:pt x="80" y="56"/>
                  </a:lnTo>
                  <a:lnTo>
                    <a:pt x="82" y="54"/>
                  </a:lnTo>
                  <a:lnTo>
                    <a:pt x="87" y="53"/>
                  </a:lnTo>
                  <a:lnTo>
                    <a:pt x="88" y="53"/>
                  </a:lnTo>
                  <a:lnTo>
                    <a:pt x="88" y="53"/>
                  </a:lnTo>
                  <a:lnTo>
                    <a:pt x="87" y="50"/>
                  </a:lnTo>
                  <a:lnTo>
                    <a:pt x="86" y="47"/>
                  </a:lnTo>
                  <a:lnTo>
                    <a:pt x="85" y="43"/>
                  </a:lnTo>
                  <a:lnTo>
                    <a:pt x="86" y="40"/>
                  </a:lnTo>
                  <a:lnTo>
                    <a:pt x="87" y="35"/>
                  </a:lnTo>
                  <a:lnTo>
                    <a:pt x="89" y="31"/>
                  </a:lnTo>
                  <a:lnTo>
                    <a:pt x="89" y="31"/>
                  </a:lnTo>
                  <a:lnTo>
                    <a:pt x="94" y="19"/>
                  </a:lnTo>
                  <a:lnTo>
                    <a:pt x="96" y="11"/>
                  </a:lnTo>
                  <a:lnTo>
                    <a:pt x="96" y="11"/>
                  </a:lnTo>
                  <a:lnTo>
                    <a:pt x="96" y="8"/>
                  </a:lnTo>
                  <a:lnTo>
                    <a:pt x="94" y="5"/>
                  </a:lnTo>
                  <a:lnTo>
                    <a:pt x="92" y="3"/>
                  </a:lnTo>
                  <a:lnTo>
                    <a:pt x="89" y="2"/>
                  </a:lnTo>
                  <a:lnTo>
                    <a:pt x="89" y="2"/>
                  </a:lnTo>
                  <a:lnTo>
                    <a:pt x="86" y="3"/>
                  </a:lnTo>
                  <a:lnTo>
                    <a:pt x="83" y="4"/>
                  </a:lnTo>
                  <a:lnTo>
                    <a:pt x="81" y="6"/>
                  </a:lnTo>
                  <a:lnTo>
                    <a:pt x="80" y="9"/>
                  </a:lnTo>
                  <a:lnTo>
                    <a:pt x="80" y="9"/>
                  </a:lnTo>
                  <a:lnTo>
                    <a:pt x="80" y="12"/>
                  </a:lnTo>
                  <a:lnTo>
                    <a:pt x="81" y="15"/>
                  </a:lnTo>
                  <a:lnTo>
                    <a:pt x="83" y="17"/>
                  </a:lnTo>
                  <a:lnTo>
                    <a:pt x="86" y="18"/>
                  </a:lnTo>
                  <a:lnTo>
                    <a:pt x="87" y="18"/>
                  </a:lnTo>
                  <a:lnTo>
                    <a:pt x="87" y="18"/>
                  </a:lnTo>
                  <a:lnTo>
                    <a:pt x="83" y="28"/>
                  </a:lnTo>
                  <a:lnTo>
                    <a:pt x="79" y="34"/>
                  </a:lnTo>
                  <a:lnTo>
                    <a:pt x="79" y="34"/>
                  </a:lnTo>
                  <a:lnTo>
                    <a:pt x="74" y="32"/>
                  </a:lnTo>
                  <a:lnTo>
                    <a:pt x="74" y="32"/>
                  </a:lnTo>
                  <a:lnTo>
                    <a:pt x="50" y="19"/>
                  </a:lnTo>
                  <a:lnTo>
                    <a:pt x="38" y="15"/>
                  </a:lnTo>
                  <a:lnTo>
                    <a:pt x="25" y="11"/>
                  </a:lnTo>
                  <a:lnTo>
                    <a:pt x="25" y="11"/>
                  </a:lnTo>
                  <a:lnTo>
                    <a:pt x="26" y="8"/>
                  </a:lnTo>
                  <a:lnTo>
                    <a:pt x="26" y="8"/>
                  </a:lnTo>
                  <a:lnTo>
                    <a:pt x="29" y="2"/>
                  </a:lnTo>
                  <a:lnTo>
                    <a:pt x="30" y="0"/>
                  </a:lnTo>
                  <a:lnTo>
                    <a:pt x="30" y="0"/>
                  </a:lnTo>
                  <a:lnTo>
                    <a:pt x="29" y="1"/>
                  </a:lnTo>
                  <a:lnTo>
                    <a:pt x="25" y="3"/>
                  </a:lnTo>
                  <a:lnTo>
                    <a:pt x="25" y="3"/>
                  </a:lnTo>
                  <a:lnTo>
                    <a:pt x="19" y="5"/>
                  </a:lnTo>
                  <a:lnTo>
                    <a:pt x="14" y="6"/>
                  </a:lnTo>
                  <a:lnTo>
                    <a:pt x="14" y="6"/>
                  </a:lnTo>
                  <a:lnTo>
                    <a:pt x="12" y="6"/>
                  </a:lnTo>
                  <a:lnTo>
                    <a:pt x="10" y="6"/>
                  </a:lnTo>
                  <a:lnTo>
                    <a:pt x="10" y="6"/>
                  </a:lnTo>
                  <a:lnTo>
                    <a:pt x="7" y="8"/>
                  </a:lnTo>
                  <a:lnTo>
                    <a:pt x="6" y="13"/>
                  </a:lnTo>
                  <a:lnTo>
                    <a:pt x="6" y="13"/>
                  </a:lnTo>
                  <a:lnTo>
                    <a:pt x="3" y="20"/>
                  </a:lnTo>
                  <a:lnTo>
                    <a:pt x="3" y="20"/>
                  </a:lnTo>
                  <a:lnTo>
                    <a:pt x="1" y="24"/>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33"/>
            <p:cNvSpPr>
              <a:spLocks/>
            </p:cNvSpPr>
            <p:nvPr userDrawn="1"/>
          </p:nvSpPr>
          <p:spPr bwMode="auto">
            <a:xfrm>
              <a:off x="4703" y="2177"/>
              <a:ext cx="23" cy="27"/>
            </a:xfrm>
            <a:custGeom>
              <a:avLst/>
              <a:gdLst>
                <a:gd name="T0" fmla="*/ 8 w 23"/>
                <a:gd name="T1" fmla="*/ 27 h 27"/>
                <a:gd name="T2" fmla="*/ 8 w 23"/>
                <a:gd name="T3" fmla="*/ 27 h 27"/>
                <a:gd name="T4" fmla="*/ 18 w 23"/>
                <a:gd name="T5" fmla="*/ 26 h 27"/>
                <a:gd name="T6" fmla="*/ 23 w 23"/>
                <a:gd name="T7" fmla="*/ 25 h 27"/>
                <a:gd name="T8" fmla="*/ 23 w 23"/>
                <a:gd name="T9" fmla="*/ 2 h 27"/>
                <a:gd name="T10" fmla="*/ 23 w 23"/>
                <a:gd name="T11" fmla="*/ 2 h 27"/>
                <a:gd name="T12" fmla="*/ 11 w 23"/>
                <a:gd name="T13" fmla="*/ 0 h 27"/>
                <a:gd name="T14" fmla="*/ 11 w 23"/>
                <a:gd name="T15" fmla="*/ 0 h 27"/>
                <a:gd name="T16" fmla="*/ 8 w 23"/>
                <a:gd name="T17" fmla="*/ 0 h 27"/>
                <a:gd name="T18" fmla="*/ 4 w 23"/>
                <a:gd name="T19" fmla="*/ 1 h 27"/>
                <a:gd name="T20" fmla="*/ 3 w 23"/>
                <a:gd name="T21" fmla="*/ 2 h 27"/>
                <a:gd name="T22" fmla="*/ 1 w 23"/>
                <a:gd name="T23" fmla="*/ 4 h 27"/>
                <a:gd name="T24" fmla="*/ 0 w 23"/>
                <a:gd name="T25" fmla="*/ 8 h 27"/>
                <a:gd name="T26" fmla="*/ 0 w 23"/>
                <a:gd name="T27" fmla="*/ 10 h 27"/>
                <a:gd name="T28" fmla="*/ 1 w 23"/>
                <a:gd name="T29" fmla="*/ 17 h 27"/>
                <a:gd name="T30" fmla="*/ 1 w 23"/>
                <a:gd name="T31" fmla="*/ 17 h 27"/>
                <a:gd name="T32" fmla="*/ 2 w 23"/>
                <a:gd name="T33" fmla="*/ 21 h 27"/>
                <a:gd name="T34" fmla="*/ 4 w 23"/>
                <a:gd name="T35" fmla="*/ 25 h 27"/>
                <a:gd name="T36" fmla="*/ 6 w 23"/>
                <a:gd name="T37" fmla="*/ 26 h 27"/>
                <a:gd name="T38" fmla="*/ 8 w 23"/>
                <a:gd name="T3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27">
                  <a:moveTo>
                    <a:pt x="8" y="27"/>
                  </a:moveTo>
                  <a:lnTo>
                    <a:pt x="8" y="27"/>
                  </a:lnTo>
                  <a:lnTo>
                    <a:pt x="18" y="26"/>
                  </a:lnTo>
                  <a:lnTo>
                    <a:pt x="23" y="25"/>
                  </a:lnTo>
                  <a:lnTo>
                    <a:pt x="23" y="2"/>
                  </a:lnTo>
                  <a:lnTo>
                    <a:pt x="23" y="2"/>
                  </a:lnTo>
                  <a:lnTo>
                    <a:pt x="11" y="0"/>
                  </a:lnTo>
                  <a:lnTo>
                    <a:pt x="11" y="0"/>
                  </a:lnTo>
                  <a:lnTo>
                    <a:pt x="8" y="0"/>
                  </a:lnTo>
                  <a:lnTo>
                    <a:pt x="4" y="1"/>
                  </a:lnTo>
                  <a:lnTo>
                    <a:pt x="3" y="2"/>
                  </a:lnTo>
                  <a:lnTo>
                    <a:pt x="1" y="4"/>
                  </a:lnTo>
                  <a:lnTo>
                    <a:pt x="0" y="8"/>
                  </a:lnTo>
                  <a:lnTo>
                    <a:pt x="0" y="10"/>
                  </a:lnTo>
                  <a:lnTo>
                    <a:pt x="1" y="17"/>
                  </a:lnTo>
                  <a:lnTo>
                    <a:pt x="1" y="17"/>
                  </a:lnTo>
                  <a:lnTo>
                    <a:pt x="2" y="21"/>
                  </a:lnTo>
                  <a:lnTo>
                    <a:pt x="4" y="25"/>
                  </a:lnTo>
                  <a:lnTo>
                    <a:pt x="6" y="26"/>
                  </a:lnTo>
                  <a:lnTo>
                    <a:pt x="8"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34"/>
            <p:cNvSpPr>
              <a:spLocks/>
            </p:cNvSpPr>
            <p:nvPr userDrawn="1"/>
          </p:nvSpPr>
          <p:spPr bwMode="auto">
            <a:xfrm>
              <a:off x="4732" y="2171"/>
              <a:ext cx="36" cy="33"/>
            </a:xfrm>
            <a:custGeom>
              <a:avLst/>
              <a:gdLst>
                <a:gd name="T0" fmla="*/ 36 w 36"/>
                <a:gd name="T1" fmla="*/ 24 h 33"/>
                <a:gd name="T2" fmla="*/ 36 w 36"/>
                <a:gd name="T3" fmla="*/ 17 h 33"/>
                <a:gd name="T4" fmla="*/ 36 w 36"/>
                <a:gd name="T5" fmla="*/ 4 h 33"/>
                <a:gd name="T6" fmla="*/ 34 w 36"/>
                <a:gd name="T7" fmla="*/ 1 h 33"/>
                <a:gd name="T8" fmla="*/ 33 w 36"/>
                <a:gd name="T9" fmla="*/ 0 h 33"/>
                <a:gd name="T10" fmla="*/ 29 w 36"/>
                <a:gd name="T11" fmla="*/ 0 h 33"/>
                <a:gd name="T12" fmla="*/ 25 w 36"/>
                <a:gd name="T13" fmla="*/ 0 h 33"/>
                <a:gd name="T14" fmla="*/ 19 w 36"/>
                <a:gd name="T15" fmla="*/ 0 h 33"/>
                <a:gd name="T16" fmla="*/ 18 w 36"/>
                <a:gd name="T17" fmla="*/ 4 h 33"/>
                <a:gd name="T18" fmla="*/ 16 w 36"/>
                <a:gd name="T19" fmla="*/ 0 h 33"/>
                <a:gd name="T20" fmla="*/ 10 w 36"/>
                <a:gd name="T21" fmla="*/ 0 h 33"/>
                <a:gd name="T22" fmla="*/ 7 w 36"/>
                <a:gd name="T23" fmla="*/ 0 h 33"/>
                <a:gd name="T24" fmla="*/ 3 w 36"/>
                <a:gd name="T25" fmla="*/ 0 h 33"/>
                <a:gd name="T26" fmla="*/ 2 w 36"/>
                <a:gd name="T27" fmla="*/ 1 h 33"/>
                <a:gd name="T28" fmla="*/ 0 w 36"/>
                <a:gd name="T29" fmla="*/ 4 h 33"/>
                <a:gd name="T30" fmla="*/ 0 w 36"/>
                <a:gd name="T31" fmla="*/ 17 h 33"/>
                <a:gd name="T32" fmla="*/ 1 w 36"/>
                <a:gd name="T33" fmla="*/ 31 h 33"/>
                <a:gd name="T34" fmla="*/ 3 w 36"/>
                <a:gd name="T35" fmla="*/ 31 h 33"/>
                <a:gd name="T36" fmla="*/ 6 w 36"/>
                <a:gd name="T37" fmla="*/ 30 h 33"/>
                <a:gd name="T38" fmla="*/ 8 w 36"/>
                <a:gd name="T39" fmla="*/ 25 h 33"/>
                <a:gd name="T40" fmla="*/ 9 w 36"/>
                <a:gd name="T41" fmla="*/ 33 h 33"/>
                <a:gd name="T42" fmla="*/ 11 w 36"/>
                <a:gd name="T43" fmla="*/ 33 h 33"/>
                <a:gd name="T44" fmla="*/ 15 w 36"/>
                <a:gd name="T45" fmla="*/ 31 h 33"/>
                <a:gd name="T46" fmla="*/ 17 w 36"/>
                <a:gd name="T47" fmla="*/ 27 h 33"/>
                <a:gd name="T48" fmla="*/ 18 w 36"/>
                <a:gd name="T49" fmla="*/ 25 h 33"/>
                <a:gd name="T50" fmla="*/ 18 w 36"/>
                <a:gd name="T51" fmla="*/ 33 h 33"/>
                <a:gd name="T52" fmla="*/ 24 w 36"/>
                <a:gd name="T53" fmla="*/ 31 h 33"/>
                <a:gd name="T54" fmla="*/ 26 w 36"/>
                <a:gd name="T55" fmla="*/ 27 h 33"/>
                <a:gd name="T56" fmla="*/ 27 w 36"/>
                <a:gd name="T57" fmla="*/ 25 h 33"/>
                <a:gd name="T58" fmla="*/ 27 w 36"/>
                <a:gd name="T59" fmla="*/ 31 h 33"/>
                <a:gd name="T60" fmla="*/ 30 w 36"/>
                <a:gd name="T61" fmla="*/ 30 h 33"/>
                <a:gd name="T62" fmla="*/ 32 w 36"/>
                <a:gd name="T63" fmla="*/ 29 h 33"/>
                <a:gd name="T64" fmla="*/ 36 w 36"/>
                <a:gd name="T65"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3">
                  <a:moveTo>
                    <a:pt x="36" y="24"/>
                  </a:moveTo>
                  <a:lnTo>
                    <a:pt x="36" y="24"/>
                  </a:lnTo>
                  <a:lnTo>
                    <a:pt x="36" y="17"/>
                  </a:lnTo>
                  <a:lnTo>
                    <a:pt x="36" y="17"/>
                  </a:lnTo>
                  <a:lnTo>
                    <a:pt x="36" y="4"/>
                  </a:lnTo>
                  <a:lnTo>
                    <a:pt x="36" y="4"/>
                  </a:lnTo>
                  <a:lnTo>
                    <a:pt x="36" y="2"/>
                  </a:lnTo>
                  <a:lnTo>
                    <a:pt x="34" y="1"/>
                  </a:lnTo>
                  <a:lnTo>
                    <a:pt x="33" y="0"/>
                  </a:lnTo>
                  <a:lnTo>
                    <a:pt x="33" y="0"/>
                  </a:lnTo>
                  <a:lnTo>
                    <a:pt x="29" y="0"/>
                  </a:lnTo>
                  <a:lnTo>
                    <a:pt x="29" y="0"/>
                  </a:lnTo>
                  <a:lnTo>
                    <a:pt x="27" y="4"/>
                  </a:lnTo>
                  <a:lnTo>
                    <a:pt x="25" y="0"/>
                  </a:lnTo>
                  <a:lnTo>
                    <a:pt x="25" y="0"/>
                  </a:lnTo>
                  <a:lnTo>
                    <a:pt x="19" y="0"/>
                  </a:lnTo>
                  <a:lnTo>
                    <a:pt x="19" y="0"/>
                  </a:lnTo>
                  <a:lnTo>
                    <a:pt x="18" y="4"/>
                  </a:lnTo>
                  <a:lnTo>
                    <a:pt x="16" y="0"/>
                  </a:lnTo>
                  <a:lnTo>
                    <a:pt x="16" y="0"/>
                  </a:lnTo>
                  <a:lnTo>
                    <a:pt x="10" y="0"/>
                  </a:lnTo>
                  <a:lnTo>
                    <a:pt x="10" y="0"/>
                  </a:lnTo>
                  <a:lnTo>
                    <a:pt x="8" y="4"/>
                  </a:lnTo>
                  <a:lnTo>
                    <a:pt x="7" y="0"/>
                  </a:lnTo>
                  <a:lnTo>
                    <a:pt x="7" y="0"/>
                  </a:lnTo>
                  <a:lnTo>
                    <a:pt x="3" y="0"/>
                  </a:lnTo>
                  <a:lnTo>
                    <a:pt x="3" y="0"/>
                  </a:lnTo>
                  <a:lnTo>
                    <a:pt x="2" y="1"/>
                  </a:lnTo>
                  <a:lnTo>
                    <a:pt x="1" y="2"/>
                  </a:lnTo>
                  <a:lnTo>
                    <a:pt x="0" y="4"/>
                  </a:lnTo>
                  <a:lnTo>
                    <a:pt x="0" y="4"/>
                  </a:lnTo>
                  <a:lnTo>
                    <a:pt x="0" y="17"/>
                  </a:lnTo>
                  <a:lnTo>
                    <a:pt x="0" y="17"/>
                  </a:lnTo>
                  <a:lnTo>
                    <a:pt x="1" y="31"/>
                  </a:lnTo>
                  <a:lnTo>
                    <a:pt x="1" y="31"/>
                  </a:lnTo>
                  <a:lnTo>
                    <a:pt x="3" y="31"/>
                  </a:lnTo>
                  <a:lnTo>
                    <a:pt x="6" y="30"/>
                  </a:lnTo>
                  <a:lnTo>
                    <a:pt x="6" y="30"/>
                  </a:lnTo>
                  <a:lnTo>
                    <a:pt x="8" y="26"/>
                  </a:lnTo>
                  <a:lnTo>
                    <a:pt x="8" y="25"/>
                  </a:lnTo>
                  <a:lnTo>
                    <a:pt x="8" y="25"/>
                  </a:lnTo>
                  <a:lnTo>
                    <a:pt x="9" y="33"/>
                  </a:lnTo>
                  <a:lnTo>
                    <a:pt x="9" y="33"/>
                  </a:lnTo>
                  <a:lnTo>
                    <a:pt x="11" y="33"/>
                  </a:lnTo>
                  <a:lnTo>
                    <a:pt x="12" y="32"/>
                  </a:lnTo>
                  <a:lnTo>
                    <a:pt x="15" y="31"/>
                  </a:lnTo>
                  <a:lnTo>
                    <a:pt x="15" y="31"/>
                  </a:lnTo>
                  <a:lnTo>
                    <a:pt x="17" y="27"/>
                  </a:lnTo>
                  <a:lnTo>
                    <a:pt x="18" y="25"/>
                  </a:lnTo>
                  <a:lnTo>
                    <a:pt x="18" y="25"/>
                  </a:lnTo>
                  <a:lnTo>
                    <a:pt x="18" y="33"/>
                  </a:lnTo>
                  <a:lnTo>
                    <a:pt x="18" y="33"/>
                  </a:lnTo>
                  <a:lnTo>
                    <a:pt x="21" y="32"/>
                  </a:lnTo>
                  <a:lnTo>
                    <a:pt x="24" y="31"/>
                  </a:lnTo>
                  <a:lnTo>
                    <a:pt x="24" y="31"/>
                  </a:lnTo>
                  <a:lnTo>
                    <a:pt x="26" y="27"/>
                  </a:lnTo>
                  <a:lnTo>
                    <a:pt x="27" y="25"/>
                  </a:lnTo>
                  <a:lnTo>
                    <a:pt x="27" y="25"/>
                  </a:lnTo>
                  <a:lnTo>
                    <a:pt x="27" y="31"/>
                  </a:lnTo>
                  <a:lnTo>
                    <a:pt x="27" y="31"/>
                  </a:lnTo>
                  <a:lnTo>
                    <a:pt x="30" y="30"/>
                  </a:lnTo>
                  <a:lnTo>
                    <a:pt x="30" y="30"/>
                  </a:lnTo>
                  <a:lnTo>
                    <a:pt x="32" y="29"/>
                  </a:lnTo>
                  <a:lnTo>
                    <a:pt x="32" y="29"/>
                  </a:lnTo>
                  <a:lnTo>
                    <a:pt x="34" y="27"/>
                  </a:lnTo>
                  <a:lnTo>
                    <a:pt x="36"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35"/>
            <p:cNvSpPr>
              <a:spLocks/>
            </p:cNvSpPr>
            <p:nvPr userDrawn="1"/>
          </p:nvSpPr>
          <p:spPr bwMode="auto">
            <a:xfrm>
              <a:off x="4736" y="2172"/>
              <a:ext cx="44" cy="48"/>
            </a:xfrm>
            <a:custGeom>
              <a:avLst/>
              <a:gdLst>
                <a:gd name="T0" fmla="*/ 44 w 44"/>
                <a:gd name="T1" fmla="*/ 36 h 48"/>
                <a:gd name="T2" fmla="*/ 44 w 44"/>
                <a:gd name="T3" fmla="*/ 28 h 48"/>
                <a:gd name="T4" fmla="*/ 44 w 44"/>
                <a:gd name="T5" fmla="*/ 28 h 48"/>
                <a:gd name="T6" fmla="*/ 43 w 44"/>
                <a:gd name="T7" fmla="*/ 26 h 48"/>
                <a:gd name="T8" fmla="*/ 42 w 44"/>
                <a:gd name="T9" fmla="*/ 23 h 48"/>
                <a:gd name="T10" fmla="*/ 41 w 44"/>
                <a:gd name="T11" fmla="*/ 18 h 48"/>
                <a:gd name="T12" fmla="*/ 41 w 44"/>
                <a:gd name="T13" fmla="*/ 18 h 48"/>
                <a:gd name="T14" fmla="*/ 42 w 44"/>
                <a:gd name="T15" fmla="*/ 16 h 48"/>
                <a:gd name="T16" fmla="*/ 43 w 44"/>
                <a:gd name="T17" fmla="*/ 13 h 48"/>
                <a:gd name="T18" fmla="*/ 44 w 44"/>
                <a:gd name="T19" fmla="*/ 10 h 48"/>
                <a:gd name="T20" fmla="*/ 44 w 44"/>
                <a:gd name="T21" fmla="*/ 3 h 48"/>
                <a:gd name="T22" fmla="*/ 44 w 44"/>
                <a:gd name="T23" fmla="*/ 3 h 48"/>
                <a:gd name="T24" fmla="*/ 42 w 44"/>
                <a:gd name="T25" fmla="*/ 1 h 48"/>
                <a:gd name="T26" fmla="*/ 40 w 44"/>
                <a:gd name="T27" fmla="*/ 0 h 48"/>
                <a:gd name="T28" fmla="*/ 37 w 44"/>
                <a:gd name="T29" fmla="*/ 0 h 48"/>
                <a:gd name="T30" fmla="*/ 37 w 44"/>
                <a:gd name="T31" fmla="*/ 25 h 48"/>
                <a:gd name="T32" fmla="*/ 37 w 44"/>
                <a:gd name="T33" fmla="*/ 25 h 48"/>
                <a:gd name="T34" fmla="*/ 36 w 44"/>
                <a:gd name="T35" fmla="*/ 29 h 48"/>
                <a:gd name="T36" fmla="*/ 34 w 44"/>
                <a:gd name="T37" fmla="*/ 32 h 48"/>
                <a:gd name="T38" fmla="*/ 29 w 44"/>
                <a:gd name="T39" fmla="*/ 35 h 48"/>
                <a:gd name="T40" fmla="*/ 26 w 44"/>
                <a:gd name="T41" fmla="*/ 36 h 48"/>
                <a:gd name="T42" fmla="*/ 26 w 44"/>
                <a:gd name="T43" fmla="*/ 36 h 48"/>
                <a:gd name="T44" fmla="*/ 17 w 44"/>
                <a:gd name="T45" fmla="*/ 37 h 48"/>
                <a:gd name="T46" fmla="*/ 8 w 44"/>
                <a:gd name="T47" fmla="*/ 38 h 48"/>
                <a:gd name="T48" fmla="*/ 0 w 44"/>
                <a:gd name="T49" fmla="*/ 38 h 48"/>
                <a:gd name="T50" fmla="*/ 0 w 44"/>
                <a:gd name="T51" fmla="*/ 38 h 48"/>
                <a:gd name="T52" fmla="*/ 2 w 44"/>
                <a:gd name="T53" fmla="*/ 44 h 48"/>
                <a:gd name="T54" fmla="*/ 2 w 44"/>
                <a:gd name="T55" fmla="*/ 44 h 48"/>
                <a:gd name="T56" fmla="*/ 4 w 44"/>
                <a:gd name="T57" fmla="*/ 47 h 48"/>
                <a:gd name="T58" fmla="*/ 5 w 44"/>
                <a:gd name="T59" fmla="*/ 48 h 48"/>
                <a:gd name="T60" fmla="*/ 36 w 44"/>
                <a:gd name="T61" fmla="*/ 48 h 48"/>
                <a:gd name="T62" fmla="*/ 44 w 44"/>
                <a:gd name="T63"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8">
                  <a:moveTo>
                    <a:pt x="44" y="36"/>
                  </a:moveTo>
                  <a:lnTo>
                    <a:pt x="44" y="28"/>
                  </a:lnTo>
                  <a:lnTo>
                    <a:pt x="44" y="28"/>
                  </a:lnTo>
                  <a:lnTo>
                    <a:pt x="43" y="26"/>
                  </a:lnTo>
                  <a:lnTo>
                    <a:pt x="42" y="23"/>
                  </a:lnTo>
                  <a:lnTo>
                    <a:pt x="41" y="18"/>
                  </a:lnTo>
                  <a:lnTo>
                    <a:pt x="41" y="18"/>
                  </a:lnTo>
                  <a:lnTo>
                    <a:pt x="42" y="16"/>
                  </a:lnTo>
                  <a:lnTo>
                    <a:pt x="43" y="13"/>
                  </a:lnTo>
                  <a:lnTo>
                    <a:pt x="44" y="10"/>
                  </a:lnTo>
                  <a:lnTo>
                    <a:pt x="44" y="3"/>
                  </a:lnTo>
                  <a:lnTo>
                    <a:pt x="44" y="3"/>
                  </a:lnTo>
                  <a:lnTo>
                    <a:pt x="42" y="1"/>
                  </a:lnTo>
                  <a:lnTo>
                    <a:pt x="40" y="0"/>
                  </a:lnTo>
                  <a:lnTo>
                    <a:pt x="37" y="0"/>
                  </a:lnTo>
                  <a:lnTo>
                    <a:pt x="37" y="25"/>
                  </a:lnTo>
                  <a:lnTo>
                    <a:pt x="37" y="25"/>
                  </a:lnTo>
                  <a:lnTo>
                    <a:pt x="36" y="29"/>
                  </a:lnTo>
                  <a:lnTo>
                    <a:pt x="34" y="32"/>
                  </a:lnTo>
                  <a:lnTo>
                    <a:pt x="29" y="35"/>
                  </a:lnTo>
                  <a:lnTo>
                    <a:pt x="26" y="36"/>
                  </a:lnTo>
                  <a:lnTo>
                    <a:pt x="26" y="36"/>
                  </a:lnTo>
                  <a:lnTo>
                    <a:pt x="17" y="37"/>
                  </a:lnTo>
                  <a:lnTo>
                    <a:pt x="8" y="38"/>
                  </a:lnTo>
                  <a:lnTo>
                    <a:pt x="0" y="38"/>
                  </a:lnTo>
                  <a:lnTo>
                    <a:pt x="0" y="38"/>
                  </a:lnTo>
                  <a:lnTo>
                    <a:pt x="2" y="44"/>
                  </a:lnTo>
                  <a:lnTo>
                    <a:pt x="2" y="44"/>
                  </a:lnTo>
                  <a:lnTo>
                    <a:pt x="4" y="47"/>
                  </a:lnTo>
                  <a:lnTo>
                    <a:pt x="5" y="48"/>
                  </a:lnTo>
                  <a:lnTo>
                    <a:pt x="36" y="48"/>
                  </a:lnTo>
                  <a:lnTo>
                    <a:pt x="44"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36"/>
            <p:cNvSpPr>
              <a:spLocks/>
            </p:cNvSpPr>
            <p:nvPr userDrawn="1"/>
          </p:nvSpPr>
          <p:spPr bwMode="auto">
            <a:xfrm>
              <a:off x="4740" y="2226"/>
              <a:ext cx="34" cy="12"/>
            </a:xfrm>
            <a:custGeom>
              <a:avLst/>
              <a:gdLst>
                <a:gd name="T0" fmla="*/ 1 w 34"/>
                <a:gd name="T1" fmla="*/ 12 h 12"/>
                <a:gd name="T2" fmla="*/ 32 w 34"/>
                <a:gd name="T3" fmla="*/ 12 h 12"/>
                <a:gd name="T4" fmla="*/ 32 w 34"/>
                <a:gd name="T5" fmla="*/ 12 h 12"/>
                <a:gd name="T6" fmla="*/ 34 w 34"/>
                <a:gd name="T7" fmla="*/ 6 h 12"/>
                <a:gd name="T8" fmla="*/ 32 w 34"/>
                <a:gd name="T9" fmla="*/ 0 h 12"/>
                <a:gd name="T10" fmla="*/ 1 w 34"/>
                <a:gd name="T11" fmla="*/ 0 h 12"/>
                <a:gd name="T12" fmla="*/ 0 w 34"/>
                <a:gd name="T13" fmla="*/ 6 h 12"/>
                <a:gd name="T14" fmla="*/ 1 w 34"/>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2">
                  <a:moveTo>
                    <a:pt x="1" y="12"/>
                  </a:moveTo>
                  <a:lnTo>
                    <a:pt x="32" y="12"/>
                  </a:lnTo>
                  <a:lnTo>
                    <a:pt x="32" y="12"/>
                  </a:lnTo>
                  <a:lnTo>
                    <a:pt x="34" y="6"/>
                  </a:lnTo>
                  <a:lnTo>
                    <a:pt x="32" y="0"/>
                  </a:lnTo>
                  <a:lnTo>
                    <a:pt x="1" y="0"/>
                  </a:lnTo>
                  <a:lnTo>
                    <a:pt x="0" y="6"/>
                  </a:lnTo>
                  <a:lnTo>
                    <a:pt x="1"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37"/>
            <p:cNvSpPr>
              <a:spLocks/>
            </p:cNvSpPr>
            <p:nvPr userDrawn="1"/>
          </p:nvSpPr>
          <p:spPr bwMode="auto">
            <a:xfrm>
              <a:off x="4742" y="2244"/>
              <a:ext cx="35" cy="40"/>
            </a:xfrm>
            <a:custGeom>
              <a:avLst/>
              <a:gdLst>
                <a:gd name="T0" fmla="*/ 30 w 35"/>
                <a:gd name="T1" fmla="*/ 0 h 40"/>
                <a:gd name="T2" fmla="*/ 0 w 35"/>
                <a:gd name="T3" fmla="*/ 0 h 40"/>
                <a:gd name="T4" fmla="*/ 0 w 35"/>
                <a:gd name="T5" fmla="*/ 39 h 40"/>
                <a:gd name="T6" fmla="*/ 26 w 35"/>
                <a:gd name="T7" fmla="*/ 40 h 40"/>
                <a:gd name="T8" fmla="*/ 35 w 35"/>
                <a:gd name="T9" fmla="*/ 33 h 40"/>
                <a:gd name="T10" fmla="*/ 30 w 35"/>
                <a:gd name="T11" fmla="*/ 0 h 40"/>
              </a:gdLst>
              <a:ahLst/>
              <a:cxnLst>
                <a:cxn ang="0">
                  <a:pos x="T0" y="T1"/>
                </a:cxn>
                <a:cxn ang="0">
                  <a:pos x="T2" y="T3"/>
                </a:cxn>
                <a:cxn ang="0">
                  <a:pos x="T4" y="T5"/>
                </a:cxn>
                <a:cxn ang="0">
                  <a:pos x="T6" y="T7"/>
                </a:cxn>
                <a:cxn ang="0">
                  <a:pos x="T8" y="T9"/>
                </a:cxn>
                <a:cxn ang="0">
                  <a:pos x="T10" y="T11"/>
                </a:cxn>
              </a:cxnLst>
              <a:rect l="0" t="0" r="r" b="b"/>
              <a:pathLst>
                <a:path w="35" h="40">
                  <a:moveTo>
                    <a:pt x="30" y="0"/>
                  </a:moveTo>
                  <a:lnTo>
                    <a:pt x="0" y="0"/>
                  </a:lnTo>
                  <a:lnTo>
                    <a:pt x="0" y="39"/>
                  </a:lnTo>
                  <a:lnTo>
                    <a:pt x="26" y="40"/>
                  </a:lnTo>
                  <a:lnTo>
                    <a:pt x="35" y="33"/>
                  </a:lnTo>
                  <a:lnTo>
                    <a:pt x="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38"/>
            <p:cNvSpPr>
              <a:spLocks/>
            </p:cNvSpPr>
            <p:nvPr userDrawn="1"/>
          </p:nvSpPr>
          <p:spPr bwMode="auto">
            <a:xfrm>
              <a:off x="4740" y="2283"/>
              <a:ext cx="46" cy="40"/>
            </a:xfrm>
            <a:custGeom>
              <a:avLst/>
              <a:gdLst>
                <a:gd name="T0" fmla="*/ 46 w 46"/>
                <a:gd name="T1" fmla="*/ 10 h 40"/>
                <a:gd name="T2" fmla="*/ 46 w 46"/>
                <a:gd name="T3" fmla="*/ 10 h 40"/>
                <a:gd name="T4" fmla="*/ 40 w 46"/>
                <a:gd name="T5" fmla="*/ 6 h 40"/>
                <a:gd name="T6" fmla="*/ 40 w 46"/>
                <a:gd name="T7" fmla="*/ 6 h 40"/>
                <a:gd name="T8" fmla="*/ 40 w 46"/>
                <a:gd name="T9" fmla="*/ 0 h 40"/>
                <a:gd name="T10" fmla="*/ 30 w 46"/>
                <a:gd name="T11" fmla="*/ 7 h 40"/>
                <a:gd name="T12" fmla="*/ 1 w 46"/>
                <a:gd name="T13" fmla="*/ 7 h 40"/>
                <a:gd name="T14" fmla="*/ 1 w 46"/>
                <a:gd name="T15" fmla="*/ 7 h 40"/>
                <a:gd name="T16" fmla="*/ 0 w 46"/>
                <a:gd name="T17" fmla="*/ 17 h 40"/>
                <a:gd name="T18" fmla="*/ 0 w 46"/>
                <a:gd name="T19" fmla="*/ 29 h 40"/>
                <a:gd name="T20" fmla="*/ 0 w 46"/>
                <a:gd name="T21" fmla="*/ 29 h 40"/>
                <a:gd name="T22" fmla="*/ 8 w 46"/>
                <a:gd name="T23" fmla="*/ 35 h 40"/>
                <a:gd name="T24" fmla="*/ 16 w 46"/>
                <a:gd name="T25" fmla="*/ 40 h 40"/>
                <a:gd name="T26" fmla="*/ 36 w 46"/>
                <a:gd name="T27" fmla="*/ 16 h 40"/>
                <a:gd name="T28" fmla="*/ 46 w 46"/>
                <a:gd name="T2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0">
                  <a:moveTo>
                    <a:pt x="46" y="10"/>
                  </a:moveTo>
                  <a:lnTo>
                    <a:pt x="46" y="10"/>
                  </a:lnTo>
                  <a:lnTo>
                    <a:pt x="40" y="6"/>
                  </a:lnTo>
                  <a:lnTo>
                    <a:pt x="40" y="6"/>
                  </a:lnTo>
                  <a:lnTo>
                    <a:pt x="40" y="0"/>
                  </a:lnTo>
                  <a:lnTo>
                    <a:pt x="30" y="7"/>
                  </a:lnTo>
                  <a:lnTo>
                    <a:pt x="1" y="7"/>
                  </a:lnTo>
                  <a:lnTo>
                    <a:pt x="1" y="7"/>
                  </a:lnTo>
                  <a:lnTo>
                    <a:pt x="0" y="17"/>
                  </a:lnTo>
                  <a:lnTo>
                    <a:pt x="0" y="29"/>
                  </a:lnTo>
                  <a:lnTo>
                    <a:pt x="0" y="29"/>
                  </a:lnTo>
                  <a:lnTo>
                    <a:pt x="8" y="35"/>
                  </a:lnTo>
                  <a:lnTo>
                    <a:pt x="16" y="40"/>
                  </a:lnTo>
                  <a:lnTo>
                    <a:pt x="36" y="16"/>
                  </a:lnTo>
                  <a:lnTo>
                    <a:pt x="4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39"/>
            <p:cNvSpPr>
              <a:spLocks/>
            </p:cNvSpPr>
            <p:nvPr userDrawn="1"/>
          </p:nvSpPr>
          <p:spPr bwMode="auto">
            <a:xfrm>
              <a:off x="4762" y="2298"/>
              <a:ext cx="69" cy="40"/>
            </a:xfrm>
            <a:custGeom>
              <a:avLst/>
              <a:gdLst>
                <a:gd name="T0" fmla="*/ 17 w 69"/>
                <a:gd name="T1" fmla="*/ 5 h 40"/>
                <a:gd name="T2" fmla="*/ 0 w 69"/>
                <a:gd name="T3" fmla="*/ 28 h 40"/>
                <a:gd name="T4" fmla="*/ 29 w 69"/>
                <a:gd name="T5" fmla="*/ 40 h 40"/>
                <a:gd name="T6" fmla="*/ 29 w 69"/>
                <a:gd name="T7" fmla="*/ 40 h 40"/>
                <a:gd name="T8" fmla="*/ 43 w 69"/>
                <a:gd name="T9" fmla="*/ 32 h 40"/>
                <a:gd name="T10" fmla="*/ 55 w 69"/>
                <a:gd name="T11" fmla="*/ 24 h 40"/>
                <a:gd name="T12" fmla="*/ 69 w 69"/>
                <a:gd name="T13" fmla="*/ 15 h 40"/>
                <a:gd name="T14" fmla="*/ 27 w 69"/>
                <a:gd name="T15" fmla="*/ 0 h 40"/>
                <a:gd name="T16" fmla="*/ 17 w 69"/>
                <a:gd name="T17"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0">
                  <a:moveTo>
                    <a:pt x="17" y="5"/>
                  </a:moveTo>
                  <a:lnTo>
                    <a:pt x="0" y="28"/>
                  </a:lnTo>
                  <a:lnTo>
                    <a:pt x="29" y="40"/>
                  </a:lnTo>
                  <a:lnTo>
                    <a:pt x="29" y="40"/>
                  </a:lnTo>
                  <a:lnTo>
                    <a:pt x="43" y="32"/>
                  </a:lnTo>
                  <a:lnTo>
                    <a:pt x="55" y="24"/>
                  </a:lnTo>
                  <a:lnTo>
                    <a:pt x="69" y="15"/>
                  </a:lnTo>
                  <a:lnTo>
                    <a:pt x="27" y="0"/>
                  </a:lnTo>
                  <a:lnTo>
                    <a:pt x="17"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40"/>
            <p:cNvSpPr>
              <a:spLocks/>
            </p:cNvSpPr>
            <p:nvPr userDrawn="1"/>
          </p:nvSpPr>
          <p:spPr bwMode="auto">
            <a:xfrm>
              <a:off x="4783" y="2152"/>
              <a:ext cx="16" cy="74"/>
            </a:xfrm>
            <a:custGeom>
              <a:avLst/>
              <a:gdLst>
                <a:gd name="T0" fmla="*/ 12 w 16"/>
                <a:gd name="T1" fmla="*/ 31 h 74"/>
                <a:gd name="T2" fmla="*/ 12 w 16"/>
                <a:gd name="T3" fmla="*/ 31 h 74"/>
                <a:gd name="T4" fmla="*/ 12 w 16"/>
                <a:gd name="T5" fmla="*/ 7 h 74"/>
                <a:gd name="T6" fmla="*/ 12 w 16"/>
                <a:gd name="T7" fmla="*/ 7 h 74"/>
                <a:gd name="T8" fmla="*/ 15 w 16"/>
                <a:gd name="T9" fmla="*/ 5 h 74"/>
                <a:gd name="T10" fmla="*/ 15 w 16"/>
                <a:gd name="T11" fmla="*/ 5 h 74"/>
                <a:gd name="T12" fmla="*/ 15 w 16"/>
                <a:gd name="T13" fmla="*/ 3 h 74"/>
                <a:gd name="T14" fmla="*/ 13 w 16"/>
                <a:gd name="T15" fmla="*/ 0 h 74"/>
                <a:gd name="T16" fmla="*/ 0 w 16"/>
                <a:gd name="T17" fmla="*/ 0 h 74"/>
                <a:gd name="T18" fmla="*/ 0 w 16"/>
                <a:gd name="T19" fmla="*/ 0 h 74"/>
                <a:gd name="T20" fmla="*/ 0 w 16"/>
                <a:gd name="T21" fmla="*/ 4 h 74"/>
                <a:gd name="T22" fmla="*/ 0 w 16"/>
                <a:gd name="T23" fmla="*/ 4 h 74"/>
                <a:gd name="T24" fmla="*/ 1 w 16"/>
                <a:gd name="T25" fmla="*/ 6 h 74"/>
                <a:gd name="T26" fmla="*/ 2 w 16"/>
                <a:gd name="T27" fmla="*/ 7 h 74"/>
                <a:gd name="T28" fmla="*/ 2 w 16"/>
                <a:gd name="T29" fmla="*/ 31 h 74"/>
                <a:gd name="T30" fmla="*/ 2 w 16"/>
                <a:gd name="T31" fmla="*/ 31 h 74"/>
                <a:gd name="T32" fmla="*/ 1 w 16"/>
                <a:gd name="T33" fmla="*/ 33 h 74"/>
                <a:gd name="T34" fmla="*/ 0 w 16"/>
                <a:gd name="T35" fmla="*/ 38 h 74"/>
                <a:gd name="T36" fmla="*/ 0 w 16"/>
                <a:gd name="T37" fmla="*/ 38 h 74"/>
                <a:gd name="T38" fmla="*/ 0 w 16"/>
                <a:gd name="T39" fmla="*/ 42 h 74"/>
                <a:gd name="T40" fmla="*/ 1 w 16"/>
                <a:gd name="T41" fmla="*/ 45 h 74"/>
                <a:gd name="T42" fmla="*/ 2 w 16"/>
                <a:gd name="T43" fmla="*/ 48 h 74"/>
                <a:gd name="T44" fmla="*/ 2 w 16"/>
                <a:gd name="T45" fmla="*/ 67 h 74"/>
                <a:gd name="T46" fmla="*/ 2 w 16"/>
                <a:gd name="T47" fmla="*/ 67 h 74"/>
                <a:gd name="T48" fmla="*/ 1 w 16"/>
                <a:gd name="T49" fmla="*/ 68 h 74"/>
                <a:gd name="T50" fmla="*/ 1 w 16"/>
                <a:gd name="T51" fmla="*/ 71 h 74"/>
                <a:gd name="T52" fmla="*/ 1 w 16"/>
                <a:gd name="T53" fmla="*/ 71 h 74"/>
                <a:gd name="T54" fmla="*/ 1 w 16"/>
                <a:gd name="T55" fmla="*/ 74 h 74"/>
                <a:gd name="T56" fmla="*/ 15 w 16"/>
                <a:gd name="T57" fmla="*/ 74 h 74"/>
                <a:gd name="T58" fmla="*/ 15 w 16"/>
                <a:gd name="T59" fmla="*/ 74 h 74"/>
                <a:gd name="T60" fmla="*/ 15 w 16"/>
                <a:gd name="T61" fmla="*/ 70 h 74"/>
                <a:gd name="T62" fmla="*/ 15 w 16"/>
                <a:gd name="T63" fmla="*/ 70 h 74"/>
                <a:gd name="T64" fmla="*/ 12 w 16"/>
                <a:gd name="T65" fmla="*/ 67 h 74"/>
                <a:gd name="T66" fmla="*/ 12 w 16"/>
                <a:gd name="T67" fmla="*/ 48 h 74"/>
                <a:gd name="T68" fmla="*/ 12 w 16"/>
                <a:gd name="T69" fmla="*/ 48 h 74"/>
                <a:gd name="T70" fmla="*/ 15 w 16"/>
                <a:gd name="T71" fmla="*/ 44 h 74"/>
                <a:gd name="T72" fmla="*/ 16 w 16"/>
                <a:gd name="T73" fmla="*/ 42 h 74"/>
                <a:gd name="T74" fmla="*/ 16 w 16"/>
                <a:gd name="T75" fmla="*/ 40 h 74"/>
                <a:gd name="T76" fmla="*/ 16 w 16"/>
                <a:gd name="T77" fmla="*/ 40 h 74"/>
                <a:gd name="T78" fmla="*/ 15 w 16"/>
                <a:gd name="T79" fmla="*/ 34 h 74"/>
                <a:gd name="T80" fmla="*/ 12 w 16"/>
                <a:gd name="T81" fmla="*/ 3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4">
                  <a:moveTo>
                    <a:pt x="12" y="31"/>
                  </a:moveTo>
                  <a:lnTo>
                    <a:pt x="12" y="31"/>
                  </a:lnTo>
                  <a:lnTo>
                    <a:pt x="12" y="7"/>
                  </a:lnTo>
                  <a:lnTo>
                    <a:pt x="12" y="7"/>
                  </a:lnTo>
                  <a:lnTo>
                    <a:pt x="15" y="5"/>
                  </a:lnTo>
                  <a:lnTo>
                    <a:pt x="15" y="5"/>
                  </a:lnTo>
                  <a:lnTo>
                    <a:pt x="15" y="3"/>
                  </a:lnTo>
                  <a:lnTo>
                    <a:pt x="13" y="0"/>
                  </a:lnTo>
                  <a:lnTo>
                    <a:pt x="0" y="0"/>
                  </a:lnTo>
                  <a:lnTo>
                    <a:pt x="0" y="0"/>
                  </a:lnTo>
                  <a:lnTo>
                    <a:pt x="0" y="4"/>
                  </a:lnTo>
                  <a:lnTo>
                    <a:pt x="0" y="4"/>
                  </a:lnTo>
                  <a:lnTo>
                    <a:pt x="1" y="6"/>
                  </a:lnTo>
                  <a:lnTo>
                    <a:pt x="2" y="7"/>
                  </a:lnTo>
                  <a:lnTo>
                    <a:pt x="2" y="31"/>
                  </a:lnTo>
                  <a:lnTo>
                    <a:pt x="2" y="31"/>
                  </a:lnTo>
                  <a:lnTo>
                    <a:pt x="1" y="33"/>
                  </a:lnTo>
                  <a:lnTo>
                    <a:pt x="0" y="38"/>
                  </a:lnTo>
                  <a:lnTo>
                    <a:pt x="0" y="38"/>
                  </a:lnTo>
                  <a:lnTo>
                    <a:pt x="0" y="42"/>
                  </a:lnTo>
                  <a:lnTo>
                    <a:pt x="1" y="45"/>
                  </a:lnTo>
                  <a:lnTo>
                    <a:pt x="2" y="48"/>
                  </a:lnTo>
                  <a:lnTo>
                    <a:pt x="2" y="67"/>
                  </a:lnTo>
                  <a:lnTo>
                    <a:pt x="2" y="67"/>
                  </a:lnTo>
                  <a:lnTo>
                    <a:pt x="1" y="68"/>
                  </a:lnTo>
                  <a:lnTo>
                    <a:pt x="1" y="71"/>
                  </a:lnTo>
                  <a:lnTo>
                    <a:pt x="1" y="71"/>
                  </a:lnTo>
                  <a:lnTo>
                    <a:pt x="1" y="74"/>
                  </a:lnTo>
                  <a:lnTo>
                    <a:pt x="15" y="74"/>
                  </a:lnTo>
                  <a:lnTo>
                    <a:pt x="15" y="74"/>
                  </a:lnTo>
                  <a:lnTo>
                    <a:pt x="15" y="70"/>
                  </a:lnTo>
                  <a:lnTo>
                    <a:pt x="15" y="70"/>
                  </a:lnTo>
                  <a:lnTo>
                    <a:pt x="12" y="67"/>
                  </a:lnTo>
                  <a:lnTo>
                    <a:pt x="12" y="48"/>
                  </a:lnTo>
                  <a:lnTo>
                    <a:pt x="12" y="48"/>
                  </a:lnTo>
                  <a:lnTo>
                    <a:pt x="15" y="44"/>
                  </a:lnTo>
                  <a:lnTo>
                    <a:pt x="16" y="42"/>
                  </a:lnTo>
                  <a:lnTo>
                    <a:pt x="16" y="40"/>
                  </a:lnTo>
                  <a:lnTo>
                    <a:pt x="16" y="40"/>
                  </a:lnTo>
                  <a:lnTo>
                    <a:pt x="15" y="34"/>
                  </a:lnTo>
                  <a:lnTo>
                    <a:pt x="12"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41"/>
            <p:cNvSpPr>
              <a:spLocks/>
            </p:cNvSpPr>
            <p:nvPr userDrawn="1"/>
          </p:nvSpPr>
          <p:spPr bwMode="auto">
            <a:xfrm>
              <a:off x="4800" y="2174"/>
              <a:ext cx="48" cy="35"/>
            </a:xfrm>
            <a:custGeom>
              <a:avLst/>
              <a:gdLst>
                <a:gd name="T0" fmla="*/ 25 w 48"/>
                <a:gd name="T1" fmla="*/ 29 h 35"/>
                <a:gd name="T2" fmla="*/ 48 w 48"/>
                <a:gd name="T3" fmla="*/ 6 h 35"/>
                <a:gd name="T4" fmla="*/ 48 w 48"/>
                <a:gd name="T5" fmla="*/ 6 h 35"/>
                <a:gd name="T6" fmla="*/ 16 w 48"/>
                <a:gd name="T7" fmla="*/ 6 h 35"/>
                <a:gd name="T8" fmla="*/ 16 w 48"/>
                <a:gd name="T9" fmla="*/ 6 h 35"/>
                <a:gd name="T10" fmla="*/ 13 w 48"/>
                <a:gd name="T11" fmla="*/ 5 h 35"/>
                <a:gd name="T12" fmla="*/ 8 w 48"/>
                <a:gd name="T13" fmla="*/ 3 h 35"/>
                <a:gd name="T14" fmla="*/ 5 w 48"/>
                <a:gd name="T15" fmla="*/ 0 h 35"/>
                <a:gd name="T16" fmla="*/ 2 w 48"/>
                <a:gd name="T17" fmla="*/ 0 h 35"/>
                <a:gd name="T18" fmla="*/ 2 w 48"/>
                <a:gd name="T19" fmla="*/ 0 h 35"/>
                <a:gd name="T20" fmla="*/ 0 w 48"/>
                <a:gd name="T21" fmla="*/ 7 h 35"/>
                <a:gd name="T22" fmla="*/ 0 w 48"/>
                <a:gd name="T23" fmla="*/ 7 h 35"/>
                <a:gd name="T24" fmla="*/ 2 w 48"/>
                <a:gd name="T25" fmla="*/ 11 h 35"/>
                <a:gd name="T26" fmla="*/ 3 w 48"/>
                <a:gd name="T27" fmla="*/ 13 h 35"/>
                <a:gd name="T28" fmla="*/ 3 w 48"/>
                <a:gd name="T29" fmla="*/ 18 h 35"/>
                <a:gd name="T30" fmla="*/ 3 w 48"/>
                <a:gd name="T31" fmla="*/ 18 h 35"/>
                <a:gd name="T32" fmla="*/ 3 w 48"/>
                <a:gd name="T33" fmla="*/ 21 h 35"/>
                <a:gd name="T34" fmla="*/ 2 w 48"/>
                <a:gd name="T35" fmla="*/ 24 h 35"/>
                <a:gd name="T36" fmla="*/ 0 w 48"/>
                <a:gd name="T37" fmla="*/ 27 h 35"/>
                <a:gd name="T38" fmla="*/ 0 w 48"/>
                <a:gd name="T39" fmla="*/ 27 h 35"/>
                <a:gd name="T40" fmla="*/ 3 w 48"/>
                <a:gd name="T41" fmla="*/ 35 h 35"/>
                <a:gd name="T42" fmla="*/ 3 w 48"/>
                <a:gd name="T43" fmla="*/ 35 h 35"/>
                <a:gd name="T44" fmla="*/ 8 w 48"/>
                <a:gd name="T45" fmla="*/ 33 h 35"/>
                <a:gd name="T46" fmla="*/ 16 w 48"/>
                <a:gd name="T47" fmla="*/ 29 h 35"/>
                <a:gd name="T48" fmla="*/ 16 w 48"/>
                <a:gd name="T49" fmla="*/ 29 h 35"/>
                <a:gd name="T50" fmla="*/ 25 w 48"/>
                <a:gd name="T51"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35">
                  <a:moveTo>
                    <a:pt x="25" y="29"/>
                  </a:moveTo>
                  <a:lnTo>
                    <a:pt x="48" y="6"/>
                  </a:lnTo>
                  <a:lnTo>
                    <a:pt x="48" y="6"/>
                  </a:lnTo>
                  <a:lnTo>
                    <a:pt x="16" y="6"/>
                  </a:lnTo>
                  <a:lnTo>
                    <a:pt x="16" y="6"/>
                  </a:lnTo>
                  <a:lnTo>
                    <a:pt x="13" y="5"/>
                  </a:lnTo>
                  <a:lnTo>
                    <a:pt x="8" y="3"/>
                  </a:lnTo>
                  <a:lnTo>
                    <a:pt x="5" y="0"/>
                  </a:lnTo>
                  <a:lnTo>
                    <a:pt x="2" y="0"/>
                  </a:lnTo>
                  <a:lnTo>
                    <a:pt x="2" y="0"/>
                  </a:lnTo>
                  <a:lnTo>
                    <a:pt x="0" y="7"/>
                  </a:lnTo>
                  <a:lnTo>
                    <a:pt x="0" y="7"/>
                  </a:lnTo>
                  <a:lnTo>
                    <a:pt x="2" y="11"/>
                  </a:lnTo>
                  <a:lnTo>
                    <a:pt x="3" y="13"/>
                  </a:lnTo>
                  <a:lnTo>
                    <a:pt x="3" y="18"/>
                  </a:lnTo>
                  <a:lnTo>
                    <a:pt x="3" y="18"/>
                  </a:lnTo>
                  <a:lnTo>
                    <a:pt x="3" y="21"/>
                  </a:lnTo>
                  <a:lnTo>
                    <a:pt x="2" y="24"/>
                  </a:lnTo>
                  <a:lnTo>
                    <a:pt x="0" y="27"/>
                  </a:lnTo>
                  <a:lnTo>
                    <a:pt x="0" y="27"/>
                  </a:lnTo>
                  <a:lnTo>
                    <a:pt x="3" y="35"/>
                  </a:lnTo>
                  <a:lnTo>
                    <a:pt x="3" y="35"/>
                  </a:lnTo>
                  <a:lnTo>
                    <a:pt x="8" y="33"/>
                  </a:lnTo>
                  <a:lnTo>
                    <a:pt x="16" y="29"/>
                  </a:lnTo>
                  <a:lnTo>
                    <a:pt x="16" y="29"/>
                  </a:lnTo>
                  <a:lnTo>
                    <a:pt x="25" y="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42"/>
            <p:cNvSpPr>
              <a:spLocks/>
            </p:cNvSpPr>
            <p:nvPr userDrawn="1"/>
          </p:nvSpPr>
          <p:spPr bwMode="auto">
            <a:xfrm>
              <a:off x="4860" y="2128"/>
              <a:ext cx="95" cy="75"/>
            </a:xfrm>
            <a:custGeom>
              <a:avLst/>
              <a:gdLst>
                <a:gd name="T0" fmla="*/ 95 w 95"/>
                <a:gd name="T1" fmla="*/ 38 h 75"/>
                <a:gd name="T2" fmla="*/ 92 w 95"/>
                <a:gd name="T3" fmla="*/ 37 h 75"/>
                <a:gd name="T4" fmla="*/ 88 w 95"/>
                <a:gd name="T5" fmla="*/ 39 h 75"/>
                <a:gd name="T6" fmla="*/ 85 w 95"/>
                <a:gd name="T7" fmla="*/ 40 h 75"/>
                <a:gd name="T8" fmla="*/ 83 w 95"/>
                <a:gd name="T9" fmla="*/ 47 h 75"/>
                <a:gd name="T10" fmla="*/ 82 w 95"/>
                <a:gd name="T11" fmla="*/ 45 h 75"/>
                <a:gd name="T12" fmla="*/ 76 w 95"/>
                <a:gd name="T13" fmla="*/ 44 h 75"/>
                <a:gd name="T14" fmla="*/ 72 w 95"/>
                <a:gd name="T15" fmla="*/ 45 h 75"/>
                <a:gd name="T16" fmla="*/ 74 w 95"/>
                <a:gd name="T17" fmla="*/ 51 h 75"/>
                <a:gd name="T18" fmla="*/ 72 w 95"/>
                <a:gd name="T19" fmla="*/ 57 h 75"/>
                <a:gd name="T20" fmla="*/ 68 w 95"/>
                <a:gd name="T21" fmla="*/ 57 h 75"/>
                <a:gd name="T22" fmla="*/ 65 w 95"/>
                <a:gd name="T23" fmla="*/ 53 h 75"/>
                <a:gd name="T24" fmla="*/ 65 w 95"/>
                <a:gd name="T25" fmla="*/ 50 h 75"/>
                <a:gd name="T26" fmla="*/ 58 w 95"/>
                <a:gd name="T27" fmla="*/ 52 h 75"/>
                <a:gd name="T28" fmla="*/ 55 w 95"/>
                <a:gd name="T29" fmla="*/ 50 h 75"/>
                <a:gd name="T30" fmla="*/ 55 w 95"/>
                <a:gd name="T31" fmla="*/ 44 h 75"/>
                <a:gd name="T32" fmla="*/ 65 w 95"/>
                <a:gd name="T33" fmla="*/ 42 h 75"/>
                <a:gd name="T34" fmla="*/ 65 w 95"/>
                <a:gd name="T35" fmla="*/ 38 h 75"/>
                <a:gd name="T36" fmla="*/ 61 w 95"/>
                <a:gd name="T37" fmla="*/ 34 h 75"/>
                <a:gd name="T38" fmla="*/ 58 w 95"/>
                <a:gd name="T39" fmla="*/ 32 h 75"/>
                <a:gd name="T40" fmla="*/ 52 w 95"/>
                <a:gd name="T41" fmla="*/ 34 h 75"/>
                <a:gd name="T42" fmla="*/ 53 w 95"/>
                <a:gd name="T43" fmla="*/ 32 h 75"/>
                <a:gd name="T44" fmla="*/ 57 w 95"/>
                <a:gd name="T45" fmla="*/ 28 h 75"/>
                <a:gd name="T46" fmla="*/ 55 w 95"/>
                <a:gd name="T47" fmla="*/ 22 h 75"/>
                <a:gd name="T48" fmla="*/ 53 w 95"/>
                <a:gd name="T49" fmla="*/ 16 h 75"/>
                <a:gd name="T50" fmla="*/ 52 w 95"/>
                <a:gd name="T51" fmla="*/ 16 h 75"/>
                <a:gd name="T52" fmla="*/ 48 w 95"/>
                <a:gd name="T53" fmla="*/ 17 h 75"/>
                <a:gd name="T54" fmla="*/ 42 w 95"/>
                <a:gd name="T55" fmla="*/ 21 h 75"/>
                <a:gd name="T56" fmla="*/ 40 w 95"/>
                <a:gd name="T57" fmla="*/ 24 h 75"/>
                <a:gd name="T58" fmla="*/ 40 w 95"/>
                <a:gd name="T59" fmla="*/ 29 h 75"/>
                <a:gd name="T60" fmla="*/ 39 w 95"/>
                <a:gd name="T61" fmla="*/ 25 h 75"/>
                <a:gd name="T62" fmla="*/ 35 w 95"/>
                <a:gd name="T63" fmla="*/ 22 h 75"/>
                <a:gd name="T64" fmla="*/ 31 w 95"/>
                <a:gd name="T65" fmla="*/ 22 h 75"/>
                <a:gd name="T66" fmla="*/ 25 w 95"/>
                <a:gd name="T67" fmla="*/ 24 h 75"/>
                <a:gd name="T68" fmla="*/ 29 w 95"/>
                <a:gd name="T69" fmla="*/ 29 h 75"/>
                <a:gd name="T70" fmla="*/ 29 w 95"/>
                <a:gd name="T71" fmla="*/ 36 h 75"/>
                <a:gd name="T72" fmla="*/ 27 w 95"/>
                <a:gd name="T73" fmla="*/ 37 h 75"/>
                <a:gd name="T74" fmla="*/ 21 w 95"/>
                <a:gd name="T75" fmla="*/ 34 h 75"/>
                <a:gd name="T76" fmla="*/ 20 w 95"/>
                <a:gd name="T77" fmla="*/ 30 h 75"/>
                <a:gd name="T78" fmla="*/ 15 w 95"/>
                <a:gd name="T79" fmla="*/ 34 h 75"/>
                <a:gd name="T80" fmla="*/ 12 w 95"/>
                <a:gd name="T81" fmla="*/ 32 h 75"/>
                <a:gd name="T82" fmla="*/ 10 w 95"/>
                <a:gd name="T83" fmla="*/ 27 h 75"/>
                <a:gd name="T84" fmla="*/ 18 w 95"/>
                <a:gd name="T85" fmla="*/ 22 h 75"/>
                <a:gd name="T86" fmla="*/ 18 w 95"/>
                <a:gd name="T87" fmla="*/ 21 h 75"/>
                <a:gd name="T88" fmla="*/ 14 w 95"/>
                <a:gd name="T89" fmla="*/ 15 h 75"/>
                <a:gd name="T90" fmla="*/ 9 w 95"/>
                <a:gd name="T91" fmla="*/ 15 h 75"/>
                <a:gd name="T92" fmla="*/ 12 w 95"/>
                <a:gd name="T93" fmla="*/ 12 h 75"/>
                <a:gd name="T94" fmla="*/ 13 w 95"/>
                <a:gd name="T95" fmla="*/ 6 h 75"/>
                <a:gd name="T96" fmla="*/ 12 w 95"/>
                <a:gd name="T97" fmla="*/ 3 h 75"/>
                <a:gd name="T98" fmla="*/ 8 w 95"/>
                <a:gd name="T99" fmla="*/ 0 h 75"/>
                <a:gd name="T100" fmla="*/ 21 w 95"/>
                <a:gd name="T101" fmla="*/ 55 h 75"/>
                <a:gd name="T102" fmla="*/ 28 w 95"/>
                <a:gd name="T103" fmla="*/ 52 h 75"/>
                <a:gd name="T104" fmla="*/ 32 w 95"/>
                <a:gd name="T105" fmla="*/ 50 h 75"/>
                <a:gd name="T106" fmla="*/ 40 w 95"/>
                <a:gd name="T107" fmla="*/ 51 h 75"/>
                <a:gd name="T108" fmla="*/ 44 w 95"/>
                <a:gd name="T109" fmla="*/ 52 h 75"/>
                <a:gd name="T110" fmla="*/ 51 w 95"/>
                <a:gd name="T111" fmla="*/ 57 h 75"/>
                <a:gd name="T112" fmla="*/ 53 w 95"/>
                <a:gd name="T113" fmla="*/ 62 h 75"/>
                <a:gd name="T114" fmla="*/ 52 w 95"/>
                <a:gd name="T115" fmla="*/ 66 h 75"/>
                <a:gd name="T116" fmla="*/ 66 w 95"/>
                <a:gd name="T11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 h="75">
                  <a:moveTo>
                    <a:pt x="66" y="75"/>
                  </a:moveTo>
                  <a:lnTo>
                    <a:pt x="95" y="38"/>
                  </a:lnTo>
                  <a:lnTo>
                    <a:pt x="95" y="38"/>
                  </a:lnTo>
                  <a:lnTo>
                    <a:pt x="92" y="37"/>
                  </a:lnTo>
                  <a:lnTo>
                    <a:pt x="90" y="38"/>
                  </a:lnTo>
                  <a:lnTo>
                    <a:pt x="88" y="39"/>
                  </a:lnTo>
                  <a:lnTo>
                    <a:pt x="88" y="39"/>
                  </a:lnTo>
                  <a:lnTo>
                    <a:pt x="85" y="40"/>
                  </a:lnTo>
                  <a:lnTo>
                    <a:pt x="84" y="44"/>
                  </a:lnTo>
                  <a:lnTo>
                    <a:pt x="83" y="47"/>
                  </a:lnTo>
                  <a:lnTo>
                    <a:pt x="83" y="47"/>
                  </a:lnTo>
                  <a:lnTo>
                    <a:pt x="82" y="45"/>
                  </a:lnTo>
                  <a:lnTo>
                    <a:pt x="80" y="44"/>
                  </a:lnTo>
                  <a:lnTo>
                    <a:pt x="76" y="44"/>
                  </a:lnTo>
                  <a:lnTo>
                    <a:pt x="73" y="44"/>
                  </a:lnTo>
                  <a:lnTo>
                    <a:pt x="72" y="45"/>
                  </a:lnTo>
                  <a:lnTo>
                    <a:pt x="72" y="45"/>
                  </a:lnTo>
                  <a:lnTo>
                    <a:pt x="74" y="51"/>
                  </a:lnTo>
                  <a:lnTo>
                    <a:pt x="74" y="54"/>
                  </a:lnTo>
                  <a:lnTo>
                    <a:pt x="72" y="57"/>
                  </a:lnTo>
                  <a:lnTo>
                    <a:pt x="68" y="57"/>
                  </a:lnTo>
                  <a:lnTo>
                    <a:pt x="68" y="57"/>
                  </a:lnTo>
                  <a:lnTo>
                    <a:pt x="66" y="55"/>
                  </a:lnTo>
                  <a:lnTo>
                    <a:pt x="65" y="53"/>
                  </a:lnTo>
                  <a:lnTo>
                    <a:pt x="65" y="50"/>
                  </a:lnTo>
                  <a:lnTo>
                    <a:pt x="65" y="50"/>
                  </a:lnTo>
                  <a:lnTo>
                    <a:pt x="61" y="52"/>
                  </a:lnTo>
                  <a:lnTo>
                    <a:pt x="58" y="52"/>
                  </a:lnTo>
                  <a:lnTo>
                    <a:pt x="55" y="50"/>
                  </a:lnTo>
                  <a:lnTo>
                    <a:pt x="55" y="50"/>
                  </a:lnTo>
                  <a:lnTo>
                    <a:pt x="54" y="47"/>
                  </a:lnTo>
                  <a:lnTo>
                    <a:pt x="55" y="44"/>
                  </a:lnTo>
                  <a:lnTo>
                    <a:pt x="59" y="43"/>
                  </a:lnTo>
                  <a:lnTo>
                    <a:pt x="65" y="42"/>
                  </a:lnTo>
                  <a:lnTo>
                    <a:pt x="65" y="42"/>
                  </a:lnTo>
                  <a:lnTo>
                    <a:pt x="65" y="38"/>
                  </a:lnTo>
                  <a:lnTo>
                    <a:pt x="64" y="36"/>
                  </a:lnTo>
                  <a:lnTo>
                    <a:pt x="61" y="34"/>
                  </a:lnTo>
                  <a:lnTo>
                    <a:pt x="61" y="34"/>
                  </a:lnTo>
                  <a:lnTo>
                    <a:pt x="58" y="32"/>
                  </a:lnTo>
                  <a:lnTo>
                    <a:pt x="54" y="32"/>
                  </a:lnTo>
                  <a:lnTo>
                    <a:pt x="52" y="34"/>
                  </a:lnTo>
                  <a:lnTo>
                    <a:pt x="52" y="34"/>
                  </a:lnTo>
                  <a:lnTo>
                    <a:pt x="53" y="32"/>
                  </a:lnTo>
                  <a:lnTo>
                    <a:pt x="55" y="30"/>
                  </a:lnTo>
                  <a:lnTo>
                    <a:pt x="57" y="28"/>
                  </a:lnTo>
                  <a:lnTo>
                    <a:pt x="57" y="28"/>
                  </a:lnTo>
                  <a:lnTo>
                    <a:pt x="55" y="22"/>
                  </a:lnTo>
                  <a:lnTo>
                    <a:pt x="54" y="20"/>
                  </a:lnTo>
                  <a:lnTo>
                    <a:pt x="53" y="16"/>
                  </a:lnTo>
                  <a:lnTo>
                    <a:pt x="52" y="16"/>
                  </a:lnTo>
                  <a:lnTo>
                    <a:pt x="52" y="16"/>
                  </a:lnTo>
                  <a:lnTo>
                    <a:pt x="52" y="16"/>
                  </a:lnTo>
                  <a:lnTo>
                    <a:pt x="48" y="17"/>
                  </a:lnTo>
                  <a:lnTo>
                    <a:pt x="46" y="18"/>
                  </a:lnTo>
                  <a:lnTo>
                    <a:pt x="42" y="21"/>
                  </a:lnTo>
                  <a:lnTo>
                    <a:pt x="42" y="21"/>
                  </a:lnTo>
                  <a:lnTo>
                    <a:pt x="40" y="24"/>
                  </a:lnTo>
                  <a:lnTo>
                    <a:pt x="40" y="27"/>
                  </a:lnTo>
                  <a:lnTo>
                    <a:pt x="40" y="29"/>
                  </a:lnTo>
                  <a:lnTo>
                    <a:pt x="40" y="29"/>
                  </a:lnTo>
                  <a:lnTo>
                    <a:pt x="39" y="25"/>
                  </a:lnTo>
                  <a:lnTo>
                    <a:pt x="37" y="23"/>
                  </a:lnTo>
                  <a:lnTo>
                    <a:pt x="35" y="22"/>
                  </a:lnTo>
                  <a:lnTo>
                    <a:pt x="35" y="22"/>
                  </a:lnTo>
                  <a:lnTo>
                    <a:pt x="31" y="22"/>
                  </a:lnTo>
                  <a:lnTo>
                    <a:pt x="28" y="23"/>
                  </a:lnTo>
                  <a:lnTo>
                    <a:pt x="25" y="24"/>
                  </a:lnTo>
                  <a:lnTo>
                    <a:pt x="25" y="24"/>
                  </a:lnTo>
                  <a:lnTo>
                    <a:pt x="29" y="29"/>
                  </a:lnTo>
                  <a:lnTo>
                    <a:pt x="30" y="34"/>
                  </a:lnTo>
                  <a:lnTo>
                    <a:pt x="29" y="36"/>
                  </a:lnTo>
                  <a:lnTo>
                    <a:pt x="27" y="37"/>
                  </a:lnTo>
                  <a:lnTo>
                    <a:pt x="27" y="37"/>
                  </a:lnTo>
                  <a:lnTo>
                    <a:pt x="23" y="36"/>
                  </a:lnTo>
                  <a:lnTo>
                    <a:pt x="21" y="34"/>
                  </a:lnTo>
                  <a:lnTo>
                    <a:pt x="20" y="30"/>
                  </a:lnTo>
                  <a:lnTo>
                    <a:pt x="20" y="30"/>
                  </a:lnTo>
                  <a:lnTo>
                    <a:pt x="17" y="32"/>
                  </a:lnTo>
                  <a:lnTo>
                    <a:pt x="15" y="34"/>
                  </a:lnTo>
                  <a:lnTo>
                    <a:pt x="12" y="32"/>
                  </a:lnTo>
                  <a:lnTo>
                    <a:pt x="12" y="32"/>
                  </a:lnTo>
                  <a:lnTo>
                    <a:pt x="10" y="30"/>
                  </a:lnTo>
                  <a:lnTo>
                    <a:pt x="10" y="27"/>
                  </a:lnTo>
                  <a:lnTo>
                    <a:pt x="13" y="24"/>
                  </a:lnTo>
                  <a:lnTo>
                    <a:pt x="18" y="22"/>
                  </a:lnTo>
                  <a:lnTo>
                    <a:pt x="18" y="22"/>
                  </a:lnTo>
                  <a:lnTo>
                    <a:pt x="18" y="21"/>
                  </a:lnTo>
                  <a:lnTo>
                    <a:pt x="16" y="17"/>
                  </a:lnTo>
                  <a:lnTo>
                    <a:pt x="14" y="15"/>
                  </a:lnTo>
                  <a:lnTo>
                    <a:pt x="12" y="14"/>
                  </a:lnTo>
                  <a:lnTo>
                    <a:pt x="9" y="15"/>
                  </a:lnTo>
                  <a:lnTo>
                    <a:pt x="9" y="15"/>
                  </a:lnTo>
                  <a:lnTo>
                    <a:pt x="12" y="12"/>
                  </a:lnTo>
                  <a:lnTo>
                    <a:pt x="13" y="9"/>
                  </a:lnTo>
                  <a:lnTo>
                    <a:pt x="13" y="6"/>
                  </a:lnTo>
                  <a:lnTo>
                    <a:pt x="13" y="6"/>
                  </a:lnTo>
                  <a:lnTo>
                    <a:pt x="12" y="3"/>
                  </a:lnTo>
                  <a:lnTo>
                    <a:pt x="9" y="1"/>
                  </a:lnTo>
                  <a:lnTo>
                    <a:pt x="8" y="0"/>
                  </a:lnTo>
                  <a:lnTo>
                    <a:pt x="0" y="46"/>
                  </a:lnTo>
                  <a:lnTo>
                    <a:pt x="21" y="55"/>
                  </a:lnTo>
                  <a:lnTo>
                    <a:pt x="21" y="55"/>
                  </a:lnTo>
                  <a:lnTo>
                    <a:pt x="28" y="52"/>
                  </a:lnTo>
                  <a:lnTo>
                    <a:pt x="28" y="52"/>
                  </a:lnTo>
                  <a:lnTo>
                    <a:pt x="32" y="50"/>
                  </a:lnTo>
                  <a:lnTo>
                    <a:pt x="37" y="50"/>
                  </a:lnTo>
                  <a:lnTo>
                    <a:pt x="40" y="51"/>
                  </a:lnTo>
                  <a:lnTo>
                    <a:pt x="44" y="52"/>
                  </a:lnTo>
                  <a:lnTo>
                    <a:pt x="44" y="52"/>
                  </a:lnTo>
                  <a:lnTo>
                    <a:pt x="48" y="54"/>
                  </a:lnTo>
                  <a:lnTo>
                    <a:pt x="51" y="57"/>
                  </a:lnTo>
                  <a:lnTo>
                    <a:pt x="52" y="60"/>
                  </a:lnTo>
                  <a:lnTo>
                    <a:pt x="53" y="62"/>
                  </a:lnTo>
                  <a:lnTo>
                    <a:pt x="53" y="62"/>
                  </a:lnTo>
                  <a:lnTo>
                    <a:pt x="52" y="66"/>
                  </a:lnTo>
                  <a:lnTo>
                    <a:pt x="51" y="69"/>
                  </a:lnTo>
                  <a:lnTo>
                    <a:pt x="66"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5" name="Freeform 43"/>
            <p:cNvSpPr>
              <a:spLocks/>
            </p:cNvSpPr>
            <p:nvPr userDrawn="1"/>
          </p:nvSpPr>
          <p:spPr bwMode="auto">
            <a:xfrm>
              <a:off x="4936" y="2180"/>
              <a:ext cx="116" cy="20"/>
            </a:xfrm>
            <a:custGeom>
              <a:avLst/>
              <a:gdLst>
                <a:gd name="T0" fmla="*/ 97 w 116"/>
                <a:gd name="T1" fmla="*/ 17 h 20"/>
                <a:gd name="T2" fmla="*/ 116 w 116"/>
                <a:gd name="T3" fmla="*/ 9 h 20"/>
                <a:gd name="T4" fmla="*/ 97 w 116"/>
                <a:gd name="T5" fmla="*/ 1 h 20"/>
                <a:gd name="T6" fmla="*/ 97 w 116"/>
                <a:gd name="T7" fmla="*/ 1 h 20"/>
                <a:gd name="T8" fmla="*/ 65 w 116"/>
                <a:gd name="T9" fmla="*/ 1 h 20"/>
                <a:gd name="T10" fmla="*/ 16 w 116"/>
                <a:gd name="T11" fmla="*/ 0 h 20"/>
                <a:gd name="T12" fmla="*/ 0 w 116"/>
                <a:gd name="T13" fmla="*/ 20 h 20"/>
                <a:gd name="T14" fmla="*/ 0 w 116"/>
                <a:gd name="T15" fmla="*/ 20 h 20"/>
                <a:gd name="T16" fmla="*/ 97 w 116"/>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20">
                  <a:moveTo>
                    <a:pt x="97" y="17"/>
                  </a:moveTo>
                  <a:lnTo>
                    <a:pt x="116" y="9"/>
                  </a:lnTo>
                  <a:lnTo>
                    <a:pt x="97" y="1"/>
                  </a:lnTo>
                  <a:lnTo>
                    <a:pt x="97" y="1"/>
                  </a:lnTo>
                  <a:lnTo>
                    <a:pt x="65" y="1"/>
                  </a:lnTo>
                  <a:lnTo>
                    <a:pt x="16" y="0"/>
                  </a:lnTo>
                  <a:lnTo>
                    <a:pt x="0" y="20"/>
                  </a:lnTo>
                  <a:lnTo>
                    <a:pt x="0" y="20"/>
                  </a:lnTo>
                  <a:lnTo>
                    <a:pt x="97"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6" name="Freeform 44"/>
            <p:cNvSpPr>
              <a:spLocks/>
            </p:cNvSpPr>
            <p:nvPr userDrawn="1"/>
          </p:nvSpPr>
          <p:spPr bwMode="auto">
            <a:xfrm>
              <a:off x="4973" y="2230"/>
              <a:ext cx="68" cy="67"/>
            </a:xfrm>
            <a:custGeom>
              <a:avLst/>
              <a:gdLst>
                <a:gd name="T0" fmla="*/ 36 w 68"/>
                <a:gd name="T1" fmla="*/ 67 h 67"/>
                <a:gd name="T2" fmla="*/ 36 w 68"/>
                <a:gd name="T3" fmla="*/ 67 h 67"/>
                <a:gd name="T4" fmla="*/ 26 w 68"/>
                <a:gd name="T5" fmla="*/ 61 h 67"/>
                <a:gd name="T6" fmla="*/ 16 w 68"/>
                <a:gd name="T7" fmla="*/ 56 h 67"/>
                <a:gd name="T8" fmla="*/ 9 w 68"/>
                <a:gd name="T9" fmla="*/ 51 h 67"/>
                <a:gd name="T10" fmla="*/ 4 w 68"/>
                <a:gd name="T11" fmla="*/ 44 h 67"/>
                <a:gd name="T12" fmla="*/ 4 w 68"/>
                <a:gd name="T13" fmla="*/ 44 h 67"/>
                <a:gd name="T14" fmla="*/ 1 w 68"/>
                <a:gd name="T15" fmla="*/ 39 h 67"/>
                <a:gd name="T16" fmla="*/ 0 w 68"/>
                <a:gd name="T17" fmla="*/ 33 h 67"/>
                <a:gd name="T18" fmla="*/ 0 w 68"/>
                <a:gd name="T19" fmla="*/ 29 h 67"/>
                <a:gd name="T20" fmla="*/ 1 w 68"/>
                <a:gd name="T21" fmla="*/ 23 h 67"/>
                <a:gd name="T22" fmla="*/ 3 w 68"/>
                <a:gd name="T23" fmla="*/ 17 h 67"/>
                <a:gd name="T24" fmla="*/ 6 w 68"/>
                <a:gd name="T25" fmla="*/ 12 h 67"/>
                <a:gd name="T26" fmla="*/ 9 w 68"/>
                <a:gd name="T27" fmla="*/ 8 h 67"/>
                <a:gd name="T28" fmla="*/ 15 w 68"/>
                <a:gd name="T29" fmla="*/ 4 h 67"/>
                <a:gd name="T30" fmla="*/ 15 w 68"/>
                <a:gd name="T31" fmla="*/ 4 h 67"/>
                <a:gd name="T32" fmla="*/ 16 w 68"/>
                <a:gd name="T33" fmla="*/ 7 h 67"/>
                <a:gd name="T34" fmla="*/ 18 w 68"/>
                <a:gd name="T35" fmla="*/ 9 h 67"/>
                <a:gd name="T36" fmla="*/ 18 w 68"/>
                <a:gd name="T37" fmla="*/ 11 h 67"/>
                <a:gd name="T38" fmla="*/ 18 w 68"/>
                <a:gd name="T39" fmla="*/ 11 h 67"/>
                <a:gd name="T40" fmla="*/ 34 w 68"/>
                <a:gd name="T41" fmla="*/ 10 h 67"/>
                <a:gd name="T42" fmla="*/ 34 w 68"/>
                <a:gd name="T43" fmla="*/ 10 h 67"/>
                <a:gd name="T44" fmla="*/ 34 w 68"/>
                <a:gd name="T45" fmla="*/ 5 h 67"/>
                <a:gd name="T46" fmla="*/ 33 w 68"/>
                <a:gd name="T47" fmla="*/ 2 h 67"/>
                <a:gd name="T48" fmla="*/ 31 w 68"/>
                <a:gd name="T49" fmla="*/ 0 h 67"/>
                <a:gd name="T50" fmla="*/ 31 w 68"/>
                <a:gd name="T51" fmla="*/ 0 h 67"/>
                <a:gd name="T52" fmla="*/ 36 w 68"/>
                <a:gd name="T53" fmla="*/ 3 h 67"/>
                <a:gd name="T54" fmla="*/ 38 w 68"/>
                <a:gd name="T55" fmla="*/ 7 h 67"/>
                <a:gd name="T56" fmla="*/ 39 w 68"/>
                <a:gd name="T57" fmla="*/ 10 h 67"/>
                <a:gd name="T58" fmla="*/ 39 w 68"/>
                <a:gd name="T59" fmla="*/ 10 h 67"/>
                <a:gd name="T60" fmla="*/ 53 w 68"/>
                <a:gd name="T61" fmla="*/ 11 h 67"/>
                <a:gd name="T62" fmla="*/ 53 w 68"/>
                <a:gd name="T63" fmla="*/ 11 h 67"/>
                <a:gd name="T64" fmla="*/ 52 w 68"/>
                <a:gd name="T65" fmla="*/ 7 h 67"/>
                <a:gd name="T66" fmla="*/ 50 w 68"/>
                <a:gd name="T67" fmla="*/ 2 h 67"/>
                <a:gd name="T68" fmla="*/ 50 w 68"/>
                <a:gd name="T69" fmla="*/ 2 h 67"/>
                <a:gd name="T70" fmla="*/ 56 w 68"/>
                <a:gd name="T71" fmla="*/ 5 h 67"/>
                <a:gd name="T72" fmla="*/ 59 w 68"/>
                <a:gd name="T73" fmla="*/ 8 h 67"/>
                <a:gd name="T74" fmla="*/ 63 w 68"/>
                <a:gd name="T75" fmla="*/ 12 h 67"/>
                <a:gd name="T76" fmla="*/ 65 w 68"/>
                <a:gd name="T77" fmla="*/ 16 h 67"/>
                <a:gd name="T78" fmla="*/ 68 w 68"/>
                <a:gd name="T79" fmla="*/ 24 h 67"/>
                <a:gd name="T80" fmla="*/ 68 w 68"/>
                <a:gd name="T81" fmla="*/ 31 h 67"/>
                <a:gd name="T82" fmla="*/ 68 w 68"/>
                <a:gd name="T83" fmla="*/ 31 h 67"/>
                <a:gd name="T84" fmla="*/ 68 w 68"/>
                <a:gd name="T85" fmla="*/ 39 h 67"/>
                <a:gd name="T86" fmla="*/ 65 w 68"/>
                <a:gd name="T87" fmla="*/ 46 h 67"/>
                <a:gd name="T88" fmla="*/ 60 w 68"/>
                <a:gd name="T89" fmla="*/ 52 h 67"/>
                <a:gd name="T90" fmla="*/ 54 w 68"/>
                <a:gd name="T91" fmla="*/ 56 h 67"/>
                <a:gd name="T92" fmla="*/ 54 w 68"/>
                <a:gd name="T93" fmla="*/ 56 h 67"/>
                <a:gd name="T94" fmla="*/ 44 w 68"/>
                <a:gd name="T95" fmla="*/ 62 h 67"/>
                <a:gd name="T96" fmla="*/ 36 w 68"/>
                <a:gd name="T9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67">
                  <a:moveTo>
                    <a:pt x="36" y="67"/>
                  </a:moveTo>
                  <a:lnTo>
                    <a:pt x="36" y="67"/>
                  </a:lnTo>
                  <a:lnTo>
                    <a:pt x="26" y="61"/>
                  </a:lnTo>
                  <a:lnTo>
                    <a:pt x="16" y="56"/>
                  </a:lnTo>
                  <a:lnTo>
                    <a:pt x="9" y="51"/>
                  </a:lnTo>
                  <a:lnTo>
                    <a:pt x="4" y="44"/>
                  </a:lnTo>
                  <a:lnTo>
                    <a:pt x="4" y="44"/>
                  </a:lnTo>
                  <a:lnTo>
                    <a:pt x="1" y="39"/>
                  </a:lnTo>
                  <a:lnTo>
                    <a:pt x="0" y="33"/>
                  </a:lnTo>
                  <a:lnTo>
                    <a:pt x="0" y="29"/>
                  </a:lnTo>
                  <a:lnTo>
                    <a:pt x="1" y="23"/>
                  </a:lnTo>
                  <a:lnTo>
                    <a:pt x="3" y="17"/>
                  </a:lnTo>
                  <a:lnTo>
                    <a:pt x="6" y="12"/>
                  </a:lnTo>
                  <a:lnTo>
                    <a:pt x="9" y="8"/>
                  </a:lnTo>
                  <a:lnTo>
                    <a:pt x="15" y="4"/>
                  </a:lnTo>
                  <a:lnTo>
                    <a:pt x="15" y="4"/>
                  </a:lnTo>
                  <a:lnTo>
                    <a:pt x="16" y="7"/>
                  </a:lnTo>
                  <a:lnTo>
                    <a:pt x="18" y="9"/>
                  </a:lnTo>
                  <a:lnTo>
                    <a:pt x="18" y="11"/>
                  </a:lnTo>
                  <a:lnTo>
                    <a:pt x="18" y="11"/>
                  </a:lnTo>
                  <a:lnTo>
                    <a:pt x="34" y="10"/>
                  </a:lnTo>
                  <a:lnTo>
                    <a:pt x="34" y="10"/>
                  </a:lnTo>
                  <a:lnTo>
                    <a:pt x="34" y="5"/>
                  </a:lnTo>
                  <a:lnTo>
                    <a:pt x="33" y="2"/>
                  </a:lnTo>
                  <a:lnTo>
                    <a:pt x="31" y="0"/>
                  </a:lnTo>
                  <a:lnTo>
                    <a:pt x="31" y="0"/>
                  </a:lnTo>
                  <a:lnTo>
                    <a:pt x="36" y="3"/>
                  </a:lnTo>
                  <a:lnTo>
                    <a:pt x="38" y="7"/>
                  </a:lnTo>
                  <a:lnTo>
                    <a:pt x="39" y="10"/>
                  </a:lnTo>
                  <a:lnTo>
                    <a:pt x="39" y="10"/>
                  </a:lnTo>
                  <a:lnTo>
                    <a:pt x="53" y="11"/>
                  </a:lnTo>
                  <a:lnTo>
                    <a:pt x="53" y="11"/>
                  </a:lnTo>
                  <a:lnTo>
                    <a:pt x="52" y="7"/>
                  </a:lnTo>
                  <a:lnTo>
                    <a:pt x="50" y="2"/>
                  </a:lnTo>
                  <a:lnTo>
                    <a:pt x="50" y="2"/>
                  </a:lnTo>
                  <a:lnTo>
                    <a:pt x="56" y="5"/>
                  </a:lnTo>
                  <a:lnTo>
                    <a:pt x="59" y="8"/>
                  </a:lnTo>
                  <a:lnTo>
                    <a:pt x="63" y="12"/>
                  </a:lnTo>
                  <a:lnTo>
                    <a:pt x="65" y="16"/>
                  </a:lnTo>
                  <a:lnTo>
                    <a:pt x="68" y="24"/>
                  </a:lnTo>
                  <a:lnTo>
                    <a:pt x="68" y="31"/>
                  </a:lnTo>
                  <a:lnTo>
                    <a:pt x="68" y="31"/>
                  </a:lnTo>
                  <a:lnTo>
                    <a:pt x="68" y="39"/>
                  </a:lnTo>
                  <a:lnTo>
                    <a:pt x="65" y="46"/>
                  </a:lnTo>
                  <a:lnTo>
                    <a:pt x="60" y="52"/>
                  </a:lnTo>
                  <a:lnTo>
                    <a:pt x="54" y="56"/>
                  </a:lnTo>
                  <a:lnTo>
                    <a:pt x="54" y="56"/>
                  </a:lnTo>
                  <a:lnTo>
                    <a:pt x="44" y="62"/>
                  </a:lnTo>
                  <a:lnTo>
                    <a:pt x="36"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7" name="Freeform 45"/>
            <p:cNvSpPr>
              <a:spLocks/>
            </p:cNvSpPr>
            <p:nvPr userDrawn="1"/>
          </p:nvSpPr>
          <p:spPr bwMode="auto">
            <a:xfrm>
              <a:off x="4993" y="2394"/>
              <a:ext cx="1" cy="1"/>
            </a:xfrm>
            <a:custGeom>
              <a:avLst/>
              <a:gdLst>
                <a:gd name="T0" fmla="*/ 1 w 1"/>
                <a:gd name="T1" fmla="*/ 1 h 1"/>
                <a:gd name="T2" fmla="*/ 1 w 1"/>
                <a:gd name="T3" fmla="*/ 1 h 1"/>
                <a:gd name="T4" fmla="*/ 0 w 1"/>
                <a:gd name="T5" fmla="*/ 0 h 1"/>
                <a:gd name="T6" fmla="*/ 0 w 1"/>
                <a:gd name="T7" fmla="*/ 0 h 1"/>
                <a:gd name="T8" fmla="*/ 0 w 1"/>
                <a:gd name="T9" fmla="*/ 0 h 1"/>
                <a:gd name="T10" fmla="*/ 0 w 1"/>
                <a:gd name="T11" fmla="*/ 0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lnTo>
                    <a:pt x="1" y="1"/>
                  </a:lnTo>
                  <a:lnTo>
                    <a:pt x="0" y="0"/>
                  </a:lnTo>
                  <a:lnTo>
                    <a:pt x="0" y="0"/>
                  </a:lnTo>
                  <a:lnTo>
                    <a:pt x="0" y="0"/>
                  </a:lnTo>
                  <a:lnTo>
                    <a:pt x="0" y="0"/>
                  </a:lnTo>
                  <a:lnTo>
                    <a:pt x="1" y="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8" name="Freeform 46"/>
            <p:cNvSpPr>
              <a:spLocks/>
            </p:cNvSpPr>
            <p:nvPr userDrawn="1"/>
          </p:nvSpPr>
          <p:spPr bwMode="auto">
            <a:xfrm>
              <a:off x="4846" y="2205"/>
              <a:ext cx="13" cy="7"/>
            </a:xfrm>
            <a:custGeom>
              <a:avLst/>
              <a:gdLst>
                <a:gd name="T0" fmla="*/ 13 w 13"/>
                <a:gd name="T1" fmla="*/ 6 h 7"/>
                <a:gd name="T2" fmla="*/ 13 w 13"/>
                <a:gd name="T3" fmla="*/ 6 h 7"/>
                <a:gd name="T4" fmla="*/ 11 w 13"/>
                <a:gd name="T5" fmla="*/ 6 h 7"/>
                <a:gd name="T6" fmla="*/ 7 w 13"/>
                <a:gd name="T7" fmla="*/ 7 h 7"/>
                <a:gd name="T8" fmla="*/ 0 w 13"/>
                <a:gd name="T9" fmla="*/ 7 h 7"/>
                <a:gd name="T10" fmla="*/ 0 w 13"/>
                <a:gd name="T11" fmla="*/ 7 h 7"/>
                <a:gd name="T12" fmla="*/ 0 w 13"/>
                <a:gd name="T13" fmla="*/ 5 h 7"/>
                <a:gd name="T14" fmla="*/ 0 w 13"/>
                <a:gd name="T15" fmla="*/ 0 h 7"/>
                <a:gd name="T16" fmla="*/ 0 w 13"/>
                <a:gd name="T17" fmla="*/ 0 h 7"/>
                <a:gd name="T18" fmla="*/ 2 w 13"/>
                <a:gd name="T19" fmla="*/ 0 h 7"/>
                <a:gd name="T20" fmla="*/ 6 w 13"/>
                <a:gd name="T21" fmla="*/ 2 h 7"/>
                <a:gd name="T22" fmla="*/ 11 w 13"/>
                <a:gd name="T23" fmla="*/ 3 h 7"/>
                <a:gd name="T24" fmla="*/ 13 w 13"/>
                <a:gd name="T2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7">
                  <a:moveTo>
                    <a:pt x="13" y="6"/>
                  </a:moveTo>
                  <a:lnTo>
                    <a:pt x="13" y="6"/>
                  </a:lnTo>
                  <a:lnTo>
                    <a:pt x="11" y="6"/>
                  </a:lnTo>
                  <a:lnTo>
                    <a:pt x="7" y="7"/>
                  </a:lnTo>
                  <a:lnTo>
                    <a:pt x="0" y="7"/>
                  </a:lnTo>
                  <a:lnTo>
                    <a:pt x="0" y="7"/>
                  </a:lnTo>
                  <a:lnTo>
                    <a:pt x="0" y="5"/>
                  </a:lnTo>
                  <a:lnTo>
                    <a:pt x="0" y="0"/>
                  </a:lnTo>
                  <a:lnTo>
                    <a:pt x="0" y="0"/>
                  </a:lnTo>
                  <a:lnTo>
                    <a:pt x="2" y="0"/>
                  </a:lnTo>
                  <a:lnTo>
                    <a:pt x="6" y="2"/>
                  </a:lnTo>
                  <a:lnTo>
                    <a:pt x="11" y="3"/>
                  </a:lnTo>
                  <a:lnTo>
                    <a:pt x="13"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47"/>
            <p:cNvSpPr>
              <a:spLocks/>
            </p:cNvSpPr>
            <p:nvPr userDrawn="1"/>
          </p:nvSpPr>
          <p:spPr bwMode="auto">
            <a:xfrm>
              <a:off x="4681" y="2180"/>
              <a:ext cx="390" cy="461"/>
            </a:xfrm>
            <a:custGeom>
              <a:avLst/>
              <a:gdLst>
                <a:gd name="T0" fmla="*/ 374 w 390"/>
                <a:gd name="T1" fmla="*/ 155 h 461"/>
                <a:gd name="T2" fmla="*/ 372 w 390"/>
                <a:gd name="T3" fmla="*/ 95 h 461"/>
                <a:gd name="T4" fmla="*/ 325 w 390"/>
                <a:gd name="T5" fmla="*/ 36 h 461"/>
                <a:gd name="T6" fmla="*/ 281 w 390"/>
                <a:gd name="T7" fmla="*/ 95 h 461"/>
                <a:gd name="T8" fmla="*/ 291 w 390"/>
                <a:gd name="T9" fmla="*/ 154 h 461"/>
                <a:gd name="T10" fmla="*/ 308 w 390"/>
                <a:gd name="T11" fmla="*/ 162 h 461"/>
                <a:gd name="T12" fmla="*/ 320 w 390"/>
                <a:gd name="T13" fmla="*/ 151 h 461"/>
                <a:gd name="T14" fmla="*/ 359 w 390"/>
                <a:gd name="T15" fmla="*/ 158 h 461"/>
                <a:gd name="T16" fmla="*/ 337 w 390"/>
                <a:gd name="T17" fmla="*/ 218 h 461"/>
                <a:gd name="T18" fmla="*/ 271 w 390"/>
                <a:gd name="T19" fmla="*/ 184 h 461"/>
                <a:gd name="T20" fmla="*/ 263 w 390"/>
                <a:gd name="T21" fmla="*/ 125 h 461"/>
                <a:gd name="T22" fmla="*/ 263 w 390"/>
                <a:gd name="T23" fmla="*/ 116 h 461"/>
                <a:gd name="T24" fmla="*/ 237 w 390"/>
                <a:gd name="T25" fmla="*/ 76 h 461"/>
                <a:gd name="T26" fmla="*/ 267 w 390"/>
                <a:gd name="T27" fmla="*/ 49 h 461"/>
                <a:gd name="T28" fmla="*/ 223 w 390"/>
                <a:gd name="T29" fmla="*/ 17 h 461"/>
                <a:gd name="T30" fmla="*/ 155 w 390"/>
                <a:gd name="T31" fmla="*/ 21 h 461"/>
                <a:gd name="T32" fmla="*/ 141 w 390"/>
                <a:gd name="T33" fmla="*/ 46 h 461"/>
                <a:gd name="T34" fmla="*/ 154 w 390"/>
                <a:gd name="T35" fmla="*/ 66 h 461"/>
                <a:gd name="T36" fmla="*/ 184 w 390"/>
                <a:gd name="T37" fmla="*/ 55 h 461"/>
                <a:gd name="T38" fmla="*/ 139 w 390"/>
                <a:gd name="T39" fmla="*/ 73 h 461"/>
                <a:gd name="T40" fmla="*/ 120 w 390"/>
                <a:gd name="T41" fmla="*/ 69 h 461"/>
                <a:gd name="T42" fmla="*/ 163 w 390"/>
                <a:gd name="T43" fmla="*/ 71 h 461"/>
                <a:gd name="T44" fmla="*/ 164 w 390"/>
                <a:gd name="T45" fmla="*/ 81 h 461"/>
                <a:gd name="T46" fmla="*/ 149 w 390"/>
                <a:gd name="T47" fmla="*/ 96 h 461"/>
                <a:gd name="T48" fmla="*/ 164 w 390"/>
                <a:gd name="T49" fmla="*/ 121 h 461"/>
                <a:gd name="T50" fmla="*/ 84 w 390"/>
                <a:gd name="T51" fmla="*/ 175 h 461"/>
                <a:gd name="T52" fmla="*/ 32 w 390"/>
                <a:gd name="T53" fmla="*/ 159 h 461"/>
                <a:gd name="T54" fmla="*/ 26 w 390"/>
                <a:gd name="T55" fmla="*/ 169 h 461"/>
                <a:gd name="T56" fmla="*/ 32 w 390"/>
                <a:gd name="T57" fmla="*/ 181 h 461"/>
                <a:gd name="T58" fmla="*/ 1 w 390"/>
                <a:gd name="T59" fmla="*/ 193 h 461"/>
                <a:gd name="T60" fmla="*/ 37 w 390"/>
                <a:gd name="T61" fmla="*/ 198 h 461"/>
                <a:gd name="T62" fmla="*/ 22 w 390"/>
                <a:gd name="T63" fmla="*/ 209 h 461"/>
                <a:gd name="T64" fmla="*/ 32 w 390"/>
                <a:gd name="T65" fmla="*/ 218 h 461"/>
                <a:gd name="T66" fmla="*/ 65 w 390"/>
                <a:gd name="T67" fmla="*/ 218 h 461"/>
                <a:gd name="T68" fmla="*/ 73 w 390"/>
                <a:gd name="T69" fmla="*/ 220 h 461"/>
                <a:gd name="T70" fmla="*/ 103 w 390"/>
                <a:gd name="T71" fmla="*/ 195 h 461"/>
                <a:gd name="T72" fmla="*/ 135 w 390"/>
                <a:gd name="T73" fmla="*/ 190 h 461"/>
                <a:gd name="T74" fmla="*/ 178 w 390"/>
                <a:gd name="T75" fmla="*/ 206 h 461"/>
                <a:gd name="T76" fmla="*/ 262 w 390"/>
                <a:gd name="T77" fmla="*/ 244 h 461"/>
                <a:gd name="T78" fmla="*/ 293 w 390"/>
                <a:gd name="T79" fmla="*/ 311 h 461"/>
                <a:gd name="T80" fmla="*/ 292 w 390"/>
                <a:gd name="T81" fmla="*/ 327 h 461"/>
                <a:gd name="T82" fmla="*/ 323 w 390"/>
                <a:gd name="T83" fmla="*/ 333 h 461"/>
                <a:gd name="T84" fmla="*/ 331 w 390"/>
                <a:gd name="T85" fmla="*/ 396 h 461"/>
                <a:gd name="T86" fmla="*/ 292 w 390"/>
                <a:gd name="T87" fmla="*/ 403 h 461"/>
                <a:gd name="T88" fmla="*/ 311 w 390"/>
                <a:gd name="T89" fmla="*/ 411 h 461"/>
                <a:gd name="T90" fmla="*/ 303 w 390"/>
                <a:gd name="T91" fmla="*/ 420 h 461"/>
                <a:gd name="T92" fmla="*/ 299 w 390"/>
                <a:gd name="T93" fmla="*/ 450 h 461"/>
                <a:gd name="T94" fmla="*/ 318 w 390"/>
                <a:gd name="T95" fmla="*/ 438 h 461"/>
                <a:gd name="T96" fmla="*/ 323 w 390"/>
                <a:gd name="T97" fmla="*/ 443 h 461"/>
                <a:gd name="T98" fmla="*/ 343 w 390"/>
                <a:gd name="T99" fmla="*/ 455 h 461"/>
                <a:gd name="T100" fmla="*/ 350 w 390"/>
                <a:gd name="T101" fmla="*/ 429 h 461"/>
                <a:gd name="T102" fmla="*/ 371 w 390"/>
                <a:gd name="T103" fmla="*/ 436 h 461"/>
                <a:gd name="T104" fmla="*/ 372 w 390"/>
                <a:gd name="T105" fmla="*/ 395 h 461"/>
                <a:gd name="T106" fmla="*/ 380 w 390"/>
                <a:gd name="T107" fmla="*/ 378 h 461"/>
                <a:gd name="T108" fmla="*/ 378 w 390"/>
                <a:gd name="T109" fmla="*/ 349 h 461"/>
                <a:gd name="T110" fmla="*/ 362 w 390"/>
                <a:gd name="T111" fmla="*/ 321 h 461"/>
                <a:gd name="T112" fmla="*/ 335 w 390"/>
                <a:gd name="T113" fmla="*/ 292 h 461"/>
                <a:gd name="T114" fmla="*/ 335 w 390"/>
                <a:gd name="T115" fmla="*/ 265 h 461"/>
                <a:gd name="T116" fmla="*/ 341 w 390"/>
                <a:gd name="T117" fmla="*/ 238 h 461"/>
                <a:gd name="T118" fmla="*/ 390 w 390"/>
                <a:gd name="T119" fmla="*/ 2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0" h="461">
                  <a:moveTo>
                    <a:pt x="380" y="177"/>
                  </a:moveTo>
                  <a:lnTo>
                    <a:pt x="380" y="177"/>
                  </a:lnTo>
                  <a:lnTo>
                    <a:pt x="387" y="178"/>
                  </a:lnTo>
                  <a:lnTo>
                    <a:pt x="390" y="177"/>
                  </a:lnTo>
                  <a:lnTo>
                    <a:pt x="390" y="177"/>
                  </a:lnTo>
                  <a:lnTo>
                    <a:pt x="390" y="170"/>
                  </a:lnTo>
                  <a:lnTo>
                    <a:pt x="388" y="159"/>
                  </a:lnTo>
                  <a:lnTo>
                    <a:pt x="388" y="159"/>
                  </a:lnTo>
                  <a:lnTo>
                    <a:pt x="386" y="159"/>
                  </a:lnTo>
                  <a:lnTo>
                    <a:pt x="381" y="159"/>
                  </a:lnTo>
                  <a:lnTo>
                    <a:pt x="378" y="158"/>
                  </a:lnTo>
                  <a:lnTo>
                    <a:pt x="374" y="155"/>
                  </a:lnTo>
                  <a:lnTo>
                    <a:pt x="374" y="155"/>
                  </a:lnTo>
                  <a:lnTo>
                    <a:pt x="371" y="150"/>
                  </a:lnTo>
                  <a:lnTo>
                    <a:pt x="371" y="150"/>
                  </a:lnTo>
                  <a:lnTo>
                    <a:pt x="364" y="141"/>
                  </a:lnTo>
                  <a:lnTo>
                    <a:pt x="357" y="134"/>
                  </a:lnTo>
                  <a:lnTo>
                    <a:pt x="349" y="128"/>
                  </a:lnTo>
                  <a:lnTo>
                    <a:pt x="341" y="124"/>
                  </a:lnTo>
                  <a:lnTo>
                    <a:pt x="341" y="124"/>
                  </a:lnTo>
                  <a:lnTo>
                    <a:pt x="353" y="117"/>
                  </a:lnTo>
                  <a:lnTo>
                    <a:pt x="362" y="110"/>
                  </a:lnTo>
                  <a:lnTo>
                    <a:pt x="366" y="104"/>
                  </a:lnTo>
                  <a:lnTo>
                    <a:pt x="370" y="99"/>
                  </a:lnTo>
                  <a:lnTo>
                    <a:pt x="370" y="99"/>
                  </a:lnTo>
                  <a:lnTo>
                    <a:pt x="372" y="95"/>
                  </a:lnTo>
                  <a:lnTo>
                    <a:pt x="373" y="88"/>
                  </a:lnTo>
                  <a:lnTo>
                    <a:pt x="374" y="81"/>
                  </a:lnTo>
                  <a:lnTo>
                    <a:pt x="374" y="73"/>
                  </a:lnTo>
                  <a:lnTo>
                    <a:pt x="372" y="65"/>
                  </a:lnTo>
                  <a:lnTo>
                    <a:pt x="368" y="57"/>
                  </a:lnTo>
                  <a:lnTo>
                    <a:pt x="362" y="50"/>
                  </a:lnTo>
                  <a:lnTo>
                    <a:pt x="358" y="46"/>
                  </a:lnTo>
                  <a:lnTo>
                    <a:pt x="353" y="43"/>
                  </a:lnTo>
                  <a:lnTo>
                    <a:pt x="353" y="43"/>
                  </a:lnTo>
                  <a:lnTo>
                    <a:pt x="345" y="39"/>
                  </a:lnTo>
                  <a:lnTo>
                    <a:pt x="338" y="37"/>
                  </a:lnTo>
                  <a:lnTo>
                    <a:pt x="330" y="36"/>
                  </a:lnTo>
                  <a:lnTo>
                    <a:pt x="325" y="36"/>
                  </a:lnTo>
                  <a:lnTo>
                    <a:pt x="312" y="38"/>
                  </a:lnTo>
                  <a:lnTo>
                    <a:pt x="304" y="40"/>
                  </a:lnTo>
                  <a:lnTo>
                    <a:pt x="304" y="40"/>
                  </a:lnTo>
                  <a:lnTo>
                    <a:pt x="298" y="44"/>
                  </a:lnTo>
                  <a:lnTo>
                    <a:pt x="292" y="49"/>
                  </a:lnTo>
                  <a:lnTo>
                    <a:pt x="288" y="53"/>
                  </a:lnTo>
                  <a:lnTo>
                    <a:pt x="284" y="59"/>
                  </a:lnTo>
                  <a:lnTo>
                    <a:pt x="281" y="66"/>
                  </a:lnTo>
                  <a:lnTo>
                    <a:pt x="279" y="73"/>
                  </a:lnTo>
                  <a:lnTo>
                    <a:pt x="278" y="80"/>
                  </a:lnTo>
                  <a:lnTo>
                    <a:pt x="279" y="89"/>
                  </a:lnTo>
                  <a:lnTo>
                    <a:pt x="279" y="89"/>
                  </a:lnTo>
                  <a:lnTo>
                    <a:pt x="281" y="95"/>
                  </a:lnTo>
                  <a:lnTo>
                    <a:pt x="284" y="101"/>
                  </a:lnTo>
                  <a:lnTo>
                    <a:pt x="288" y="106"/>
                  </a:lnTo>
                  <a:lnTo>
                    <a:pt x="291" y="110"/>
                  </a:lnTo>
                  <a:lnTo>
                    <a:pt x="300" y="117"/>
                  </a:lnTo>
                  <a:lnTo>
                    <a:pt x="312" y="124"/>
                  </a:lnTo>
                  <a:lnTo>
                    <a:pt x="312" y="124"/>
                  </a:lnTo>
                  <a:lnTo>
                    <a:pt x="304" y="128"/>
                  </a:lnTo>
                  <a:lnTo>
                    <a:pt x="297" y="135"/>
                  </a:lnTo>
                  <a:lnTo>
                    <a:pt x="295" y="139"/>
                  </a:lnTo>
                  <a:lnTo>
                    <a:pt x="292" y="143"/>
                  </a:lnTo>
                  <a:lnTo>
                    <a:pt x="291" y="148"/>
                  </a:lnTo>
                  <a:lnTo>
                    <a:pt x="291" y="154"/>
                  </a:lnTo>
                  <a:lnTo>
                    <a:pt x="291" y="154"/>
                  </a:lnTo>
                  <a:lnTo>
                    <a:pt x="292" y="161"/>
                  </a:lnTo>
                  <a:lnTo>
                    <a:pt x="295" y="169"/>
                  </a:lnTo>
                  <a:lnTo>
                    <a:pt x="296" y="178"/>
                  </a:lnTo>
                  <a:lnTo>
                    <a:pt x="295" y="184"/>
                  </a:lnTo>
                  <a:lnTo>
                    <a:pt x="295" y="190"/>
                  </a:lnTo>
                  <a:lnTo>
                    <a:pt x="295" y="190"/>
                  </a:lnTo>
                  <a:lnTo>
                    <a:pt x="296" y="190"/>
                  </a:lnTo>
                  <a:lnTo>
                    <a:pt x="299" y="188"/>
                  </a:lnTo>
                  <a:lnTo>
                    <a:pt x="306" y="184"/>
                  </a:lnTo>
                  <a:lnTo>
                    <a:pt x="306" y="184"/>
                  </a:lnTo>
                  <a:lnTo>
                    <a:pt x="308" y="177"/>
                  </a:lnTo>
                  <a:lnTo>
                    <a:pt x="308" y="170"/>
                  </a:lnTo>
                  <a:lnTo>
                    <a:pt x="308" y="162"/>
                  </a:lnTo>
                  <a:lnTo>
                    <a:pt x="308" y="162"/>
                  </a:lnTo>
                  <a:lnTo>
                    <a:pt x="311" y="165"/>
                  </a:lnTo>
                  <a:lnTo>
                    <a:pt x="312" y="171"/>
                  </a:lnTo>
                  <a:lnTo>
                    <a:pt x="312" y="176"/>
                  </a:lnTo>
                  <a:lnTo>
                    <a:pt x="312" y="180"/>
                  </a:lnTo>
                  <a:lnTo>
                    <a:pt x="312" y="180"/>
                  </a:lnTo>
                  <a:lnTo>
                    <a:pt x="315" y="178"/>
                  </a:lnTo>
                  <a:lnTo>
                    <a:pt x="319" y="176"/>
                  </a:lnTo>
                  <a:lnTo>
                    <a:pt x="320" y="173"/>
                  </a:lnTo>
                  <a:lnTo>
                    <a:pt x="320" y="173"/>
                  </a:lnTo>
                  <a:lnTo>
                    <a:pt x="322" y="165"/>
                  </a:lnTo>
                  <a:lnTo>
                    <a:pt x="321" y="157"/>
                  </a:lnTo>
                  <a:lnTo>
                    <a:pt x="320" y="151"/>
                  </a:lnTo>
                  <a:lnTo>
                    <a:pt x="318" y="147"/>
                  </a:lnTo>
                  <a:lnTo>
                    <a:pt x="318" y="147"/>
                  </a:lnTo>
                  <a:lnTo>
                    <a:pt x="318" y="142"/>
                  </a:lnTo>
                  <a:lnTo>
                    <a:pt x="319" y="138"/>
                  </a:lnTo>
                  <a:lnTo>
                    <a:pt x="321" y="133"/>
                  </a:lnTo>
                  <a:lnTo>
                    <a:pt x="326" y="131"/>
                  </a:lnTo>
                  <a:lnTo>
                    <a:pt x="326" y="131"/>
                  </a:lnTo>
                  <a:lnTo>
                    <a:pt x="337" y="136"/>
                  </a:lnTo>
                  <a:lnTo>
                    <a:pt x="337" y="136"/>
                  </a:lnTo>
                  <a:lnTo>
                    <a:pt x="341" y="140"/>
                  </a:lnTo>
                  <a:lnTo>
                    <a:pt x="348" y="146"/>
                  </a:lnTo>
                  <a:lnTo>
                    <a:pt x="356" y="154"/>
                  </a:lnTo>
                  <a:lnTo>
                    <a:pt x="359" y="158"/>
                  </a:lnTo>
                  <a:lnTo>
                    <a:pt x="362" y="164"/>
                  </a:lnTo>
                  <a:lnTo>
                    <a:pt x="362" y="164"/>
                  </a:lnTo>
                  <a:lnTo>
                    <a:pt x="364" y="171"/>
                  </a:lnTo>
                  <a:lnTo>
                    <a:pt x="365" y="178"/>
                  </a:lnTo>
                  <a:lnTo>
                    <a:pt x="366" y="184"/>
                  </a:lnTo>
                  <a:lnTo>
                    <a:pt x="366" y="190"/>
                  </a:lnTo>
                  <a:lnTo>
                    <a:pt x="364" y="198"/>
                  </a:lnTo>
                  <a:lnTo>
                    <a:pt x="362" y="202"/>
                  </a:lnTo>
                  <a:lnTo>
                    <a:pt x="362" y="202"/>
                  </a:lnTo>
                  <a:lnTo>
                    <a:pt x="357" y="208"/>
                  </a:lnTo>
                  <a:lnTo>
                    <a:pt x="351" y="214"/>
                  </a:lnTo>
                  <a:lnTo>
                    <a:pt x="345" y="217"/>
                  </a:lnTo>
                  <a:lnTo>
                    <a:pt x="337" y="218"/>
                  </a:lnTo>
                  <a:lnTo>
                    <a:pt x="337" y="218"/>
                  </a:lnTo>
                  <a:lnTo>
                    <a:pt x="336" y="218"/>
                  </a:lnTo>
                  <a:lnTo>
                    <a:pt x="336" y="218"/>
                  </a:lnTo>
                  <a:lnTo>
                    <a:pt x="327" y="218"/>
                  </a:lnTo>
                  <a:lnTo>
                    <a:pt x="327" y="218"/>
                  </a:lnTo>
                  <a:lnTo>
                    <a:pt x="319" y="216"/>
                  </a:lnTo>
                  <a:lnTo>
                    <a:pt x="319" y="216"/>
                  </a:lnTo>
                  <a:lnTo>
                    <a:pt x="312" y="214"/>
                  </a:lnTo>
                  <a:lnTo>
                    <a:pt x="312" y="214"/>
                  </a:lnTo>
                  <a:lnTo>
                    <a:pt x="305" y="210"/>
                  </a:lnTo>
                  <a:lnTo>
                    <a:pt x="295" y="203"/>
                  </a:lnTo>
                  <a:lnTo>
                    <a:pt x="283" y="195"/>
                  </a:lnTo>
                  <a:lnTo>
                    <a:pt x="271" y="184"/>
                  </a:lnTo>
                  <a:lnTo>
                    <a:pt x="271" y="184"/>
                  </a:lnTo>
                  <a:lnTo>
                    <a:pt x="255" y="165"/>
                  </a:lnTo>
                  <a:lnTo>
                    <a:pt x="245" y="153"/>
                  </a:lnTo>
                  <a:lnTo>
                    <a:pt x="245" y="153"/>
                  </a:lnTo>
                  <a:lnTo>
                    <a:pt x="251" y="155"/>
                  </a:lnTo>
                  <a:lnTo>
                    <a:pt x="256" y="155"/>
                  </a:lnTo>
                  <a:lnTo>
                    <a:pt x="262" y="155"/>
                  </a:lnTo>
                  <a:lnTo>
                    <a:pt x="262" y="155"/>
                  </a:lnTo>
                  <a:lnTo>
                    <a:pt x="262" y="144"/>
                  </a:lnTo>
                  <a:lnTo>
                    <a:pt x="263" y="134"/>
                  </a:lnTo>
                  <a:lnTo>
                    <a:pt x="263" y="134"/>
                  </a:lnTo>
                  <a:lnTo>
                    <a:pt x="263" y="125"/>
                  </a:lnTo>
                  <a:lnTo>
                    <a:pt x="263" y="125"/>
                  </a:lnTo>
                  <a:lnTo>
                    <a:pt x="260" y="125"/>
                  </a:lnTo>
                  <a:lnTo>
                    <a:pt x="252" y="123"/>
                  </a:lnTo>
                  <a:lnTo>
                    <a:pt x="247" y="121"/>
                  </a:lnTo>
                  <a:lnTo>
                    <a:pt x="243" y="119"/>
                  </a:lnTo>
                  <a:lnTo>
                    <a:pt x="239" y="117"/>
                  </a:lnTo>
                  <a:lnTo>
                    <a:pt x="237" y="113"/>
                  </a:lnTo>
                  <a:lnTo>
                    <a:pt x="237" y="113"/>
                  </a:lnTo>
                  <a:lnTo>
                    <a:pt x="240" y="114"/>
                  </a:lnTo>
                  <a:lnTo>
                    <a:pt x="244" y="116"/>
                  </a:lnTo>
                  <a:lnTo>
                    <a:pt x="249" y="117"/>
                  </a:lnTo>
                  <a:lnTo>
                    <a:pt x="249" y="117"/>
                  </a:lnTo>
                  <a:lnTo>
                    <a:pt x="259" y="116"/>
                  </a:lnTo>
                  <a:lnTo>
                    <a:pt x="263" y="116"/>
                  </a:lnTo>
                  <a:lnTo>
                    <a:pt x="263" y="116"/>
                  </a:lnTo>
                  <a:lnTo>
                    <a:pt x="264" y="105"/>
                  </a:lnTo>
                  <a:lnTo>
                    <a:pt x="266" y="96"/>
                  </a:lnTo>
                  <a:lnTo>
                    <a:pt x="266" y="96"/>
                  </a:lnTo>
                  <a:lnTo>
                    <a:pt x="266" y="87"/>
                  </a:lnTo>
                  <a:lnTo>
                    <a:pt x="266" y="87"/>
                  </a:lnTo>
                  <a:lnTo>
                    <a:pt x="259" y="87"/>
                  </a:lnTo>
                  <a:lnTo>
                    <a:pt x="249" y="86"/>
                  </a:lnTo>
                  <a:lnTo>
                    <a:pt x="249" y="86"/>
                  </a:lnTo>
                  <a:lnTo>
                    <a:pt x="243" y="82"/>
                  </a:lnTo>
                  <a:lnTo>
                    <a:pt x="239" y="80"/>
                  </a:lnTo>
                  <a:lnTo>
                    <a:pt x="237" y="76"/>
                  </a:lnTo>
                  <a:lnTo>
                    <a:pt x="237" y="76"/>
                  </a:lnTo>
                  <a:lnTo>
                    <a:pt x="240" y="77"/>
                  </a:lnTo>
                  <a:lnTo>
                    <a:pt x="248" y="80"/>
                  </a:lnTo>
                  <a:lnTo>
                    <a:pt x="248" y="80"/>
                  </a:lnTo>
                  <a:lnTo>
                    <a:pt x="255" y="80"/>
                  </a:lnTo>
                  <a:lnTo>
                    <a:pt x="261" y="79"/>
                  </a:lnTo>
                  <a:lnTo>
                    <a:pt x="264" y="79"/>
                  </a:lnTo>
                  <a:lnTo>
                    <a:pt x="267" y="77"/>
                  </a:lnTo>
                  <a:lnTo>
                    <a:pt x="267" y="77"/>
                  </a:lnTo>
                  <a:lnTo>
                    <a:pt x="267" y="59"/>
                  </a:lnTo>
                  <a:lnTo>
                    <a:pt x="267" y="59"/>
                  </a:lnTo>
                  <a:lnTo>
                    <a:pt x="267" y="54"/>
                  </a:lnTo>
                  <a:lnTo>
                    <a:pt x="267" y="49"/>
                  </a:lnTo>
                  <a:lnTo>
                    <a:pt x="267" y="49"/>
                  </a:lnTo>
                  <a:lnTo>
                    <a:pt x="263" y="49"/>
                  </a:lnTo>
                  <a:lnTo>
                    <a:pt x="258" y="47"/>
                  </a:lnTo>
                  <a:lnTo>
                    <a:pt x="249" y="44"/>
                  </a:lnTo>
                  <a:lnTo>
                    <a:pt x="245" y="42"/>
                  </a:lnTo>
                  <a:lnTo>
                    <a:pt x="241" y="38"/>
                  </a:lnTo>
                  <a:lnTo>
                    <a:pt x="241" y="38"/>
                  </a:lnTo>
                  <a:lnTo>
                    <a:pt x="240" y="36"/>
                  </a:lnTo>
                  <a:lnTo>
                    <a:pt x="239" y="34"/>
                  </a:lnTo>
                  <a:lnTo>
                    <a:pt x="241" y="29"/>
                  </a:lnTo>
                  <a:lnTo>
                    <a:pt x="241" y="29"/>
                  </a:lnTo>
                  <a:lnTo>
                    <a:pt x="221" y="20"/>
                  </a:lnTo>
                  <a:lnTo>
                    <a:pt x="221" y="20"/>
                  </a:lnTo>
                  <a:lnTo>
                    <a:pt x="223" y="17"/>
                  </a:lnTo>
                  <a:lnTo>
                    <a:pt x="224" y="14"/>
                  </a:lnTo>
                  <a:lnTo>
                    <a:pt x="225" y="12"/>
                  </a:lnTo>
                  <a:lnTo>
                    <a:pt x="225" y="12"/>
                  </a:lnTo>
                  <a:lnTo>
                    <a:pt x="224" y="8"/>
                  </a:lnTo>
                  <a:lnTo>
                    <a:pt x="221" y="6"/>
                  </a:lnTo>
                  <a:lnTo>
                    <a:pt x="216" y="5"/>
                  </a:lnTo>
                  <a:lnTo>
                    <a:pt x="211" y="5"/>
                  </a:lnTo>
                  <a:lnTo>
                    <a:pt x="211" y="5"/>
                  </a:lnTo>
                  <a:lnTo>
                    <a:pt x="208" y="6"/>
                  </a:lnTo>
                  <a:lnTo>
                    <a:pt x="204" y="8"/>
                  </a:lnTo>
                  <a:lnTo>
                    <a:pt x="202" y="12"/>
                  </a:lnTo>
                  <a:lnTo>
                    <a:pt x="176" y="0"/>
                  </a:lnTo>
                  <a:lnTo>
                    <a:pt x="155" y="21"/>
                  </a:lnTo>
                  <a:lnTo>
                    <a:pt x="155" y="21"/>
                  </a:lnTo>
                  <a:lnTo>
                    <a:pt x="155" y="22"/>
                  </a:lnTo>
                  <a:lnTo>
                    <a:pt x="154" y="24"/>
                  </a:lnTo>
                  <a:lnTo>
                    <a:pt x="154" y="27"/>
                  </a:lnTo>
                  <a:lnTo>
                    <a:pt x="154" y="27"/>
                  </a:lnTo>
                  <a:lnTo>
                    <a:pt x="154" y="28"/>
                  </a:lnTo>
                  <a:lnTo>
                    <a:pt x="154" y="29"/>
                  </a:lnTo>
                  <a:lnTo>
                    <a:pt x="154" y="29"/>
                  </a:lnTo>
                  <a:lnTo>
                    <a:pt x="148" y="36"/>
                  </a:lnTo>
                  <a:lnTo>
                    <a:pt x="148" y="36"/>
                  </a:lnTo>
                  <a:lnTo>
                    <a:pt x="143" y="42"/>
                  </a:lnTo>
                  <a:lnTo>
                    <a:pt x="143" y="42"/>
                  </a:lnTo>
                  <a:lnTo>
                    <a:pt x="141" y="46"/>
                  </a:lnTo>
                  <a:lnTo>
                    <a:pt x="140" y="50"/>
                  </a:lnTo>
                  <a:lnTo>
                    <a:pt x="140" y="50"/>
                  </a:lnTo>
                  <a:lnTo>
                    <a:pt x="140" y="51"/>
                  </a:lnTo>
                  <a:lnTo>
                    <a:pt x="140" y="53"/>
                  </a:lnTo>
                  <a:lnTo>
                    <a:pt x="142" y="58"/>
                  </a:lnTo>
                  <a:lnTo>
                    <a:pt x="147" y="62"/>
                  </a:lnTo>
                  <a:lnTo>
                    <a:pt x="148" y="64"/>
                  </a:lnTo>
                  <a:lnTo>
                    <a:pt x="148" y="64"/>
                  </a:lnTo>
                  <a:lnTo>
                    <a:pt x="149" y="62"/>
                  </a:lnTo>
                  <a:lnTo>
                    <a:pt x="149" y="62"/>
                  </a:lnTo>
                  <a:lnTo>
                    <a:pt x="149" y="62"/>
                  </a:lnTo>
                  <a:lnTo>
                    <a:pt x="154" y="66"/>
                  </a:lnTo>
                  <a:lnTo>
                    <a:pt x="154" y="66"/>
                  </a:lnTo>
                  <a:lnTo>
                    <a:pt x="155" y="64"/>
                  </a:lnTo>
                  <a:lnTo>
                    <a:pt x="156" y="60"/>
                  </a:lnTo>
                  <a:lnTo>
                    <a:pt x="156" y="60"/>
                  </a:lnTo>
                  <a:lnTo>
                    <a:pt x="160" y="55"/>
                  </a:lnTo>
                  <a:lnTo>
                    <a:pt x="164" y="52"/>
                  </a:lnTo>
                  <a:lnTo>
                    <a:pt x="164" y="52"/>
                  </a:lnTo>
                  <a:lnTo>
                    <a:pt x="169" y="50"/>
                  </a:lnTo>
                  <a:lnTo>
                    <a:pt x="174" y="50"/>
                  </a:lnTo>
                  <a:lnTo>
                    <a:pt x="174" y="50"/>
                  </a:lnTo>
                  <a:lnTo>
                    <a:pt x="178" y="50"/>
                  </a:lnTo>
                  <a:lnTo>
                    <a:pt x="181" y="52"/>
                  </a:lnTo>
                  <a:lnTo>
                    <a:pt x="181" y="52"/>
                  </a:lnTo>
                  <a:lnTo>
                    <a:pt x="184" y="55"/>
                  </a:lnTo>
                  <a:lnTo>
                    <a:pt x="185" y="60"/>
                  </a:lnTo>
                  <a:lnTo>
                    <a:pt x="186" y="65"/>
                  </a:lnTo>
                  <a:lnTo>
                    <a:pt x="185" y="68"/>
                  </a:lnTo>
                  <a:lnTo>
                    <a:pt x="185" y="68"/>
                  </a:lnTo>
                  <a:lnTo>
                    <a:pt x="182" y="66"/>
                  </a:lnTo>
                  <a:lnTo>
                    <a:pt x="182" y="66"/>
                  </a:lnTo>
                  <a:lnTo>
                    <a:pt x="179" y="65"/>
                  </a:lnTo>
                  <a:lnTo>
                    <a:pt x="174" y="64"/>
                  </a:lnTo>
                  <a:lnTo>
                    <a:pt x="167" y="64"/>
                  </a:lnTo>
                  <a:lnTo>
                    <a:pt x="159" y="65"/>
                  </a:lnTo>
                  <a:lnTo>
                    <a:pt x="159" y="65"/>
                  </a:lnTo>
                  <a:lnTo>
                    <a:pt x="152" y="68"/>
                  </a:lnTo>
                  <a:lnTo>
                    <a:pt x="139" y="73"/>
                  </a:lnTo>
                  <a:lnTo>
                    <a:pt x="139" y="73"/>
                  </a:lnTo>
                  <a:lnTo>
                    <a:pt x="134" y="74"/>
                  </a:lnTo>
                  <a:lnTo>
                    <a:pt x="132" y="74"/>
                  </a:lnTo>
                  <a:lnTo>
                    <a:pt x="129" y="72"/>
                  </a:lnTo>
                  <a:lnTo>
                    <a:pt x="127" y="69"/>
                  </a:lnTo>
                  <a:lnTo>
                    <a:pt x="127" y="69"/>
                  </a:lnTo>
                  <a:lnTo>
                    <a:pt x="127" y="66"/>
                  </a:lnTo>
                  <a:lnTo>
                    <a:pt x="128" y="64"/>
                  </a:lnTo>
                  <a:lnTo>
                    <a:pt x="128" y="61"/>
                  </a:lnTo>
                  <a:lnTo>
                    <a:pt x="128" y="61"/>
                  </a:lnTo>
                  <a:lnTo>
                    <a:pt x="125" y="64"/>
                  </a:lnTo>
                  <a:lnTo>
                    <a:pt x="122" y="66"/>
                  </a:lnTo>
                  <a:lnTo>
                    <a:pt x="120" y="69"/>
                  </a:lnTo>
                  <a:lnTo>
                    <a:pt x="120" y="69"/>
                  </a:lnTo>
                  <a:lnTo>
                    <a:pt x="119" y="74"/>
                  </a:lnTo>
                  <a:lnTo>
                    <a:pt x="120" y="79"/>
                  </a:lnTo>
                  <a:lnTo>
                    <a:pt x="122" y="81"/>
                  </a:lnTo>
                  <a:lnTo>
                    <a:pt x="127" y="83"/>
                  </a:lnTo>
                  <a:lnTo>
                    <a:pt x="127" y="83"/>
                  </a:lnTo>
                  <a:lnTo>
                    <a:pt x="132" y="83"/>
                  </a:lnTo>
                  <a:lnTo>
                    <a:pt x="137" y="82"/>
                  </a:lnTo>
                  <a:lnTo>
                    <a:pt x="148" y="77"/>
                  </a:lnTo>
                  <a:lnTo>
                    <a:pt x="148" y="77"/>
                  </a:lnTo>
                  <a:lnTo>
                    <a:pt x="158" y="72"/>
                  </a:lnTo>
                  <a:lnTo>
                    <a:pt x="158" y="72"/>
                  </a:lnTo>
                  <a:lnTo>
                    <a:pt x="163" y="71"/>
                  </a:lnTo>
                  <a:lnTo>
                    <a:pt x="166" y="69"/>
                  </a:lnTo>
                  <a:lnTo>
                    <a:pt x="170" y="71"/>
                  </a:lnTo>
                  <a:lnTo>
                    <a:pt x="174" y="72"/>
                  </a:lnTo>
                  <a:lnTo>
                    <a:pt x="174" y="72"/>
                  </a:lnTo>
                  <a:lnTo>
                    <a:pt x="180" y="75"/>
                  </a:lnTo>
                  <a:lnTo>
                    <a:pt x="182" y="76"/>
                  </a:lnTo>
                  <a:lnTo>
                    <a:pt x="182" y="76"/>
                  </a:lnTo>
                  <a:lnTo>
                    <a:pt x="180" y="80"/>
                  </a:lnTo>
                  <a:lnTo>
                    <a:pt x="177" y="82"/>
                  </a:lnTo>
                  <a:lnTo>
                    <a:pt x="172" y="82"/>
                  </a:lnTo>
                  <a:lnTo>
                    <a:pt x="172" y="82"/>
                  </a:lnTo>
                  <a:lnTo>
                    <a:pt x="167" y="82"/>
                  </a:lnTo>
                  <a:lnTo>
                    <a:pt x="164" y="81"/>
                  </a:lnTo>
                  <a:lnTo>
                    <a:pt x="162" y="79"/>
                  </a:lnTo>
                  <a:lnTo>
                    <a:pt x="159" y="76"/>
                  </a:lnTo>
                  <a:lnTo>
                    <a:pt x="159" y="76"/>
                  </a:lnTo>
                  <a:lnTo>
                    <a:pt x="157" y="81"/>
                  </a:lnTo>
                  <a:lnTo>
                    <a:pt x="157" y="81"/>
                  </a:lnTo>
                  <a:lnTo>
                    <a:pt x="157" y="83"/>
                  </a:lnTo>
                  <a:lnTo>
                    <a:pt x="157" y="86"/>
                  </a:lnTo>
                  <a:lnTo>
                    <a:pt x="157" y="87"/>
                  </a:lnTo>
                  <a:lnTo>
                    <a:pt x="157" y="89"/>
                  </a:lnTo>
                  <a:lnTo>
                    <a:pt x="157" y="89"/>
                  </a:lnTo>
                  <a:lnTo>
                    <a:pt x="156" y="90"/>
                  </a:lnTo>
                  <a:lnTo>
                    <a:pt x="154" y="92"/>
                  </a:lnTo>
                  <a:lnTo>
                    <a:pt x="149" y="96"/>
                  </a:lnTo>
                  <a:lnTo>
                    <a:pt x="149" y="96"/>
                  </a:lnTo>
                  <a:lnTo>
                    <a:pt x="143" y="99"/>
                  </a:lnTo>
                  <a:lnTo>
                    <a:pt x="137" y="101"/>
                  </a:lnTo>
                  <a:lnTo>
                    <a:pt x="137" y="101"/>
                  </a:lnTo>
                  <a:lnTo>
                    <a:pt x="142" y="111"/>
                  </a:lnTo>
                  <a:lnTo>
                    <a:pt x="142" y="111"/>
                  </a:lnTo>
                  <a:lnTo>
                    <a:pt x="147" y="118"/>
                  </a:lnTo>
                  <a:lnTo>
                    <a:pt x="149" y="123"/>
                  </a:lnTo>
                  <a:lnTo>
                    <a:pt x="151" y="126"/>
                  </a:lnTo>
                  <a:lnTo>
                    <a:pt x="151" y="126"/>
                  </a:lnTo>
                  <a:lnTo>
                    <a:pt x="156" y="125"/>
                  </a:lnTo>
                  <a:lnTo>
                    <a:pt x="164" y="121"/>
                  </a:lnTo>
                  <a:lnTo>
                    <a:pt x="164" y="121"/>
                  </a:lnTo>
                  <a:lnTo>
                    <a:pt x="170" y="117"/>
                  </a:lnTo>
                  <a:lnTo>
                    <a:pt x="173" y="112"/>
                  </a:lnTo>
                  <a:lnTo>
                    <a:pt x="173" y="112"/>
                  </a:lnTo>
                  <a:lnTo>
                    <a:pt x="169" y="123"/>
                  </a:lnTo>
                  <a:lnTo>
                    <a:pt x="164" y="128"/>
                  </a:lnTo>
                  <a:lnTo>
                    <a:pt x="160" y="133"/>
                  </a:lnTo>
                  <a:lnTo>
                    <a:pt x="157" y="136"/>
                  </a:lnTo>
                  <a:lnTo>
                    <a:pt x="157" y="136"/>
                  </a:lnTo>
                  <a:lnTo>
                    <a:pt x="141" y="147"/>
                  </a:lnTo>
                  <a:lnTo>
                    <a:pt x="120" y="158"/>
                  </a:lnTo>
                  <a:lnTo>
                    <a:pt x="108" y="165"/>
                  </a:lnTo>
                  <a:lnTo>
                    <a:pt x="96" y="170"/>
                  </a:lnTo>
                  <a:lnTo>
                    <a:pt x="84" y="175"/>
                  </a:lnTo>
                  <a:lnTo>
                    <a:pt x="72" y="177"/>
                  </a:lnTo>
                  <a:lnTo>
                    <a:pt x="72" y="177"/>
                  </a:lnTo>
                  <a:lnTo>
                    <a:pt x="68" y="176"/>
                  </a:lnTo>
                  <a:lnTo>
                    <a:pt x="63" y="175"/>
                  </a:lnTo>
                  <a:lnTo>
                    <a:pt x="54" y="169"/>
                  </a:lnTo>
                  <a:lnTo>
                    <a:pt x="47" y="163"/>
                  </a:lnTo>
                  <a:lnTo>
                    <a:pt x="41" y="157"/>
                  </a:lnTo>
                  <a:lnTo>
                    <a:pt x="41" y="157"/>
                  </a:lnTo>
                  <a:lnTo>
                    <a:pt x="40" y="157"/>
                  </a:lnTo>
                  <a:lnTo>
                    <a:pt x="39" y="156"/>
                  </a:lnTo>
                  <a:lnTo>
                    <a:pt x="36" y="157"/>
                  </a:lnTo>
                  <a:lnTo>
                    <a:pt x="32" y="159"/>
                  </a:lnTo>
                  <a:lnTo>
                    <a:pt x="32" y="159"/>
                  </a:lnTo>
                  <a:lnTo>
                    <a:pt x="30" y="159"/>
                  </a:lnTo>
                  <a:lnTo>
                    <a:pt x="25" y="159"/>
                  </a:lnTo>
                  <a:lnTo>
                    <a:pt x="20" y="161"/>
                  </a:lnTo>
                  <a:lnTo>
                    <a:pt x="16" y="163"/>
                  </a:lnTo>
                  <a:lnTo>
                    <a:pt x="14" y="165"/>
                  </a:lnTo>
                  <a:lnTo>
                    <a:pt x="14" y="165"/>
                  </a:lnTo>
                  <a:lnTo>
                    <a:pt x="15" y="166"/>
                  </a:lnTo>
                  <a:lnTo>
                    <a:pt x="17" y="166"/>
                  </a:lnTo>
                  <a:lnTo>
                    <a:pt x="22" y="165"/>
                  </a:lnTo>
                  <a:lnTo>
                    <a:pt x="25" y="166"/>
                  </a:lnTo>
                  <a:lnTo>
                    <a:pt x="25" y="166"/>
                  </a:lnTo>
                  <a:lnTo>
                    <a:pt x="26" y="168"/>
                  </a:lnTo>
                  <a:lnTo>
                    <a:pt x="26" y="169"/>
                  </a:lnTo>
                  <a:lnTo>
                    <a:pt x="25" y="170"/>
                  </a:lnTo>
                  <a:lnTo>
                    <a:pt x="24" y="172"/>
                  </a:lnTo>
                  <a:lnTo>
                    <a:pt x="24" y="172"/>
                  </a:lnTo>
                  <a:lnTo>
                    <a:pt x="25" y="173"/>
                  </a:lnTo>
                  <a:lnTo>
                    <a:pt x="26" y="176"/>
                  </a:lnTo>
                  <a:lnTo>
                    <a:pt x="32" y="178"/>
                  </a:lnTo>
                  <a:lnTo>
                    <a:pt x="45" y="183"/>
                  </a:lnTo>
                  <a:lnTo>
                    <a:pt x="45" y="183"/>
                  </a:lnTo>
                  <a:lnTo>
                    <a:pt x="46" y="184"/>
                  </a:lnTo>
                  <a:lnTo>
                    <a:pt x="45" y="185"/>
                  </a:lnTo>
                  <a:lnTo>
                    <a:pt x="45" y="185"/>
                  </a:lnTo>
                  <a:lnTo>
                    <a:pt x="38" y="184"/>
                  </a:lnTo>
                  <a:lnTo>
                    <a:pt x="32" y="181"/>
                  </a:lnTo>
                  <a:lnTo>
                    <a:pt x="24" y="178"/>
                  </a:lnTo>
                  <a:lnTo>
                    <a:pt x="24" y="178"/>
                  </a:lnTo>
                  <a:lnTo>
                    <a:pt x="18" y="177"/>
                  </a:lnTo>
                  <a:lnTo>
                    <a:pt x="15" y="177"/>
                  </a:lnTo>
                  <a:lnTo>
                    <a:pt x="13" y="179"/>
                  </a:lnTo>
                  <a:lnTo>
                    <a:pt x="11" y="181"/>
                  </a:lnTo>
                  <a:lnTo>
                    <a:pt x="11" y="181"/>
                  </a:lnTo>
                  <a:lnTo>
                    <a:pt x="11" y="183"/>
                  </a:lnTo>
                  <a:lnTo>
                    <a:pt x="10" y="183"/>
                  </a:lnTo>
                  <a:lnTo>
                    <a:pt x="6" y="185"/>
                  </a:lnTo>
                  <a:lnTo>
                    <a:pt x="5" y="186"/>
                  </a:lnTo>
                  <a:lnTo>
                    <a:pt x="2" y="190"/>
                  </a:lnTo>
                  <a:lnTo>
                    <a:pt x="1" y="193"/>
                  </a:lnTo>
                  <a:lnTo>
                    <a:pt x="0" y="199"/>
                  </a:lnTo>
                  <a:lnTo>
                    <a:pt x="0" y="199"/>
                  </a:lnTo>
                  <a:lnTo>
                    <a:pt x="1" y="198"/>
                  </a:lnTo>
                  <a:lnTo>
                    <a:pt x="5" y="194"/>
                  </a:lnTo>
                  <a:lnTo>
                    <a:pt x="9" y="192"/>
                  </a:lnTo>
                  <a:lnTo>
                    <a:pt x="10" y="191"/>
                  </a:lnTo>
                  <a:lnTo>
                    <a:pt x="11" y="192"/>
                  </a:lnTo>
                  <a:lnTo>
                    <a:pt x="11" y="192"/>
                  </a:lnTo>
                  <a:lnTo>
                    <a:pt x="13" y="196"/>
                  </a:lnTo>
                  <a:lnTo>
                    <a:pt x="16" y="199"/>
                  </a:lnTo>
                  <a:lnTo>
                    <a:pt x="21" y="199"/>
                  </a:lnTo>
                  <a:lnTo>
                    <a:pt x="26" y="199"/>
                  </a:lnTo>
                  <a:lnTo>
                    <a:pt x="37" y="198"/>
                  </a:lnTo>
                  <a:lnTo>
                    <a:pt x="40" y="198"/>
                  </a:lnTo>
                  <a:lnTo>
                    <a:pt x="44" y="198"/>
                  </a:lnTo>
                  <a:lnTo>
                    <a:pt x="44" y="198"/>
                  </a:lnTo>
                  <a:lnTo>
                    <a:pt x="44" y="199"/>
                  </a:lnTo>
                  <a:lnTo>
                    <a:pt x="43" y="199"/>
                  </a:lnTo>
                  <a:lnTo>
                    <a:pt x="40" y="200"/>
                  </a:lnTo>
                  <a:lnTo>
                    <a:pt x="32" y="201"/>
                  </a:lnTo>
                  <a:lnTo>
                    <a:pt x="28" y="202"/>
                  </a:lnTo>
                  <a:lnTo>
                    <a:pt x="24" y="205"/>
                  </a:lnTo>
                  <a:lnTo>
                    <a:pt x="22" y="206"/>
                  </a:lnTo>
                  <a:lnTo>
                    <a:pt x="22" y="208"/>
                  </a:lnTo>
                  <a:lnTo>
                    <a:pt x="22" y="209"/>
                  </a:lnTo>
                  <a:lnTo>
                    <a:pt x="22" y="209"/>
                  </a:lnTo>
                  <a:lnTo>
                    <a:pt x="21" y="212"/>
                  </a:lnTo>
                  <a:lnTo>
                    <a:pt x="17" y="216"/>
                  </a:lnTo>
                  <a:lnTo>
                    <a:pt x="16" y="218"/>
                  </a:lnTo>
                  <a:lnTo>
                    <a:pt x="16" y="222"/>
                  </a:lnTo>
                  <a:lnTo>
                    <a:pt x="17" y="225"/>
                  </a:lnTo>
                  <a:lnTo>
                    <a:pt x="21" y="230"/>
                  </a:lnTo>
                  <a:lnTo>
                    <a:pt x="21" y="230"/>
                  </a:lnTo>
                  <a:lnTo>
                    <a:pt x="22" y="223"/>
                  </a:lnTo>
                  <a:lnTo>
                    <a:pt x="24" y="220"/>
                  </a:lnTo>
                  <a:lnTo>
                    <a:pt x="26" y="218"/>
                  </a:lnTo>
                  <a:lnTo>
                    <a:pt x="29" y="218"/>
                  </a:lnTo>
                  <a:lnTo>
                    <a:pt x="29" y="218"/>
                  </a:lnTo>
                  <a:lnTo>
                    <a:pt x="32" y="218"/>
                  </a:lnTo>
                  <a:lnTo>
                    <a:pt x="36" y="221"/>
                  </a:lnTo>
                  <a:lnTo>
                    <a:pt x="40" y="221"/>
                  </a:lnTo>
                  <a:lnTo>
                    <a:pt x="45" y="218"/>
                  </a:lnTo>
                  <a:lnTo>
                    <a:pt x="45" y="218"/>
                  </a:lnTo>
                  <a:lnTo>
                    <a:pt x="50" y="215"/>
                  </a:lnTo>
                  <a:lnTo>
                    <a:pt x="53" y="213"/>
                  </a:lnTo>
                  <a:lnTo>
                    <a:pt x="59" y="210"/>
                  </a:lnTo>
                  <a:lnTo>
                    <a:pt x="59" y="210"/>
                  </a:lnTo>
                  <a:lnTo>
                    <a:pt x="60" y="213"/>
                  </a:lnTo>
                  <a:lnTo>
                    <a:pt x="61" y="216"/>
                  </a:lnTo>
                  <a:lnTo>
                    <a:pt x="61" y="216"/>
                  </a:lnTo>
                  <a:lnTo>
                    <a:pt x="63" y="217"/>
                  </a:lnTo>
                  <a:lnTo>
                    <a:pt x="65" y="218"/>
                  </a:lnTo>
                  <a:lnTo>
                    <a:pt x="65" y="218"/>
                  </a:lnTo>
                  <a:lnTo>
                    <a:pt x="65" y="218"/>
                  </a:lnTo>
                  <a:lnTo>
                    <a:pt x="65" y="222"/>
                  </a:lnTo>
                  <a:lnTo>
                    <a:pt x="62" y="225"/>
                  </a:lnTo>
                  <a:lnTo>
                    <a:pt x="60" y="228"/>
                  </a:lnTo>
                  <a:lnTo>
                    <a:pt x="60" y="228"/>
                  </a:lnTo>
                  <a:lnTo>
                    <a:pt x="61" y="228"/>
                  </a:lnTo>
                  <a:lnTo>
                    <a:pt x="63" y="228"/>
                  </a:lnTo>
                  <a:lnTo>
                    <a:pt x="68" y="227"/>
                  </a:lnTo>
                  <a:lnTo>
                    <a:pt x="70" y="224"/>
                  </a:lnTo>
                  <a:lnTo>
                    <a:pt x="72" y="221"/>
                  </a:lnTo>
                  <a:lnTo>
                    <a:pt x="72" y="221"/>
                  </a:lnTo>
                  <a:lnTo>
                    <a:pt x="73" y="220"/>
                  </a:lnTo>
                  <a:lnTo>
                    <a:pt x="75" y="220"/>
                  </a:lnTo>
                  <a:lnTo>
                    <a:pt x="77" y="220"/>
                  </a:lnTo>
                  <a:lnTo>
                    <a:pt x="77" y="220"/>
                  </a:lnTo>
                  <a:lnTo>
                    <a:pt x="80" y="218"/>
                  </a:lnTo>
                  <a:lnTo>
                    <a:pt x="81" y="217"/>
                  </a:lnTo>
                  <a:lnTo>
                    <a:pt x="82" y="214"/>
                  </a:lnTo>
                  <a:lnTo>
                    <a:pt x="81" y="210"/>
                  </a:lnTo>
                  <a:lnTo>
                    <a:pt x="81" y="209"/>
                  </a:lnTo>
                  <a:lnTo>
                    <a:pt x="82" y="207"/>
                  </a:lnTo>
                  <a:lnTo>
                    <a:pt x="82" y="207"/>
                  </a:lnTo>
                  <a:lnTo>
                    <a:pt x="88" y="203"/>
                  </a:lnTo>
                  <a:lnTo>
                    <a:pt x="92" y="200"/>
                  </a:lnTo>
                  <a:lnTo>
                    <a:pt x="103" y="195"/>
                  </a:lnTo>
                  <a:lnTo>
                    <a:pt x="103" y="195"/>
                  </a:lnTo>
                  <a:lnTo>
                    <a:pt x="102" y="200"/>
                  </a:lnTo>
                  <a:lnTo>
                    <a:pt x="102" y="205"/>
                  </a:lnTo>
                  <a:lnTo>
                    <a:pt x="103" y="210"/>
                  </a:lnTo>
                  <a:lnTo>
                    <a:pt x="128" y="203"/>
                  </a:lnTo>
                  <a:lnTo>
                    <a:pt x="128" y="203"/>
                  </a:lnTo>
                  <a:lnTo>
                    <a:pt x="128" y="198"/>
                  </a:lnTo>
                  <a:lnTo>
                    <a:pt x="129" y="193"/>
                  </a:lnTo>
                  <a:lnTo>
                    <a:pt x="132" y="187"/>
                  </a:lnTo>
                  <a:lnTo>
                    <a:pt x="135" y="181"/>
                  </a:lnTo>
                  <a:lnTo>
                    <a:pt x="135" y="181"/>
                  </a:lnTo>
                  <a:lnTo>
                    <a:pt x="135" y="184"/>
                  </a:lnTo>
                  <a:lnTo>
                    <a:pt x="135" y="190"/>
                  </a:lnTo>
                  <a:lnTo>
                    <a:pt x="134" y="196"/>
                  </a:lnTo>
                  <a:lnTo>
                    <a:pt x="135" y="200"/>
                  </a:lnTo>
                  <a:lnTo>
                    <a:pt x="136" y="201"/>
                  </a:lnTo>
                  <a:lnTo>
                    <a:pt x="160" y="195"/>
                  </a:lnTo>
                  <a:lnTo>
                    <a:pt x="160" y="195"/>
                  </a:lnTo>
                  <a:lnTo>
                    <a:pt x="160" y="192"/>
                  </a:lnTo>
                  <a:lnTo>
                    <a:pt x="160" y="187"/>
                  </a:lnTo>
                  <a:lnTo>
                    <a:pt x="162" y="179"/>
                  </a:lnTo>
                  <a:lnTo>
                    <a:pt x="162" y="179"/>
                  </a:lnTo>
                  <a:lnTo>
                    <a:pt x="165" y="188"/>
                  </a:lnTo>
                  <a:lnTo>
                    <a:pt x="169" y="196"/>
                  </a:lnTo>
                  <a:lnTo>
                    <a:pt x="174" y="203"/>
                  </a:lnTo>
                  <a:lnTo>
                    <a:pt x="178" y="206"/>
                  </a:lnTo>
                  <a:lnTo>
                    <a:pt x="182" y="208"/>
                  </a:lnTo>
                  <a:lnTo>
                    <a:pt x="182" y="208"/>
                  </a:lnTo>
                  <a:lnTo>
                    <a:pt x="196" y="214"/>
                  </a:lnTo>
                  <a:lnTo>
                    <a:pt x="210" y="218"/>
                  </a:lnTo>
                  <a:lnTo>
                    <a:pt x="246" y="229"/>
                  </a:lnTo>
                  <a:lnTo>
                    <a:pt x="246" y="229"/>
                  </a:lnTo>
                  <a:lnTo>
                    <a:pt x="258" y="232"/>
                  </a:lnTo>
                  <a:lnTo>
                    <a:pt x="266" y="236"/>
                  </a:lnTo>
                  <a:lnTo>
                    <a:pt x="266" y="236"/>
                  </a:lnTo>
                  <a:lnTo>
                    <a:pt x="267" y="237"/>
                  </a:lnTo>
                  <a:lnTo>
                    <a:pt x="267" y="238"/>
                  </a:lnTo>
                  <a:lnTo>
                    <a:pt x="266" y="242"/>
                  </a:lnTo>
                  <a:lnTo>
                    <a:pt x="262" y="244"/>
                  </a:lnTo>
                  <a:lnTo>
                    <a:pt x="262" y="244"/>
                  </a:lnTo>
                  <a:lnTo>
                    <a:pt x="268" y="247"/>
                  </a:lnTo>
                  <a:lnTo>
                    <a:pt x="277" y="253"/>
                  </a:lnTo>
                  <a:lnTo>
                    <a:pt x="277" y="253"/>
                  </a:lnTo>
                  <a:lnTo>
                    <a:pt x="283" y="259"/>
                  </a:lnTo>
                  <a:lnTo>
                    <a:pt x="286" y="266"/>
                  </a:lnTo>
                  <a:lnTo>
                    <a:pt x="290" y="275"/>
                  </a:lnTo>
                  <a:lnTo>
                    <a:pt x="292" y="284"/>
                  </a:lnTo>
                  <a:lnTo>
                    <a:pt x="292" y="284"/>
                  </a:lnTo>
                  <a:lnTo>
                    <a:pt x="293" y="292"/>
                  </a:lnTo>
                  <a:lnTo>
                    <a:pt x="295" y="300"/>
                  </a:lnTo>
                  <a:lnTo>
                    <a:pt x="295" y="307"/>
                  </a:lnTo>
                  <a:lnTo>
                    <a:pt x="293" y="311"/>
                  </a:lnTo>
                  <a:lnTo>
                    <a:pt x="292" y="312"/>
                  </a:lnTo>
                  <a:lnTo>
                    <a:pt x="292" y="312"/>
                  </a:lnTo>
                  <a:lnTo>
                    <a:pt x="291" y="314"/>
                  </a:lnTo>
                  <a:lnTo>
                    <a:pt x="289" y="316"/>
                  </a:lnTo>
                  <a:lnTo>
                    <a:pt x="284" y="317"/>
                  </a:lnTo>
                  <a:lnTo>
                    <a:pt x="277" y="319"/>
                  </a:lnTo>
                  <a:lnTo>
                    <a:pt x="279" y="328"/>
                  </a:lnTo>
                  <a:lnTo>
                    <a:pt x="279" y="328"/>
                  </a:lnTo>
                  <a:lnTo>
                    <a:pt x="285" y="328"/>
                  </a:lnTo>
                  <a:lnTo>
                    <a:pt x="290" y="327"/>
                  </a:lnTo>
                  <a:lnTo>
                    <a:pt x="295" y="326"/>
                  </a:lnTo>
                  <a:lnTo>
                    <a:pt x="295" y="326"/>
                  </a:lnTo>
                  <a:lnTo>
                    <a:pt x="292" y="327"/>
                  </a:lnTo>
                  <a:lnTo>
                    <a:pt x="292" y="327"/>
                  </a:lnTo>
                  <a:lnTo>
                    <a:pt x="290" y="333"/>
                  </a:lnTo>
                  <a:lnTo>
                    <a:pt x="289" y="337"/>
                  </a:lnTo>
                  <a:lnTo>
                    <a:pt x="298" y="344"/>
                  </a:lnTo>
                  <a:lnTo>
                    <a:pt x="298" y="344"/>
                  </a:lnTo>
                  <a:lnTo>
                    <a:pt x="303" y="333"/>
                  </a:lnTo>
                  <a:lnTo>
                    <a:pt x="305" y="329"/>
                  </a:lnTo>
                  <a:lnTo>
                    <a:pt x="307" y="327"/>
                  </a:lnTo>
                  <a:lnTo>
                    <a:pt x="307" y="327"/>
                  </a:lnTo>
                  <a:lnTo>
                    <a:pt x="310" y="327"/>
                  </a:lnTo>
                  <a:lnTo>
                    <a:pt x="313" y="328"/>
                  </a:lnTo>
                  <a:lnTo>
                    <a:pt x="318" y="331"/>
                  </a:lnTo>
                  <a:lnTo>
                    <a:pt x="323" y="333"/>
                  </a:lnTo>
                  <a:lnTo>
                    <a:pt x="328" y="337"/>
                  </a:lnTo>
                  <a:lnTo>
                    <a:pt x="333" y="343"/>
                  </a:lnTo>
                  <a:lnTo>
                    <a:pt x="337" y="349"/>
                  </a:lnTo>
                  <a:lnTo>
                    <a:pt x="341" y="356"/>
                  </a:lnTo>
                  <a:lnTo>
                    <a:pt x="341" y="356"/>
                  </a:lnTo>
                  <a:lnTo>
                    <a:pt x="343" y="362"/>
                  </a:lnTo>
                  <a:lnTo>
                    <a:pt x="343" y="368"/>
                  </a:lnTo>
                  <a:lnTo>
                    <a:pt x="343" y="373"/>
                  </a:lnTo>
                  <a:lnTo>
                    <a:pt x="343" y="380"/>
                  </a:lnTo>
                  <a:lnTo>
                    <a:pt x="342" y="386"/>
                  </a:lnTo>
                  <a:lnTo>
                    <a:pt x="340" y="391"/>
                  </a:lnTo>
                  <a:lnTo>
                    <a:pt x="336" y="394"/>
                  </a:lnTo>
                  <a:lnTo>
                    <a:pt x="331" y="396"/>
                  </a:lnTo>
                  <a:lnTo>
                    <a:pt x="331" y="396"/>
                  </a:lnTo>
                  <a:lnTo>
                    <a:pt x="329" y="396"/>
                  </a:lnTo>
                  <a:lnTo>
                    <a:pt x="326" y="395"/>
                  </a:lnTo>
                  <a:lnTo>
                    <a:pt x="319" y="392"/>
                  </a:lnTo>
                  <a:lnTo>
                    <a:pt x="312" y="388"/>
                  </a:lnTo>
                  <a:lnTo>
                    <a:pt x="308" y="388"/>
                  </a:lnTo>
                  <a:lnTo>
                    <a:pt x="307" y="391"/>
                  </a:lnTo>
                  <a:lnTo>
                    <a:pt x="307" y="391"/>
                  </a:lnTo>
                  <a:lnTo>
                    <a:pt x="305" y="392"/>
                  </a:lnTo>
                  <a:lnTo>
                    <a:pt x="303" y="394"/>
                  </a:lnTo>
                  <a:lnTo>
                    <a:pt x="296" y="398"/>
                  </a:lnTo>
                  <a:lnTo>
                    <a:pt x="293" y="400"/>
                  </a:lnTo>
                  <a:lnTo>
                    <a:pt x="292" y="403"/>
                  </a:lnTo>
                  <a:lnTo>
                    <a:pt x="291" y="408"/>
                  </a:lnTo>
                  <a:lnTo>
                    <a:pt x="292" y="414"/>
                  </a:lnTo>
                  <a:lnTo>
                    <a:pt x="292" y="414"/>
                  </a:lnTo>
                  <a:lnTo>
                    <a:pt x="298" y="408"/>
                  </a:lnTo>
                  <a:lnTo>
                    <a:pt x="300" y="406"/>
                  </a:lnTo>
                  <a:lnTo>
                    <a:pt x="303" y="406"/>
                  </a:lnTo>
                  <a:lnTo>
                    <a:pt x="303" y="406"/>
                  </a:lnTo>
                  <a:lnTo>
                    <a:pt x="304" y="407"/>
                  </a:lnTo>
                  <a:lnTo>
                    <a:pt x="305" y="408"/>
                  </a:lnTo>
                  <a:lnTo>
                    <a:pt x="306" y="410"/>
                  </a:lnTo>
                  <a:lnTo>
                    <a:pt x="306" y="410"/>
                  </a:lnTo>
                  <a:lnTo>
                    <a:pt x="308" y="411"/>
                  </a:lnTo>
                  <a:lnTo>
                    <a:pt x="311" y="411"/>
                  </a:lnTo>
                  <a:lnTo>
                    <a:pt x="316" y="411"/>
                  </a:lnTo>
                  <a:lnTo>
                    <a:pt x="323" y="410"/>
                  </a:lnTo>
                  <a:lnTo>
                    <a:pt x="326" y="410"/>
                  </a:lnTo>
                  <a:lnTo>
                    <a:pt x="326" y="411"/>
                  </a:lnTo>
                  <a:lnTo>
                    <a:pt x="326" y="411"/>
                  </a:lnTo>
                  <a:lnTo>
                    <a:pt x="326" y="413"/>
                  </a:lnTo>
                  <a:lnTo>
                    <a:pt x="325" y="413"/>
                  </a:lnTo>
                  <a:lnTo>
                    <a:pt x="322" y="413"/>
                  </a:lnTo>
                  <a:lnTo>
                    <a:pt x="322" y="413"/>
                  </a:lnTo>
                  <a:lnTo>
                    <a:pt x="310" y="415"/>
                  </a:lnTo>
                  <a:lnTo>
                    <a:pt x="305" y="417"/>
                  </a:lnTo>
                  <a:lnTo>
                    <a:pt x="303" y="420"/>
                  </a:lnTo>
                  <a:lnTo>
                    <a:pt x="303" y="420"/>
                  </a:lnTo>
                  <a:lnTo>
                    <a:pt x="303" y="421"/>
                  </a:lnTo>
                  <a:lnTo>
                    <a:pt x="301" y="423"/>
                  </a:lnTo>
                  <a:lnTo>
                    <a:pt x="301" y="423"/>
                  </a:lnTo>
                  <a:lnTo>
                    <a:pt x="300" y="426"/>
                  </a:lnTo>
                  <a:lnTo>
                    <a:pt x="297" y="429"/>
                  </a:lnTo>
                  <a:lnTo>
                    <a:pt x="295" y="432"/>
                  </a:lnTo>
                  <a:lnTo>
                    <a:pt x="293" y="436"/>
                  </a:lnTo>
                  <a:lnTo>
                    <a:pt x="293" y="439"/>
                  </a:lnTo>
                  <a:lnTo>
                    <a:pt x="293" y="439"/>
                  </a:lnTo>
                  <a:lnTo>
                    <a:pt x="295" y="444"/>
                  </a:lnTo>
                  <a:lnTo>
                    <a:pt x="297" y="446"/>
                  </a:lnTo>
                  <a:lnTo>
                    <a:pt x="299" y="450"/>
                  </a:lnTo>
                  <a:lnTo>
                    <a:pt x="299" y="450"/>
                  </a:lnTo>
                  <a:lnTo>
                    <a:pt x="300" y="447"/>
                  </a:lnTo>
                  <a:lnTo>
                    <a:pt x="300" y="444"/>
                  </a:lnTo>
                  <a:lnTo>
                    <a:pt x="301" y="439"/>
                  </a:lnTo>
                  <a:lnTo>
                    <a:pt x="303" y="437"/>
                  </a:lnTo>
                  <a:lnTo>
                    <a:pt x="304" y="437"/>
                  </a:lnTo>
                  <a:lnTo>
                    <a:pt x="304" y="437"/>
                  </a:lnTo>
                  <a:lnTo>
                    <a:pt x="306" y="437"/>
                  </a:lnTo>
                  <a:lnTo>
                    <a:pt x="307" y="438"/>
                  </a:lnTo>
                  <a:lnTo>
                    <a:pt x="310" y="440"/>
                  </a:lnTo>
                  <a:lnTo>
                    <a:pt x="312" y="440"/>
                  </a:lnTo>
                  <a:lnTo>
                    <a:pt x="312" y="440"/>
                  </a:lnTo>
                  <a:lnTo>
                    <a:pt x="314" y="440"/>
                  </a:lnTo>
                  <a:lnTo>
                    <a:pt x="318" y="438"/>
                  </a:lnTo>
                  <a:lnTo>
                    <a:pt x="323" y="431"/>
                  </a:lnTo>
                  <a:lnTo>
                    <a:pt x="330" y="425"/>
                  </a:lnTo>
                  <a:lnTo>
                    <a:pt x="334" y="423"/>
                  </a:lnTo>
                  <a:lnTo>
                    <a:pt x="336" y="423"/>
                  </a:lnTo>
                  <a:lnTo>
                    <a:pt x="336" y="423"/>
                  </a:lnTo>
                  <a:lnTo>
                    <a:pt x="336" y="424"/>
                  </a:lnTo>
                  <a:lnTo>
                    <a:pt x="335" y="425"/>
                  </a:lnTo>
                  <a:lnTo>
                    <a:pt x="331" y="429"/>
                  </a:lnTo>
                  <a:lnTo>
                    <a:pt x="327" y="433"/>
                  </a:lnTo>
                  <a:lnTo>
                    <a:pt x="325" y="436"/>
                  </a:lnTo>
                  <a:lnTo>
                    <a:pt x="323" y="439"/>
                  </a:lnTo>
                  <a:lnTo>
                    <a:pt x="323" y="439"/>
                  </a:lnTo>
                  <a:lnTo>
                    <a:pt x="323" y="443"/>
                  </a:lnTo>
                  <a:lnTo>
                    <a:pt x="326" y="445"/>
                  </a:lnTo>
                  <a:lnTo>
                    <a:pt x="328" y="447"/>
                  </a:lnTo>
                  <a:lnTo>
                    <a:pt x="329" y="450"/>
                  </a:lnTo>
                  <a:lnTo>
                    <a:pt x="329" y="450"/>
                  </a:lnTo>
                  <a:lnTo>
                    <a:pt x="329" y="452"/>
                  </a:lnTo>
                  <a:lnTo>
                    <a:pt x="331" y="455"/>
                  </a:lnTo>
                  <a:lnTo>
                    <a:pt x="335" y="458"/>
                  </a:lnTo>
                  <a:lnTo>
                    <a:pt x="338" y="459"/>
                  </a:lnTo>
                  <a:lnTo>
                    <a:pt x="344" y="461"/>
                  </a:lnTo>
                  <a:lnTo>
                    <a:pt x="348" y="461"/>
                  </a:lnTo>
                  <a:lnTo>
                    <a:pt x="348" y="461"/>
                  </a:lnTo>
                  <a:lnTo>
                    <a:pt x="346" y="459"/>
                  </a:lnTo>
                  <a:lnTo>
                    <a:pt x="343" y="455"/>
                  </a:lnTo>
                  <a:lnTo>
                    <a:pt x="341" y="451"/>
                  </a:lnTo>
                  <a:lnTo>
                    <a:pt x="340" y="450"/>
                  </a:lnTo>
                  <a:lnTo>
                    <a:pt x="341" y="447"/>
                  </a:lnTo>
                  <a:lnTo>
                    <a:pt x="341" y="447"/>
                  </a:lnTo>
                  <a:lnTo>
                    <a:pt x="342" y="446"/>
                  </a:lnTo>
                  <a:lnTo>
                    <a:pt x="343" y="447"/>
                  </a:lnTo>
                  <a:lnTo>
                    <a:pt x="345" y="447"/>
                  </a:lnTo>
                  <a:lnTo>
                    <a:pt x="349" y="446"/>
                  </a:lnTo>
                  <a:lnTo>
                    <a:pt x="349" y="446"/>
                  </a:lnTo>
                  <a:lnTo>
                    <a:pt x="349" y="444"/>
                  </a:lnTo>
                  <a:lnTo>
                    <a:pt x="348" y="437"/>
                  </a:lnTo>
                  <a:lnTo>
                    <a:pt x="349" y="433"/>
                  </a:lnTo>
                  <a:lnTo>
                    <a:pt x="350" y="429"/>
                  </a:lnTo>
                  <a:lnTo>
                    <a:pt x="353" y="424"/>
                  </a:lnTo>
                  <a:lnTo>
                    <a:pt x="358" y="418"/>
                  </a:lnTo>
                  <a:lnTo>
                    <a:pt x="358" y="418"/>
                  </a:lnTo>
                  <a:lnTo>
                    <a:pt x="360" y="422"/>
                  </a:lnTo>
                  <a:lnTo>
                    <a:pt x="363" y="423"/>
                  </a:lnTo>
                  <a:lnTo>
                    <a:pt x="366" y="424"/>
                  </a:lnTo>
                  <a:lnTo>
                    <a:pt x="366" y="424"/>
                  </a:lnTo>
                  <a:lnTo>
                    <a:pt x="368" y="425"/>
                  </a:lnTo>
                  <a:lnTo>
                    <a:pt x="368" y="426"/>
                  </a:lnTo>
                  <a:lnTo>
                    <a:pt x="370" y="431"/>
                  </a:lnTo>
                  <a:lnTo>
                    <a:pt x="368" y="437"/>
                  </a:lnTo>
                  <a:lnTo>
                    <a:pt x="368" y="437"/>
                  </a:lnTo>
                  <a:lnTo>
                    <a:pt x="371" y="436"/>
                  </a:lnTo>
                  <a:lnTo>
                    <a:pt x="373" y="432"/>
                  </a:lnTo>
                  <a:lnTo>
                    <a:pt x="374" y="426"/>
                  </a:lnTo>
                  <a:lnTo>
                    <a:pt x="375" y="420"/>
                  </a:lnTo>
                  <a:lnTo>
                    <a:pt x="375" y="420"/>
                  </a:lnTo>
                  <a:lnTo>
                    <a:pt x="377" y="418"/>
                  </a:lnTo>
                  <a:lnTo>
                    <a:pt x="380" y="414"/>
                  </a:lnTo>
                  <a:lnTo>
                    <a:pt x="380" y="414"/>
                  </a:lnTo>
                  <a:lnTo>
                    <a:pt x="380" y="411"/>
                  </a:lnTo>
                  <a:lnTo>
                    <a:pt x="379" y="410"/>
                  </a:lnTo>
                  <a:lnTo>
                    <a:pt x="377" y="407"/>
                  </a:lnTo>
                  <a:lnTo>
                    <a:pt x="374" y="405"/>
                  </a:lnTo>
                  <a:lnTo>
                    <a:pt x="373" y="401"/>
                  </a:lnTo>
                  <a:lnTo>
                    <a:pt x="372" y="395"/>
                  </a:lnTo>
                  <a:lnTo>
                    <a:pt x="372" y="388"/>
                  </a:lnTo>
                  <a:lnTo>
                    <a:pt x="372" y="388"/>
                  </a:lnTo>
                  <a:lnTo>
                    <a:pt x="372" y="386"/>
                  </a:lnTo>
                  <a:lnTo>
                    <a:pt x="371" y="385"/>
                  </a:lnTo>
                  <a:lnTo>
                    <a:pt x="367" y="383"/>
                  </a:lnTo>
                  <a:lnTo>
                    <a:pt x="367" y="383"/>
                  </a:lnTo>
                  <a:lnTo>
                    <a:pt x="366" y="379"/>
                  </a:lnTo>
                  <a:lnTo>
                    <a:pt x="366" y="378"/>
                  </a:lnTo>
                  <a:lnTo>
                    <a:pt x="366" y="378"/>
                  </a:lnTo>
                  <a:lnTo>
                    <a:pt x="366" y="378"/>
                  </a:lnTo>
                  <a:lnTo>
                    <a:pt x="371" y="379"/>
                  </a:lnTo>
                  <a:lnTo>
                    <a:pt x="375" y="379"/>
                  </a:lnTo>
                  <a:lnTo>
                    <a:pt x="380" y="378"/>
                  </a:lnTo>
                  <a:lnTo>
                    <a:pt x="380" y="378"/>
                  </a:lnTo>
                  <a:lnTo>
                    <a:pt x="381" y="364"/>
                  </a:lnTo>
                  <a:lnTo>
                    <a:pt x="381" y="357"/>
                  </a:lnTo>
                  <a:lnTo>
                    <a:pt x="381" y="354"/>
                  </a:lnTo>
                  <a:lnTo>
                    <a:pt x="381" y="354"/>
                  </a:lnTo>
                  <a:lnTo>
                    <a:pt x="375" y="354"/>
                  </a:lnTo>
                  <a:lnTo>
                    <a:pt x="372" y="353"/>
                  </a:lnTo>
                  <a:lnTo>
                    <a:pt x="368" y="351"/>
                  </a:lnTo>
                  <a:lnTo>
                    <a:pt x="366" y="349"/>
                  </a:lnTo>
                  <a:lnTo>
                    <a:pt x="366" y="349"/>
                  </a:lnTo>
                  <a:lnTo>
                    <a:pt x="371" y="349"/>
                  </a:lnTo>
                  <a:lnTo>
                    <a:pt x="374" y="349"/>
                  </a:lnTo>
                  <a:lnTo>
                    <a:pt x="378" y="349"/>
                  </a:lnTo>
                  <a:lnTo>
                    <a:pt x="381" y="347"/>
                  </a:lnTo>
                  <a:lnTo>
                    <a:pt x="381" y="347"/>
                  </a:lnTo>
                  <a:lnTo>
                    <a:pt x="380" y="335"/>
                  </a:lnTo>
                  <a:lnTo>
                    <a:pt x="380" y="327"/>
                  </a:lnTo>
                  <a:lnTo>
                    <a:pt x="379" y="325"/>
                  </a:lnTo>
                  <a:lnTo>
                    <a:pt x="379" y="324"/>
                  </a:lnTo>
                  <a:lnTo>
                    <a:pt x="379" y="324"/>
                  </a:lnTo>
                  <a:lnTo>
                    <a:pt x="374" y="325"/>
                  </a:lnTo>
                  <a:lnTo>
                    <a:pt x="371" y="325"/>
                  </a:lnTo>
                  <a:lnTo>
                    <a:pt x="366" y="324"/>
                  </a:lnTo>
                  <a:lnTo>
                    <a:pt x="363" y="322"/>
                  </a:lnTo>
                  <a:lnTo>
                    <a:pt x="363" y="322"/>
                  </a:lnTo>
                  <a:lnTo>
                    <a:pt x="362" y="321"/>
                  </a:lnTo>
                  <a:lnTo>
                    <a:pt x="362" y="319"/>
                  </a:lnTo>
                  <a:lnTo>
                    <a:pt x="360" y="316"/>
                  </a:lnTo>
                  <a:lnTo>
                    <a:pt x="360" y="313"/>
                  </a:lnTo>
                  <a:lnTo>
                    <a:pt x="359" y="312"/>
                  </a:lnTo>
                  <a:lnTo>
                    <a:pt x="358" y="311"/>
                  </a:lnTo>
                  <a:lnTo>
                    <a:pt x="358" y="311"/>
                  </a:lnTo>
                  <a:lnTo>
                    <a:pt x="351" y="309"/>
                  </a:lnTo>
                  <a:lnTo>
                    <a:pt x="345" y="305"/>
                  </a:lnTo>
                  <a:lnTo>
                    <a:pt x="341" y="302"/>
                  </a:lnTo>
                  <a:lnTo>
                    <a:pt x="338" y="299"/>
                  </a:lnTo>
                  <a:lnTo>
                    <a:pt x="338" y="299"/>
                  </a:lnTo>
                  <a:lnTo>
                    <a:pt x="336" y="296"/>
                  </a:lnTo>
                  <a:lnTo>
                    <a:pt x="335" y="292"/>
                  </a:lnTo>
                  <a:lnTo>
                    <a:pt x="335" y="290"/>
                  </a:lnTo>
                  <a:lnTo>
                    <a:pt x="335" y="290"/>
                  </a:lnTo>
                  <a:lnTo>
                    <a:pt x="341" y="292"/>
                  </a:lnTo>
                  <a:lnTo>
                    <a:pt x="344" y="292"/>
                  </a:lnTo>
                  <a:lnTo>
                    <a:pt x="346" y="291"/>
                  </a:lnTo>
                  <a:lnTo>
                    <a:pt x="349" y="273"/>
                  </a:lnTo>
                  <a:lnTo>
                    <a:pt x="349" y="273"/>
                  </a:lnTo>
                  <a:lnTo>
                    <a:pt x="346" y="273"/>
                  </a:lnTo>
                  <a:lnTo>
                    <a:pt x="342" y="272"/>
                  </a:lnTo>
                  <a:lnTo>
                    <a:pt x="342" y="272"/>
                  </a:lnTo>
                  <a:lnTo>
                    <a:pt x="340" y="269"/>
                  </a:lnTo>
                  <a:lnTo>
                    <a:pt x="337" y="267"/>
                  </a:lnTo>
                  <a:lnTo>
                    <a:pt x="335" y="265"/>
                  </a:lnTo>
                  <a:lnTo>
                    <a:pt x="335" y="265"/>
                  </a:lnTo>
                  <a:lnTo>
                    <a:pt x="337" y="266"/>
                  </a:lnTo>
                  <a:lnTo>
                    <a:pt x="342" y="267"/>
                  </a:lnTo>
                  <a:lnTo>
                    <a:pt x="342" y="267"/>
                  </a:lnTo>
                  <a:lnTo>
                    <a:pt x="348" y="267"/>
                  </a:lnTo>
                  <a:lnTo>
                    <a:pt x="349" y="266"/>
                  </a:lnTo>
                  <a:lnTo>
                    <a:pt x="352" y="245"/>
                  </a:lnTo>
                  <a:lnTo>
                    <a:pt x="352" y="245"/>
                  </a:lnTo>
                  <a:lnTo>
                    <a:pt x="348" y="245"/>
                  </a:lnTo>
                  <a:lnTo>
                    <a:pt x="345" y="244"/>
                  </a:lnTo>
                  <a:lnTo>
                    <a:pt x="342" y="243"/>
                  </a:lnTo>
                  <a:lnTo>
                    <a:pt x="341" y="239"/>
                  </a:lnTo>
                  <a:lnTo>
                    <a:pt x="341" y="238"/>
                  </a:lnTo>
                  <a:lnTo>
                    <a:pt x="341" y="238"/>
                  </a:lnTo>
                  <a:lnTo>
                    <a:pt x="348" y="236"/>
                  </a:lnTo>
                  <a:lnTo>
                    <a:pt x="355" y="232"/>
                  </a:lnTo>
                  <a:lnTo>
                    <a:pt x="360" y="228"/>
                  </a:lnTo>
                  <a:lnTo>
                    <a:pt x="366" y="223"/>
                  </a:lnTo>
                  <a:lnTo>
                    <a:pt x="371" y="217"/>
                  </a:lnTo>
                  <a:lnTo>
                    <a:pt x="374" y="210"/>
                  </a:lnTo>
                  <a:lnTo>
                    <a:pt x="377" y="205"/>
                  </a:lnTo>
                  <a:lnTo>
                    <a:pt x="379" y="198"/>
                  </a:lnTo>
                  <a:lnTo>
                    <a:pt x="379" y="198"/>
                  </a:lnTo>
                  <a:lnTo>
                    <a:pt x="383" y="200"/>
                  </a:lnTo>
                  <a:lnTo>
                    <a:pt x="387" y="200"/>
                  </a:lnTo>
                  <a:lnTo>
                    <a:pt x="390" y="200"/>
                  </a:lnTo>
                  <a:lnTo>
                    <a:pt x="390" y="200"/>
                  </a:lnTo>
                  <a:lnTo>
                    <a:pt x="390" y="192"/>
                  </a:lnTo>
                  <a:lnTo>
                    <a:pt x="390" y="183"/>
                  </a:lnTo>
                  <a:lnTo>
                    <a:pt x="390" y="183"/>
                  </a:lnTo>
                  <a:lnTo>
                    <a:pt x="386" y="181"/>
                  </a:lnTo>
                  <a:lnTo>
                    <a:pt x="382" y="180"/>
                  </a:lnTo>
                  <a:lnTo>
                    <a:pt x="380" y="1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11" name="Alaotsikko"/>
          <p:cNvSpPr>
            <a:spLocks noGrp="1"/>
          </p:cNvSpPr>
          <p:nvPr userDrawn="1">
            <p:ph type="subTitle" idx="1"/>
          </p:nvPr>
        </p:nvSpPr>
        <p:spPr>
          <a:xfrm>
            <a:off x="488868" y="4677139"/>
            <a:ext cx="4647027" cy="2016224"/>
          </a:xfrm>
        </p:spPr>
        <p:txBody>
          <a:bodyPr>
            <a:normAutofit/>
          </a:bodyPr>
          <a:lstStyle>
            <a:lvl1pPr marL="0" indent="0" algn="l">
              <a:spcBef>
                <a:spcPts val="0"/>
              </a:spcBef>
              <a:buNone/>
              <a:defRPr sz="2400">
                <a:solidFill>
                  <a:schemeClr val="tx2"/>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p>
        </p:txBody>
      </p:sp>
      <p:sp>
        <p:nvSpPr>
          <p:cNvPr id="10" name="Otsikko"/>
          <p:cNvSpPr>
            <a:spLocks noGrp="1"/>
          </p:cNvSpPr>
          <p:nvPr userDrawn="1">
            <p:ph type="ctrTitle"/>
          </p:nvPr>
        </p:nvSpPr>
        <p:spPr>
          <a:xfrm>
            <a:off x="488869" y="548680"/>
            <a:ext cx="4647025" cy="3956083"/>
          </a:xfrm>
        </p:spPr>
        <p:txBody>
          <a:bodyPr anchor="b" anchorCtr="0">
            <a:noAutofit/>
          </a:bodyPr>
          <a:lstStyle>
            <a:lvl1pPr algn="l">
              <a:defRPr sz="5333">
                <a:solidFill>
                  <a:schemeClr val="tx2"/>
                </a:solidFill>
              </a:defRPr>
            </a:lvl1pPr>
          </a:lstStyle>
          <a:p>
            <a:r>
              <a:rPr lang="fi-FI"/>
              <a:t>Muokkaa ots. perustyyl. napsautt.</a:t>
            </a:r>
          </a:p>
        </p:txBody>
      </p:sp>
    </p:spTree>
    <p:extLst>
      <p:ext uri="{BB962C8B-B14F-4D97-AF65-F5344CB8AC3E}">
        <p14:creationId xmlns:p14="http://schemas.microsoft.com/office/powerpoint/2010/main" val="37903816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8_Otsikko ja sisältö tyhjä">
    <p:spTree>
      <p:nvGrpSpPr>
        <p:cNvPr id="1" name=""/>
        <p:cNvGrpSpPr/>
        <p:nvPr/>
      </p:nvGrpSpPr>
      <p:grpSpPr>
        <a:xfrm>
          <a:off x="0" y="0"/>
          <a:ext cx="0" cy="0"/>
          <a:chOff x="0" y="0"/>
          <a:chExt cx="0" cy="0"/>
        </a:xfrm>
      </p:grpSpPr>
      <p:sp>
        <p:nvSpPr>
          <p:cNvPr id="13"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a:p>
        </p:txBody>
      </p:sp>
      <p:sp>
        <p:nvSpPr>
          <p:cNvPr id="9"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12.6.2025</a:t>
            </a:fld>
            <a:endParaRPr lang="fi-FI"/>
          </a:p>
        </p:txBody>
      </p:sp>
      <p:sp>
        <p:nvSpPr>
          <p:cNvPr id="10"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a:t>  </a:t>
            </a:r>
            <a:r>
              <a:rPr lang="fi-FI" b="0">
                <a:solidFill>
                  <a:schemeClr val="bg1">
                    <a:lumMod val="65000"/>
                  </a:schemeClr>
                </a:solidFill>
              </a:rPr>
              <a:t>|</a:t>
            </a:r>
            <a:endParaRPr lang="fi-FI" sz="800" b="0">
              <a:solidFill>
                <a:schemeClr val="bg1">
                  <a:lumMod val="65000"/>
                </a:schemeClr>
              </a:solidFill>
            </a:endParaRPr>
          </a:p>
        </p:txBody>
      </p:sp>
      <p:sp>
        <p:nvSpPr>
          <p:cNvPr id="3" name="Sisällön paikkamerkki"/>
          <p:cNvSpPr>
            <a:spLocks noGrp="1"/>
          </p:cNvSpPr>
          <p:nvPr>
            <p:ph idx="1"/>
          </p:nvPr>
        </p:nvSpPr>
        <p:spPr>
          <a:xfrm>
            <a:off x="577047" y="1881330"/>
            <a:ext cx="10965805" cy="4524001"/>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8" name="Otsikko"/>
          <p:cNvSpPr>
            <a:spLocks noGrp="1"/>
          </p:cNvSpPr>
          <p:nvPr>
            <p:ph type="title"/>
          </p:nvPr>
        </p:nvSpPr>
        <p:spPr>
          <a:xfrm>
            <a:off x="577047" y="313787"/>
            <a:ext cx="10965805" cy="1299027"/>
          </a:xfrm>
        </p:spPr>
        <p:txBody>
          <a:bodyPr/>
          <a:lstStyle>
            <a:lvl1pPr>
              <a:defRPr>
                <a:solidFill>
                  <a:schemeClr val="tx2"/>
                </a:solidFill>
              </a:defRPr>
            </a:lvl1pPr>
          </a:lstStyle>
          <a:p>
            <a:r>
              <a:rPr lang="fi-FI"/>
              <a:t>Muokkaa ots. perustyyl. napsautt.</a:t>
            </a:r>
          </a:p>
        </p:txBody>
      </p:sp>
    </p:spTree>
    <p:extLst>
      <p:ext uri="{BB962C8B-B14F-4D97-AF65-F5344CB8AC3E}">
        <p14:creationId xmlns:p14="http://schemas.microsoft.com/office/powerpoint/2010/main" val="119543720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Kuvapaikka vaaka">
    <p:spTree>
      <p:nvGrpSpPr>
        <p:cNvPr id="1" name=""/>
        <p:cNvGrpSpPr/>
        <p:nvPr/>
      </p:nvGrpSpPr>
      <p:grpSpPr>
        <a:xfrm>
          <a:off x="0" y="0"/>
          <a:ext cx="0" cy="0"/>
          <a:chOff x="0" y="0"/>
          <a:chExt cx="0" cy="0"/>
        </a:xfrm>
      </p:grpSpPr>
      <p:sp>
        <p:nvSpPr>
          <p:cNvPr id="3" name="Sisällön paikkamerkki"/>
          <p:cNvSpPr>
            <a:spLocks noGrp="1"/>
          </p:cNvSpPr>
          <p:nvPr>
            <p:ph idx="1"/>
          </p:nvPr>
        </p:nvSpPr>
        <p:spPr>
          <a:xfrm>
            <a:off x="0" y="0"/>
            <a:ext cx="12192000" cy="5829267"/>
          </a:xfrm>
        </p:spPr>
        <p:txBody>
          <a:bodyPr/>
          <a:lstStyle/>
          <a:p>
            <a:pPr lvl="0"/>
            <a:r>
              <a:rPr lang="fi-FI"/>
              <a:t>Muokkaa tekstin perustyylejä napsauttamalla</a:t>
            </a:r>
          </a:p>
        </p:txBody>
      </p:sp>
      <p:sp>
        <p:nvSpPr>
          <p:cNvPr id="15" name="Content Placeholder"/>
          <p:cNvSpPr>
            <a:spLocks noGrp="1"/>
          </p:cNvSpPr>
          <p:nvPr>
            <p:ph idx="13"/>
          </p:nvPr>
        </p:nvSpPr>
        <p:spPr>
          <a:xfrm>
            <a:off x="6480043" y="6024241"/>
            <a:ext cx="5711957" cy="615553"/>
          </a:xfrm>
        </p:spPr>
        <p:txBody>
          <a:bodyPr>
            <a:noAutofit/>
          </a:bodyPr>
          <a:lstStyle/>
          <a:p>
            <a:pPr marL="0" lvl="0" indent="0">
              <a:buNone/>
            </a:pPr>
            <a:r>
              <a:rPr lang="fi-FI" sz="1600"/>
              <a:t>Muokkaa tekstin perustyylejä napsauttamalla</a:t>
            </a:r>
          </a:p>
        </p:txBody>
      </p:sp>
      <p:sp>
        <p:nvSpPr>
          <p:cNvPr id="8" name="Otsikko"/>
          <p:cNvSpPr>
            <a:spLocks noGrp="1"/>
          </p:cNvSpPr>
          <p:nvPr>
            <p:ph type="title"/>
          </p:nvPr>
        </p:nvSpPr>
        <p:spPr>
          <a:xfrm>
            <a:off x="577047" y="5829266"/>
            <a:ext cx="5614964" cy="810527"/>
          </a:xfrm>
        </p:spPr>
        <p:txBody>
          <a:bodyPr/>
          <a:lstStyle>
            <a:lvl1pPr>
              <a:defRPr sz="3733">
                <a:solidFill>
                  <a:schemeClr val="tx2"/>
                </a:solidFill>
              </a:defRPr>
            </a:lvl1pPr>
          </a:lstStyle>
          <a:p>
            <a:r>
              <a:rPr lang="fi-FI"/>
              <a:t>Muokkaa ots. perustyyl. napsautt.</a:t>
            </a:r>
          </a:p>
        </p:txBody>
      </p:sp>
    </p:spTree>
    <p:extLst>
      <p:ext uri="{BB962C8B-B14F-4D97-AF65-F5344CB8AC3E}">
        <p14:creationId xmlns:p14="http://schemas.microsoft.com/office/powerpoint/2010/main" val="16647855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4_Title and Content">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p:txBody>
          <a:bodyPr/>
          <a:lstStyle>
            <a:lvl1pPr>
              <a:defRPr>
                <a:solidFill>
                  <a:schemeClr val="bg1"/>
                </a:solidFill>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4" name="Picture 3" descr="A picture containing drawing, window, plate&#10;&#10;Description automatically generated">
            <a:extLst>
              <a:ext uri="{FF2B5EF4-FFF2-40B4-BE49-F238E27FC236}">
                <a16:creationId xmlns:a16="http://schemas.microsoft.com/office/drawing/2014/main" id="{0A9C0D5F-B79D-EE45-9AB9-2E1E66C1C9D8}"/>
              </a:ext>
            </a:extLst>
          </p:cNvPr>
          <p:cNvPicPr>
            <a:picLocks noChangeAspect="1"/>
          </p:cNvPicPr>
          <p:nvPr/>
        </p:nvPicPr>
        <p:blipFill>
          <a:blip r:embed="rId2"/>
          <a:stretch>
            <a:fillRect/>
          </a:stretch>
        </p:blipFill>
        <p:spPr>
          <a:xfrm>
            <a:off x="704045" y="6359422"/>
            <a:ext cx="870755" cy="295383"/>
          </a:xfrm>
          <a:prstGeom prst="rect">
            <a:avLst/>
          </a:prstGeom>
        </p:spPr>
      </p:pic>
      <p:sp>
        <p:nvSpPr>
          <p:cNvPr id="5" name="Rectangle 4">
            <a:extLst>
              <a:ext uri="{FF2B5EF4-FFF2-40B4-BE49-F238E27FC236}">
                <a16:creationId xmlns:a16="http://schemas.microsoft.com/office/drawing/2014/main" id="{7E5DB4D2-6002-D54E-8A8B-5A5D75D3DD8F}"/>
              </a:ext>
            </a:extLst>
          </p:cNvPr>
          <p:cNvSpPr/>
          <p:nvPr/>
        </p:nvSpPr>
        <p:spPr>
          <a:xfrm flipH="1" flipV="1">
            <a:off x="11575412" y="4"/>
            <a:ext cx="621173" cy="6857999"/>
          </a:xfrm>
          <a:prstGeom prst="rect">
            <a:avLst/>
          </a:prstGeom>
          <a:solidFill>
            <a:srgbClr val="FFD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6" name="Rectangle 5">
            <a:extLst>
              <a:ext uri="{FF2B5EF4-FFF2-40B4-BE49-F238E27FC236}">
                <a16:creationId xmlns:a16="http://schemas.microsoft.com/office/drawing/2014/main" id="{F831F71A-7A3C-4D44-9EC6-AA46CBDA29A0}"/>
              </a:ext>
            </a:extLst>
          </p:cNvPr>
          <p:cNvSpPr/>
          <p:nvPr/>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7" name="Rectangle 6">
            <a:extLst>
              <a:ext uri="{FF2B5EF4-FFF2-40B4-BE49-F238E27FC236}">
                <a16:creationId xmlns:a16="http://schemas.microsoft.com/office/drawing/2014/main" id="{3C27258D-3262-BF49-B6F6-DE6DABD8304E}"/>
              </a:ext>
            </a:extLst>
          </p:cNvPr>
          <p:cNvSpPr/>
          <p:nvPr/>
        </p:nvSpPr>
        <p:spPr>
          <a:xfrm flipH="1" flipV="1">
            <a:off x="10763172" y="9612"/>
            <a:ext cx="616589" cy="5003272"/>
          </a:xfrm>
          <a:prstGeom prst="rect">
            <a:avLst/>
          </a:prstGeom>
          <a:solidFill>
            <a:srgbClr val="F56E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8" name="Graphic 7">
            <a:extLst>
              <a:ext uri="{FF2B5EF4-FFF2-40B4-BE49-F238E27FC236}">
                <a16:creationId xmlns:a16="http://schemas.microsoft.com/office/drawing/2014/main" id="{408223A4-2FF7-4449-8417-93DBA0A8F20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pic>
        <p:nvPicPr>
          <p:cNvPr id="9" name="Picture 8" descr="A picture containing drawing, window, plate&#10;&#10;Description automatically generated">
            <a:extLst>
              <a:ext uri="{FF2B5EF4-FFF2-40B4-BE49-F238E27FC236}">
                <a16:creationId xmlns:a16="http://schemas.microsoft.com/office/drawing/2014/main" id="{63E2FCFD-C23B-D149-939B-9A403461F43A}"/>
              </a:ext>
            </a:extLst>
          </p:cNvPr>
          <p:cNvPicPr>
            <a:picLocks noChangeAspect="1"/>
          </p:cNvPicPr>
          <p:nvPr userDrawn="1"/>
        </p:nvPicPr>
        <p:blipFill>
          <a:blip r:embed="rId2"/>
          <a:stretch>
            <a:fillRect/>
          </a:stretch>
        </p:blipFill>
        <p:spPr>
          <a:xfrm>
            <a:off x="704045" y="6359422"/>
            <a:ext cx="870755" cy="295383"/>
          </a:xfrm>
          <a:prstGeom prst="rect">
            <a:avLst/>
          </a:prstGeom>
        </p:spPr>
      </p:pic>
      <p:sp>
        <p:nvSpPr>
          <p:cNvPr id="10" name="Rectangle 9">
            <a:extLst>
              <a:ext uri="{FF2B5EF4-FFF2-40B4-BE49-F238E27FC236}">
                <a16:creationId xmlns:a16="http://schemas.microsoft.com/office/drawing/2014/main" id="{91368778-90DB-A04A-8589-F1C710E212F2}"/>
              </a:ext>
            </a:extLst>
          </p:cNvPr>
          <p:cNvSpPr/>
          <p:nvPr userDrawn="1"/>
        </p:nvSpPr>
        <p:spPr>
          <a:xfrm flipH="1" flipV="1">
            <a:off x="11575412" y="4"/>
            <a:ext cx="621173" cy="6857999"/>
          </a:xfrm>
          <a:prstGeom prst="rect">
            <a:avLst/>
          </a:prstGeom>
          <a:solidFill>
            <a:srgbClr val="FFD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1" name="Rectangle 10">
            <a:extLst>
              <a:ext uri="{FF2B5EF4-FFF2-40B4-BE49-F238E27FC236}">
                <a16:creationId xmlns:a16="http://schemas.microsoft.com/office/drawing/2014/main" id="{3E467D2D-317E-944B-96FD-CC600F86993F}"/>
              </a:ext>
            </a:extLst>
          </p:cNvPr>
          <p:cNvSpPr/>
          <p:nvPr userDrawn="1"/>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2" name="Rectangle 11">
            <a:extLst>
              <a:ext uri="{FF2B5EF4-FFF2-40B4-BE49-F238E27FC236}">
                <a16:creationId xmlns:a16="http://schemas.microsoft.com/office/drawing/2014/main" id="{91D0B82E-EC70-0B49-9AB5-DAE3F8D5B760}"/>
              </a:ext>
            </a:extLst>
          </p:cNvPr>
          <p:cNvSpPr/>
          <p:nvPr userDrawn="1"/>
        </p:nvSpPr>
        <p:spPr>
          <a:xfrm flipH="1" flipV="1">
            <a:off x="10763172" y="9612"/>
            <a:ext cx="616589" cy="5003272"/>
          </a:xfrm>
          <a:prstGeom prst="rect">
            <a:avLst/>
          </a:prstGeom>
          <a:solidFill>
            <a:srgbClr val="F56E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3" name="Graphic 12">
            <a:extLst>
              <a:ext uri="{FF2B5EF4-FFF2-40B4-BE49-F238E27FC236}">
                <a16:creationId xmlns:a16="http://schemas.microsoft.com/office/drawing/2014/main" id="{FD1C68C0-A8B5-3245-B751-B456AA6984CF}"/>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spTree>
    <p:extLst>
      <p:ext uri="{BB962C8B-B14F-4D97-AF65-F5344CB8AC3E}">
        <p14:creationId xmlns:p14="http://schemas.microsoft.com/office/powerpoint/2010/main" val="302631371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0_Kuvapaikka pysty">
    <p:spTree>
      <p:nvGrpSpPr>
        <p:cNvPr id="1" name=""/>
        <p:cNvGrpSpPr/>
        <p:nvPr/>
      </p:nvGrpSpPr>
      <p:grpSpPr>
        <a:xfrm>
          <a:off x="0" y="0"/>
          <a:ext cx="0" cy="0"/>
          <a:chOff x="0" y="0"/>
          <a:chExt cx="0" cy="0"/>
        </a:xfrm>
      </p:grpSpPr>
      <p:sp>
        <p:nvSpPr>
          <p:cNvPr id="12"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a:p>
        </p:txBody>
      </p:sp>
      <p:sp>
        <p:nvSpPr>
          <p:cNvPr id="13"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12.6.2025</a:t>
            </a:fld>
            <a:endParaRPr lang="fi-FI"/>
          </a:p>
        </p:txBody>
      </p:sp>
      <p:sp>
        <p:nvSpPr>
          <p:cNvPr id="14"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a:t>  </a:t>
            </a:r>
            <a:r>
              <a:rPr lang="fi-FI" b="0">
                <a:solidFill>
                  <a:schemeClr val="bg1">
                    <a:lumMod val="65000"/>
                  </a:schemeClr>
                </a:solidFill>
              </a:rPr>
              <a:t>|</a:t>
            </a:r>
            <a:endParaRPr lang="fi-FI" sz="800" b="0">
              <a:solidFill>
                <a:schemeClr val="bg1">
                  <a:lumMod val="65000"/>
                </a:schemeClr>
              </a:solidFill>
            </a:endParaRPr>
          </a:p>
        </p:txBody>
      </p:sp>
      <p:sp>
        <p:nvSpPr>
          <p:cNvPr id="6" name="Content Placeholder"/>
          <p:cNvSpPr>
            <a:spLocks noGrp="1"/>
          </p:cNvSpPr>
          <p:nvPr>
            <p:ph idx="14"/>
          </p:nvPr>
        </p:nvSpPr>
        <p:spPr>
          <a:xfrm>
            <a:off x="335361" y="2319313"/>
            <a:ext cx="2880320" cy="4320480"/>
          </a:xfrm>
        </p:spPr>
        <p:txBody>
          <a:bodyPr>
            <a:normAutofit/>
          </a:bodyPr>
          <a:lstStyle/>
          <a:p>
            <a:pPr lvl="0"/>
            <a:r>
              <a:rPr lang="fi-FI" sz="1867"/>
              <a:t>Muokkaa tekstin perustyylejä napsauttamalla</a:t>
            </a:r>
          </a:p>
        </p:txBody>
      </p:sp>
      <p:sp>
        <p:nvSpPr>
          <p:cNvPr id="3" name="Sisällön paikkamerkki"/>
          <p:cNvSpPr>
            <a:spLocks noGrp="1"/>
          </p:cNvSpPr>
          <p:nvPr>
            <p:ph idx="1"/>
          </p:nvPr>
        </p:nvSpPr>
        <p:spPr>
          <a:xfrm>
            <a:off x="3695733" y="0"/>
            <a:ext cx="8504235" cy="6858000"/>
          </a:xfrm>
        </p:spPr>
        <p:txBody>
          <a:bodyPr/>
          <a:lstStyle/>
          <a:p>
            <a:pPr lvl="0"/>
            <a:r>
              <a:rPr lang="fi-FI"/>
              <a:t>Muokkaa tekstin perustyylejä napsauttamalla</a:t>
            </a:r>
          </a:p>
        </p:txBody>
      </p:sp>
      <p:sp>
        <p:nvSpPr>
          <p:cNvPr id="8" name="Otsikko"/>
          <p:cNvSpPr>
            <a:spLocks noGrp="1"/>
          </p:cNvSpPr>
          <p:nvPr>
            <p:ph type="title"/>
          </p:nvPr>
        </p:nvSpPr>
        <p:spPr>
          <a:xfrm>
            <a:off x="335361" y="277227"/>
            <a:ext cx="2880320" cy="1903635"/>
          </a:xfrm>
        </p:spPr>
        <p:txBody>
          <a:bodyPr/>
          <a:lstStyle>
            <a:lvl1pPr>
              <a:defRPr sz="3733">
                <a:solidFill>
                  <a:schemeClr val="tx2"/>
                </a:solidFill>
              </a:defRPr>
            </a:lvl1pPr>
          </a:lstStyle>
          <a:p>
            <a:r>
              <a:rPr lang="fi-FI"/>
              <a:t>Muokkaa ots. perustyyl. napsautt.</a:t>
            </a:r>
          </a:p>
        </p:txBody>
      </p:sp>
    </p:spTree>
    <p:extLst>
      <p:ext uri="{BB962C8B-B14F-4D97-AF65-F5344CB8AC3E}">
        <p14:creationId xmlns:p14="http://schemas.microsoft.com/office/powerpoint/2010/main" val="361273232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1_Tyhjä">
    <p:spTree>
      <p:nvGrpSpPr>
        <p:cNvPr id="1" name=""/>
        <p:cNvGrpSpPr/>
        <p:nvPr/>
      </p:nvGrpSpPr>
      <p:grpSpPr>
        <a:xfrm>
          <a:off x="0" y="0"/>
          <a:ext cx="0" cy="0"/>
          <a:chOff x="0" y="0"/>
          <a:chExt cx="0" cy="0"/>
        </a:xfrm>
      </p:grpSpPr>
      <p:sp>
        <p:nvSpPr>
          <p:cNvPr id="2" name="Alatunnisteen paikkamerkki 4"/>
          <p:cNvSpPr>
            <a:spLocks noGrp="1"/>
          </p:cNvSpPr>
          <p:nvPr>
            <p:ph type="ftr" sz="quarter" idx="11"/>
          </p:nvPr>
        </p:nvSpPr>
        <p:spPr>
          <a:xfrm>
            <a:off x="1583499" y="6497452"/>
            <a:ext cx="3648405" cy="258163"/>
          </a:xfrm>
          <a:prstGeom prst="rect">
            <a:avLst/>
          </a:prstGeom>
        </p:spPr>
        <p:txBody>
          <a:bodyPr/>
          <a:lstStyle>
            <a:lvl1pPr algn="l">
              <a:defRPr sz="1067">
                <a:solidFill>
                  <a:schemeClr val="tx1">
                    <a:lumMod val="50000"/>
                    <a:lumOff val="50000"/>
                  </a:schemeClr>
                </a:solidFill>
              </a:defRPr>
            </a:lvl1pPr>
          </a:lstStyle>
          <a:p>
            <a:endParaRPr lang="fi-FI"/>
          </a:p>
        </p:txBody>
      </p:sp>
      <p:sp>
        <p:nvSpPr>
          <p:cNvPr id="3" name="Päivämäärän paikkamerkki 3"/>
          <p:cNvSpPr>
            <a:spLocks noGrp="1"/>
          </p:cNvSpPr>
          <p:nvPr>
            <p:ph type="dt" sz="half" idx="2"/>
          </p:nvPr>
        </p:nvSpPr>
        <p:spPr>
          <a:xfrm>
            <a:off x="577047" y="6497452"/>
            <a:ext cx="911424" cy="268139"/>
          </a:xfrm>
          <a:prstGeom prst="rect">
            <a:avLst/>
          </a:prstGeom>
        </p:spPr>
        <p:txBody>
          <a:bodyPr vert="horz" lIns="0" tIns="0" rIns="0" bIns="0" rtlCol="0" anchor="ctr"/>
          <a:lstStyle>
            <a:lvl1pPr algn="l">
              <a:defRPr sz="1067" b="1">
                <a:solidFill>
                  <a:schemeClr val="tx1">
                    <a:lumMod val="50000"/>
                    <a:lumOff val="50000"/>
                  </a:schemeClr>
                </a:solidFill>
              </a:defRPr>
            </a:lvl1pPr>
          </a:lstStyle>
          <a:p>
            <a:fld id="{9504BABE-377C-4042-9CE4-D8BB0ACFBA08}" type="datetime1">
              <a:rPr lang="fi-FI" smtClean="0"/>
              <a:pPr/>
              <a:t>12.6.2025</a:t>
            </a:fld>
            <a:endParaRPr lang="fi-FI"/>
          </a:p>
        </p:txBody>
      </p:sp>
      <p:sp>
        <p:nvSpPr>
          <p:cNvPr id="4" name="Dian numeron paikkamerkki 5"/>
          <p:cNvSpPr>
            <a:spLocks noGrp="1"/>
          </p:cNvSpPr>
          <p:nvPr>
            <p:ph type="sldNum" sz="quarter" idx="12"/>
          </p:nvPr>
        </p:nvSpPr>
        <p:spPr>
          <a:xfrm>
            <a:off x="-1" y="6497453"/>
            <a:ext cx="538948" cy="268137"/>
          </a:xfrm>
          <a:prstGeom prst="rect">
            <a:avLst/>
          </a:prstGeom>
        </p:spPr>
        <p:txBody>
          <a:bodyPr rIns="18000" anchor="ctr"/>
          <a:lstStyle>
            <a:lvl1pPr algn="r">
              <a:defRPr sz="1067" b="1">
                <a:solidFill>
                  <a:schemeClr val="tx1">
                    <a:lumMod val="50000"/>
                    <a:lumOff val="50000"/>
                  </a:schemeClr>
                </a:solidFill>
              </a:defRPr>
            </a:lvl1pPr>
          </a:lstStyle>
          <a:p>
            <a:fld id="{1EA1DD0D-7089-48C5-B116-A19F892CF1D9}" type="slidenum">
              <a:rPr lang="fi-FI" smtClean="0"/>
              <a:pPr/>
              <a:t>‹#›</a:t>
            </a:fld>
            <a:r>
              <a:rPr lang="fi-FI"/>
              <a:t>  </a:t>
            </a:r>
            <a:r>
              <a:rPr lang="fi-FI" b="0">
                <a:solidFill>
                  <a:schemeClr val="bg1">
                    <a:lumMod val="65000"/>
                  </a:schemeClr>
                </a:solidFill>
              </a:rPr>
              <a:t>|</a:t>
            </a:r>
            <a:endParaRPr lang="fi-FI" sz="800" b="0">
              <a:solidFill>
                <a:schemeClr val="bg1">
                  <a:lumMod val="65000"/>
                </a:schemeClr>
              </a:solidFill>
            </a:endParaRPr>
          </a:p>
        </p:txBody>
      </p:sp>
    </p:spTree>
    <p:extLst>
      <p:ext uri="{BB962C8B-B14F-4D97-AF65-F5344CB8AC3E}">
        <p14:creationId xmlns:p14="http://schemas.microsoft.com/office/powerpoint/2010/main" val="72922239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12_Lopetus">
    <p:spTree>
      <p:nvGrpSpPr>
        <p:cNvPr id="1" name=""/>
        <p:cNvGrpSpPr/>
        <p:nvPr/>
      </p:nvGrpSpPr>
      <p:grpSpPr>
        <a:xfrm>
          <a:off x="0" y="0"/>
          <a:ext cx="0" cy="0"/>
          <a:chOff x="0" y="0"/>
          <a:chExt cx="0" cy="0"/>
        </a:xfrm>
      </p:grpSpPr>
      <p:grpSp>
        <p:nvGrpSpPr>
          <p:cNvPr id="13" name="Group 12"/>
          <p:cNvGrpSpPr/>
          <p:nvPr userDrawn="1"/>
        </p:nvGrpSpPr>
        <p:grpSpPr>
          <a:xfrm>
            <a:off x="0" y="1"/>
            <a:ext cx="12192000" cy="6858001"/>
            <a:chOff x="0" y="0"/>
            <a:chExt cx="9144000" cy="5143501"/>
          </a:xfrm>
        </p:grpSpPr>
        <p:sp>
          <p:nvSpPr>
            <p:cNvPr id="2" name="Rectangle 1"/>
            <p:cNvSpPr/>
            <p:nvPr userDrawn="1"/>
          </p:nvSpPr>
          <p:spPr>
            <a:xfrm>
              <a:off x="0" y="0"/>
              <a:ext cx="9144000" cy="51435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5" name="Freeform 5"/>
            <p:cNvSpPr>
              <a:spLocks/>
            </p:cNvSpPr>
            <p:nvPr userDrawn="1"/>
          </p:nvSpPr>
          <p:spPr bwMode="auto">
            <a:xfrm flipH="1">
              <a:off x="0" y="3640138"/>
              <a:ext cx="2425376" cy="1503363"/>
            </a:xfrm>
            <a:custGeom>
              <a:avLst/>
              <a:gdLst>
                <a:gd name="T0" fmla="*/ 1527 w 1527"/>
                <a:gd name="T1" fmla="*/ 947 h 947"/>
                <a:gd name="T2" fmla="*/ 1527 w 1527"/>
                <a:gd name="T3" fmla="*/ 491 h 947"/>
                <a:gd name="T4" fmla="*/ 1527 w 1527"/>
                <a:gd name="T5" fmla="*/ 491 h 947"/>
                <a:gd name="T6" fmla="*/ 1291 w 1527"/>
                <a:gd name="T7" fmla="*/ 382 h 947"/>
                <a:gd name="T8" fmla="*/ 1175 w 1527"/>
                <a:gd name="T9" fmla="*/ 327 h 947"/>
                <a:gd name="T10" fmla="*/ 1118 w 1527"/>
                <a:gd name="T11" fmla="*/ 299 h 947"/>
                <a:gd name="T12" fmla="*/ 1060 w 1527"/>
                <a:gd name="T13" fmla="*/ 270 h 947"/>
                <a:gd name="T14" fmla="*/ 1003 w 1527"/>
                <a:gd name="T15" fmla="*/ 241 h 947"/>
                <a:gd name="T16" fmla="*/ 946 w 1527"/>
                <a:gd name="T17" fmla="*/ 210 h 947"/>
                <a:gd name="T18" fmla="*/ 889 w 1527"/>
                <a:gd name="T19" fmla="*/ 179 h 947"/>
                <a:gd name="T20" fmla="*/ 833 w 1527"/>
                <a:gd name="T21" fmla="*/ 146 h 947"/>
                <a:gd name="T22" fmla="*/ 777 w 1527"/>
                <a:gd name="T23" fmla="*/ 111 h 947"/>
                <a:gd name="T24" fmla="*/ 722 w 1527"/>
                <a:gd name="T25" fmla="*/ 76 h 947"/>
                <a:gd name="T26" fmla="*/ 667 w 1527"/>
                <a:gd name="T27" fmla="*/ 39 h 947"/>
                <a:gd name="T28" fmla="*/ 612 w 1527"/>
                <a:gd name="T29" fmla="*/ 0 h 947"/>
                <a:gd name="T30" fmla="*/ 612 w 1527"/>
                <a:gd name="T31" fmla="*/ 0 h 947"/>
                <a:gd name="T32" fmla="*/ 569 w 1527"/>
                <a:gd name="T33" fmla="*/ 70 h 947"/>
                <a:gd name="T34" fmla="*/ 527 w 1527"/>
                <a:gd name="T35" fmla="*/ 137 h 947"/>
                <a:gd name="T36" fmla="*/ 486 w 1527"/>
                <a:gd name="T37" fmla="*/ 202 h 947"/>
                <a:gd name="T38" fmla="*/ 444 w 1527"/>
                <a:gd name="T39" fmla="*/ 265 h 947"/>
                <a:gd name="T40" fmla="*/ 363 w 1527"/>
                <a:gd name="T41" fmla="*/ 386 h 947"/>
                <a:gd name="T42" fmla="*/ 283 w 1527"/>
                <a:gd name="T43" fmla="*/ 502 h 947"/>
                <a:gd name="T44" fmla="*/ 207 w 1527"/>
                <a:gd name="T45" fmla="*/ 614 h 947"/>
                <a:gd name="T46" fmla="*/ 170 w 1527"/>
                <a:gd name="T47" fmla="*/ 669 h 947"/>
                <a:gd name="T48" fmla="*/ 134 w 1527"/>
                <a:gd name="T49" fmla="*/ 724 h 947"/>
                <a:gd name="T50" fmla="*/ 99 w 1527"/>
                <a:gd name="T51" fmla="*/ 779 h 947"/>
                <a:gd name="T52" fmla="*/ 65 w 1527"/>
                <a:gd name="T53" fmla="*/ 835 h 947"/>
                <a:gd name="T54" fmla="*/ 32 w 1527"/>
                <a:gd name="T55" fmla="*/ 890 h 947"/>
                <a:gd name="T56" fmla="*/ 0 w 1527"/>
                <a:gd name="T57" fmla="*/ 947 h 947"/>
                <a:gd name="T58" fmla="*/ 1527 w 1527"/>
                <a:gd name="T59"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7" h="947">
                  <a:moveTo>
                    <a:pt x="1527" y="947"/>
                  </a:moveTo>
                  <a:lnTo>
                    <a:pt x="1527" y="491"/>
                  </a:lnTo>
                  <a:lnTo>
                    <a:pt x="1527" y="491"/>
                  </a:lnTo>
                  <a:lnTo>
                    <a:pt x="1291" y="382"/>
                  </a:lnTo>
                  <a:lnTo>
                    <a:pt x="1175" y="327"/>
                  </a:lnTo>
                  <a:lnTo>
                    <a:pt x="1118" y="299"/>
                  </a:lnTo>
                  <a:lnTo>
                    <a:pt x="1060" y="270"/>
                  </a:lnTo>
                  <a:lnTo>
                    <a:pt x="1003" y="241"/>
                  </a:lnTo>
                  <a:lnTo>
                    <a:pt x="946" y="210"/>
                  </a:lnTo>
                  <a:lnTo>
                    <a:pt x="889" y="179"/>
                  </a:lnTo>
                  <a:lnTo>
                    <a:pt x="833" y="146"/>
                  </a:lnTo>
                  <a:lnTo>
                    <a:pt x="777" y="111"/>
                  </a:lnTo>
                  <a:lnTo>
                    <a:pt x="722" y="76"/>
                  </a:lnTo>
                  <a:lnTo>
                    <a:pt x="667" y="39"/>
                  </a:lnTo>
                  <a:lnTo>
                    <a:pt x="612" y="0"/>
                  </a:lnTo>
                  <a:lnTo>
                    <a:pt x="612" y="0"/>
                  </a:lnTo>
                  <a:lnTo>
                    <a:pt x="569" y="70"/>
                  </a:lnTo>
                  <a:lnTo>
                    <a:pt x="527" y="137"/>
                  </a:lnTo>
                  <a:lnTo>
                    <a:pt x="486" y="202"/>
                  </a:lnTo>
                  <a:lnTo>
                    <a:pt x="444" y="265"/>
                  </a:lnTo>
                  <a:lnTo>
                    <a:pt x="363" y="386"/>
                  </a:lnTo>
                  <a:lnTo>
                    <a:pt x="283" y="502"/>
                  </a:lnTo>
                  <a:lnTo>
                    <a:pt x="207" y="614"/>
                  </a:lnTo>
                  <a:lnTo>
                    <a:pt x="170" y="669"/>
                  </a:lnTo>
                  <a:lnTo>
                    <a:pt x="134" y="724"/>
                  </a:lnTo>
                  <a:lnTo>
                    <a:pt x="99" y="779"/>
                  </a:lnTo>
                  <a:lnTo>
                    <a:pt x="65" y="835"/>
                  </a:lnTo>
                  <a:lnTo>
                    <a:pt x="32" y="890"/>
                  </a:lnTo>
                  <a:lnTo>
                    <a:pt x="0" y="947"/>
                  </a:lnTo>
                  <a:lnTo>
                    <a:pt x="1527" y="947"/>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 name="Freeform 6"/>
            <p:cNvSpPr>
              <a:spLocks/>
            </p:cNvSpPr>
            <p:nvPr userDrawn="1"/>
          </p:nvSpPr>
          <p:spPr bwMode="auto">
            <a:xfrm flipH="1">
              <a:off x="0" y="2641600"/>
              <a:ext cx="1453319" cy="1671638"/>
            </a:xfrm>
            <a:custGeom>
              <a:avLst/>
              <a:gdLst>
                <a:gd name="T0" fmla="*/ 915 w 915"/>
                <a:gd name="T1" fmla="*/ 0 h 1053"/>
                <a:gd name="T2" fmla="*/ 915 w 915"/>
                <a:gd name="T3" fmla="*/ 0 h 1053"/>
                <a:gd name="T4" fmla="*/ 854 w 915"/>
                <a:gd name="T5" fmla="*/ 29 h 1053"/>
                <a:gd name="T6" fmla="*/ 795 w 915"/>
                <a:gd name="T7" fmla="*/ 62 h 1053"/>
                <a:gd name="T8" fmla="*/ 735 w 915"/>
                <a:gd name="T9" fmla="*/ 97 h 1053"/>
                <a:gd name="T10" fmla="*/ 675 w 915"/>
                <a:gd name="T11" fmla="*/ 133 h 1053"/>
                <a:gd name="T12" fmla="*/ 617 w 915"/>
                <a:gd name="T13" fmla="*/ 171 h 1053"/>
                <a:gd name="T14" fmla="*/ 559 w 915"/>
                <a:gd name="T15" fmla="*/ 210 h 1053"/>
                <a:gd name="T16" fmla="*/ 500 w 915"/>
                <a:gd name="T17" fmla="*/ 251 h 1053"/>
                <a:gd name="T18" fmla="*/ 443 w 915"/>
                <a:gd name="T19" fmla="*/ 294 h 1053"/>
                <a:gd name="T20" fmla="*/ 329 w 915"/>
                <a:gd name="T21" fmla="*/ 378 h 1053"/>
                <a:gd name="T22" fmla="*/ 218 w 915"/>
                <a:gd name="T23" fmla="*/ 465 h 1053"/>
                <a:gd name="T24" fmla="*/ 108 w 915"/>
                <a:gd name="T25" fmla="*/ 549 h 1053"/>
                <a:gd name="T26" fmla="*/ 53 w 915"/>
                <a:gd name="T27" fmla="*/ 589 h 1053"/>
                <a:gd name="T28" fmla="*/ 0 w 915"/>
                <a:gd name="T29" fmla="*/ 629 h 1053"/>
                <a:gd name="T30" fmla="*/ 0 w 915"/>
                <a:gd name="T31" fmla="*/ 629 h 1053"/>
                <a:gd name="T32" fmla="*/ 0 w 915"/>
                <a:gd name="T33" fmla="*/ 629 h 1053"/>
                <a:gd name="T34" fmla="*/ 53 w 915"/>
                <a:gd name="T35" fmla="*/ 667 h 1053"/>
                <a:gd name="T36" fmla="*/ 107 w 915"/>
                <a:gd name="T37" fmla="*/ 704 h 1053"/>
                <a:gd name="T38" fmla="*/ 161 w 915"/>
                <a:gd name="T39" fmla="*/ 739 h 1053"/>
                <a:gd name="T40" fmla="*/ 216 w 915"/>
                <a:gd name="T41" fmla="*/ 774 h 1053"/>
                <a:gd name="T42" fmla="*/ 272 w 915"/>
                <a:gd name="T43" fmla="*/ 808 h 1053"/>
                <a:gd name="T44" fmla="*/ 328 w 915"/>
                <a:gd name="T45" fmla="*/ 839 h 1053"/>
                <a:gd name="T46" fmla="*/ 384 w 915"/>
                <a:gd name="T47" fmla="*/ 870 h 1053"/>
                <a:gd name="T48" fmla="*/ 442 w 915"/>
                <a:gd name="T49" fmla="*/ 899 h 1053"/>
                <a:gd name="T50" fmla="*/ 500 w 915"/>
                <a:gd name="T51" fmla="*/ 926 h 1053"/>
                <a:gd name="T52" fmla="*/ 559 w 915"/>
                <a:gd name="T53" fmla="*/ 951 h 1053"/>
                <a:gd name="T54" fmla="*/ 617 w 915"/>
                <a:gd name="T55" fmla="*/ 973 h 1053"/>
                <a:gd name="T56" fmla="*/ 675 w 915"/>
                <a:gd name="T57" fmla="*/ 994 h 1053"/>
                <a:gd name="T58" fmla="*/ 735 w 915"/>
                <a:gd name="T59" fmla="*/ 1012 h 1053"/>
                <a:gd name="T60" fmla="*/ 795 w 915"/>
                <a:gd name="T61" fmla="*/ 1028 h 1053"/>
                <a:gd name="T62" fmla="*/ 854 w 915"/>
                <a:gd name="T63" fmla="*/ 1042 h 1053"/>
                <a:gd name="T64" fmla="*/ 885 w 915"/>
                <a:gd name="T65" fmla="*/ 1048 h 1053"/>
                <a:gd name="T66" fmla="*/ 915 w 915"/>
                <a:gd name="T67" fmla="*/ 1053 h 1053"/>
                <a:gd name="T68" fmla="*/ 915 w 915"/>
                <a:gd name="T69" fmla="*/ 0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5" h="1053">
                  <a:moveTo>
                    <a:pt x="915" y="0"/>
                  </a:moveTo>
                  <a:lnTo>
                    <a:pt x="915" y="0"/>
                  </a:lnTo>
                  <a:lnTo>
                    <a:pt x="854" y="29"/>
                  </a:lnTo>
                  <a:lnTo>
                    <a:pt x="795" y="62"/>
                  </a:lnTo>
                  <a:lnTo>
                    <a:pt x="735" y="97"/>
                  </a:lnTo>
                  <a:lnTo>
                    <a:pt x="675" y="133"/>
                  </a:lnTo>
                  <a:lnTo>
                    <a:pt x="617" y="171"/>
                  </a:lnTo>
                  <a:lnTo>
                    <a:pt x="559" y="210"/>
                  </a:lnTo>
                  <a:lnTo>
                    <a:pt x="500" y="251"/>
                  </a:lnTo>
                  <a:lnTo>
                    <a:pt x="443" y="294"/>
                  </a:lnTo>
                  <a:lnTo>
                    <a:pt x="329" y="378"/>
                  </a:lnTo>
                  <a:lnTo>
                    <a:pt x="218" y="465"/>
                  </a:lnTo>
                  <a:lnTo>
                    <a:pt x="108" y="549"/>
                  </a:lnTo>
                  <a:lnTo>
                    <a:pt x="53" y="589"/>
                  </a:lnTo>
                  <a:lnTo>
                    <a:pt x="0" y="629"/>
                  </a:lnTo>
                  <a:lnTo>
                    <a:pt x="0" y="629"/>
                  </a:lnTo>
                  <a:lnTo>
                    <a:pt x="0" y="629"/>
                  </a:lnTo>
                  <a:lnTo>
                    <a:pt x="53" y="667"/>
                  </a:lnTo>
                  <a:lnTo>
                    <a:pt x="107" y="704"/>
                  </a:lnTo>
                  <a:lnTo>
                    <a:pt x="161" y="739"/>
                  </a:lnTo>
                  <a:lnTo>
                    <a:pt x="216" y="774"/>
                  </a:lnTo>
                  <a:lnTo>
                    <a:pt x="272" y="808"/>
                  </a:lnTo>
                  <a:lnTo>
                    <a:pt x="328" y="839"/>
                  </a:lnTo>
                  <a:lnTo>
                    <a:pt x="384" y="870"/>
                  </a:lnTo>
                  <a:lnTo>
                    <a:pt x="442" y="899"/>
                  </a:lnTo>
                  <a:lnTo>
                    <a:pt x="500" y="926"/>
                  </a:lnTo>
                  <a:lnTo>
                    <a:pt x="559" y="951"/>
                  </a:lnTo>
                  <a:lnTo>
                    <a:pt x="617" y="973"/>
                  </a:lnTo>
                  <a:lnTo>
                    <a:pt x="675" y="994"/>
                  </a:lnTo>
                  <a:lnTo>
                    <a:pt x="735" y="1012"/>
                  </a:lnTo>
                  <a:lnTo>
                    <a:pt x="795" y="1028"/>
                  </a:lnTo>
                  <a:lnTo>
                    <a:pt x="854" y="1042"/>
                  </a:lnTo>
                  <a:lnTo>
                    <a:pt x="885" y="1048"/>
                  </a:lnTo>
                  <a:lnTo>
                    <a:pt x="915" y="1053"/>
                  </a:lnTo>
                  <a:lnTo>
                    <a:pt x="915" y="0"/>
                  </a:lnTo>
                  <a:close/>
                </a:path>
              </a:pathLst>
            </a:custGeom>
            <a:solidFill>
              <a:srgbClr val="9BA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 name="Freeform 7"/>
            <p:cNvSpPr>
              <a:spLocks/>
            </p:cNvSpPr>
            <p:nvPr userDrawn="1"/>
          </p:nvSpPr>
          <p:spPr bwMode="auto">
            <a:xfrm flipH="1">
              <a:off x="625801" y="0"/>
              <a:ext cx="2544500" cy="3640138"/>
            </a:xfrm>
            <a:custGeom>
              <a:avLst/>
              <a:gdLst>
                <a:gd name="T0" fmla="*/ 46 w 1602"/>
                <a:gd name="T1" fmla="*/ 0 h 2293"/>
                <a:gd name="T2" fmla="*/ 27 w 1602"/>
                <a:gd name="T3" fmla="*/ 79 h 2293"/>
                <a:gd name="T4" fmla="*/ 13 w 1602"/>
                <a:gd name="T5" fmla="*/ 158 h 2293"/>
                <a:gd name="T6" fmla="*/ 5 w 1602"/>
                <a:gd name="T7" fmla="*/ 236 h 2293"/>
                <a:gd name="T8" fmla="*/ 0 w 1602"/>
                <a:gd name="T9" fmla="*/ 315 h 2293"/>
                <a:gd name="T10" fmla="*/ 1 w 1602"/>
                <a:gd name="T11" fmla="*/ 394 h 2293"/>
                <a:gd name="T12" fmla="*/ 7 w 1602"/>
                <a:gd name="T13" fmla="*/ 473 h 2293"/>
                <a:gd name="T14" fmla="*/ 16 w 1602"/>
                <a:gd name="T15" fmla="*/ 551 h 2293"/>
                <a:gd name="T16" fmla="*/ 27 w 1602"/>
                <a:gd name="T17" fmla="*/ 630 h 2293"/>
                <a:gd name="T18" fmla="*/ 43 w 1602"/>
                <a:gd name="T19" fmla="*/ 708 h 2293"/>
                <a:gd name="T20" fmla="*/ 80 w 1602"/>
                <a:gd name="T21" fmla="*/ 862 h 2293"/>
                <a:gd name="T22" fmla="*/ 124 w 1602"/>
                <a:gd name="T23" fmla="*/ 1014 h 2293"/>
                <a:gd name="T24" fmla="*/ 195 w 1602"/>
                <a:gd name="T25" fmla="*/ 1236 h 2293"/>
                <a:gd name="T26" fmla="*/ 209 w 1602"/>
                <a:gd name="T27" fmla="*/ 1277 h 2293"/>
                <a:gd name="T28" fmla="*/ 242 w 1602"/>
                <a:gd name="T29" fmla="*/ 1358 h 2293"/>
                <a:gd name="T30" fmla="*/ 279 w 1602"/>
                <a:gd name="T31" fmla="*/ 1437 h 2293"/>
                <a:gd name="T32" fmla="*/ 322 w 1602"/>
                <a:gd name="T33" fmla="*/ 1514 h 2293"/>
                <a:gd name="T34" fmla="*/ 369 w 1602"/>
                <a:gd name="T35" fmla="*/ 1590 h 2293"/>
                <a:gd name="T36" fmla="*/ 420 w 1602"/>
                <a:gd name="T37" fmla="*/ 1662 h 2293"/>
                <a:gd name="T38" fmla="*/ 474 w 1602"/>
                <a:gd name="T39" fmla="*/ 1733 h 2293"/>
                <a:gd name="T40" fmla="*/ 531 w 1602"/>
                <a:gd name="T41" fmla="*/ 1801 h 2293"/>
                <a:gd name="T42" fmla="*/ 590 w 1602"/>
                <a:gd name="T43" fmla="*/ 1869 h 2293"/>
                <a:gd name="T44" fmla="*/ 652 w 1602"/>
                <a:gd name="T45" fmla="*/ 1933 h 2293"/>
                <a:gd name="T46" fmla="*/ 749 w 1602"/>
                <a:gd name="T47" fmla="*/ 2025 h 2293"/>
                <a:gd name="T48" fmla="*/ 881 w 1602"/>
                <a:gd name="T49" fmla="*/ 2139 h 2293"/>
                <a:gd name="T50" fmla="*/ 1014 w 1602"/>
                <a:gd name="T51" fmla="*/ 2244 h 2293"/>
                <a:gd name="T52" fmla="*/ 1081 w 1602"/>
                <a:gd name="T53" fmla="*/ 2293 h 2293"/>
                <a:gd name="T54" fmla="*/ 1107 w 1602"/>
                <a:gd name="T55" fmla="*/ 2266 h 2293"/>
                <a:gd name="T56" fmla="*/ 1157 w 1602"/>
                <a:gd name="T57" fmla="*/ 2210 h 2293"/>
                <a:gd name="T58" fmla="*/ 1206 w 1602"/>
                <a:gd name="T59" fmla="*/ 2151 h 2293"/>
                <a:gd name="T60" fmla="*/ 1249 w 1602"/>
                <a:gd name="T61" fmla="*/ 2090 h 2293"/>
                <a:gd name="T62" fmla="*/ 1290 w 1602"/>
                <a:gd name="T63" fmla="*/ 2027 h 2293"/>
                <a:gd name="T64" fmla="*/ 1328 w 1602"/>
                <a:gd name="T65" fmla="*/ 1963 h 2293"/>
                <a:gd name="T66" fmla="*/ 1363 w 1602"/>
                <a:gd name="T67" fmla="*/ 1898 h 2293"/>
                <a:gd name="T68" fmla="*/ 1396 w 1602"/>
                <a:gd name="T69" fmla="*/ 1830 h 2293"/>
                <a:gd name="T70" fmla="*/ 1425 w 1602"/>
                <a:gd name="T71" fmla="*/ 1762 h 2293"/>
                <a:gd name="T72" fmla="*/ 1452 w 1602"/>
                <a:gd name="T73" fmla="*/ 1692 h 2293"/>
                <a:gd name="T74" fmla="*/ 1475 w 1602"/>
                <a:gd name="T75" fmla="*/ 1620 h 2293"/>
                <a:gd name="T76" fmla="*/ 1508 w 1602"/>
                <a:gd name="T77" fmla="*/ 1511 h 2293"/>
                <a:gd name="T78" fmla="*/ 1542 w 1602"/>
                <a:gd name="T79" fmla="*/ 1362 h 2293"/>
                <a:gd name="T80" fmla="*/ 1568 w 1602"/>
                <a:gd name="T81" fmla="*/ 1211 h 2293"/>
                <a:gd name="T82" fmla="*/ 1586 w 1602"/>
                <a:gd name="T83" fmla="*/ 1058 h 2293"/>
                <a:gd name="T84" fmla="*/ 1597 w 1602"/>
                <a:gd name="T85" fmla="*/ 902 h 2293"/>
                <a:gd name="T86" fmla="*/ 1602 w 1602"/>
                <a:gd name="T87" fmla="*/ 747 h 2293"/>
                <a:gd name="T88" fmla="*/ 1601 w 1602"/>
                <a:gd name="T89" fmla="*/ 593 h 2293"/>
                <a:gd name="T90" fmla="*/ 1597 w 1602"/>
                <a:gd name="T91" fmla="*/ 440 h 2293"/>
                <a:gd name="T92" fmla="*/ 1588 w 1602"/>
                <a:gd name="T93" fmla="*/ 290 h 2293"/>
                <a:gd name="T94" fmla="*/ 1577 w 1602"/>
                <a:gd name="T95" fmla="*/ 143 h 2293"/>
                <a:gd name="T96" fmla="*/ 46 w 1602"/>
                <a:gd name="T97" fmla="*/ 0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2" h="2293">
                  <a:moveTo>
                    <a:pt x="46" y="0"/>
                  </a:moveTo>
                  <a:lnTo>
                    <a:pt x="46" y="0"/>
                  </a:lnTo>
                  <a:lnTo>
                    <a:pt x="36" y="39"/>
                  </a:lnTo>
                  <a:lnTo>
                    <a:pt x="27" y="79"/>
                  </a:lnTo>
                  <a:lnTo>
                    <a:pt x="19" y="118"/>
                  </a:lnTo>
                  <a:lnTo>
                    <a:pt x="13" y="158"/>
                  </a:lnTo>
                  <a:lnTo>
                    <a:pt x="8" y="197"/>
                  </a:lnTo>
                  <a:lnTo>
                    <a:pt x="5" y="236"/>
                  </a:lnTo>
                  <a:lnTo>
                    <a:pt x="2" y="276"/>
                  </a:lnTo>
                  <a:lnTo>
                    <a:pt x="0" y="315"/>
                  </a:lnTo>
                  <a:lnTo>
                    <a:pt x="0" y="354"/>
                  </a:lnTo>
                  <a:lnTo>
                    <a:pt x="1" y="394"/>
                  </a:lnTo>
                  <a:lnTo>
                    <a:pt x="4" y="433"/>
                  </a:lnTo>
                  <a:lnTo>
                    <a:pt x="7" y="473"/>
                  </a:lnTo>
                  <a:lnTo>
                    <a:pt x="10" y="512"/>
                  </a:lnTo>
                  <a:lnTo>
                    <a:pt x="16" y="551"/>
                  </a:lnTo>
                  <a:lnTo>
                    <a:pt x="22" y="591"/>
                  </a:lnTo>
                  <a:lnTo>
                    <a:pt x="27" y="630"/>
                  </a:lnTo>
                  <a:lnTo>
                    <a:pt x="35" y="668"/>
                  </a:lnTo>
                  <a:lnTo>
                    <a:pt x="43" y="708"/>
                  </a:lnTo>
                  <a:lnTo>
                    <a:pt x="60" y="785"/>
                  </a:lnTo>
                  <a:lnTo>
                    <a:pt x="80" y="862"/>
                  </a:lnTo>
                  <a:lnTo>
                    <a:pt x="101" y="938"/>
                  </a:lnTo>
                  <a:lnTo>
                    <a:pt x="124" y="1014"/>
                  </a:lnTo>
                  <a:lnTo>
                    <a:pt x="147" y="1089"/>
                  </a:lnTo>
                  <a:lnTo>
                    <a:pt x="195" y="1236"/>
                  </a:lnTo>
                  <a:lnTo>
                    <a:pt x="195" y="1236"/>
                  </a:lnTo>
                  <a:lnTo>
                    <a:pt x="209" y="1277"/>
                  </a:lnTo>
                  <a:lnTo>
                    <a:pt x="224" y="1319"/>
                  </a:lnTo>
                  <a:lnTo>
                    <a:pt x="242" y="1358"/>
                  </a:lnTo>
                  <a:lnTo>
                    <a:pt x="260" y="1398"/>
                  </a:lnTo>
                  <a:lnTo>
                    <a:pt x="279" y="1437"/>
                  </a:lnTo>
                  <a:lnTo>
                    <a:pt x="299" y="1476"/>
                  </a:lnTo>
                  <a:lnTo>
                    <a:pt x="322" y="1514"/>
                  </a:lnTo>
                  <a:lnTo>
                    <a:pt x="344" y="1551"/>
                  </a:lnTo>
                  <a:lnTo>
                    <a:pt x="369" y="1590"/>
                  </a:lnTo>
                  <a:lnTo>
                    <a:pt x="394" y="1626"/>
                  </a:lnTo>
                  <a:lnTo>
                    <a:pt x="420" y="1662"/>
                  </a:lnTo>
                  <a:lnTo>
                    <a:pt x="445" y="1698"/>
                  </a:lnTo>
                  <a:lnTo>
                    <a:pt x="474" y="1733"/>
                  </a:lnTo>
                  <a:lnTo>
                    <a:pt x="502" y="1767"/>
                  </a:lnTo>
                  <a:lnTo>
                    <a:pt x="531" y="1801"/>
                  </a:lnTo>
                  <a:lnTo>
                    <a:pt x="560" y="1835"/>
                  </a:lnTo>
                  <a:lnTo>
                    <a:pt x="590" y="1869"/>
                  </a:lnTo>
                  <a:lnTo>
                    <a:pt x="621" y="1900"/>
                  </a:lnTo>
                  <a:lnTo>
                    <a:pt x="652" y="1933"/>
                  </a:lnTo>
                  <a:lnTo>
                    <a:pt x="685" y="1963"/>
                  </a:lnTo>
                  <a:lnTo>
                    <a:pt x="749" y="2025"/>
                  </a:lnTo>
                  <a:lnTo>
                    <a:pt x="814" y="2084"/>
                  </a:lnTo>
                  <a:lnTo>
                    <a:pt x="881" y="2139"/>
                  </a:lnTo>
                  <a:lnTo>
                    <a:pt x="948" y="2193"/>
                  </a:lnTo>
                  <a:lnTo>
                    <a:pt x="1014" y="2244"/>
                  </a:lnTo>
                  <a:lnTo>
                    <a:pt x="1081" y="2293"/>
                  </a:lnTo>
                  <a:lnTo>
                    <a:pt x="1081" y="2293"/>
                  </a:lnTo>
                  <a:lnTo>
                    <a:pt x="1081" y="2293"/>
                  </a:lnTo>
                  <a:lnTo>
                    <a:pt x="1107" y="2266"/>
                  </a:lnTo>
                  <a:lnTo>
                    <a:pt x="1132" y="2238"/>
                  </a:lnTo>
                  <a:lnTo>
                    <a:pt x="1157" y="2210"/>
                  </a:lnTo>
                  <a:lnTo>
                    <a:pt x="1182" y="2180"/>
                  </a:lnTo>
                  <a:lnTo>
                    <a:pt x="1206" y="2151"/>
                  </a:lnTo>
                  <a:lnTo>
                    <a:pt x="1228" y="2121"/>
                  </a:lnTo>
                  <a:lnTo>
                    <a:pt x="1249" y="2090"/>
                  </a:lnTo>
                  <a:lnTo>
                    <a:pt x="1270" y="2059"/>
                  </a:lnTo>
                  <a:lnTo>
                    <a:pt x="1290" y="2027"/>
                  </a:lnTo>
                  <a:lnTo>
                    <a:pt x="1310" y="1996"/>
                  </a:lnTo>
                  <a:lnTo>
                    <a:pt x="1328" y="1963"/>
                  </a:lnTo>
                  <a:lnTo>
                    <a:pt x="1346" y="1931"/>
                  </a:lnTo>
                  <a:lnTo>
                    <a:pt x="1363" y="1898"/>
                  </a:lnTo>
                  <a:lnTo>
                    <a:pt x="1380" y="1864"/>
                  </a:lnTo>
                  <a:lnTo>
                    <a:pt x="1396" y="1830"/>
                  </a:lnTo>
                  <a:lnTo>
                    <a:pt x="1410" y="1797"/>
                  </a:lnTo>
                  <a:lnTo>
                    <a:pt x="1425" y="1762"/>
                  </a:lnTo>
                  <a:lnTo>
                    <a:pt x="1438" y="1727"/>
                  </a:lnTo>
                  <a:lnTo>
                    <a:pt x="1452" y="1692"/>
                  </a:lnTo>
                  <a:lnTo>
                    <a:pt x="1464" y="1656"/>
                  </a:lnTo>
                  <a:lnTo>
                    <a:pt x="1475" y="1620"/>
                  </a:lnTo>
                  <a:lnTo>
                    <a:pt x="1487" y="1584"/>
                  </a:lnTo>
                  <a:lnTo>
                    <a:pt x="1508" y="1511"/>
                  </a:lnTo>
                  <a:lnTo>
                    <a:pt x="1526" y="1438"/>
                  </a:lnTo>
                  <a:lnTo>
                    <a:pt x="1542" y="1362"/>
                  </a:lnTo>
                  <a:lnTo>
                    <a:pt x="1556" y="1287"/>
                  </a:lnTo>
                  <a:lnTo>
                    <a:pt x="1568" y="1211"/>
                  </a:lnTo>
                  <a:lnTo>
                    <a:pt x="1578" y="1134"/>
                  </a:lnTo>
                  <a:lnTo>
                    <a:pt x="1586" y="1058"/>
                  </a:lnTo>
                  <a:lnTo>
                    <a:pt x="1592" y="980"/>
                  </a:lnTo>
                  <a:lnTo>
                    <a:pt x="1597" y="902"/>
                  </a:lnTo>
                  <a:lnTo>
                    <a:pt x="1600" y="825"/>
                  </a:lnTo>
                  <a:lnTo>
                    <a:pt x="1602" y="747"/>
                  </a:lnTo>
                  <a:lnTo>
                    <a:pt x="1602" y="671"/>
                  </a:lnTo>
                  <a:lnTo>
                    <a:pt x="1601" y="593"/>
                  </a:lnTo>
                  <a:lnTo>
                    <a:pt x="1600" y="516"/>
                  </a:lnTo>
                  <a:lnTo>
                    <a:pt x="1597" y="440"/>
                  </a:lnTo>
                  <a:lnTo>
                    <a:pt x="1592" y="365"/>
                  </a:lnTo>
                  <a:lnTo>
                    <a:pt x="1588" y="290"/>
                  </a:lnTo>
                  <a:lnTo>
                    <a:pt x="1582" y="216"/>
                  </a:lnTo>
                  <a:lnTo>
                    <a:pt x="1577" y="143"/>
                  </a:lnTo>
                  <a:lnTo>
                    <a:pt x="1562" y="0"/>
                  </a:lnTo>
                  <a:lnTo>
                    <a:pt x="46" y="0"/>
                  </a:lnTo>
                  <a:close/>
                </a:path>
              </a:pathLst>
            </a:custGeom>
            <a:solidFill>
              <a:srgbClr val="7991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 name="Freeform 9"/>
            <p:cNvSpPr>
              <a:spLocks/>
            </p:cNvSpPr>
            <p:nvPr userDrawn="1"/>
          </p:nvSpPr>
          <p:spPr bwMode="auto">
            <a:xfrm flipH="1">
              <a:off x="0" y="0"/>
              <a:ext cx="1453319" cy="3640138"/>
            </a:xfrm>
            <a:custGeom>
              <a:avLst/>
              <a:gdLst>
                <a:gd name="T0" fmla="*/ 915 w 915"/>
                <a:gd name="T1" fmla="*/ 1753 h 2293"/>
                <a:gd name="T2" fmla="*/ 915 w 915"/>
                <a:gd name="T3" fmla="*/ 0 h 2293"/>
                <a:gd name="T4" fmla="*/ 240 w 915"/>
                <a:gd name="T5" fmla="*/ 0 h 2293"/>
                <a:gd name="T6" fmla="*/ 240 w 915"/>
                <a:gd name="T7" fmla="*/ 0 h 2293"/>
                <a:gd name="T8" fmla="*/ 247 w 915"/>
                <a:gd name="T9" fmla="*/ 70 h 2293"/>
                <a:gd name="T10" fmla="*/ 254 w 915"/>
                <a:gd name="T11" fmla="*/ 141 h 2293"/>
                <a:gd name="T12" fmla="*/ 259 w 915"/>
                <a:gd name="T13" fmla="*/ 212 h 2293"/>
                <a:gd name="T14" fmla="*/ 263 w 915"/>
                <a:gd name="T15" fmla="*/ 282 h 2293"/>
                <a:gd name="T16" fmla="*/ 266 w 915"/>
                <a:gd name="T17" fmla="*/ 353 h 2293"/>
                <a:gd name="T18" fmla="*/ 270 w 915"/>
                <a:gd name="T19" fmla="*/ 424 h 2293"/>
                <a:gd name="T20" fmla="*/ 271 w 915"/>
                <a:gd name="T21" fmla="*/ 496 h 2293"/>
                <a:gd name="T22" fmla="*/ 272 w 915"/>
                <a:gd name="T23" fmla="*/ 567 h 2293"/>
                <a:gd name="T24" fmla="*/ 271 w 915"/>
                <a:gd name="T25" fmla="*/ 639 h 2293"/>
                <a:gd name="T26" fmla="*/ 270 w 915"/>
                <a:gd name="T27" fmla="*/ 710 h 2293"/>
                <a:gd name="T28" fmla="*/ 268 w 915"/>
                <a:gd name="T29" fmla="*/ 782 h 2293"/>
                <a:gd name="T30" fmla="*/ 265 w 915"/>
                <a:gd name="T31" fmla="*/ 854 h 2293"/>
                <a:gd name="T32" fmla="*/ 261 w 915"/>
                <a:gd name="T33" fmla="*/ 925 h 2293"/>
                <a:gd name="T34" fmla="*/ 256 w 915"/>
                <a:gd name="T35" fmla="*/ 997 h 2293"/>
                <a:gd name="T36" fmla="*/ 250 w 915"/>
                <a:gd name="T37" fmla="*/ 1069 h 2293"/>
                <a:gd name="T38" fmla="*/ 243 w 915"/>
                <a:gd name="T39" fmla="*/ 1141 h 2293"/>
                <a:gd name="T40" fmla="*/ 235 w 915"/>
                <a:gd name="T41" fmla="*/ 1213 h 2293"/>
                <a:gd name="T42" fmla="*/ 227 w 915"/>
                <a:gd name="T43" fmla="*/ 1285 h 2293"/>
                <a:gd name="T44" fmla="*/ 217 w 915"/>
                <a:gd name="T45" fmla="*/ 1357 h 2293"/>
                <a:gd name="T46" fmla="*/ 205 w 915"/>
                <a:gd name="T47" fmla="*/ 1429 h 2293"/>
                <a:gd name="T48" fmla="*/ 194 w 915"/>
                <a:gd name="T49" fmla="*/ 1502 h 2293"/>
                <a:gd name="T50" fmla="*/ 182 w 915"/>
                <a:gd name="T51" fmla="*/ 1574 h 2293"/>
                <a:gd name="T52" fmla="*/ 167 w 915"/>
                <a:gd name="T53" fmla="*/ 1646 h 2293"/>
                <a:gd name="T54" fmla="*/ 153 w 915"/>
                <a:gd name="T55" fmla="*/ 1718 h 2293"/>
                <a:gd name="T56" fmla="*/ 137 w 915"/>
                <a:gd name="T57" fmla="*/ 1790 h 2293"/>
                <a:gd name="T58" fmla="*/ 121 w 915"/>
                <a:gd name="T59" fmla="*/ 1862 h 2293"/>
                <a:gd name="T60" fmla="*/ 103 w 915"/>
                <a:gd name="T61" fmla="*/ 1934 h 2293"/>
                <a:gd name="T62" fmla="*/ 84 w 915"/>
                <a:gd name="T63" fmla="*/ 2006 h 2293"/>
                <a:gd name="T64" fmla="*/ 65 w 915"/>
                <a:gd name="T65" fmla="*/ 2078 h 2293"/>
                <a:gd name="T66" fmla="*/ 44 w 915"/>
                <a:gd name="T67" fmla="*/ 2150 h 2293"/>
                <a:gd name="T68" fmla="*/ 22 w 915"/>
                <a:gd name="T69" fmla="*/ 2221 h 2293"/>
                <a:gd name="T70" fmla="*/ 0 w 915"/>
                <a:gd name="T71" fmla="*/ 2293 h 2293"/>
                <a:gd name="T72" fmla="*/ 0 w 915"/>
                <a:gd name="T73" fmla="*/ 2293 h 2293"/>
                <a:gd name="T74" fmla="*/ 53 w 915"/>
                <a:gd name="T75" fmla="*/ 2255 h 2293"/>
                <a:gd name="T76" fmla="*/ 108 w 915"/>
                <a:gd name="T77" fmla="*/ 2216 h 2293"/>
                <a:gd name="T78" fmla="*/ 162 w 915"/>
                <a:gd name="T79" fmla="*/ 2179 h 2293"/>
                <a:gd name="T80" fmla="*/ 218 w 915"/>
                <a:gd name="T81" fmla="*/ 2142 h 2293"/>
                <a:gd name="T82" fmla="*/ 273 w 915"/>
                <a:gd name="T83" fmla="*/ 2106 h 2293"/>
                <a:gd name="T84" fmla="*/ 329 w 915"/>
                <a:gd name="T85" fmla="*/ 2071 h 2293"/>
                <a:gd name="T86" fmla="*/ 385 w 915"/>
                <a:gd name="T87" fmla="*/ 2036 h 2293"/>
                <a:gd name="T88" fmla="*/ 443 w 915"/>
                <a:gd name="T89" fmla="*/ 2001 h 2293"/>
                <a:gd name="T90" fmla="*/ 500 w 915"/>
                <a:gd name="T91" fmla="*/ 1969 h 2293"/>
                <a:gd name="T92" fmla="*/ 559 w 915"/>
                <a:gd name="T93" fmla="*/ 1935 h 2293"/>
                <a:gd name="T94" fmla="*/ 617 w 915"/>
                <a:gd name="T95" fmla="*/ 1904 h 2293"/>
                <a:gd name="T96" fmla="*/ 675 w 915"/>
                <a:gd name="T97" fmla="*/ 1872 h 2293"/>
                <a:gd name="T98" fmla="*/ 735 w 915"/>
                <a:gd name="T99" fmla="*/ 1842 h 2293"/>
                <a:gd name="T100" fmla="*/ 795 w 915"/>
                <a:gd name="T101" fmla="*/ 1811 h 2293"/>
                <a:gd name="T102" fmla="*/ 854 w 915"/>
                <a:gd name="T103" fmla="*/ 1782 h 2293"/>
                <a:gd name="T104" fmla="*/ 915 w 915"/>
                <a:gd name="T105" fmla="*/ 1753 h 2293"/>
                <a:gd name="T106" fmla="*/ 915 w 915"/>
                <a:gd name="T107" fmla="*/ 1753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5" h="2293">
                  <a:moveTo>
                    <a:pt x="915" y="1753"/>
                  </a:moveTo>
                  <a:lnTo>
                    <a:pt x="915" y="0"/>
                  </a:lnTo>
                  <a:lnTo>
                    <a:pt x="240" y="0"/>
                  </a:lnTo>
                  <a:lnTo>
                    <a:pt x="240" y="0"/>
                  </a:lnTo>
                  <a:lnTo>
                    <a:pt x="247" y="70"/>
                  </a:lnTo>
                  <a:lnTo>
                    <a:pt x="254" y="141"/>
                  </a:lnTo>
                  <a:lnTo>
                    <a:pt x="259" y="212"/>
                  </a:lnTo>
                  <a:lnTo>
                    <a:pt x="263" y="282"/>
                  </a:lnTo>
                  <a:lnTo>
                    <a:pt x="266" y="353"/>
                  </a:lnTo>
                  <a:lnTo>
                    <a:pt x="270" y="424"/>
                  </a:lnTo>
                  <a:lnTo>
                    <a:pt x="271" y="496"/>
                  </a:lnTo>
                  <a:lnTo>
                    <a:pt x="272" y="567"/>
                  </a:lnTo>
                  <a:lnTo>
                    <a:pt x="271" y="639"/>
                  </a:lnTo>
                  <a:lnTo>
                    <a:pt x="270" y="710"/>
                  </a:lnTo>
                  <a:lnTo>
                    <a:pt x="268" y="782"/>
                  </a:lnTo>
                  <a:lnTo>
                    <a:pt x="265" y="854"/>
                  </a:lnTo>
                  <a:lnTo>
                    <a:pt x="261" y="925"/>
                  </a:lnTo>
                  <a:lnTo>
                    <a:pt x="256" y="997"/>
                  </a:lnTo>
                  <a:lnTo>
                    <a:pt x="250" y="1069"/>
                  </a:lnTo>
                  <a:lnTo>
                    <a:pt x="243" y="1141"/>
                  </a:lnTo>
                  <a:lnTo>
                    <a:pt x="235" y="1213"/>
                  </a:lnTo>
                  <a:lnTo>
                    <a:pt x="227" y="1285"/>
                  </a:lnTo>
                  <a:lnTo>
                    <a:pt x="217" y="1357"/>
                  </a:lnTo>
                  <a:lnTo>
                    <a:pt x="205" y="1429"/>
                  </a:lnTo>
                  <a:lnTo>
                    <a:pt x="194" y="1502"/>
                  </a:lnTo>
                  <a:lnTo>
                    <a:pt x="182" y="1574"/>
                  </a:lnTo>
                  <a:lnTo>
                    <a:pt x="167" y="1646"/>
                  </a:lnTo>
                  <a:lnTo>
                    <a:pt x="153" y="1718"/>
                  </a:lnTo>
                  <a:lnTo>
                    <a:pt x="137" y="1790"/>
                  </a:lnTo>
                  <a:lnTo>
                    <a:pt x="121" y="1862"/>
                  </a:lnTo>
                  <a:lnTo>
                    <a:pt x="103" y="1934"/>
                  </a:lnTo>
                  <a:lnTo>
                    <a:pt x="84" y="2006"/>
                  </a:lnTo>
                  <a:lnTo>
                    <a:pt x="65" y="2078"/>
                  </a:lnTo>
                  <a:lnTo>
                    <a:pt x="44" y="2150"/>
                  </a:lnTo>
                  <a:lnTo>
                    <a:pt x="22" y="2221"/>
                  </a:lnTo>
                  <a:lnTo>
                    <a:pt x="0" y="2293"/>
                  </a:lnTo>
                  <a:lnTo>
                    <a:pt x="0" y="2293"/>
                  </a:lnTo>
                  <a:lnTo>
                    <a:pt x="53" y="2255"/>
                  </a:lnTo>
                  <a:lnTo>
                    <a:pt x="108" y="2216"/>
                  </a:lnTo>
                  <a:lnTo>
                    <a:pt x="162" y="2179"/>
                  </a:lnTo>
                  <a:lnTo>
                    <a:pt x="218" y="2142"/>
                  </a:lnTo>
                  <a:lnTo>
                    <a:pt x="273" y="2106"/>
                  </a:lnTo>
                  <a:lnTo>
                    <a:pt x="329" y="2071"/>
                  </a:lnTo>
                  <a:lnTo>
                    <a:pt x="385" y="2036"/>
                  </a:lnTo>
                  <a:lnTo>
                    <a:pt x="443" y="2001"/>
                  </a:lnTo>
                  <a:lnTo>
                    <a:pt x="500" y="1969"/>
                  </a:lnTo>
                  <a:lnTo>
                    <a:pt x="559" y="1935"/>
                  </a:lnTo>
                  <a:lnTo>
                    <a:pt x="617" y="1904"/>
                  </a:lnTo>
                  <a:lnTo>
                    <a:pt x="675" y="1872"/>
                  </a:lnTo>
                  <a:lnTo>
                    <a:pt x="735" y="1842"/>
                  </a:lnTo>
                  <a:lnTo>
                    <a:pt x="795" y="1811"/>
                  </a:lnTo>
                  <a:lnTo>
                    <a:pt x="854" y="1782"/>
                  </a:lnTo>
                  <a:lnTo>
                    <a:pt x="915" y="1753"/>
                  </a:lnTo>
                  <a:lnTo>
                    <a:pt x="915" y="1753"/>
                  </a:lnTo>
                  <a:close/>
                </a:path>
              </a:pathLst>
            </a:custGeom>
            <a:solidFill>
              <a:srgbClr val="BCC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0" name="Freeform 10"/>
            <p:cNvSpPr>
              <a:spLocks/>
            </p:cNvSpPr>
            <p:nvPr userDrawn="1"/>
          </p:nvSpPr>
          <p:spPr bwMode="auto">
            <a:xfrm flipH="1">
              <a:off x="0" y="3640138"/>
              <a:ext cx="1453319" cy="857250"/>
            </a:xfrm>
            <a:custGeom>
              <a:avLst/>
              <a:gdLst>
                <a:gd name="T0" fmla="*/ 915 w 915"/>
                <a:gd name="T1" fmla="*/ 378 h 540"/>
                <a:gd name="T2" fmla="*/ 915 w 915"/>
                <a:gd name="T3" fmla="*/ 378 h 540"/>
                <a:gd name="T4" fmla="*/ 854 w 915"/>
                <a:gd name="T5" fmla="*/ 368 h 540"/>
                <a:gd name="T6" fmla="*/ 795 w 915"/>
                <a:gd name="T7" fmla="*/ 356 h 540"/>
                <a:gd name="T8" fmla="*/ 735 w 915"/>
                <a:gd name="T9" fmla="*/ 342 h 540"/>
                <a:gd name="T10" fmla="*/ 675 w 915"/>
                <a:gd name="T11" fmla="*/ 327 h 540"/>
                <a:gd name="T12" fmla="*/ 617 w 915"/>
                <a:gd name="T13" fmla="*/ 309 h 540"/>
                <a:gd name="T14" fmla="*/ 559 w 915"/>
                <a:gd name="T15" fmla="*/ 290 h 540"/>
                <a:gd name="T16" fmla="*/ 500 w 915"/>
                <a:gd name="T17" fmla="*/ 270 h 540"/>
                <a:gd name="T18" fmla="*/ 442 w 915"/>
                <a:gd name="T19" fmla="*/ 247 h 540"/>
                <a:gd name="T20" fmla="*/ 384 w 915"/>
                <a:gd name="T21" fmla="*/ 223 h 540"/>
                <a:gd name="T22" fmla="*/ 328 w 915"/>
                <a:gd name="T23" fmla="*/ 196 h 540"/>
                <a:gd name="T24" fmla="*/ 272 w 915"/>
                <a:gd name="T25" fmla="*/ 167 h 540"/>
                <a:gd name="T26" fmla="*/ 216 w 915"/>
                <a:gd name="T27" fmla="*/ 138 h 540"/>
                <a:gd name="T28" fmla="*/ 161 w 915"/>
                <a:gd name="T29" fmla="*/ 107 h 540"/>
                <a:gd name="T30" fmla="*/ 107 w 915"/>
                <a:gd name="T31" fmla="*/ 73 h 540"/>
                <a:gd name="T32" fmla="*/ 53 w 915"/>
                <a:gd name="T33" fmla="*/ 37 h 540"/>
                <a:gd name="T34" fmla="*/ 0 w 915"/>
                <a:gd name="T35" fmla="*/ 0 h 540"/>
                <a:gd name="T36" fmla="*/ 0 w 915"/>
                <a:gd name="T37" fmla="*/ 0 h 540"/>
                <a:gd name="T38" fmla="*/ 55 w 915"/>
                <a:gd name="T39" fmla="*/ 39 h 540"/>
                <a:gd name="T40" fmla="*/ 110 w 915"/>
                <a:gd name="T41" fmla="*/ 79 h 540"/>
                <a:gd name="T42" fmla="*/ 165 w 915"/>
                <a:gd name="T43" fmla="*/ 116 h 540"/>
                <a:gd name="T44" fmla="*/ 221 w 915"/>
                <a:gd name="T45" fmla="*/ 153 h 540"/>
                <a:gd name="T46" fmla="*/ 277 w 915"/>
                <a:gd name="T47" fmla="*/ 190 h 540"/>
                <a:gd name="T48" fmla="*/ 334 w 915"/>
                <a:gd name="T49" fmla="*/ 225 h 540"/>
                <a:gd name="T50" fmla="*/ 391 w 915"/>
                <a:gd name="T51" fmla="*/ 260 h 540"/>
                <a:gd name="T52" fmla="*/ 448 w 915"/>
                <a:gd name="T53" fmla="*/ 295 h 540"/>
                <a:gd name="T54" fmla="*/ 506 w 915"/>
                <a:gd name="T55" fmla="*/ 327 h 540"/>
                <a:gd name="T56" fmla="*/ 563 w 915"/>
                <a:gd name="T57" fmla="*/ 360 h 540"/>
                <a:gd name="T58" fmla="*/ 622 w 915"/>
                <a:gd name="T59" fmla="*/ 392 h 540"/>
                <a:gd name="T60" fmla="*/ 679 w 915"/>
                <a:gd name="T61" fmla="*/ 423 h 540"/>
                <a:gd name="T62" fmla="*/ 737 w 915"/>
                <a:gd name="T63" fmla="*/ 453 h 540"/>
                <a:gd name="T64" fmla="*/ 797 w 915"/>
                <a:gd name="T65" fmla="*/ 482 h 540"/>
                <a:gd name="T66" fmla="*/ 855 w 915"/>
                <a:gd name="T67" fmla="*/ 512 h 540"/>
                <a:gd name="T68" fmla="*/ 915 w 915"/>
                <a:gd name="T69" fmla="*/ 540 h 540"/>
                <a:gd name="T70" fmla="*/ 915 w 915"/>
                <a:gd name="T71" fmla="*/ 37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5" h="540">
                  <a:moveTo>
                    <a:pt x="915" y="378"/>
                  </a:moveTo>
                  <a:lnTo>
                    <a:pt x="915" y="378"/>
                  </a:lnTo>
                  <a:lnTo>
                    <a:pt x="854" y="368"/>
                  </a:lnTo>
                  <a:lnTo>
                    <a:pt x="795" y="356"/>
                  </a:lnTo>
                  <a:lnTo>
                    <a:pt x="735" y="342"/>
                  </a:lnTo>
                  <a:lnTo>
                    <a:pt x="675" y="327"/>
                  </a:lnTo>
                  <a:lnTo>
                    <a:pt x="617" y="309"/>
                  </a:lnTo>
                  <a:lnTo>
                    <a:pt x="559" y="290"/>
                  </a:lnTo>
                  <a:lnTo>
                    <a:pt x="500" y="270"/>
                  </a:lnTo>
                  <a:lnTo>
                    <a:pt x="442" y="247"/>
                  </a:lnTo>
                  <a:lnTo>
                    <a:pt x="384" y="223"/>
                  </a:lnTo>
                  <a:lnTo>
                    <a:pt x="328" y="196"/>
                  </a:lnTo>
                  <a:lnTo>
                    <a:pt x="272" y="167"/>
                  </a:lnTo>
                  <a:lnTo>
                    <a:pt x="216" y="138"/>
                  </a:lnTo>
                  <a:lnTo>
                    <a:pt x="161" y="107"/>
                  </a:lnTo>
                  <a:lnTo>
                    <a:pt x="107" y="73"/>
                  </a:lnTo>
                  <a:lnTo>
                    <a:pt x="53" y="37"/>
                  </a:lnTo>
                  <a:lnTo>
                    <a:pt x="0" y="0"/>
                  </a:lnTo>
                  <a:lnTo>
                    <a:pt x="0" y="0"/>
                  </a:lnTo>
                  <a:lnTo>
                    <a:pt x="55" y="39"/>
                  </a:lnTo>
                  <a:lnTo>
                    <a:pt x="110" y="79"/>
                  </a:lnTo>
                  <a:lnTo>
                    <a:pt x="165" y="116"/>
                  </a:lnTo>
                  <a:lnTo>
                    <a:pt x="221" y="153"/>
                  </a:lnTo>
                  <a:lnTo>
                    <a:pt x="277" y="190"/>
                  </a:lnTo>
                  <a:lnTo>
                    <a:pt x="334" y="225"/>
                  </a:lnTo>
                  <a:lnTo>
                    <a:pt x="391" y="260"/>
                  </a:lnTo>
                  <a:lnTo>
                    <a:pt x="448" y="295"/>
                  </a:lnTo>
                  <a:lnTo>
                    <a:pt x="506" y="327"/>
                  </a:lnTo>
                  <a:lnTo>
                    <a:pt x="563" y="360"/>
                  </a:lnTo>
                  <a:lnTo>
                    <a:pt x="622" y="392"/>
                  </a:lnTo>
                  <a:lnTo>
                    <a:pt x="679" y="423"/>
                  </a:lnTo>
                  <a:lnTo>
                    <a:pt x="737" y="453"/>
                  </a:lnTo>
                  <a:lnTo>
                    <a:pt x="797" y="482"/>
                  </a:lnTo>
                  <a:lnTo>
                    <a:pt x="855" y="512"/>
                  </a:lnTo>
                  <a:lnTo>
                    <a:pt x="915" y="540"/>
                  </a:lnTo>
                  <a:lnTo>
                    <a:pt x="915" y="378"/>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1" name="Freeform 11"/>
            <p:cNvSpPr>
              <a:spLocks/>
            </p:cNvSpPr>
            <p:nvPr userDrawn="1"/>
          </p:nvSpPr>
          <p:spPr bwMode="auto">
            <a:xfrm flipH="1">
              <a:off x="1453319" y="0"/>
              <a:ext cx="2912992" cy="3640138"/>
            </a:xfrm>
            <a:custGeom>
              <a:avLst/>
              <a:gdLst>
                <a:gd name="T0" fmla="*/ 1065 w 1834"/>
                <a:gd name="T1" fmla="*/ 1236 h 2293"/>
                <a:gd name="T2" fmla="*/ 1042 w 1834"/>
                <a:gd name="T3" fmla="*/ 1163 h 2293"/>
                <a:gd name="T4" fmla="*/ 1023 w 1834"/>
                <a:gd name="T5" fmla="*/ 1089 h 2293"/>
                <a:gd name="T6" fmla="*/ 1005 w 1834"/>
                <a:gd name="T7" fmla="*/ 1014 h 2293"/>
                <a:gd name="T8" fmla="*/ 992 w 1834"/>
                <a:gd name="T9" fmla="*/ 938 h 2293"/>
                <a:gd name="T10" fmla="*/ 979 w 1834"/>
                <a:gd name="T11" fmla="*/ 862 h 2293"/>
                <a:gd name="T12" fmla="*/ 970 w 1834"/>
                <a:gd name="T13" fmla="*/ 785 h 2293"/>
                <a:gd name="T14" fmla="*/ 965 w 1834"/>
                <a:gd name="T15" fmla="*/ 708 h 2293"/>
                <a:gd name="T16" fmla="*/ 961 w 1834"/>
                <a:gd name="T17" fmla="*/ 630 h 2293"/>
                <a:gd name="T18" fmla="*/ 961 w 1834"/>
                <a:gd name="T19" fmla="*/ 551 h 2293"/>
                <a:gd name="T20" fmla="*/ 963 w 1834"/>
                <a:gd name="T21" fmla="*/ 473 h 2293"/>
                <a:gd name="T22" fmla="*/ 969 w 1834"/>
                <a:gd name="T23" fmla="*/ 394 h 2293"/>
                <a:gd name="T24" fmla="*/ 978 w 1834"/>
                <a:gd name="T25" fmla="*/ 315 h 2293"/>
                <a:gd name="T26" fmla="*/ 990 w 1834"/>
                <a:gd name="T27" fmla="*/ 236 h 2293"/>
                <a:gd name="T28" fmla="*/ 1005 w 1834"/>
                <a:gd name="T29" fmla="*/ 158 h 2293"/>
                <a:gd name="T30" fmla="*/ 1023 w 1834"/>
                <a:gd name="T31" fmla="*/ 79 h 2293"/>
                <a:gd name="T32" fmla="*/ 1043 w 1834"/>
                <a:gd name="T33" fmla="*/ 0 h 2293"/>
                <a:gd name="T34" fmla="*/ 0 w 1834"/>
                <a:gd name="T35" fmla="*/ 0 h 2293"/>
                <a:gd name="T36" fmla="*/ 79 w 1834"/>
                <a:gd name="T37" fmla="*/ 174 h 2293"/>
                <a:gd name="T38" fmla="*/ 162 w 1834"/>
                <a:gd name="T39" fmla="*/ 345 h 2293"/>
                <a:gd name="T40" fmla="*/ 252 w 1834"/>
                <a:gd name="T41" fmla="*/ 512 h 2293"/>
                <a:gd name="T42" fmla="*/ 346 w 1834"/>
                <a:gd name="T43" fmla="*/ 675 h 2293"/>
                <a:gd name="T44" fmla="*/ 445 w 1834"/>
                <a:gd name="T45" fmla="*/ 835 h 2293"/>
                <a:gd name="T46" fmla="*/ 550 w 1834"/>
                <a:gd name="T47" fmla="*/ 989 h 2293"/>
                <a:gd name="T48" fmla="*/ 659 w 1834"/>
                <a:gd name="T49" fmla="*/ 1140 h 2293"/>
                <a:gd name="T50" fmla="*/ 773 w 1834"/>
                <a:gd name="T51" fmla="*/ 1286 h 2293"/>
                <a:gd name="T52" fmla="*/ 891 w 1834"/>
                <a:gd name="T53" fmla="*/ 1428 h 2293"/>
                <a:gd name="T54" fmla="*/ 1014 w 1834"/>
                <a:gd name="T55" fmla="*/ 1565 h 2293"/>
                <a:gd name="T56" fmla="*/ 1141 w 1834"/>
                <a:gd name="T57" fmla="*/ 1699 h 2293"/>
                <a:gd name="T58" fmla="*/ 1272 w 1834"/>
                <a:gd name="T59" fmla="*/ 1827 h 2293"/>
                <a:gd name="T60" fmla="*/ 1406 w 1834"/>
                <a:gd name="T61" fmla="*/ 1951 h 2293"/>
                <a:gd name="T62" fmla="*/ 1545 w 1834"/>
                <a:gd name="T63" fmla="*/ 2069 h 2293"/>
                <a:gd name="T64" fmla="*/ 1688 w 1834"/>
                <a:gd name="T65" fmla="*/ 2184 h 2293"/>
                <a:gd name="T66" fmla="*/ 1834 w 1834"/>
                <a:gd name="T67" fmla="*/ 2293 h 2293"/>
                <a:gd name="T68" fmla="*/ 1801 w 1834"/>
                <a:gd name="T69" fmla="*/ 2269 h 2293"/>
                <a:gd name="T70" fmla="*/ 1737 w 1834"/>
                <a:gd name="T71" fmla="*/ 2219 h 2293"/>
                <a:gd name="T72" fmla="*/ 1675 w 1834"/>
                <a:gd name="T73" fmla="*/ 2167 h 2293"/>
                <a:gd name="T74" fmla="*/ 1616 w 1834"/>
                <a:gd name="T75" fmla="*/ 2112 h 2293"/>
                <a:gd name="T76" fmla="*/ 1557 w 1834"/>
                <a:gd name="T77" fmla="*/ 2054 h 2293"/>
                <a:gd name="T78" fmla="*/ 1502 w 1834"/>
                <a:gd name="T79" fmla="*/ 1995 h 2293"/>
                <a:gd name="T80" fmla="*/ 1448 w 1834"/>
                <a:gd name="T81" fmla="*/ 1933 h 2293"/>
                <a:gd name="T82" fmla="*/ 1396 w 1834"/>
                <a:gd name="T83" fmla="*/ 1869 h 2293"/>
                <a:gd name="T84" fmla="*/ 1348 w 1834"/>
                <a:gd name="T85" fmla="*/ 1801 h 2293"/>
                <a:gd name="T86" fmla="*/ 1301 w 1834"/>
                <a:gd name="T87" fmla="*/ 1733 h 2293"/>
                <a:gd name="T88" fmla="*/ 1257 w 1834"/>
                <a:gd name="T89" fmla="*/ 1662 h 2293"/>
                <a:gd name="T90" fmla="*/ 1216 w 1834"/>
                <a:gd name="T91" fmla="*/ 1590 h 2293"/>
                <a:gd name="T92" fmla="*/ 1177 w 1834"/>
                <a:gd name="T93" fmla="*/ 1514 h 2293"/>
                <a:gd name="T94" fmla="*/ 1142 w 1834"/>
                <a:gd name="T95" fmla="*/ 1437 h 2293"/>
                <a:gd name="T96" fmla="*/ 1108 w 1834"/>
                <a:gd name="T97" fmla="*/ 1358 h 2293"/>
                <a:gd name="T98" fmla="*/ 1079 w 1834"/>
                <a:gd name="T99" fmla="*/ 1277 h 2293"/>
                <a:gd name="T100" fmla="*/ 1065 w 1834"/>
                <a:gd name="T101" fmla="*/ 1236 h 2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4" h="2293">
                  <a:moveTo>
                    <a:pt x="1065" y="1236"/>
                  </a:moveTo>
                  <a:lnTo>
                    <a:pt x="1065" y="1236"/>
                  </a:lnTo>
                  <a:lnTo>
                    <a:pt x="1053" y="1199"/>
                  </a:lnTo>
                  <a:lnTo>
                    <a:pt x="1042" y="1163"/>
                  </a:lnTo>
                  <a:lnTo>
                    <a:pt x="1032" y="1126"/>
                  </a:lnTo>
                  <a:lnTo>
                    <a:pt x="1023" y="1089"/>
                  </a:lnTo>
                  <a:lnTo>
                    <a:pt x="1014" y="1051"/>
                  </a:lnTo>
                  <a:lnTo>
                    <a:pt x="1005" y="1014"/>
                  </a:lnTo>
                  <a:lnTo>
                    <a:pt x="998" y="975"/>
                  </a:lnTo>
                  <a:lnTo>
                    <a:pt x="992" y="938"/>
                  </a:lnTo>
                  <a:lnTo>
                    <a:pt x="985" y="900"/>
                  </a:lnTo>
                  <a:lnTo>
                    <a:pt x="979" y="862"/>
                  </a:lnTo>
                  <a:lnTo>
                    <a:pt x="975" y="824"/>
                  </a:lnTo>
                  <a:lnTo>
                    <a:pt x="970" y="785"/>
                  </a:lnTo>
                  <a:lnTo>
                    <a:pt x="967" y="746"/>
                  </a:lnTo>
                  <a:lnTo>
                    <a:pt x="965" y="708"/>
                  </a:lnTo>
                  <a:lnTo>
                    <a:pt x="962" y="668"/>
                  </a:lnTo>
                  <a:lnTo>
                    <a:pt x="961" y="630"/>
                  </a:lnTo>
                  <a:lnTo>
                    <a:pt x="961" y="591"/>
                  </a:lnTo>
                  <a:lnTo>
                    <a:pt x="961" y="551"/>
                  </a:lnTo>
                  <a:lnTo>
                    <a:pt x="962" y="512"/>
                  </a:lnTo>
                  <a:lnTo>
                    <a:pt x="963" y="473"/>
                  </a:lnTo>
                  <a:lnTo>
                    <a:pt x="967" y="433"/>
                  </a:lnTo>
                  <a:lnTo>
                    <a:pt x="969" y="394"/>
                  </a:lnTo>
                  <a:lnTo>
                    <a:pt x="974" y="354"/>
                  </a:lnTo>
                  <a:lnTo>
                    <a:pt x="978" y="315"/>
                  </a:lnTo>
                  <a:lnTo>
                    <a:pt x="984" y="276"/>
                  </a:lnTo>
                  <a:lnTo>
                    <a:pt x="990" y="236"/>
                  </a:lnTo>
                  <a:lnTo>
                    <a:pt x="997" y="197"/>
                  </a:lnTo>
                  <a:lnTo>
                    <a:pt x="1005" y="158"/>
                  </a:lnTo>
                  <a:lnTo>
                    <a:pt x="1013" y="118"/>
                  </a:lnTo>
                  <a:lnTo>
                    <a:pt x="1023" y="79"/>
                  </a:lnTo>
                  <a:lnTo>
                    <a:pt x="1033" y="39"/>
                  </a:lnTo>
                  <a:lnTo>
                    <a:pt x="1043" y="0"/>
                  </a:lnTo>
                  <a:lnTo>
                    <a:pt x="0" y="0"/>
                  </a:lnTo>
                  <a:lnTo>
                    <a:pt x="0" y="0"/>
                  </a:lnTo>
                  <a:lnTo>
                    <a:pt x="38" y="88"/>
                  </a:lnTo>
                  <a:lnTo>
                    <a:pt x="79" y="174"/>
                  </a:lnTo>
                  <a:lnTo>
                    <a:pt x="120" y="260"/>
                  </a:lnTo>
                  <a:lnTo>
                    <a:pt x="162" y="345"/>
                  </a:lnTo>
                  <a:lnTo>
                    <a:pt x="207" y="430"/>
                  </a:lnTo>
                  <a:lnTo>
                    <a:pt x="252" y="512"/>
                  </a:lnTo>
                  <a:lnTo>
                    <a:pt x="298" y="594"/>
                  </a:lnTo>
                  <a:lnTo>
                    <a:pt x="346" y="675"/>
                  </a:lnTo>
                  <a:lnTo>
                    <a:pt x="396" y="755"/>
                  </a:lnTo>
                  <a:lnTo>
                    <a:pt x="445" y="835"/>
                  </a:lnTo>
                  <a:lnTo>
                    <a:pt x="497" y="912"/>
                  </a:lnTo>
                  <a:lnTo>
                    <a:pt x="550" y="989"/>
                  </a:lnTo>
                  <a:lnTo>
                    <a:pt x="604" y="1065"/>
                  </a:lnTo>
                  <a:lnTo>
                    <a:pt x="659" y="1140"/>
                  </a:lnTo>
                  <a:lnTo>
                    <a:pt x="716" y="1214"/>
                  </a:lnTo>
                  <a:lnTo>
                    <a:pt x="773" y="1286"/>
                  </a:lnTo>
                  <a:lnTo>
                    <a:pt x="832" y="1358"/>
                  </a:lnTo>
                  <a:lnTo>
                    <a:pt x="891" y="1428"/>
                  </a:lnTo>
                  <a:lnTo>
                    <a:pt x="952" y="1497"/>
                  </a:lnTo>
                  <a:lnTo>
                    <a:pt x="1014" y="1565"/>
                  </a:lnTo>
                  <a:lnTo>
                    <a:pt x="1077" y="1632"/>
                  </a:lnTo>
                  <a:lnTo>
                    <a:pt x="1141" y="1699"/>
                  </a:lnTo>
                  <a:lnTo>
                    <a:pt x="1206" y="1763"/>
                  </a:lnTo>
                  <a:lnTo>
                    <a:pt x="1272" y="1827"/>
                  </a:lnTo>
                  <a:lnTo>
                    <a:pt x="1339" y="1889"/>
                  </a:lnTo>
                  <a:lnTo>
                    <a:pt x="1406" y="1951"/>
                  </a:lnTo>
                  <a:lnTo>
                    <a:pt x="1475" y="2010"/>
                  </a:lnTo>
                  <a:lnTo>
                    <a:pt x="1545" y="2069"/>
                  </a:lnTo>
                  <a:lnTo>
                    <a:pt x="1616" y="2127"/>
                  </a:lnTo>
                  <a:lnTo>
                    <a:pt x="1688" y="2184"/>
                  </a:lnTo>
                  <a:lnTo>
                    <a:pt x="1760" y="2239"/>
                  </a:lnTo>
                  <a:lnTo>
                    <a:pt x="1834" y="2293"/>
                  </a:lnTo>
                  <a:lnTo>
                    <a:pt x="1834" y="2293"/>
                  </a:lnTo>
                  <a:lnTo>
                    <a:pt x="1801" y="2269"/>
                  </a:lnTo>
                  <a:lnTo>
                    <a:pt x="1769" y="2244"/>
                  </a:lnTo>
                  <a:lnTo>
                    <a:pt x="1737" y="2219"/>
                  </a:lnTo>
                  <a:lnTo>
                    <a:pt x="1706" y="2193"/>
                  </a:lnTo>
                  <a:lnTo>
                    <a:pt x="1675" y="2167"/>
                  </a:lnTo>
                  <a:lnTo>
                    <a:pt x="1645" y="2139"/>
                  </a:lnTo>
                  <a:lnTo>
                    <a:pt x="1616" y="2112"/>
                  </a:lnTo>
                  <a:lnTo>
                    <a:pt x="1586" y="2084"/>
                  </a:lnTo>
                  <a:lnTo>
                    <a:pt x="1557" y="2054"/>
                  </a:lnTo>
                  <a:lnTo>
                    <a:pt x="1529" y="2025"/>
                  </a:lnTo>
                  <a:lnTo>
                    <a:pt x="1502" y="1995"/>
                  </a:lnTo>
                  <a:lnTo>
                    <a:pt x="1475" y="1963"/>
                  </a:lnTo>
                  <a:lnTo>
                    <a:pt x="1448" y="1933"/>
                  </a:lnTo>
                  <a:lnTo>
                    <a:pt x="1422" y="1900"/>
                  </a:lnTo>
                  <a:lnTo>
                    <a:pt x="1396" y="1869"/>
                  </a:lnTo>
                  <a:lnTo>
                    <a:pt x="1372" y="1835"/>
                  </a:lnTo>
                  <a:lnTo>
                    <a:pt x="1348" y="1801"/>
                  </a:lnTo>
                  <a:lnTo>
                    <a:pt x="1324" y="1767"/>
                  </a:lnTo>
                  <a:lnTo>
                    <a:pt x="1301" y="1733"/>
                  </a:lnTo>
                  <a:lnTo>
                    <a:pt x="1279" y="1698"/>
                  </a:lnTo>
                  <a:lnTo>
                    <a:pt x="1257" y="1662"/>
                  </a:lnTo>
                  <a:lnTo>
                    <a:pt x="1237" y="1626"/>
                  </a:lnTo>
                  <a:lnTo>
                    <a:pt x="1216" y="1590"/>
                  </a:lnTo>
                  <a:lnTo>
                    <a:pt x="1196" y="1551"/>
                  </a:lnTo>
                  <a:lnTo>
                    <a:pt x="1177" y="1514"/>
                  </a:lnTo>
                  <a:lnTo>
                    <a:pt x="1159" y="1476"/>
                  </a:lnTo>
                  <a:lnTo>
                    <a:pt x="1142" y="1437"/>
                  </a:lnTo>
                  <a:lnTo>
                    <a:pt x="1125" y="1398"/>
                  </a:lnTo>
                  <a:lnTo>
                    <a:pt x="1108" y="1358"/>
                  </a:lnTo>
                  <a:lnTo>
                    <a:pt x="1094" y="1319"/>
                  </a:lnTo>
                  <a:lnTo>
                    <a:pt x="1079" y="1277"/>
                  </a:lnTo>
                  <a:lnTo>
                    <a:pt x="1065" y="1236"/>
                  </a:lnTo>
                  <a:lnTo>
                    <a:pt x="1065" y="1236"/>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12" name="Freeform 12"/>
            <p:cNvSpPr>
              <a:spLocks/>
            </p:cNvSpPr>
            <p:nvPr userDrawn="1"/>
          </p:nvSpPr>
          <p:spPr bwMode="auto">
            <a:xfrm flipH="1">
              <a:off x="1453319" y="3640138"/>
              <a:ext cx="1605799" cy="1503363"/>
            </a:xfrm>
            <a:custGeom>
              <a:avLst/>
              <a:gdLst>
                <a:gd name="T0" fmla="*/ 603 w 1011"/>
                <a:gd name="T1" fmla="*/ 947 h 947"/>
                <a:gd name="T2" fmla="*/ 603 w 1011"/>
                <a:gd name="T3" fmla="*/ 947 h 947"/>
                <a:gd name="T4" fmla="*/ 633 w 1011"/>
                <a:gd name="T5" fmla="*/ 890 h 947"/>
                <a:gd name="T6" fmla="*/ 663 w 1011"/>
                <a:gd name="T7" fmla="*/ 832 h 947"/>
                <a:gd name="T8" fmla="*/ 693 w 1011"/>
                <a:gd name="T9" fmla="*/ 775 h 947"/>
                <a:gd name="T10" fmla="*/ 722 w 1011"/>
                <a:gd name="T11" fmla="*/ 716 h 947"/>
                <a:gd name="T12" fmla="*/ 750 w 1011"/>
                <a:gd name="T13" fmla="*/ 658 h 947"/>
                <a:gd name="T14" fmla="*/ 777 w 1011"/>
                <a:gd name="T15" fmla="*/ 599 h 947"/>
                <a:gd name="T16" fmla="*/ 803 w 1011"/>
                <a:gd name="T17" fmla="*/ 541 h 947"/>
                <a:gd name="T18" fmla="*/ 829 w 1011"/>
                <a:gd name="T19" fmla="*/ 481 h 947"/>
                <a:gd name="T20" fmla="*/ 854 w 1011"/>
                <a:gd name="T21" fmla="*/ 423 h 947"/>
                <a:gd name="T22" fmla="*/ 878 w 1011"/>
                <a:gd name="T23" fmla="*/ 363 h 947"/>
                <a:gd name="T24" fmla="*/ 903 w 1011"/>
                <a:gd name="T25" fmla="*/ 302 h 947"/>
                <a:gd name="T26" fmla="*/ 925 w 1011"/>
                <a:gd name="T27" fmla="*/ 243 h 947"/>
                <a:gd name="T28" fmla="*/ 948 w 1011"/>
                <a:gd name="T29" fmla="*/ 182 h 947"/>
                <a:gd name="T30" fmla="*/ 969 w 1011"/>
                <a:gd name="T31" fmla="*/ 121 h 947"/>
                <a:gd name="T32" fmla="*/ 990 w 1011"/>
                <a:gd name="T33" fmla="*/ 61 h 947"/>
                <a:gd name="T34" fmla="*/ 1011 w 1011"/>
                <a:gd name="T35" fmla="*/ 0 h 947"/>
                <a:gd name="T36" fmla="*/ 1011 w 1011"/>
                <a:gd name="T37" fmla="*/ 0 h 947"/>
                <a:gd name="T38" fmla="*/ 1011 w 1011"/>
                <a:gd name="T39" fmla="*/ 0 h 947"/>
                <a:gd name="T40" fmla="*/ 939 w 1011"/>
                <a:gd name="T41" fmla="*/ 53 h 947"/>
                <a:gd name="T42" fmla="*/ 868 w 1011"/>
                <a:gd name="T43" fmla="*/ 107 h 947"/>
                <a:gd name="T44" fmla="*/ 799 w 1011"/>
                <a:gd name="T45" fmla="*/ 161 h 947"/>
                <a:gd name="T46" fmla="*/ 731 w 1011"/>
                <a:gd name="T47" fmla="*/ 217 h 947"/>
                <a:gd name="T48" fmla="*/ 664 w 1011"/>
                <a:gd name="T49" fmla="*/ 273 h 947"/>
                <a:gd name="T50" fmla="*/ 598 w 1011"/>
                <a:gd name="T51" fmla="*/ 329 h 947"/>
                <a:gd name="T52" fmla="*/ 533 w 1011"/>
                <a:gd name="T53" fmla="*/ 388 h 947"/>
                <a:gd name="T54" fmla="*/ 470 w 1011"/>
                <a:gd name="T55" fmla="*/ 446 h 947"/>
                <a:gd name="T56" fmla="*/ 407 w 1011"/>
                <a:gd name="T57" fmla="*/ 507 h 947"/>
                <a:gd name="T58" fmla="*/ 345 w 1011"/>
                <a:gd name="T59" fmla="*/ 567 h 947"/>
                <a:gd name="T60" fmla="*/ 284 w 1011"/>
                <a:gd name="T61" fmla="*/ 629 h 947"/>
                <a:gd name="T62" fmla="*/ 226 w 1011"/>
                <a:gd name="T63" fmla="*/ 691 h 947"/>
                <a:gd name="T64" fmla="*/ 167 w 1011"/>
                <a:gd name="T65" fmla="*/ 754 h 947"/>
                <a:gd name="T66" fmla="*/ 110 w 1011"/>
                <a:gd name="T67" fmla="*/ 818 h 947"/>
                <a:gd name="T68" fmla="*/ 54 w 1011"/>
                <a:gd name="T69" fmla="*/ 882 h 947"/>
                <a:gd name="T70" fmla="*/ 0 w 1011"/>
                <a:gd name="T71" fmla="*/ 947 h 947"/>
                <a:gd name="T72" fmla="*/ 603 w 1011"/>
                <a:gd name="T73" fmla="*/ 947 h 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1" h="947">
                  <a:moveTo>
                    <a:pt x="603" y="947"/>
                  </a:moveTo>
                  <a:lnTo>
                    <a:pt x="603" y="947"/>
                  </a:lnTo>
                  <a:lnTo>
                    <a:pt x="633" y="890"/>
                  </a:lnTo>
                  <a:lnTo>
                    <a:pt x="663" y="832"/>
                  </a:lnTo>
                  <a:lnTo>
                    <a:pt x="693" y="775"/>
                  </a:lnTo>
                  <a:lnTo>
                    <a:pt x="722" y="716"/>
                  </a:lnTo>
                  <a:lnTo>
                    <a:pt x="750" y="658"/>
                  </a:lnTo>
                  <a:lnTo>
                    <a:pt x="777" y="599"/>
                  </a:lnTo>
                  <a:lnTo>
                    <a:pt x="803" y="541"/>
                  </a:lnTo>
                  <a:lnTo>
                    <a:pt x="829" y="481"/>
                  </a:lnTo>
                  <a:lnTo>
                    <a:pt x="854" y="423"/>
                  </a:lnTo>
                  <a:lnTo>
                    <a:pt x="878" y="363"/>
                  </a:lnTo>
                  <a:lnTo>
                    <a:pt x="903" y="302"/>
                  </a:lnTo>
                  <a:lnTo>
                    <a:pt x="925" y="243"/>
                  </a:lnTo>
                  <a:lnTo>
                    <a:pt x="948" y="182"/>
                  </a:lnTo>
                  <a:lnTo>
                    <a:pt x="969" y="121"/>
                  </a:lnTo>
                  <a:lnTo>
                    <a:pt x="990" y="61"/>
                  </a:lnTo>
                  <a:lnTo>
                    <a:pt x="1011" y="0"/>
                  </a:lnTo>
                  <a:lnTo>
                    <a:pt x="1011" y="0"/>
                  </a:lnTo>
                  <a:lnTo>
                    <a:pt x="1011" y="0"/>
                  </a:lnTo>
                  <a:lnTo>
                    <a:pt x="939" y="53"/>
                  </a:lnTo>
                  <a:lnTo>
                    <a:pt x="868" y="107"/>
                  </a:lnTo>
                  <a:lnTo>
                    <a:pt x="799" y="161"/>
                  </a:lnTo>
                  <a:lnTo>
                    <a:pt x="731" y="217"/>
                  </a:lnTo>
                  <a:lnTo>
                    <a:pt x="664" y="273"/>
                  </a:lnTo>
                  <a:lnTo>
                    <a:pt x="598" y="329"/>
                  </a:lnTo>
                  <a:lnTo>
                    <a:pt x="533" y="388"/>
                  </a:lnTo>
                  <a:lnTo>
                    <a:pt x="470" y="446"/>
                  </a:lnTo>
                  <a:lnTo>
                    <a:pt x="407" y="507"/>
                  </a:lnTo>
                  <a:lnTo>
                    <a:pt x="345" y="567"/>
                  </a:lnTo>
                  <a:lnTo>
                    <a:pt x="284" y="629"/>
                  </a:lnTo>
                  <a:lnTo>
                    <a:pt x="226" y="691"/>
                  </a:lnTo>
                  <a:lnTo>
                    <a:pt x="167" y="754"/>
                  </a:lnTo>
                  <a:lnTo>
                    <a:pt x="110" y="818"/>
                  </a:lnTo>
                  <a:lnTo>
                    <a:pt x="54" y="882"/>
                  </a:lnTo>
                  <a:lnTo>
                    <a:pt x="0" y="947"/>
                  </a:lnTo>
                  <a:lnTo>
                    <a:pt x="603" y="947"/>
                  </a:lnTo>
                  <a:close/>
                </a:path>
              </a:pathLst>
            </a:custGeom>
            <a:solidFill>
              <a:srgbClr val="587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grpSp>
        <p:nvGrpSpPr>
          <p:cNvPr id="51" name="Group 50"/>
          <p:cNvGrpSpPr/>
          <p:nvPr userDrawn="1"/>
        </p:nvGrpSpPr>
        <p:grpSpPr>
          <a:xfrm>
            <a:off x="433680" y="5907923"/>
            <a:ext cx="2057288" cy="600839"/>
            <a:chOff x="5743821" y="366879"/>
            <a:chExt cx="3076574" cy="898527"/>
          </a:xfrm>
        </p:grpSpPr>
        <p:sp>
          <p:nvSpPr>
            <p:cNvPr id="52" name="Freeform 5"/>
            <p:cNvSpPr>
              <a:spLocks/>
            </p:cNvSpPr>
            <p:nvPr userDrawn="1"/>
          </p:nvSpPr>
          <p:spPr bwMode="auto">
            <a:xfrm>
              <a:off x="6569320" y="633580"/>
              <a:ext cx="160338" cy="141289"/>
            </a:xfrm>
            <a:custGeom>
              <a:avLst/>
              <a:gdLst>
                <a:gd name="T0" fmla="*/ 623 w 1210"/>
                <a:gd name="T1" fmla="*/ 1065 h 1065"/>
                <a:gd name="T2" fmla="*/ 211 w 1210"/>
                <a:gd name="T3" fmla="*/ 202 h 1065"/>
                <a:gd name="T4" fmla="*/ 194 w 1210"/>
                <a:gd name="T5" fmla="*/ 163 h 1065"/>
                <a:gd name="T6" fmla="*/ 177 w 1210"/>
                <a:gd name="T7" fmla="*/ 131 h 1065"/>
                <a:gd name="T8" fmla="*/ 160 w 1210"/>
                <a:gd name="T9" fmla="*/ 105 h 1065"/>
                <a:gd name="T10" fmla="*/ 139 w 1210"/>
                <a:gd name="T11" fmla="*/ 84 h 1065"/>
                <a:gd name="T12" fmla="*/ 115 w 1210"/>
                <a:gd name="T13" fmla="*/ 69 h 1065"/>
                <a:gd name="T14" fmla="*/ 84 w 1210"/>
                <a:gd name="T15" fmla="*/ 59 h 1065"/>
                <a:gd name="T16" fmla="*/ 47 w 1210"/>
                <a:gd name="T17" fmla="*/ 52 h 1065"/>
                <a:gd name="T18" fmla="*/ 0 w 1210"/>
                <a:gd name="T19" fmla="*/ 50 h 1065"/>
                <a:gd name="T20" fmla="*/ 566 w 1210"/>
                <a:gd name="T21" fmla="*/ 0 h 1065"/>
                <a:gd name="T22" fmla="*/ 566 w 1210"/>
                <a:gd name="T23" fmla="*/ 50 h 1065"/>
                <a:gd name="T24" fmla="*/ 516 w 1210"/>
                <a:gd name="T25" fmla="*/ 52 h 1065"/>
                <a:gd name="T26" fmla="*/ 477 w 1210"/>
                <a:gd name="T27" fmla="*/ 58 h 1065"/>
                <a:gd name="T28" fmla="*/ 448 w 1210"/>
                <a:gd name="T29" fmla="*/ 68 h 1065"/>
                <a:gd name="T30" fmla="*/ 430 w 1210"/>
                <a:gd name="T31" fmla="*/ 81 h 1065"/>
                <a:gd name="T32" fmla="*/ 421 w 1210"/>
                <a:gd name="T33" fmla="*/ 99 h 1065"/>
                <a:gd name="T34" fmla="*/ 419 w 1210"/>
                <a:gd name="T35" fmla="*/ 122 h 1065"/>
                <a:gd name="T36" fmla="*/ 425 w 1210"/>
                <a:gd name="T37" fmla="*/ 150 h 1065"/>
                <a:gd name="T38" fmla="*/ 437 w 1210"/>
                <a:gd name="T39" fmla="*/ 181 h 1065"/>
                <a:gd name="T40" fmla="*/ 922 w 1210"/>
                <a:gd name="T41" fmla="*/ 181 h 1065"/>
                <a:gd name="T42" fmla="*/ 928 w 1210"/>
                <a:gd name="T43" fmla="*/ 165 h 1065"/>
                <a:gd name="T44" fmla="*/ 937 w 1210"/>
                <a:gd name="T45" fmla="*/ 134 h 1065"/>
                <a:gd name="T46" fmla="*/ 938 w 1210"/>
                <a:gd name="T47" fmla="*/ 110 h 1065"/>
                <a:gd name="T48" fmla="*/ 932 w 1210"/>
                <a:gd name="T49" fmla="*/ 89 h 1065"/>
                <a:gd name="T50" fmla="*/ 918 w 1210"/>
                <a:gd name="T51" fmla="*/ 74 h 1065"/>
                <a:gd name="T52" fmla="*/ 894 w 1210"/>
                <a:gd name="T53" fmla="*/ 62 h 1065"/>
                <a:gd name="T54" fmla="*/ 860 w 1210"/>
                <a:gd name="T55" fmla="*/ 54 h 1065"/>
                <a:gd name="T56" fmla="*/ 817 w 1210"/>
                <a:gd name="T57" fmla="*/ 50 h 1065"/>
                <a:gd name="T58" fmla="*/ 792 w 1210"/>
                <a:gd name="T59" fmla="*/ 0 h 1065"/>
                <a:gd name="T60" fmla="*/ 1210 w 1210"/>
                <a:gd name="T61" fmla="*/ 50 h 1065"/>
                <a:gd name="T62" fmla="*/ 1189 w 1210"/>
                <a:gd name="T63" fmla="*/ 50 h 1065"/>
                <a:gd name="T64" fmla="*/ 1151 w 1210"/>
                <a:gd name="T65" fmla="*/ 53 h 1065"/>
                <a:gd name="T66" fmla="*/ 1119 w 1210"/>
                <a:gd name="T67" fmla="*/ 61 h 1065"/>
                <a:gd name="T68" fmla="*/ 1091 w 1210"/>
                <a:gd name="T69" fmla="*/ 73 h 1065"/>
                <a:gd name="T70" fmla="*/ 1068 w 1210"/>
                <a:gd name="T71" fmla="*/ 89 h 1065"/>
                <a:gd name="T72" fmla="*/ 1046 w 1210"/>
                <a:gd name="T73" fmla="*/ 113 h 1065"/>
                <a:gd name="T74" fmla="*/ 1027 w 1210"/>
                <a:gd name="T75" fmla="*/ 142 h 1065"/>
                <a:gd name="T76" fmla="*/ 1008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4" y="163"/>
                  </a:lnTo>
                  <a:lnTo>
                    <a:pt x="185" y="146"/>
                  </a:lnTo>
                  <a:lnTo>
                    <a:pt x="177" y="131"/>
                  </a:lnTo>
                  <a:lnTo>
                    <a:pt x="168" y="117"/>
                  </a:lnTo>
                  <a:lnTo>
                    <a:pt x="160" y="105"/>
                  </a:lnTo>
                  <a:lnTo>
                    <a:pt x="150" y="93"/>
                  </a:lnTo>
                  <a:lnTo>
                    <a:pt x="139" y="84"/>
                  </a:lnTo>
                  <a:lnTo>
                    <a:pt x="128" y="76"/>
                  </a:lnTo>
                  <a:lnTo>
                    <a:pt x="115" y="69"/>
                  </a:lnTo>
                  <a:lnTo>
                    <a:pt x="101" y="63"/>
                  </a:lnTo>
                  <a:lnTo>
                    <a:pt x="84" y="59"/>
                  </a:lnTo>
                  <a:lnTo>
                    <a:pt x="67" y="54"/>
                  </a:lnTo>
                  <a:lnTo>
                    <a:pt x="47" y="52"/>
                  </a:lnTo>
                  <a:lnTo>
                    <a:pt x="25" y="50"/>
                  </a:lnTo>
                  <a:lnTo>
                    <a:pt x="0" y="50"/>
                  </a:lnTo>
                  <a:lnTo>
                    <a:pt x="0" y="0"/>
                  </a:lnTo>
                  <a:lnTo>
                    <a:pt x="566" y="0"/>
                  </a:lnTo>
                  <a:lnTo>
                    <a:pt x="566" y="50"/>
                  </a:lnTo>
                  <a:lnTo>
                    <a:pt x="566" y="50"/>
                  </a:lnTo>
                  <a:lnTo>
                    <a:pt x="539" y="50"/>
                  </a:lnTo>
                  <a:lnTo>
                    <a:pt x="516" y="52"/>
                  </a:lnTo>
                  <a:lnTo>
                    <a:pt x="494" y="54"/>
                  </a:lnTo>
                  <a:lnTo>
                    <a:pt x="477" y="58"/>
                  </a:lnTo>
                  <a:lnTo>
                    <a:pt x="460" y="63"/>
                  </a:lnTo>
                  <a:lnTo>
                    <a:pt x="448" y="68"/>
                  </a:lnTo>
                  <a:lnTo>
                    <a:pt x="438" y="74"/>
                  </a:lnTo>
                  <a:lnTo>
                    <a:pt x="430" y="81"/>
                  </a:lnTo>
                  <a:lnTo>
                    <a:pt x="424" y="90"/>
                  </a:lnTo>
                  <a:lnTo>
                    <a:pt x="421" y="99"/>
                  </a:lnTo>
                  <a:lnTo>
                    <a:pt x="419" y="111"/>
                  </a:lnTo>
                  <a:lnTo>
                    <a:pt x="419" y="122"/>
                  </a:lnTo>
                  <a:lnTo>
                    <a:pt x="421" y="135"/>
                  </a:lnTo>
                  <a:lnTo>
                    <a:pt x="425" y="150"/>
                  </a:lnTo>
                  <a:lnTo>
                    <a:pt x="430" y="165"/>
                  </a:lnTo>
                  <a:lnTo>
                    <a:pt x="437" y="181"/>
                  </a:lnTo>
                  <a:lnTo>
                    <a:pt x="678" y="742"/>
                  </a:lnTo>
                  <a:lnTo>
                    <a:pt x="922" y="181"/>
                  </a:lnTo>
                  <a:lnTo>
                    <a:pt x="922" y="181"/>
                  </a:lnTo>
                  <a:lnTo>
                    <a:pt x="928" y="165"/>
                  </a:lnTo>
                  <a:lnTo>
                    <a:pt x="933" y="149"/>
                  </a:lnTo>
                  <a:lnTo>
                    <a:pt x="937" y="134"/>
                  </a:lnTo>
                  <a:lnTo>
                    <a:pt x="938" y="122"/>
                  </a:lnTo>
                  <a:lnTo>
                    <a:pt x="938" y="110"/>
                  </a:lnTo>
                  <a:lnTo>
                    <a:pt x="936" y="98"/>
                  </a:lnTo>
                  <a:lnTo>
                    <a:pt x="932" y="89"/>
                  </a:lnTo>
                  <a:lnTo>
                    <a:pt x="926" y="81"/>
                  </a:lnTo>
                  <a:lnTo>
                    <a:pt x="918" y="74"/>
                  </a:lnTo>
                  <a:lnTo>
                    <a:pt x="906" y="67"/>
                  </a:lnTo>
                  <a:lnTo>
                    <a:pt x="894" y="62"/>
                  </a:lnTo>
                  <a:lnTo>
                    <a:pt x="879" y="58"/>
                  </a:lnTo>
                  <a:lnTo>
                    <a:pt x="860" y="54"/>
                  </a:lnTo>
                  <a:lnTo>
                    <a:pt x="841" y="52"/>
                  </a:lnTo>
                  <a:lnTo>
                    <a:pt x="817" y="50"/>
                  </a:lnTo>
                  <a:lnTo>
                    <a:pt x="792" y="50"/>
                  </a:lnTo>
                  <a:lnTo>
                    <a:pt x="792" y="0"/>
                  </a:lnTo>
                  <a:lnTo>
                    <a:pt x="1210" y="0"/>
                  </a:lnTo>
                  <a:lnTo>
                    <a:pt x="1210" y="50"/>
                  </a:lnTo>
                  <a:lnTo>
                    <a:pt x="1210" y="50"/>
                  </a:lnTo>
                  <a:lnTo>
                    <a:pt x="1189" y="50"/>
                  </a:lnTo>
                  <a:lnTo>
                    <a:pt x="1169" y="51"/>
                  </a:lnTo>
                  <a:lnTo>
                    <a:pt x="1151" y="53"/>
                  </a:lnTo>
                  <a:lnTo>
                    <a:pt x="1134" y="57"/>
                  </a:lnTo>
                  <a:lnTo>
                    <a:pt x="1119" y="61"/>
                  </a:lnTo>
                  <a:lnTo>
                    <a:pt x="1105" y="66"/>
                  </a:lnTo>
                  <a:lnTo>
                    <a:pt x="1091" y="73"/>
                  </a:lnTo>
                  <a:lnTo>
                    <a:pt x="1079" y="80"/>
                  </a:lnTo>
                  <a:lnTo>
                    <a:pt x="1068" y="89"/>
                  </a:lnTo>
                  <a:lnTo>
                    <a:pt x="1057" y="100"/>
                  </a:lnTo>
                  <a:lnTo>
                    <a:pt x="1046" y="113"/>
                  </a:lnTo>
                  <a:lnTo>
                    <a:pt x="1036" y="127"/>
                  </a:lnTo>
                  <a:lnTo>
                    <a:pt x="1027" y="142"/>
                  </a:lnTo>
                  <a:lnTo>
                    <a:pt x="1017" y="161"/>
                  </a:lnTo>
                  <a:lnTo>
                    <a:pt x="1008"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3" name="Freeform 6"/>
            <p:cNvSpPr>
              <a:spLocks noEditPoints="1"/>
            </p:cNvSpPr>
            <p:nvPr userDrawn="1"/>
          </p:nvSpPr>
          <p:spPr bwMode="auto">
            <a:xfrm>
              <a:off x="6712196" y="630404"/>
              <a:ext cx="160338" cy="139699"/>
            </a:xfrm>
            <a:custGeom>
              <a:avLst/>
              <a:gdLst>
                <a:gd name="T0" fmla="*/ 289 w 1210"/>
                <a:gd name="T1" fmla="*/ 883 h 1064"/>
                <a:gd name="T2" fmla="*/ 276 w 1210"/>
                <a:gd name="T3" fmla="*/ 916 h 1064"/>
                <a:gd name="T4" fmla="*/ 271 w 1210"/>
                <a:gd name="T5" fmla="*/ 943 h 1064"/>
                <a:gd name="T6" fmla="*/ 274 w 1210"/>
                <a:gd name="T7" fmla="*/ 966 h 1064"/>
                <a:gd name="T8" fmla="*/ 284 w 1210"/>
                <a:gd name="T9" fmla="*/ 983 h 1064"/>
                <a:gd name="T10" fmla="*/ 303 w 1210"/>
                <a:gd name="T11" fmla="*/ 998 h 1064"/>
                <a:gd name="T12" fmla="*/ 331 w 1210"/>
                <a:gd name="T13" fmla="*/ 1007 h 1064"/>
                <a:gd name="T14" fmla="*/ 369 w 1210"/>
                <a:gd name="T15" fmla="*/ 1013 h 1064"/>
                <a:gd name="T16" fmla="*/ 417 w 1210"/>
                <a:gd name="T17" fmla="*/ 1014 h 1064"/>
                <a:gd name="T18" fmla="*/ 0 w 1210"/>
                <a:gd name="T19" fmla="*/ 1064 h 1064"/>
                <a:gd name="T20" fmla="*/ 0 w 1210"/>
                <a:gd name="T21" fmla="*/ 1014 h 1064"/>
                <a:gd name="T22" fmla="*/ 41 w 1210"/>
                <a:gd name="T23" fmla="*/ 1013 h 1064"/>
                <a:gd name="T24" fmla="*/ 76 w 1210"/>
                <a:gd name="T25" fmla="*/ 1008 h 1064"/>
                <a:gd name="T26" fmla="*/ 106 w 1210"/>
                <a:gd name="T27" fmla="*/ 999 h 1064"/>
                <a:gd name="T28" fmla="*/ 131 w 1210"/>
                <a:gd name="T29" fmla="*/ 984 h 1064"/>
                <a:gd name="T30" fmla="*/ 153 w 1210"/>
                <a:gd name="T31" fmla="*/ 964 h 1064"/>
                <a:gd name="T32" fmla="*/ 173 w 1210"/>
                <a:gd name="T33" fmla="*/ 938 h 1064"/>
                <a:gd name="T34" fmla="*/ 192 w 1210"/>
                <a:gd name="T35" fmla="*/ 904 h 1064"/>
                <a:gd name="T36" fmla="*/ 212 w 1210"/>
                <a:gd name="T37" fmla="*/ 863 h 1064"/>
                <a:gd name="T38" fmla="*/ 623 w 1210"/>
                <a:gd name="T39" fmla="*/ 0 h 1064"/>
                <a:gd name="T40" fmla="*/ 999 w 1210"/>
                <a:gd name="T41" fmla="*/ 863 h 1064"/>
                <a:gd name="T42" fmla="*/ 1025 w 1210"/>
                <a:gd name="T43" fmla="*/ 918 h 1064"/>
                <a:gd name="T44" fmla="*/ 1041 w 1210"/>
                <a:gd name="T45" fmla="*/ 946 h 1064"/>
                <a:gd name="T46" fmla="*/ 1060 w 1210"/>
                <a:gd name="T47" fmla="*/ 970 h 1064"/>
                <a:gd name="T48" fmla="*/ 1082 w 1210"/>
                <a:gd name="T49" fmla="*/ 988 h 1064"/>
                <a:gd name="T50" fmla="*/ 1110 w 1210"/>
                <a:gd name="T51" fmla="*/ 1002 h 1064"/>
                <a:gd name="T52" fmla="*/ 1142 w 1210"/>
                <a:gd name="T53" fmla="*/ 1010 h 1064"/>
                <a:gd name="T54" fmla="*/ 1185 w 1210"/>
                <a:gd name="T55" fmla="*/ 1014 h 1064"/>
                <a:gd name="T56" fmla="*/ 1210 w 1210"/>
                <a:gd name="T57" fmla="*/ 1064 h 1064"/>
                <a:gd name="T58" fmla="*/ 647 w 1210"/>
                <a:gd name="T59" fmla="*/ 1014 h 1064"/>
                <a:gd name="T60" fmla="*/ 674 w 1210"/>
                <a:gd name="T61" fmla="*/ 1014 h 1064"/>
                <a:gd name="T62" fmla="*/ 719 w 1210"/>
                <a:gd name="T63" fmla="*/ 1010 h 1064"/>
                <a:gd name="T64" fmla="*/ 752 w 1210"/>
                <a:gd name="T65" fmla="*/ 1003 h 1064"/>
                <a:gd name="T66" fmla="*/ 775 w 1210"/>
                <a:gd name="T67" fmla="*/ 990 h 1064"/>
                <a:gd name="T68" fmla="*/ 790 w 1210"/>
                <a:gd name="T69" fmla="*/ 974 h 1064"/>
                <a:gd name="T70" fmla="*/ 795 w 1210"/>
                <a:gd name="T71" fmla="*/ 954 h 1064"/>
                <a:gd name="T72" fmla="*/ 793 w 1210"/>
                <a:gd name="T73" fmla="*/ 929 h 1064"/>
                <a:gd name="T74" fmla="*/ 783 w 1210"/>
                <a:gd name="T75" fmla="*/ 899 h 1064"/>
                <a:gd name="T76" fmla="*/ 704 w 1210"/>
                <a:gd name="T77" fmla="*/ 719 h 1064"/>
                <a:gd name="T78" fmla="*/ 289 w 1210"/>
                <a:gd name="T79" fmla="*/ 883 h 1064"/>
                <a:gd name="T80" fmla="*/ 394 w 1210"/>
                <a:gd name="T81" fmla="*/ 642 h 1064"/>
                <a:gd name="T82" fmla="*/ 533 w 1210"/>
                <a:gd name="T83" fmla="*/ 318 h 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0" h="1064">
                  <a:moveTo>
                    <a:pt x="289" y="883"/>
                  </a:moveTo>
                  <a:lnTo>
                    <a:pt x="289" y="883"/>
                  </a:lnTo>
                  <a:lnTo>
                    <a:pt x="281" y="900"/>
                  </a:lnTo>
                  <a:lnTo>
                    <a:pt x="276" y="916"/>
                  </a:lnTo>
                  <a:lnTo>
                    <a:pt x="273" y="930"/>
                  </a:lnTo>
                  <a:lnTo>
                    <a:pt x="271" y="943"/>
                  </a:lnTo>
                  <a:lnTo>
                    <a:pt x="272" y="955"/>
                  </a:lnTo>
                  <a:lnTo>
                    <a:pt x="274" y="966"/>
                  </a:lnTo>
                  <a:lnTo>
                    <a:pt x="278" y="975"/>
                  </a:lnTo>
                  <a:lnTo>
                    <a:pt x="284" y="983"/>
                  </a:lnTo>
                  <a:lnTo>
                    <a:pt x="293" y="991"/>
                  </a:lnTo>
                  <a:lnTo>
                    <a:pt x="303" y="998"/>
                  </a:lnTo>
                  <a:lnTo>
                    <a:pt x="316" y="1003"/>
                  </a:lnTo>
                  <a:lnTo>
                    <a:pt x="331" y="1007"/>
                  </a:lnTo>
                  <a:lnTo>
                    <a:pt x="349" y="1010"/>
                  </a:lnTo>
                  <a:lnTo>
                    <a:pt x="369" y="1013"/>
                  </a:lnTo>
                  <a:lnTo>
                    <a:pt x="392" y="1014"/>
                  </a:lnTo>
                  <a:lnTo>
                    <a:pt x="417" y="1014"/>
                  </a:lnTo>
                  <a:lnTo>
                    <a:pt x="417" y="1064"/>
                  </a:lnTo>
                  <a:lnTo>
                    <a:pt x="0" y="1064"/>
                  </a:lnTo>
                  <a:lnTo>
                    <a:pt x="0" y="1014"/>
                  </a:lnTo>
                  <a:lnTo>
                    <a:pt x="0" y="1014"/>
                  </a:lnTo>
                  <a:lnTo>
                    <a:pt x="22" y="1014"/>
                  </a:lnTo>
                  <a:lnTo>
                    <a:pt x="41" y="1013"/>
                  </a:lnTo>
                  <a:lnTo>
                    <a:pt x="59" y="1011"/>
                  </a:lnTo>
                  <a:lnTo>
                    <a:pt x="76" y="1008"/>
                  </a:lnTo>
                  <a:lnTo>
                    <a:pt x="91" y="1004"/>
                  </a:lnTo>
                  <a:lnTo>
                    <a:pt x="106" y="999"/>
                  </a:lnTo>
                  <a:lnTo>
                    <a:pt x="119" y="992"/>
                  </a:lnTo>
                  <a:lnTo>
                    <a:pt x="131" y="984"/>
                  </a:lnTo>
                  <a:lnTo>
                    <a:pt x="142" y="975"/>
                  </a:lnTo>
                  <a:lnTo>
                    <a:pt x="153" y="964"/>
                  </a:lnTo>
                  <a:lnTo>
                    <a:pt x="164" y="952"/>
                  </a:lnTo>
                  <a:lnTo>
                    <a:pt x="173" y="938"/>
                  </a:lnTo>
                  <a:lnTo>
                    <a:pt x="183" y="922"/>
                  </a:lnTo>
                  <a:lnTo>
                    <a:pt x="192" y="904"/>
                  </a:lnTo>
                  <a:lnTo>
                    <a:pt x="203" y="884"/>
                  </a:lnTo>
                  <a:lnTo>
                    <a:pt x="212" y="863"/>
                  </a:lnTo>
                  <a:lnTo>
                    <a:pt x="586" y="0"/>
                  </a:lnTo>
                  <a:lnTo>
                    <a:pt x="623" y="0"/>
                  </a:lnTo>
                  <a:lnTo>
                    <a:pt x="999" y="863"/>
                  </a:lnTo>
                  <a:lnTo>
                    <a:pt x="999" y="863"/>
                  </a:lnTo>
                  <a:lnTo>
                    <a:pt x="1017" y="900"/>
                  </a:lnTo>
                  <a:lnTo>
                    <a:pt x="1025" y="918"/>
                  </a:lnTo>
                  <a:lnTo>
                    <a:pt x="1033" y="933"/>
                  </a:lnTo>
                  <a:lnTo>
                    <a:pt x="1041" y="946"/>
                  </a:lnTo>
                  <a:lnTo>
                    <a:pt x="1050" y="959"/>
                  </a:lnTo>
                  <a:lnTo>
                    <a:pt x="1060" y="970"/>
                  </a:lnTo>
                  <a:lnTo>
                    <a:pt x="1071" y="980"/>
                  </a:lnTo>
                  <a:lnTo>
                    <a:pt x="1082" y="988"/>
                  </a:lnTo>
                  <a:lnTo>
                    <a:pt x="1095" y="995"/>
                  </a:lnTo>
                  <a:lnTo>
                    <a:pt x="1110" y="1002"/>
                  </a:lnTo>
                  <a:lnTo>
                    <a:pt x="1125" y="1006"/>
                  </a:lnTo>
                  <a:lnTo>
                    <a:pt x="1142" y="1010"/>
                  </a:lnTo>
                  <a:lnTo>
                    <a:pt x="1163" y="1012"/>
                  </a:lnTo>
                  <a:lnTo>
                    <a:pt x="1185" y="1014"/>
                  </a:lnTo>
                  <a:lnTo>
                    <a:pt x="1210" y="1014"/>
                  </a:lnTo>
                  <a:lnTo>
                    <a:pt x="1210" y="1064"/>
                  </a:lnTo>
                  <a:lnTo>
                    <a:pt x="647" y="1064"/>
                  </a:lnTo>
                  <a:lnTo>
                    <a:pt x="647" y="1014"/>
                  </a:lnTo>
                  <a:lnTo>
                    <a:pt x="647" y="1014"/>
                  </a:lnTo>
                  <a:lnTo>
                    <a:pt x="674" y="1014"/>
                  </a:lnTo>
                  <a:lnTo>
                    <a:pt x="698" y="1012"/>
                  </a:lnTo>
                  <a:lnTo>
                    <a:pt x="719" y="1010"/>
                  </a:lnTo>
                  <a:lnTo>
                    <a:pt x="736" y="1007"/>
                  </a:lnTo>
                  <a:lnTo>
                    <a:pt x="752" y="1003"/>
                  </a:lnTo>
                  <a:lnTo>
                    <a:pt x="765" y="996"/>
                  </a:lnTo>
                  <a:lnTo>
                    <a:pt x="775" y="990"/>
                  </a:lnTo>
                  <a:lnTo>
                    <a:pt x="783" y="983"/>
                  </a:lnTo>
                  <a:lnTo>
                    <a:pt x="790" y="974"/>
                  </a:lnTo>
                  <a:lnTo>
                    <a:pt x="793" y="965"/>
                  </a:lnTo>
                  <a:lnTo>
                    <a:pt x="795" y="954"/>
                  </a:lnTo>
                  <a:lnTo>
                    <a:pt x="795" y="942"/>
                  </a:lnTo>
                  <a:lnTo>
                    <a:pt x="793" y="929"/>
                  </a:lnTo>
                  <a:lnTo>
                    <a:pt x="789" y="915"/>
                  </a:lnTo>
                  <a:lnTo>
                    <a:pt x="783" y="899"/>
                  </a:lnTo>
                  <a:lnTo>
                    <a:pt x="776" y="883"/>
                  </a:lnTo>
                  <a:lnTo>
                    <a:pt x="704" y="719"/>
                  </a:lnTo>
                  <a:lnTo>
                    <a:pt x="359" y="719"/>
                  </a:lnTo>
                  <a:lnTo>
                    <a:pt x="289" y="883"/>
                  </a:lnTo>
                  <a:close/>
                  <a:moveTo>
                    <a:pt x="533" y="318"/>
                  </a:moveTo>
                  <a:lnTo>
                    <a:pt x="394" y="642"/>
                  </a:lnTo>
                  <a:lnTo>
                    <a:pt x="671" y="642"/>
                  </a:lnTo>
                  <a:lnTo>
                    <a:pt x="533" y="3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4" name="Freeform 7"/>
            <p:cNvSpPr>
              <a:spLocks/>
            </p:cNvSpPr>
            <p:nvPr userDrawn="1"/>
          </p:nvSpPr>
          <p:spPr bwMode="auto">
            <a:xfrm>
              <a:off x="6889995" y="633580"/>
              <a:ext cx="131763" cy="136525"/>
            </a:xfrm>
            <a:custGeom>
              <a:avLst/>
              <a:gdLst>
                <a:gd name="T0" fmla="*/ 0 w 1002"/>
                <a:gd name="T1" fmla="*/ 0 h 1035"/>
                <a:gd name="T2" fmla="*/ 545 w 1002"/>
                <a:gd name="T3" fmla="*/ 50 h 1035"/>
                <a:gd name="T4" fmla="*/ 519 w 1002"/>
                <a:gd name="T5" fmla="*/ 50 h 1035"/>
                <a:gd name="T6" fmla="*/ 476 w 1002"/>
                <a:gd name="T7" fmla="*/ 54 h 1035"/>
                <a:gd name="T8" fmla="*/ 443 w 1002"/>
                <a:gd name="T9" fmla="*/ 63 h 1035"/>
                <a:gd name="T10" fmla="*/ 424 w 1002"/>
                <a:gd name="T11" fmla="*/ 73 h 1035"/>
                <a:gd name="T12" fmla="*/ 413 w 1002"/>
                <a:gd name="T13" fmla="*/ 81 h 1035"/>
                <a:gd name="T14" fmla="*/ 405 w 1002"/>
                <a:gd name="T15" fmla="*/ 92 h 1035"/>
                <a:gd name="T16" fmla="*/ 394 w 1002"/>
                <a:gd name="T17" fmla="*/ 113 h 1035"/>
                <a:gd name="T18" fmla="*/ 385 w 1002"/>
                <a:gd name="T19" fmla="*/ 148 h 1035"/>
                <a:gd name="T20" fmla="*/ 380 w 1002"/>
                <a:gd name="T21" fmla="*/ 194 h 1035"/>
                <a:gd name="T22" fmla="*/ 379 w 1002"/>
                <a:gd name="T23" fmla="*/ 252 h 1035"/>
                <a:gd name="T24" fmla="*/ 379 w 1002"/>
                <a:gd name="T25" fmla="*/ 756 h 1035"/>
                <a:gd name="T26" fmla="*/ 380 w 1002"/>
                <a:gd name="T27" fmla="*/ 814 h 1035"/>
                <a:gd name="T28" fmla="*/ 385 w 1002"/>
                <a:gd name="T29" fmla="*/ 860 h 1035"/>
                <a:gd name="T30" fmla="*/ 394 w 1002"/>
                <a:gd name="T31" fmla="*/ 896 h 1035"/>
                <a:gd name="T32" fmla="*/ 405 w 1002"/>
                <a:gd name="T33" fmla="*/ 915 h 1035"/>
                <a:gd name="T34" fmla="*/ 413 w 1002"/>
                <a:gd name="T35" fmla="*/ 927 h 1035"/>
                <a:gd name="T36" fmla="*/ 424 w 1002"/>
                <a:gd name="T37" fmla="*/ 936 h 1035"/>
                <a:gd name="T38" fmla="*/ 443 w 1002"/>
                <a:gd name="T39" fmla="*/ 946 h 1035"/>
                <a:gd name="T40" fmla="*/ 476 w 1002"/>
                <a:gd name="T41" fmla="*/ 954 h 1035"/>
                <a:gd name="T42" fmla="*/ 519 w 1002"/>
                <a:gd name="T43" fmla="*/ 957 h 1035"/>
                <a:gd name="T44" fmla="*/ 743 w 1002"/>
                <a:gd name="T45" fmla="*/ 957 h 1035"/>
                <a:gd name="T46" fmla="*/ 772 w 1002"/>
                <a:gd name="T47" fmla="*/ 957 h 1035"/>
                <a:gd name="T48" fmla="*/ 819 w 1002"/>
                <a:gd name="T49" fmla="*/ 953 h 1035"/>
                <a:gd name="T50" fmla="*/ 855 w 1002"/>
                <a:gd name="T51" fmla="*/ 946 h 1035"/>
                <a:gd name="T52" fmla="*/ 883 w 1002"/>
                <a:gd name="T53" fmla="*/ 934 h 1035"/>
                <a:gd name="T54" fmla="*/ 904 w 1002"/>
                <a:gd name="T55" fmla="*/ 917 h 1035"/>
                <a:gd name="T56" fmla="*/ 919 w 1002"/>
                <a:gd name="T57" fmla="*/ 897 h 1035"/>
                <a:gd name="T58" fmla="*/ 930 w 1002"/>
                <a:gd name="T59" fmla="*/ 872 h 1035"/>
                <a:gd name="T60" fmla="*/ 943 w 1002"/>
                <a:gd name="T61" fmla="*/ 826 h 1035"/>
                <a:gd name="T62" fmla="*/ 1002 w 1002"/>
                <a:gd name="T63" fmla="*/ 792 h 1035"/>
                <a:gd name="T64" fmla="*/ 0 w 1002"/>
                <a:gd name="T65" fmla="*/ 1035 h 1035"/>
                <a:gd name="T66" fmla="*/ 0 w 1002"/>
                <a:gd name="T67" fmla="*/ 985 h 1035"/>
                <a:gd name="T68" fmla="*/ 48 w 1002"/>
                <a:gd name="T69" fmla="*/ 984 h 1035"/>
                <a:gd name="T70" fmla="*/ 86 w 1002"/>
                <a:gd name="T71" fmla="*/ 978 h 1035"/>
                <a:gd name="T72" fmla="*/ 114 w 1002"/>
                <a:gd name="T73" fmla="*/ 966 h 1035"/>
                <a:gd name="T74" fmla="*/ 125 w 1002"/>
                <a:gd name="T75" fmla="*/ 958 h 1035"/>
                <a:gd name="T76" fmla="*/ 136 w 1002"/>
                <a:gd name="T77" fmla="*/ 949 h 1035"/>
                <a:gd name="T78" fmla="*/ 143 w 1002"/>
                <a:gd name="T79" fmla="*/ 937 h 1035"/>
                <a:gd name="T80" fmla="*/ 154 w 1002"/>
                <a:gd name="T81" fmla="*/ 906 h 1035"/>
                <a:gd name="T82" fmla="*/ 161 w 1002"/>
                <a:gd name="T83" fmla="*/ 866 h 1035"/>
                <a:gd name="T84" fmla="*/ 163 w 1002"/>
                <a:gd name="T85" fmla="*/ 814 h 1035"/>
                <a:gd name="T86" fmla="*/ 163 w 1002"/>
                <a:gd name="T87" fmla="*/ 252 h 1035"/>
                <a:gd name="T88" fmla="*/ 163 w 1002"/>
                <a:gd name="T89" fmla="*/ 221 h 1035"/>
                <a:gd name="T90" fmla="*/ 161 w 1002"/>
                <a:gd name="T91" fmla="*/ 169 h 1035"/>
                <a:gd name="T92" fmla="*/ 154 w 1002"/>
                <a:gd name="T93" fmla="*/ 129 h 1035"/>
                <a:gd name="T94" fmla="*/ 143 w 1002"/>
                <a:gd name="T95" fmla="*/ 98 h 1035"/>
                <a:gd name="T96" fmla="*/ 136 w 1002"/>
                <a:gd name="T97" fmla="*/ 86 h 1035"/>
                <a:gd name="T98" fmla="*/ 125 w 1002"/>
                <a:gd name="T99" fmla="*/ 77 h 1035"/>
                <a:gd name="T100" fmla="*/ 114 w 1002"/>
                <a:gd name="T101" fmla="*/ 69 h 1035"/>
                <a:gd name="T102" fmla="*/ 86 w 1002"/>
                <a:gd name="T103" fmla="*/ 58 h 1035"/>
                <a:gd name="T104" fmla="*/ 48 w 1002"/>
                <a:gd name="T105" fmla="*/ 51 h 1035"/>
                <a:gd name="T106" fmla="*/ 0 w 1002"/>
                <a:gd name="T107" fmla="*/ 5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1035">
                  <a:moveTo>
                    <a:pt x="0" y="50"/>
                  </a:moveTo>
                  <a:lnTo>
                    <a:pt x="0" y="0"/>
                  </a:lnTo>
                  <a:lnTo>
                    <a:pt x="545" y="0"/>
                  </a:lnTo>
                  <a:lnTo>
                    <a:pt x="545" y="50"/>
                  </a:lnTo>
                  <a:lnTo>
                    <a:pt x="545" y="50"/>
                  </a:lnTo>
                  <a:lnTo>
                    <a:pt x="519" y="50"/>
                  </a:lnTo>
                  <a:lnTo>
                    <a:pt x="497" y="51"/>
                  </a:lnTo>
                  <a:lnTo>
                    <a:pt x="476" y="54"/>
                  </a:lnTo>
                  <a:lnTo>
                    <a:pt x="459" y="58"/>
                  </a:lnTo>
                  <a:lnTo>
                    <a:pt x="443" y="63"/>
                  </a:lnTo>
                  <a:lnTo>
                    <a:pt x="429" y="69"/>
                  </a:lnTo>
                  <a:lnTo>
                    <a:pt x="424" y="73"/>
                  </a:lnTo>
                  <a:lnTo>
                    <a:pt x="418" y="77"/>
                  </a:lnTo>
                  <a:lnTo>
                    <a:pt x="413" y="81"/>
                  </a:lnTo>
                  <a:lnTo>
                    <a:pt x="409" y="86"/>
                  </a:lnTo>
                  <a:lnTo>
                    <a:pt x="405" y="92"/>
                  </a:lnTo>
                  <a:lnTo>
                    <a:pt x="400" y="98"/>
                  </a:lnTo>
                  <a:lnTo>
                    <a:pt x="394" y="113"/>
                  </a:lnTo>
                  <a:lnTo>
                    <a:pt x="389" y="129"/>
                  </a:lnTo>
                  <a:lnTo>
                    <a:pt x="385" y="148"/>
                  </a:lnTo>
                  <a:lnTo>
                    <a:pt x="382" y="169"/>
                  </a:lnTo>
                  <a:lnTo>
                    <a:pt x="380" y="194"/>
                  </a:lnTo>
                  <a:lnTo>
                    <a:pt x="379" y="221"/>
                  </a:lnTo>
                  <a:lnTo>
                    <a:pt x="379" y="252"/>
                  </a:lnTo>
                  <a:lnTo>
                    <a:pt x="379" y="756"/>
                  </a:lnTo>
                  <a:lnTo>
                    <a:pt x="379" y="756"/>
                  </a:lnTo>
                  <a:lnTo>
                    <a:pt x="379" y="787"/>
                  </a:lnTo>
                  <a:lnTo>
                    <a:pt x="380" y="814"/>
                  </a:lnTo>
                  <a:lnTo>
                    <a:pt x="382" y="839"/>
                  </a:lnTo>
                  <a:lnTo>
                    <a:pt x="385" y="860"/>
                  </a:lnTo>
                  <a:lnTo>
                    <a:pt x="389" y="879"/>
                  </a:lnTo>
                  <a:lnTo>
                    <a:pt x="394" y="896"/>
                  </a:lnTo>
                  <a:lnTo>
                    <a:pt x="400" y="909"/>
                  </a:lnTo>
                  <a:lnTo>
                    <a:pt x="405" y="915"/>
                  </a:lnTo>
                  <a:lnTo>
                    <a:pt x="409" y="921"/>
                  </a:lnTo>
                  <a:lnTo>
                    <a:pt x="413" y="927"/>
                  </a:lnTo>
                  <a:lnTo>
                    <a:pt x="418" y="932"/>
                  </a:lnTo>
                  <a:lnTo>
                    <a:pt x="424" y="936"/>
                  </a:lnTo>
                  <a:lnTo>
                    <a:pt x="429" y="939"/>
                  </a:lnTo>
                  <a:lnTo>
                    <a:pt x="443" y="946"/>
                  </a:lnTo>
                  <a:lnTo>
                    <a:pt x="459" y="950"/>
                  </a:lnTo>
                  <a:lnTo>
                    <a:pt x="476" y="954"/>
                  </a:lnTo>
                  <a:lnTo>
                    <a:pt x="497" y="956"/>
                  </a:lnTo>
                  <a:lnTo>
                    <a:pt x="519" y="957"/>
                  </a:lnTo>
                  <a:lnTo>
                    <a:pt x="545" y="957"/>
                  </a:lnTo>
                  <a:lnTo>
                    <a:pt x="743" y="957"/>
                  </a:lnTo>
                  <a:lnTo>
                    <a:pt x="743" y="957"/>
                  </a:lnTo>
                  <a:lnTo>
                    <a:pt x="772" y="957"/>
                  </a:lnTo>
                  <a:lnTo>
                    <a:pt x="796" y="955"/>
                  </a:lnTo>
                  <a:lnTo>
                    <a:pt x="819" y="953"/>
                  </a:lnTo>
                  <a:lnTo>
                    <a:pt x="838" y="950"/>
                  </a:lnTo>
                  <a:lnTo>
                    <a:pt x="855" y="946"/>
                  </a:lnTo>
                  <a:lnTo>
                    <a:pt x="871" y="940"/>
                  </a:lnTo>
                  <a:lnTo>
                    <a:pt x="883" y="934"/>
                  </a:lnTo>
                  <a:lnTo>
                    <a:pt x="894" y="927"/>
                  </a:lnTo>
                  <a:lnTo>
                    <a:pt x="904" y="917"/>
                  </a:lnTo>
                  <a:lnTo>
                    <a:pt x="912" y="908"/>
                  </a:lnTo>
                  <a:lnTo>
                    <a:pt x="919" y="897"/>
                  </a:lnTo>
                  <a:lnTo>
                    <a:pt x="925" y="886"/>
                  </a:lnTo>
                  <a:lnTo>
                    <a:pt x="930" y="872"/>
                  </a:lnTo>
                  <a:lnTo>
                    <a:pt x="935" y="858"/>
                  </a:lnTo>
                  <a:lnTo>
                    <a:pt x="943" y="826"/>
                  </a:lnTo>
                  <a:lnTo>
                    <a:pt x="952" y="792"/>
                  </a:lnTo>
                  <a:lnTo>
                    <a:pt x="1002" y="792"/>
                  </a:lnTo>
                  <a:lnTo>
                    <a:pt x="988" y="1035"/>
                  </a:lnTo>
                  <a:lnTo>
                    <a:pt x="0" y="1035"/>
                  </a:lnTo>
                  <a:lnTo>
                    <a:pt x="0" y="985"/>
                  </a:lnTo>
                  <a:lnTo>
                    <a:pt x="0" y="985"/>
                  </a:lnTo>
                  <a:lnTo>
                    <a:pt x="25" y="985"/>
                  </a:lnTo>
                  <a:lnTo>
                    <a:pt x="48" y="984"/>
                  </a:lnTo>
                  <a:lnTo>
                    <a:pt x="68" y="982"/>
                  </a:lnTo>
                  <a:lnTo>
                    <a:pt x="86" y="978"/>
                  </a:lnTo>
                  <a:lnTo>
                    <a:pt x="101" y="973"/>
                  </a:lnTo>
                  <a:lnTo>
                    <a:pt x="114" y="966"/>
                  </a:lnTo>
                  <a:lnTo>
                    <a:pt x="120" y="963"/>
                  </a:lnTo>
                  <a:lnTo>
                    <a:pt x="125"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5" y="77"/>
                  </a:lnTo>
                  <a:lnTo>
                    <a:pt x="120" y="73"/>
                  </a:lnTo>
                  <a:lnTo>
                    <a:pt x="114" y="69"/>
                  </a:lnTo>
                  <a:lnTo>
                    <a:pt x="101" y="63"/>
                  </a:lnTo>
                  <a:lnTo>
                    <a:pt x="86" y="58"/>
                  </a:lnTo>
                  <a:lnTo>
                    <a:pt x="68" y="54"/>
                  </a:lnTo>
                  <a:lnTo>
                    <a:pt x="48" y="51"/>
                  </a:lnTo>
                  <a:lnTo>
                    <a:pt x="25" y="50"/>
                  </a:lnTo>
                  <a:lnTo>
                    <a:pt x="0" y="50"/>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5" name="Freeform 8"/>
            <p:cNvSpPr>
              <a:spLocks/>
            </p:cNvSpPr>
            <p:nvPr userDrawn="1"/>
          </p:nvSpPr>
          <p:spPr bwMode="auto">
            <a:xfrm>
              <a:off x="7023345" y="633580"/>
              <a:ext cx="142875" cy="136525"/>
            </a:xfrm>
            <a:custGeom>
              <a:avLst/>
              <a:gdLst>
                <a:gd name="T0" fmla="*/ 1028 w 1078"/>
                <a:gd name="T1" fmla="*/ 244 h 1035"/>
                <a:gd name="T2" fmla="*/ 1019 w 1078"/>
                <a:gd name="T3" fmla="*/ 209 h 1035"/>
                <a:gd name="T4" fmla="*/ 1006 w 1078"/>
                <a:gd name="T5" fmla="*/ 163 h 1035"/>
                <a:gd name="T6" fmla="*/ 995 w 1078"/>
                <a:gd name="T7" fmla="*/ 138 h 1035"/>
                <a:gd name="T8" fmla="*/ 979 w 1078"/>
                <a:gd name="T9" fmla="*/ 118 h 1035"/>
                <a:gd name="T10" fmla="*/ 959 w 1078"/>
                <a:gd name="T11" fmla="*/ 101 h 1035"/>
                <a:gd name="T12" fmla="*/ 931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1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6 w 1078"/>
                <a:gd name="T39" fmla="*/ 985 h 1035"/>
                <a:gd name="T40" fmla="*/ 812 w 1078"/>
                <a:gd name="T41" fmla="*/ 1035 h 1035"/>
                <a:gd name="T42" fmla="*/ 267 w 1078"/>
                <a:gd name="T43" fmla="*/ 985 h 1035"/>
                <a:gd name="T44" fmla="*/ 292 w 1078"/>
                <a:gd name="T45" fmla="*/ 985 h 1035"/>
                <a:gd name="T46" fmla="*/ 335 w 1078"/>
                <a:gd name="T47" fmla="*/ 982 h 1035"/>
                <a:gd name="T48" fmla="*/ 368 w 1078"/>
                <a:gd name="T49" fmla="*/ 973 h 1035"/>
                <a:gd name="T50" fmla="*/ 387 w 1078"/>
                <a:gd name="T51" fmla="*/ 963 h 1035"/>
                <a:gd name="T52" fmla="*/ 398 w 1078"/>
                <a:gd name="T53" fmla="*/ 954 h 1035"/>
                <a:gd name="T54" fmla="*/ 407 w 1078"/>
                <a:gd name="T55" fmla="*/ 943 h 1035"/>
                <a:gd name="T56" fmla="*/ 417 w 1078"/>
                <a:gd name="T57" fmla="*/ 923 h 1035"/>
                <a:gd name="T58" fmla="*/ 425 w 1078"/>
                <a:gd name="T59" fmla="*/ 888 h 1035"/>
                <a:gd name="T60" fmla="*/ 429 w 1078"/>
                <a:gd name="T61" fmla="*/ 842 h 1035"/>
                <a:gd name="T62" fmla="*/ 431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4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19" y="209"/>
                  </a:lnTo>
                  <a:lnTo>
                    <a:pt x="1019" y="209"/>
                  </a:lnTo>
                  <a:lnTo>
                    <a:pt x="1011" y="177"/>
                  </a:lnTo>
                  <a:lnTo>
                    <a:pt x="1006" y="163"/>
                  </a:lnTo>
                  <a:lnTo>
                    <a:pt x="1001" y="150"/>
                  </a:lnTo>
                  <a:lnTo>
                    <a:pt x="995" y="138"/>
                  </a:lnTo>
                  <a:lnTo>
                    <a:pt x="988" y="127"/>
                  </a:lnTo>
                  <a:lnTo>
                    <a:pt x="979" y="118"/>
                  </a:lnTo>
                  <a:lnTo>
                    <a:pt x="970" y="109"/>
                  </a:lnTo>
                  <a:lnTo>
                    <a:pt x="959" y="101"/>
                  </a:lnTo>
                  <a:lnTo>
                    <a:pt x="946" y="95"/>
                  </a:lnTo>
                  <a:lnTo>
                    <a:pt x="931"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6" y="906"/>
                  </a:lnTo>
                  <a:lnTo>
                    <a:pt x="661"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6" y="985"/>
                  </a:lnTo>
                  <a:lnTo>
                    <a:pt x="812" y="985"/>
                  </a:lnTo>
                  <a:lnTo>
                    <a:pt x="812" y="1035"/>
                  </a:lnTo>
                  <a:lnTo>
                    <a:pt x="267" y="1035"/>
                  </a:lnTo>
                  <a:lnTo>
                    <a:pt x="267" y="985"/>
                  </a:lnTo>
                  <a:lnTo>
                    <a:pt x="267" y="985"/>
                  </a:lnTo>
                  <a:lnTo>
                    <a:pt x="292" y="985"/>
                  </a:lnTo>
                  <a:lnTo>
                    <a:pt x="315" y="984"/>
                  </a:lnTo>
                  <a:lnTo>
                    <a:pt x="335" y="982"/>
                  </a:lnTo>
                  <a:lnTo>
                    <a:pt x="353" y="978"/>
                  </a:lnTo>
                  <a:lnTo>
                    <a:pt x="368" y="973"/>
                  </a:lnTo>
                  <a:lnTo>
                    <a:pt x="381" y="966"/>
                  </a:lnTo>
                  <a:lnTo>
                    <a:pt x="387" y="963"/>
                  </a:lnTo>
                  <a:lnTo>
                    <a:pt x="394" y="958"/>
                  </a:lnTo>
                  <a:lnTo>
                    <a:pt x="398" y="954"/>
                  </a:lnTo>
                  <a:lnTo>
                    <a:pt x="403" y="949"/>
                  </a:lnTo>
                  <a:lnTo>
                    <a:pt x="407" y="943"/>
                  </a:lnTo>
                  <a:lnTo>
                    <a:pt x="411" y="937"/>
                  </a:lnTo>
                  <a:lnTo>
                    <a:pt x="417" y="923"/>
                  </a:lnTo>
                  <a:lnTo>
                    <a:pt x="422" y="906"/>
                  </a:lnTo>
                  <a:lnTo>
                    <a:pt x="425" y="888"/>
                  </a:lnTo>
                  <a:lnTo>
                    <a:pt x="428" y="866"/>
                  </a:lnTo>
                  <a:lnTo>
                    <a:pt x="429" y="842"/>
                  </a:lnTo>
                  <a:lnTo>
                    <a:pt x="430" y="814"/>
                  </a:lnTo>
                  <a:lnTo>
                    <a:pt x="431" y="783"/>
                  </a:lnTo>
                  <a:lnTo>
                    <a:pt x="431" y="78"/>
                  </a:lnTo>
                  <a:lnTo>
                    <a:pt x="259" y="78"/>
                  </a:lnTo>
                  <a:lnTo>
                    <a:pt x="259" y="78"/>
                  </a:lnTo>
                  <a:lnTo>
                    <a:pt x="231" y="78"/>
                  </a:lnTo>
                  <a:lnTo>
                    <a:pt x="205" y="80"/>
                  </a:lnTo>
                  <a:lnTo>
                    <a:pt x="184" y="82"/>
                  </a:lnTo>
                  <a:lnTo>
                    <a:pt x="165" y="85"/>
                  </a:lnTo>
                  <a:lnTo>
                    <a:pt x="147" y="90"/>
                  </a:lnTo>
                  <a:lnTo>
                    <a:pt x="133" y="95"/>
                  </a:lnTo>
                  <a:lnTo>
                    <a:pt x="120" y="101"/>
                  </a:lnTo>
                  <a:lnTo>
                    <a:pt x="108" y="109"/>
                  </a:lnTo>
                  <a:lnTo>
                    <a:pt x="99" y="118"/>
                  </a:lnTo>
                  <a:lnTo>
                    <a:pt x="91" y="127"/>
                  </a:lnTo>
                  <a:lnTo>
                    <a:pt x="85" y="138"/>
                  </a:lnTo>
                  <a:lnTo>
                    <a:pt x="79" y="150"/>
                  </a:lnTo>
                  <a:lnTo>
                    <a:pt x="74" y="163"/>
                  </a:lnTo>
                  <a:lnTo>
                    <a:pt x="68" y="177"/>
                  </a:lnTo>
                  <a:lnTo>
                    <a:pt x="60" y="209"/>
                  </a:lnTo>
                  <a:lnTo>
                    <a:pt x="51" y="244"/>
                  </a:lnTo>
                  <a:lnTo>
                    <a:pt x="0" y="244"/>
                  </a:lnTo>
                  <a:lnTo>
                    <a:pt x="15" y="0"/>
                  </a:lnTo>
                  <a:lnTo>
                    <a:pt x="1064"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6" name="Freeform 9"/>
            <p:cNvSpPr>
              <a:spLocks/>
            </p:cNvSpPr>
            <p:nvPr userDrawn="1"/>
          </p:nvSpPr>
          <p:spPr bwMode="auto">
            <a:xfrm>
              <a:off x="7193208" y="633580"/>
              <a:ext cx="73026" cy="136525"/>
            </a:xfrm>
            <a:custGeom>
              <a:avLst/>
              <a:gdLst>
                <a:gd name="T0" fmla="*/ 0 w 545"/>
                <a:gd name="T1" fmla="*/ 985 h 1035"/>
                <a:gd name="T2" fmla="*/ 26 w 545"/>
                <a:gd name="T3" fmla="*/ 985 h 1035"/>
                <a:gd name="T4" fmla="*/ 69 w 545"/>
                <a:gd name="T5" fmla="*/ 982 h 1035"/>
                <a:gd name="T6" fmla="*/ 102 w 545"/>
                <a:gd name="T7" fmla="*/ 973 h 1035"/>
                <a:gd name="T8" fmla="*/ 121 w 545"/>
                <a:gd name="T9" fmla="*/ 963 h 1035"/>
                <a:gd name="T10" fmla="*/ 131 w 545"/>
                <a:gd name="T11" fmla="*/ 954 h 1035"/>
                <a:gd name="T12" fmla="*/ 140 w 545"/>
                <a:gd name="T13" fmla="*/ 943 h 1035"/>
                <a:gd name="T14" fmla="*/ 151 w 545"/>
                <a:gd name="T15" fmla="*/ 923 h 1035"/>
                <a:gd name="T16" fmla="*/ 159 w 545"/>
                <a:gd name="T17" fmla="*/ 888 h 1035"/>
                <a:gd name="T18" fmla="*/ 163 w 545"/>
                <a:gd name="T19" fmla="*/ 842 h 1035"/>
                <a:gd name="T20" fmla="*/ 164 w 545"/>
                <a:gd name="T21" fmla="*/ 783 h 1035"/>
                <a:gd name="T22" fmla="*/ 164 w 545"/>
                <a:gd name="T23" fmla="*/ 252 h 1035"/>
                <a:gd name="T24" fmla="*/ 163 w 545"/>
                <a:gd name="T25" fmla="*/ 194 h 1035"/>
                <a:gd name="T26" fmla="*/ 159 w 545"/>
                <a:gd name="T27" fmla="*/ 148 h 1035"/>
                <a:gd name="T28" fmla="*/ 151 w 545"/>
                <a:gd name="T29" fmla="*/ 113 h 1035"/>
                <a:gd name="T30" fmla="*/ 140 w 545"/>
                <a:gd name="T31" fmla="*/ 92 h 1035"/>
                <a:gd name="T32" fmla="*/ 131 w 545"/>
                <a:gd name="T33" fmla="*/ 81 h 1035"/>
                <a:gd name="T34" fmla="*/ 121 w 545"/>
                <a:gd name="T35" fmla="*/ 73 h 1035"/>
                <a:gd name="T36" fmla="*/ 102 w 545"/>
                <a:gd name="T37" fmla="*/ 63 h 1035"/>
                <a:gd name="T38" fmla="*/ 69 w 545"/>
                <a:gd name="T39" fmla="*/ 54 h 1035"/>
                <a:gd name="T40" fmla="*/ 26 w 545"/>
                <a:gd name="T41" fmla="*/ 50 h 1035"/>
                <a:gd name="T42" fmla="*/ 0 w 545"/>
                <a:gd name="T43" fmla="*/ 0 h 1035"/>
                <a:gd name="T44" fmla="*/ 545 w 545"/>
                <a:gd name="T45" fmla="*/ 50 h 1035"/>
                <a:gd name="T46" fmla="*/ 520 w 545"/>
                <a:gd name="T47" fmla="*/ 50 h 1035"/>
                <a:gd name="T48" fmla="*/ 477 w 545"/>
                <a:gd name="T49" fmla="*/ 54 h 1035"/>
                <a:gd name="T50" fmla="*/ 444 w 545"/>
                <a:gd name="T51" fmla="*/ 63 h 1035"/>
                <a:gd name="T52" fmla="*/ 425 w 545"/>
                <a:gd name="T53" fmla="*/ 73 h 1035"/>
                <a:gd name="T54" fmla="*/ 413 w 545"/>
                <a:gd name="T55" fmla="*/ 81 h 1035"/>
                <a:gd name="T56" fmla="*/ 405 w 545"/>
                <a:gd name="T57" fmla="*/ 92 h 1035"/>
                <a:gd name="T58" fmla="*/ 395 w 545"/>
                <a:gd name="T59" fmla="*/ 113 h 1035"/>
                <a:gd name="T60" fmla="*/ 386 w 545"/>
                <a:gd name="T61" fmla="*/ 148 h 1035"/>
                <a:gd name="T62" fmla="*/ 381 w 545"/>
                <a:gd name="T63" fmla="*/ 194 h 1035"/>
                <a:gd name="T64" fmla="*/ 380 w 545"/>
                <a:gd name="T65" fmla="*/ 252 h 1035"/>
                <a:gd name="T66" fmla="*/ 380 w 545"/>
                <a:gd name="T67" fmla="*/ 783 h 1035"/>
                <a:gd name="T68" fmla="*/ 381 w 545"/>
                <a:gd name="T69" fmla="*/ 842 h 1035"/>
                <a:gd name="T70" fmla="*/ 386 w 545"/>
                <a:gd name="T71" fmla="*/ 888 h 1035"/>
                <a:gd name="T72" fmla="*/ 395 w 545"/>
                <a:gd name="T73" fmla="*/ 923 h 1035"/>
                <a:gd name="T74" fmla="*/ 405 w 545"/>
                <a:gd name="T75" fmla="*/ 943 h 1035"/>
                <a:gd name="T76" fmla="*/ 413 w 545"/>
                <a:gd name="T77" fmla="*/ 954 h 1035"/>
                <a:gd name="T78" fmla="*/ 425 w 545"/>
                <a:gd name="T79" fmla="*/ 963 h 1035"/>
                <a:gd name="T80" fmla="*/ 444 w 545"/>
                <a:gd name="T81" fmla="*/ 973 h 1035"/>
                <a:gd name="T82" fmla="*/ 477 w 545"/>
                <a:gd name="T83" fmla="*/ 982 h 1035"/>
                <a:gd name="T84" fmla="*/ 520 w 545"/>
                <a:gd name="T85" fmla="*/ 985 h 1035"/>
                <a:gd name="T86" fmla="*/ 545 w 545"/>
                <a:gd name="T87"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5" h="1035">
                  <a:moveTo>
                    <a:pt x="0" y="1035"/>
                  </a:moveTo>
                  <a:lnTo>
                    <a:pt x="0" y="985"/>
                  </a:lnTo>
                  <a:lnTo>
                    <a:pt x="0" y="985"/>
                  </a:lnTo>
                  <a:lnTo>
                    <a:pt x="26" y="985"/>
                  </a:lnTo>
                  <a:lnTo>
                    <a:pt x="48" y="984"/>
                  </a:lnTo>
                  <a:lnTo>
                    <a:pt x="69" y="982"/>
                  </a:lnTo>
                  <a:lnTo>
                    <a:pt x="86" y="978"/>
                  </a:lnTo>
                  <a:lnTo>
                    <a:pt x="102" y="973"/>
                  </a:lnTo>
                  <a:lnTo>
                    <a:pt x="115" y="966"/>
                  </a:lnTo>
                  <a:lnTo>
                    <a:pt x="121" y="963"/>
                  </a:lnTo>
                  <a:lnTo>
                    <a:pt x="126" y="958"/>
                  </a:lnTo>
                  <a:lnTo>
                    <a:pt x="131" y="954"/>
                  </a:lnTo>
                  <a:lnTo>
                    <a:pt x="136" y="949"/>
                  </a:lnTo>
                  <a:lnTo>
                    <a:pt x="140" y="943"/>
                  </a:lnTo>
                  <a:lnTo>
                    <a:pt x="143" y="937"/>
                  </a:lnTo>
                  <a:lnTo>
                    <a:pt x="151" y="923"/>
                  </a:lnTo>
                  <a:lnTo>
                    <a:pt x="155" y="906"/>
                  </a:lnTo>
                  <a:lnTo>
                    <a:pt x="159" y="888"/>
                  </a:lnTo>
                  <a:lnTo>
                    <a:pt x="162" y="866"/>
                  </a:lnTo>
                  <a:lnTo>
                    <a:pt x="163" y="842"/>
                  </a:lnTo>
                  <a:lnTo>
                    <a:pt x="164" y="814"/>
                  </a:lnTo>
                  <a:lnTo>
                    <a:pt x="164" y="783"/>
                  </a:lnTo>
                  <a:lnTo>
                    <a:pt x="164" y="252"/>
                  </a:lnTo>
                  <a:lnTo>
                    <a:pt x="164" y="252"/>
                  </a:lnTo>
                  <a:lnTo>
                    <a:pt x="164" y="221"/>
                  </a:lnTo>
                  <a:lnTo>
                    <a:pt x="163" y="194"/>
                  </a:lnTo>
                  <a:lnTo>
                    <a:pt x="162" y="169"/>
                  </a:lnTo>
                  <a:lnTo>
                    <a:pt x="159" y="148"/>
                  </a:lnTo>
                  <a:lnTo>
                    <a:pt x="155" y="129"/>
                  </a:lnTo>
                  <a:lnTo>
                    <a:pt x="151" y="113"/>
                  </a:lnTo>
                  <a:lnTo>
                    <a:pt x="143" y="98"/>
                  </a:lnTo>
                  <a:lnTo>
                    <a:pt x="140" y="92"/>
                  </a:lnTo>
                  <a:lnTo>
                    <a:pt x="136" y="86"/>
                  </a:lnTo>
                  <a:lnTo>
                    <a:pt x="131" y="81"/>
                  </a:lnTo>
                  <a:lnTo>
                    <a:pt x="126" y="77"/>
                  </a:lnTo>
                  <a:lnTo>
                    <a:pt x="121" y="73"/>
                  </a:lnTo>
                  <a:lnTo>
                    <a:pt x="115" y="69"/>
                  </a:lnTo>
                  <a:lnTo>
                    <a:pt x="102" y="63"/>
                  </a:lnTo>
                  <a:lnTo>
                    <a:pt x="86" y="58"/>
                  </a:lnTo>
                  <a:lnTo>
                    <a:pt x="69" y="54"/>
                  </a:lnTo>
                  <a:lnTo>
                    <a:pt x="48" y="51"/>
                  </a:lnTo>
                  <a:lnTo>
                    <a:pt x="26" y="50"/>
                  </a:lnTo>
                  <a:lnTo>
                    <a:pt x="0" y="50"/>
                  </a:lnTo>
                  <a:lnTo>
                    <a:pt x="0" y="0"/>
                  </a:lnTo>
                  <a:lnTo>
                    <a:pt x="545" y="0"/>
                  </a:lnTo>
                  <a:lnTo>
                    <a:pt x="545" y="50"/>
                  </a:lnTo>
                  <a:lnTo>
                    <a:pt x="545" y="50"/>
                  </a:lnTo>
                  <a:lnTo>
                    <a:pt x="520" y="50"/>
                  </a:lnTo>
                  <a:lnTo>
                    <a:pt x="497" y="51"/>
                  </a:lnTo>
                  <a:lnTo>
                    <a:pt x="477" y="54"/>
                  </a:lnTo>
                  <a:lnTo>
                    <a:pt x="459" y="58"/>
                  </a:lnTo>
                  <a:lnTo>
                    <a:pt x="444" y="63"/>
                  </a:lnTo>
                  <a:lnTo>
                    <a:pt x="430" y="69"/>
                  </a:lnTo>
                  <a:lnTo>
                    <a:pt x="425" y="73"/>
                  </a:lnTo>
                  <a:lnTo>
                    <a:pt x="418" y="77"/>
                  </a:lnTo>
                  <a:lnTo>
                    <a:pt x="413" y="81"/>
                  </a:lnTo>
                  <a:lnTo>
                    <a:pt x="409" y="86"/>
                  </a:lnTo>
                  <a:lnTo>
                    <a:pt x="405" y="92"/>
                  </a:lnTo>
                  <a:lnTo>
                    <a:pt x="401" y="98"/>
                  </a:lnTo>
                  <a:lnTo>
                    <a:pt x="395" y="113"/>
                  </a:lnTo>
                  <a:lnTo>
                    <a:pt x="390" y="129"/>
                  </a:lnTo>
                  <a:lnTo>
                    <a:pt x="386" y="148"/>
                  </a:lnTo>
                  <a:lnTo>
                    <a:pt x="383" y="169"/>
                  </a:lnTo>
                  <a:lnTo>
                    <a:pt x="381" y="194"/>
                  </a:lnTo>
                  <a:lnTo>
                    <a:pt x="380" y="221"/>
                  </a:lnTo>
                  <a:lnTo>
                    <a:pt x="380" y="252"/>
                  </a:lnTo>
                  <a:lnTo>
                    <a:pt x="380" y="783"/>
                  </a:lnTo>
                  <a:lnTo>
                    <a:pt x="380" y="783"/>
                  </a:lnTo>
                  <a:lnTo>
                    <a:pt x="380" y="814"/>
                  </a:lnTo>
                  <a:lnTo>
                    <a:pt x="381" y="842"/>
                  </a:lnTo>
                  <a:lnTo>
                    <a:pt x="383" y="866"/>
                  </a:lnTo>
                  <a:lnTo>
                    <a:pt x="386" y="888"/>
                  </a:lnTo>
                  <a:lnTo>
                    <a:pt x="390" y="906"/>
                  </a:lnTo>
                  <a:lnTo>
                    <a:pt x="395" y="923"/>
                  </a:lnTo>
                  <a:lnTo>
                    <a:pt x="401" y="937"/>
                  </a:lnTo>
                  <a:lnTo>
                    <a:pt x="405" y="943"/>
                  </a:lnTo>
                  <a:lnTo>
                    <a:pt x="409" y="949"/>
                  </a:lnTo>
                  <a:lnTo>
                    <a:pt x="413" y="954"/>
                  </a:lnTo>
                  <a:lnTo>
                    <a:pt x="418" y="958"/>
                  </a:lnTo>
                  <a:lnTo>
                    <a:pt x="425" y="963"/>
                  </a:lnTo>
                  <a:lnTo>
                    <a:pt x="430" y="966"/>
                  </a:lnTo>
                  <a:lnTo>
                    <a:pt x="444" y="973"/>
                  </a:lnTo>
                  <a:lnTo>
                    <a:pt x="459" y="978"/>
                  </a:lnTo>
                  <a:lnTo>
                    <a:pt x="477" y="982"/>
                  </a:lnTo>
                  <a:lnTo>
                    <a:pt x="497" y="984"/>
                  </a:lnTo>
                  <a:lnTo>
                    <a:pt x="520" y="985"/>
                  </a:lnTo>
                  <a:lnTo>
                    <a:pt x="545" y="985"/>
                  </a:lnTo>
                  <a:lnTo>
                    <a:pt x="545" y="1035"/>
                  </a:lnTo>
                  <a:lnTo>
                    <a:pt x="0" y="10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7" name="Freeform 10"/>
            <p:cNvSpPr>
              <a:spLocks noEditPoints="1"/>
            </p:cNvSpPr>
            <p:nvPr userDrawn="1"/>
          </p:nvSpPr>
          <p:spPr bwMode="auto">
            <a:xfrm>
              <a:off x="7301158" y="630404"/>
              <a:ext cx="152400" cy="144463"/>
            </a:xfrm>
            <a:custGeom>
              <a:avLst/>
              <a:gdLst>
                <a:gd name="T0" fmla="*/ 489 w 1152"/>
                <a:gd name="T1" fmla="*/ 1087 h 1094"/>
                <a:gd name="T2" fmla="*/ 353 w 1152"/>
                <a:gd name="T3" fmla="*/ 1051 h 1094"/>
                <a:gd name="T4" fmla="*/ 232 w 1152"/>
                <a:gd name="T5" fmla="*/ 984 h 1094"/>
                <a:gd name="T6" fmla="*/ 132 w 1152"/>
                <a:gd name="T7" fmla="*/ 894 h 1094"/>
                <a:gd name="T8" fmla="*/ 57 w 1152"/>
                <a:gd name="T9" fmla="*/ 783 h 1094"/>
                <a:gd name="T10" fmla="*/ 12 w 1152"/>
                <a:gd name="T11" fmla="*/ 656 h 1094"/>
                <a:gd name="T12" fmla="*/ 0 w 1152"/>
                <a:gd name="T13" fmla="*/ 547 h 1094"/>
                <a:gd name="T14" fmla="*/ 19 w 1152"/>
                <a:gd name="T15" fmla="*/ 411 h 1094"/>
                <a:gd name="T16" fmla="*/ 70 w 1152"/>
                <a:gd name="T17" fmla="*/ 287 h 1094"/>
                <a:gd name="T18" fmla="*/ 151 w 1152"/>
                <a:gd name="T19" fmla="*/ 180 h 1094"/>
                <a:gd name="T20" fmla="*/ 255 w 1152"/>
                <a:gd name="T21" fmla="*/ 94 h 1094"/>
                <a:gd name="T22" fmla="*/ 379 w 1152"/>
                <a:gd name="T23" fmla="*/ 33 h 1094"/>
                <a:gd name="T24" fmla="*/ 518 w 1152"/>
                <a:gd name="T25" fmla="*/ 3 h 1094"/>
                <a:gd name="T26" fmla="*/ 635 w 1152"/>
                <a:gd name="T27" fmla="*/ 3 h 1094"/>
                <a:gd name="T28" fmla="*/ 773 w 1152"/>
                <a:gd name="T29" fmla="*/ 33 h 1094"/>
                <a:gd name="T30" fmla="*/ 897 w 1152"/>
                <a:gd name="T31" fmla="*/ 94 h 1094"/>
                <a:gd name="T32" fmla="*/ 1001 w 1152"/>
                <a:gd name="T33" fmla="*/ 180 h 1094"/>
                <a:gd name="T34" fmla="*/ 1082 w 1152"/>
                <a:gd name="T35" fmla="*/ 287 h 1094"/>
                <a:gd name="T36" fmla="*/ 1133 w 1152"/>
                <a:gd name="T37" fmla="*/ 411 h 1094"/>
                <a:gd name="T38" fmla="*/ 1152 w 1152"/>
                <a:gd name="T39" fmla="*/ 547 h 1094"/>
                <a:gd name="T40" fmla="*/ 1139 w 1152"/>
                <a:gd name="T41" fmla="*/ 656 h 1094"/>
                <a:gd name="T42" fmla="*/ 1094 w 1152"/>
                <a:gd name="T43" fmla="*/ 783 h 1094"/>
                <a:gd name="T44" fmla="*/ 1020 w 1152"/>
                <a:gd name="T45" fmla="*/ 894 h 1094"/>
                <a:gd name="T46" fmla="*/ 919 w 1152"/>
                <a:gd name="T47" fmla="*/ 984 h 1094"/>
                <a:gd name="T48" fmla="*/ 800 w 1152"/>
                <a:gd name="T49" fmla="*/ 1051 h 1094"/>
                <a:gd name="T50" fmla="*/ 664 w 1152"/>
                <a:gd name="T51" fmla="*/ 1087 h 1094"/>
                <a:gd name="T52" fmla="*/ 577 w 1152"/>
                <a:gd name="T53" fmla="*/ 82 h 1094"/>
                <a:gd name="T54" fmla="*/ 492 w 1152"/>
                <a:gd name="T55" fmla="*/ 94 h 1094"/>
                <a:gd name="T56" fmla="*/ 404 w 1152"/>
                <a:gd name="T57" fmla="*/ 137 h 1094"/>
                <a:gd name="T58" fmla="*/ 336 w 1152"/>
                <a:gd name="T59" fmla="*/ 204 h 1094"/>
                <a:gd name="T60" fmla="*/ 285 w 1152"/>
                <a:gd name="T61" fmla="*/ 290 h 1094"/>
                <a:gd name="T62" fmla="*/ 253 w 1152"/>
                <a:gd name="T63" fmla="*/ 386 h 1094"/>
                <a:gd name="T64" fmla="*/ 234 w 1152"/>
                <a:gd name="T65" fmla="*/ 507 h 1094"/>
                <a:gd name="T66" fmla="*/ 240 w 1152"/>
                <a:gd name="T67" fmla="*/ 647 h 1094"/>
                <a:gd name="T68" fmla="*/ 264 w 1152"/>
                <a:gd name="T69" fmla="*/ 747 h 1094"/>
                <a:gd name="T70" fmla="*/ 303 w 1152"/>
                <a:gd name="T71" fmla="*/ 840 h 1094"/>
                <a:gd name="T72" fmla="*/ 360 w 1152"/>
                <a:gd name="T73" fmla="*/ 919 h 1094"/>
                <a:gd name="T74" fmla="*/ 437 w 1152"/>
                <a:gd name="T75" fmla="*/ 977 h 1094"/>
                <a:gd name="T76" fmla="*/ 533 w 1152"/>
                <a:gd name="T77" fmla="*/ 1008 h 1094"/>
                <a:gd name="T78" fmla="*/ 621 w 1152"/>
                <a:gd name="T79" fmla="*/ 1008 h 1094"/>
                <a:gd name="T80" fmla="*/ 716 w 1152"/>
                <a:gd name="T81" fmla="*/ 977 h 1094"/>
                <a:gd name="T82" fmla="*/ 793 w 1152"/>
                <a:gd name="T83" fmla="*/ 919 h 1094"/>
                <a:gd name="T84" fmla="*/ 850 w 1152"/>
                <a:gd name="T85" fmla="*/ 840 h 1094"/>
                <a:gd name="T86" fmla="*/ 890 w 1152"/>
                <a:gd name="T87" fmla="*/ 747 h 1094"/>
                <a:gd name="T88" fmla="*/ 912 w 1152"/>
                <a:gd name="T89" fmla="*/ 647 h 1094"/>
                <a:gd name="T90" fmla="*/ 918 w 1152"/>
                <a:gd name="T91" fmla="*/ 507 h 1094"/>
                <a:gd name="T92" fmla="*/ 901 w 1152"/>
                <a:gd name="T93" fmla="*/ 386 h 1094"/>
                <a:gd name="T94" fmla="*/ 867 w 1152"/>
                <a:gd name="T95" fmla="*/ 290 h 1094"/>
                <a:gd name="T96" fmla="*/ 817 w 1152"/>
                <a:gd name="T97" fmla="*/ 204 h 1094"/>
                <a:gd name="T98" fmla="*/ 749 w 1152"/>
                <a:gd name="T99" fmla="*/ 137 h 1094"/>
                <a:gd name="T100" fmla="*/ 662 w 1152"/>
                <a:gd name="T101" fmla="*/ 94 h 1094"/>
                <a:gd name="T102" fmla="*/ 577 w 1152"/>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2" h="1094">
                  <a:moveTo>
                    <a:pt x="577" y="1094"/>
                  </a:moveTo>
                  <a:lnTo>
                    <a:pt x="577" y="1094"/>
                  </a:lnTo>
                  <a:lnTo>
                    <a:pt x="547" y="1093"/>
                  </a:lnTo>
                  <a:lnTo>
                    <a:pt x="518" y="1091"/>
                  </a:lnTo>
                  <a:lnTo>
                    <a:pt x="489" y="1087"/>
                  </a:lnTo>
                  <a:lnTo>
                    <a:pt x="460" y="1082"/>
                  </a:lnTo>
                  <a:lnTo>
                    <a:pt x="433" y="1076"/>
                  </a:lnTo>
                  <a:lnTo>
                    <a:pt x="406" y="1069"/>
                  </a:lnTo>
                  <a:lnTo>
                    <a:pt x="379" y="1060"/>
                  </a:lnTo>
                  <a:lnTo>
                    <a:pt x="353" y="1051"/>
                  </a:lnTo>
                  <a:lnTo>
                    <a:pt x="327" y="1039"/>
                  </a:lnTo>
                  <a:lnTo>
                    <a:pt x="303" y="1027"/>
                  </a:lnTo>
                  <a:lnTo>
                    <a:pt x="278" y="1014"/>
                  </a:lnTo>
                  <a:lnTo>
                    <a:pt x="255" y="1000"/>
                  </a:lnTo>
                  <a:lnTo>
                    <a:pt x="232" y="984"/>
                  </a:lnTo>
                  <a:lnTo>
                    <a:pt x="211" y="968"/>
                  </a:lnTo>
                  <a:lnTo>
                    <a:pt x="189" y="950"/>
                  </a:lnTo>
                  <a:lnTo>
                    <a:pt x="170" y="933"/>
                  </a:lnTo>
                  <a:lnTo>
                    <a:pt x="151" y="914"/>
                  </a:lnTo>
                  <a:lnTo>
                    <a:pt x="132" y="894"/>
                  </a:lnTo>
                  <a:lnTo>
                    <a:pt x="115" y="873"/>
                  </a:lnTo>
                  <a:lnTo>
                    <a:pt x="99" y="851"/>
                  </a:lnTo>
                  <a:lnTo>
                    <a:pt x="84" y="830"/>
                  </a:lnTo>
                  <a:lnTo>
                    <a:pt x="70" y="806"/>
                  </a:lnTo>
                  <a:lnTo>
                    <a:pt x="57" y="783"/>
                  </a:lnTo>
                  <a:lnTo>
                    <a:pt x="46" y="758"/>
                  </a:lnTo>
                  <a:lnTo>
                    <a:pt x="36" y="734"/>
                  </a:lnTo>
                  <a:lnTo>
                    <a:pt x="27" y="708"/>
                  </a:lnTo>
                  <a:lnTo>
                    <a:pt x="19" y="683"/>
                  </a:lnTo>
                  <a:lnTo>
                    <a:pt x="12" y="656"/>
                  </a:lnTo>
                  <a:lnTo>
                    <a:pt x="7" y="629"/>
                  </a:lnTo>
                  <a:lnTo>
                    <a:pt x="3" y="602"/>
                  </a:lnTo>
                  <a:lnTo>
                    <a:pt x="1" y="574"/>
                  </a:lnTo>
                  <a:lnTo>
                    <a:pt x="0" y="547"/>
                  </a:lnTo>
                  <a:lnTo>
                    <a:pt x="0" y="547"/>
                  </a:lnTo>
                  <a:lnTo>
                    <a:pt x="1" y="519"/>
                  </a:lnTo>
                  <a:lnTo>
                    <a:pt x="3" y="491"/>
                  </a:lnTo>
                  <a:lnTo>
                    <a:pt x="7" y="464"/>
                  </a:lnTo>
                  <a:lnTo>
                    <a:pt x="12" y="437"/>
                  </a:lnTo>
                  <a:lnTo>
                    <a:pt x="19" y="411"/>
                  </a:lnTo>
                  <a:lnTo>
                    <a:pt x="27" y="385"/>
                  </a:lnTo>
                  <a:lnTo>
                    <a:pt x="36" y="360"/>
                  </a:lnTo>
                  <a:lnTo>
                    <a:pt x="46" y="335"/>
                  </a:lnTo>
                  <a:lnTo>
                    <a:pt x="57" y="310"/>
                  </a:lnTo>
                  <a:lnTo>
                    <a:pt x="70" y="287"/>
                  </a:lnTo>
                  <a:lnTo>
                    <a:pt x="84" y="264"/>
                  </a:lnTo>
                  <a:lnTo>
                    <a:pt x="99" y="242"/>
                  </a:lnTo>
                  <a:lnTo>
                    <a:pt x="115" y="220"/>
                  </a:lnTo>
                  <a:lnTo>
                    <a:pt x="132" y="200"/>
                  </a:lnTo>
                  <a:lnTo>
                    <a:pt x="151" y="180"/>
                  </a:lnTo>
                  <a:lnTo>
                    <a:pt x="170" y="161"/>
                  </a:lnTo>
                  <a:lnTo>
                    <a:pt x="189" y="143"/>
                  </a:lnTo>
                  <a:lnTo>
                    <a:pt x="211" y="125"/>
                  </a:lnTo>
                  <a:lnTo>
                    <a:pt x="232" y="109"/>
                  </a:lnTo>
                  <a:lnTo>
                    <a:pt x="255" y="94"/>
                  </a:lnTo>
                  <a:lnTo>
                    <a:pt x="278" y="79"/>
                  </a:lnTo>
                  <a:lnTo>
                    <a:pt x="303" y="66"/>
                  </a:lnTo>
                  <a:lnTo>
                    <a:pt x="327" y="54"/>
                  </a:lnTo>
                  <a:lnTo>
                    <a:pt x="353" y="44"/>
                  </a:lnTo>
                  <a:lnTo>
                    <a:pt x="379" y="33"/>
                  </a:lnTo>
                  <a:lnTo>
                    <a:pt x="406" y="24"/>
                  </a:lnTo>
                  <a:lnTo>
                    <a:pt x="433" y="17"/>
                  </a:lnTo>
                  <a:lnTo>
                    <a:pt x="460" y="11"/>
                  </a:lnTo>
                  <a:lnTo>
                    <a:pt x="489" y="6"/>
                  </a:lnTo>
                  <a:lnTo>
                    <a:pt x="518" y="3"/>
                  </a:lnTo>
                  <a:lnTo>
                    <a:pt x="547" y="1"/>
                  </a:lnTo>
                  <a:lnTo>
                    <a:pt x="577" y="0"/>
                  </a:lnTo>
                  <a:lnTo>
                    <a:pt x="577" y="0"/>
                  </a:lnTo>
                  <a:lnTo>
                    <a:pt x="607" y="1"/>
                  </a:lnTo>
                  <a:lnTo>
                    <a:pt x="635" y="3"/>
                  </a:lnTo>
                  <a:lnTo>
                    <a:pt x="664" y="6"/>
                  </a:lnTo>
                  <a:lnTo>
                    <a:pt x="692" y="11"/>
                  </a:lnTo>
                  <a:lnTo>
                    <a:pt x="720" y="17"/>
                  </a:lnTo>
                  <a:lnTo>
                    <a:pt x="747" y="24"/>
                  </a:lnTo>
                  <a:lnTo>
                    <a:pt x="773" y="33"/>
                  </a:lnTo>
                  <a:lnTo>
                    <a:pt x="800" y="44"/>
                  </a:lnTo>
                  <a:lnTo>
                    <a:pt x="825" y="54"/>
                  </a:lnTo>
                  <a:lnTo>
                    <a:pt x="850" y="66"/>
                  </a:lnTo>
                  <a:lnTo>
                    <a:pt x="873" y="79"/>
                  </a:lnTo>
                  <a:lnTo>
                    <a:pt x="897" y="94"/>
                  </a:lnTo>
                  <a:lnTo>
                    <a:pt x="919" y="109"/>
                  </a:lnTo>
                  <a:lnTo>
                    <a:pt x="942" y="125"/>
                  </a:lnTo>
                  <a:lnTo>
                    <a:pt x="962" y="143"/>
                  </a:lnTo>
                  <a:lnTo>
                    <a:pt x="983" y="161"/>
                  </a:lnTo>
                  <a:lnTo>
                    <a:pt x="1001" y="180"/>
                  </a:lnTo>
                  <a:lnTo>
                    <a:pt x="1020" y="200"/>
                  </a:lnTo>
                  <a:lnTo>
                    <a:pt x="1037" y="220"/>
                  </a:lnTo>
                  <a:lnTo>
                    <a:pt x="1052" y="242"/>
                  </a:lnTo>
                  <a:lnTo>
                    <a:pt x="1068" y="264"/>
                  </a:lnTo>
                  <a:lnTo>
                    <a:pt x="1082" y="287"/>
                  </a:lnTo>
                  <a:lnTo>
                    <a:pt x="1094" y="310"/>
                  </a:lnTo>
                  <a:lnTo>
                    <a:pt x="1106" y="335"/>
                  </a:lnTo>
                  <a:lnTo>
                    <a:pt x="1116" y="360"/>
                  </a:lnTo>
                  <a:lnTo>
                    <a:pt x="1125" y="385"/>
                  </a:lnTo>
                  <a:lnTo>
                    <a:pt x="1133" y="411"/>
                  </a:lnTo>
                  <a:lnTo>
                    <a:pt x="1139" y="437"/>
                  </a:lnTo>
                  <a:lnTo>
                    <a:pt x="1144" y="464"/>
                  </a:lnTo>
                  <a:lnTo>
                    <a:pt x="1148" y="491"/>
                  </a:lnTo>
                  <a:lnTo>
                    <a:pt x="1151" y="519"/>
                  </a:lnTo>
                  <a:lnTo>
                    <a:pt x="1152" y="547"/>
                  </a:lnTo>
                  <a:lnTo>
                    <a:pt x="1152" y="547"/>
                  </a:lnTo>
                  <a:lnTo>
                    <a:pt x="1151" y="574"/>
                  </a:lnTo>
                  <a:lnTo>
                    <a:pt x="1148" y="602"/>
                  </a:lnTo>
                  <a:lnTo>
                    <a:pt x="1144" y="629"/>
                  </a:lnTo>
                  <a:lnTo>
                    <a:pt x="1139" y="656"/>
                  </a:lnTo>
                  <a:lnTo>
                    <a:pt x="1133" y="683"/>
                  </a:lnTo>
                  <a:lnTo>
                    <a:pt x="1125" y="708"/>
                  </a:lnTo>
                  <a:lnTo>
                    <a:pt x="1116" y="734"/>
                  </a:lnTo>
                  <a:lnTo>
                    <a:pt x="1106" y="758"/>
                  </a:lnTo>
                  <a:lnTo>
                    <a:pt x="1094" y="783"/>
                  </a:lnTo>
                  <a:lnTo>
                    <a:pt x="1082" y="806"/>
                  </a:lnTo>
                  <a:lnTo>
                    <a:pt x="1068" y="830"/>
                  </a:lnTo>
                  <a:lnTo>
                    <a:pt x="1052" y="851"/>
                  </a:lnTo>
                  <a:lnTo>
                    <a:pt x="1037" y="873"/>
                  </a:lnTo>
                  <a:lnTo>
                    <a:pt x="1020" y="894"/>
                  </a:lnTo>
                  <a:lnTo>
                    <a:pt x="1001" y="914"/>
                  </a:lnTo>
                  <a:lnTo>
                    <a:pt x="983" y="933"/>
                  </a:lnTo>
                  <a:lnTo>
                    <a:pt x="962" y="950"/>
                  </a:lnTo>
                  <a:lnTo>
                    <a:pt x="942" y="968"/>
                  </a:lnTo>
                  <a:lnTo>
                    <a:pt x="919" y="984"/>
                  </a:lnTo>
                  <a:lnTo>
                    <a:pt x="897" y="1000"/>
                  </a:lnTo>
                  <a:lnTo>
                    <a:pt x="873" y="1014"/>
                  </a:lnTo>
                  <a:lnTo>
                    <a:pt x="850" y="1027"/>
                  </a:lnTo>
                  <a:lnTo>
                    <a:pt x="825" y="1039"/>
                  </a:lnTo>
                  <a:lnTo>
                    <a:pt x="800" y="1051"/>
                  </a:lnTo>
                  <a:lnTo>
                    <a:pt x="773" y="1060"/>
                  </a:lnTo>
                  <a:lnTo>
                    <a:pt x="747" y="1069"/>
                  </a:lnTo>
                  <a:lnTo>
                    <a:pt x="720" y="1076"/>
                  </a:lnTo>
                  <a:lnTo>
                    <a:pt x="692" y="1082"/>
                  </a:lnTo>
                  <a:lnTo>
                    <a:pt x="664" y="1087"/>
                  </a:lnTo>
                  <a:lnTo>
                    <a:pt x="635" y="1091"/>
                  </a:lnTo>
                  <a:lnTo>
                    <a:pt x="607" y="1093"/>
                  </a:lnTo>
                  <a:lnTo>
                    <a:pt x="577" y="1094"/>
                  </a:lnTo>
                  <a:lnTo>
                    <a:pt x="577" y="1094"/>
                  </a:lnTo>
                  <a:close/>
                  <a:moveTo>
                    <a:pt x="577" y="82"/>
                  </a:moveTo>
                  <a:lnTo>
                    <a:pt x="577" y="82"/>
                  </a:lnTo>
                  <a:lnTo>
                    <a:pt x="554" y="83"/>
                  </a:lnTo>
                  <a:lnTo>
                    <a:pt x="533" y="86"/>
                  </a:lnTo>
                  <a:lnTo>
                    <a:pt x="511" y="90"/>
                  </a:lnTo>
                  <a:lnTo>
                    <a:pt x="492" y="94"/>
                  </a:lnTo>
                  <a:lnTo>
                    <a:pt x="473" y="100"/>
                  </a:lnTo>
                  <a:lnTo>
                    <a:pt x="454" y="108"/>
                  </a:lnTo>
                  <a:lnTo>
                    <a:pt x="437" y="116"/>
                  </a:lnTo>
                  <a:lnTo>
                    <a:pt x="419" y="125"/>
                  </a:lnTo>
                  <a:lnTo>
                    <a:pt x="404" y="137"/>
                  </a:lnTo>
                  <a:lnTo>
                    <a:pt x="389" y="148"/>
                  </a:lnTo>
                  <a:lnTo>
                    <a:pt x="374" y="161"/>
                  </a:lnTo>
                  <a:lnTo>
                    <a:pt x="360" y="174"/>
                  </a:lnTo>
                  <a:lnTo>
                    <a:pt x="348" y="189"/>
                  </a:lnTo>
                  <a:lnTo>
                    <a:pt x="336" y="204"/>
                  </a:lnTo>
                  <a:lnTo>
                    <a:pt x="324" y="219"/>
                  </a:lnTo>
                  <a:lnTo>
                    <a:pt x="313" y="237"/>
                  </a:lnTo>
                  <a:lnTo>
                    <a:pt x="303" y="253"/>
                  </a:lnTo>
                  <a:lnTo>
                    <a:pt x="294" y="272"/>
                  </a:lnTo>
                  <a:lnTo>
                    <a:pt x="285" y="290"/>
                  </a:lnTo>
                  <a:lnTo>
                    <a:pt x="277" y="308"/>
                  </a:lnTo>
                  <a:lnTo>
                    <a:pt x="270" y="327"/>
                  </a:lnTo>
                  <a:lnTo>
                    <a:pt x="264" y="346"/>
                  </a:lnTo>
                  <a:lnTo>
                    <a:pt x="258" y="367"/>
                  </a:lnTo>
                  <a:lnTo>
                    <a:pt x="253" y="386"/>
                  </a:lnTo>
                  <a:lnTo>
                    <a:pt x="248" y="407"/>
                  </a:lnTo>
                  <a:lnTo>
                    <a:pt x="245" y="426"/>
                  </a:lnTo>
                  <a:lnTo>
                    <a:pt x="240" y="446"/>
                  </a:lnTo>
                  <a:lnTo>
                    <a:pt x="238" y="467"/>
                  </a:lnTo>
                  <a:lnTo>
                    <a:pt x="234" y="507"/>
                  </a:lnTo>
                  <a:lnTo>
                    <a:pt x="233" y="547"/>
                  </a:lnTo>
                  <a:lnTo>
                    <a:pt x="233" y="547"/>
                  </a:lnTo>
                  <a:lnTo>
                    <a:pt x="234" y="587"/>
                  </a:lnTo>
                  <a:lnTo>
                    <a:pt x="238" y="626"/>
                  </a:lnTo>
                  <a:lnTo>
                    <a:pt x="240" y="647"/>
                  </a:lnTo>
                  <a:lnTo>
                    <a:pt x="245" y="667"/>
                  </a:lnTo>
                  <a:lnTo>
                    <a:pt x="248" y="687"/>
                  </a:lnTo>
                  <a:lnTo>
                    <a:pt x="253" y="707"/>
                  </a:lnTo>
                  <a:lnTo>
                    <a:pt x="258" y="728"/>
                  </a:lnTo>
                  <a:lnTo>
                    <a:pt x="264" y="747"/>
                  </a:lnTo>
                  <a:lnTo>
                    <a:pt x="270" y="766"/>
                  </a:lnTo>
                  <a:lnTo>
                    <a:pt x="277" y="785"/>
                  </a:lnTo>
                  <a:lnTo>
                    <a:pt x="285" y="804"/>
                  </a:lnTo>
                  <a:lnTo>
                    <a:pt x="294" y="822"/>
                  </a:lnTo>
                  <a:lnTo>
                    <a:pt x="303" y="840"/>
                  </a:lnTo>
                  <a:lnTo>
                    <a:pt x="313" y="857"/>
                  </a:lnTo>
                  <a:lnTo>
                    <a:pt x="324" y="874"/>
                  </a:lnTo>
                  <a:lnTo>
                    <a:pt x="336" y="889"/>
                  </a:lnTo>
                  <a:lnTo>
                    <a:pt x="348" y="904"/>
                  </a:lnTo>
                  <a:lnTo>
                    <a:pt x="360" y="919"/>
                  </a:lnTo>
                  <a:lnTo>
                    <a:pt x="374" y="932"/>
                  </a:lnTo>
                  <a:lnTo>
                    <a:pt x="389" y="945"/>
                  </a:lnTo>
                  <a:lnTo>
                    <a:pt x="404" y="957"/>
                  </a:lnTo>
                  <a:lnTo>
                    <a:pt x="419" y="968"/>
                  </a:lnTo>
                  <a:lnTo>
                    <a:pt x="437" y="977"/>
                  </a:lnTo>
                  <a:lnTo>
                    <a:pt x="454" y="986"/>
                  </a:lnTo>
                  <a:lnTo>
                    <a:pt x="473" y="993"/>
                  </a:lnTo>
                  <a:lnTo>
                    <a:pt x="492" y="1000"/>
                  </a:lnTo>
                  <a:lnTo>
                    <a:pt x="511" y="1005"/>
                  </a:lnTo>
                  <a:lnTo>
                    <a:pt x="533" y="1008"/>
                  </a:lnTo>
                  <a:lnTo>
                    <a:pt x="554" y="1010"/>
                  </a:lnTo>
                  <a:lnTo>
                    <a:pt x="577" y="1011"/>
                  </a:lnTo>
                  <a:lnTo>
                    <a:pt x="577" y="1011"/>
                  </a:lnTo>
                  <a:lnTo>
                    <a:pt x="599" y="1010"/>
                  </a:lnTo>
                  <a:lnTo>
                    <a:pt x="621" y="1008"/>
                  </a:lnTo>
                  <a:lnTo>
                    <a:pt x="641" y="1005"/>
                  </a:lnTo>
                  <a:lnTo>
                    <a:pt x="662" y="1000"/>
                  </a:lnTo>
                  <a:lnTo>
                    <a:pt x="680" y="993"/>
                  </a:lnTo>
                  <a:lnTo>
                    <a:pt x="699" y="986"/>
                  </a:lnTo>
                  <a:lnTo>
                    <a:pt x="716" y="977"/>
                  </a:lnTo>
                  <a:lnTo>
                    <a:pt x="733" y="968"/>
                  </a:lnTo>
                  <a:lnTo>
                    <a:pt x="749" y="957"/>
                  </a:lnTo>
                  <a:lnTo>
                    <a:pt x="764" y="945"/>
                  </a:lnTo>
                  <a:lnTo>
                    <a:pt x="778" y="932"/>
                  </a:lnTo>
                  <a:lnTo>
                    <a:pt x="793" y="919"/>
                  </a:lnTo>
                  <a:lnTo>
                    <a:pt x="805" y="904"/>
                  </a:lnTo>
                  <a:lnTo>
                    <a:pt x="817" y="889"/>
                  </a:lnTo>
                  <a:lnTo>
                    <a:pt x="828" y="874"/>
                  </a:lnTo>
                  <a:lnTo>
                    <a:pt x="840" y="857"/>
                  </a:lnTo>
                  <a:lnTo>
                    <a:pt x="850" y="840"/>
                  </a:lnTo>
                  <a:lnTo>
                    <a:pt x="859" y="822"/>
                  </a:lnTo>
                  <a:lnTo>
                    <a:pt x="867" y="804"/>
                  </a:lnTo>
                  <a:lnTo>
                    <a:pt x="875" y="785"/>
                  </a:lnTo>
                  <a:lnTo>
                    <a:pt x="883" y="766"/>
                  </a:lnTo>
                  <a:lnTo>
                    <a:pt x="890" y="747"/>
                  </a:lnTo>
                  <a:lnTo>
                    <a:pt x="895" y="728"/>
                  </a:lnTo>
                  <a:lnTo>
                    <a:pt x="901" y="707"/>
                  </a:lnTo>
                  <a:lnTo>
                    <a:pt x="905" y="687"/>
                  </a:lnTo>
                  <a:lnTo>
                    <a:pt x="909" y="667"/>
                  </a:lnTo>
                  <a:lnTo>
                    <a:pt x="912" y="647"/>
                  </a:lnTo>
                  <a:lnTo>
                    <a:pt x="915" y="626"/>
                  </a:lnTo>
                  <a:lnTo>
                    <a:pt x="918" y="587"/>
                  </a:lnTo>
                  <a:lnTo>
                    <a:pt x="920" y="547"/>
                  </a:lnTo>
                  <a:lnTo>
                    <a:pt x="920" y="547"/>
                  </a:lnTo>
                  <a:lnTo>
                    <a:pt x="918" y="507"/>
                  </a:lnTo>
                  <a:lnTo>
                    <a:pt x="915" y="467"/>
                  </a:lnTo>
                  <a:lnTo>
                    <a:pt x="912" y="446"/>
                  </a:lnTo>
                  <a:lnTo>
                    <a:pt x="909" y="426"/>
                  </a:lnTo>
                  <a:lnTo>
                    <a:pt x="905" y="407"/>
                  </a:lnTo>
                  <a:lnTo>
                    <a:pt x="901" y="386"/>
                  </a:lnTo>
                  <a:lnTo>
                    <a:pt x="895" y="367"/>
                  </a:lnTo>
                  <a:lnTo>
                    <a:pt x="890" y="346"/>
                  </a:lnTo>
                  <a:lnTo>
                    <a:pt x="883" y="327"/>
                  </a:lnTo>
                  <a:lnTo>
                    <a:pt x="875" y="308"/>
                  </a:lnTo>
                  <a:lnTo>
                    <a:pt x="867" y="290"/>
                  </a:lnTo>
                  <a:lnTo>
                    <a:pt x="859" y="272"/>
                  </a:lnTo>
                  <a:lnTo>
                    <a:pt x="850" y="253"/>
                  </a:lnTo>
                  <a:lnTo>
                    <a:pt x="840" y="237"/>
                  </a:lnTo>
                  <a:lnTo>
                    <a:pt x="828" y="219"/>
                  </a:lnTo>
                  <a:lnTo>
                    <a:pt x="817" y="204"/>
                  </a:lnTo>
                  <a:lnTo>
                    <a:pt x="805" y="189"/>
                  </a:lnTo>
                  <a:lnTo>
                    <a:pt x="793" y="174"/>
                  </a:lnTo>
                  <a:lnTo>
                    <a:pt x="778" y="161"/>
                  </a:lnTo>
                  <a:lnTo>
                    <a:pt x="764" y="148"/>
                  </a:lnTo>
                  <a:lnTo>
                    <a:pt x="749" y="137"/>
                  </a:lnTo>
                  <a:lnTo>
                    <a:pt x="733" y="125"/>
                  </a:lnTo>
                  <a:lnTo>
                    <a:pt x="716" y="116"/>
                  </a:lnTo>
                  <a:lnTo>
                    <a:pt x="699" y="108"/>
                  </a:lnTo>
                  <a:lnTo>
                    <a:pt x="680" y="100"/>
                  </a:lnTo>
                  <a:lnTo>
                    <a:pt x="662"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8" name="Freeform 11"/>
            <p:cNvSpPr>
              <a:spLocks/>
            </p:cNvSpPr>
            <p:nvPr userDrawn="1"/>
          </p:nvSpPr>
          <p:spPr bwMode="auto">
            <a:xfrm>
              <a:off x="7488484" y="633580"/>
              <a:ext cx="155575" cy="141289"/>
            </a:xfrm>
            <a:custGeom>
              <a:avLst/>
              <a:gdLst>
                <a:gd name="T0" fmla="*/ 922 w 1165"/>
                <a:gd name="T1" fmla="*/ 252 h 1065"/>
                <a:gd name="T2" fmla="*/ 921 w 1165"/>
                <a:gd name="T3" fmla="*/ 194 h 1065"/>
                <a:gd name="T4" fmla="*/ 916 w 1165"/>
                <a:gd name="T5" fmla="*/ 148 h 1065"/>
                <a:gd name="T6" fmla="*/ 906 w 1165"/>
                <a:gd name="T7" fmla="*/ 113 h 1065"/>
                <a:gd name="T8" fmla="*/ 896 w 1165"/>
                <a:gd name="T9" fmla="*/ 92 h 1065"/>
                <a:gd name="T10" fmla="*/ 888 w 1165"/>
                <a:gd name="T11" fmla="*/ 81 h 1065"/>
                <a:gd name="T12" fmla="*/ 877 w 1165"/>
                <a:gd name="T13" fmla="*/ 73 h 1065"/>
                <a:gd name="T14" fmla="*/ 857 w 1165"/>
                <a:gd name="T15" fmla="*/ 63 h 1065"/>
                <a:gd name="T16" fmla="*/ 825 w 1165"/>
                <a:gd name="T17" fmla="*/ 54 h 1065"/>
                <a:gd name="T18" fmla="*/ 782 w 1165"/>
                <a:gd name="T19" fmla="*/ 50 h 1065"/>
                <a:gd name="T20" fmla="*/ 756 w 1165"/>
                <a:gd name="T21" fmla="*/ 0 h 1065"/>
                <a:gd name="T22" fmla="*/ 1165 w 1165"/>
                <a:gd name="T23" fmla="*/ 50 h 1065"/>
                <a:gd name="T24" fmla="*/ 1139 w 1165"/>
                <a:gd name="T25" fmla="*/ 50 h 1065"/>
                <a:gd name="T26" fmla="*/ 1096 w 1165"/>
                <a:gd name="T27" fmla="*/ 54 h 1065"/>
                <a:gd name="T28" fmla="*/ 1062 w 1165"/>
                <a:gd name="T29" fmla="*/ 63 h 1065"/>
                <a:gd name="T30" fmla="*/ 1042 w 1165"/>
                <a:gd name="T31" fmla="*/ 73 h 1065"/>
                <a:gd name="T32" fmla="*/ 1032 w 1165"/>
                <a:gd name="T33" fmla="*/ 81 h 1065"/>
                <a:gd name="T34" fmla="*/ 1023 w 1165"/>
                <a:gd name="T35" fmla="*/ 92 h 1065"/>
                <a:gd name="T36" fmla="*/ 1014 w 1165"/>
                <a:gd name="T37" fmla="*/ 113 h 1065"/>
                <a:gd name="T38" fmla="*/ 1005 w 1165"/>
                <a:gd name="T39" fmla="*/ 148 h 1065"/>
                <a:gd name="T40" fmla="*/ 1000 w 1165"/>
                <a:gd name="T41" fmla="*/ 194 h 1065"/>
                <a:gd name="T42" fmla="*/ 999 w 1165"/>
                <a:gd name="T43" fmla="*/ 252 h 1065"/>
                <a:gd name="T44" fmla="*/ 955 w 1165"/>
                <a:gd name="T45" fmla="*/ 1065 h 1065"/>
                <a:gd name="T46" fmla="*/ 242 w 1165"/>
                <a:gd name="T47" fmla="*/ 783 h 1065"/>
                <a:gd name="T48" fmla="*/ 242 w 1165"/>
                <a:gd name="T49" fmla="*/ 814 h 1065"/>
                <a:gd name="T50" fmla="*/ 245 w 1165"/>
                <a:gd name="T51" fmla="*/ 866 h 1065"/>
                <a:gd name="T52" fmla="*/ 251 w 1165"/>
                <a:gd name="T53" fmla="*/ 906 h 1065"/>
                <a:gd name="T54" fmla="*/ 263 w 1165"/>
                <a:gd name="T55" fmla="*/ 937 h 1065"/>
                <a:gd name="T56" fmla="*/ 271 w 1165"/>
                <a:gd name="T57" fmla="*/ 949 h 1065"/>
                <a:gd name="T58" fmla="*/ 281 w 1165"/>
                <a:gd name="T59" fmla="*/ 958 h 1065"/>
                <a:gd name="T60" fmla="*/ 292 w 1165"/>
                <a:gd name="T61" fmla="*/ 966 h 1065"/>
                <a:gd name="T62" fmla="*/ 322 w 1165"/>
                <a:gd name="T63" fmla="*/ 978 h 1065"/>
                <a:gd name="T64" fmla="*/ 359 w 1165"/>
                <a:gd name="T65" fmla="*/ 984 h 1065"/>
                <a:gd name="T66" fmla="*/ 407 w 1165"/>
                <a:gd name="T67" fmla="*/ 985 h 1065"/>
                <a:gd name="T68" fmla="*/ 0 w 1165"/>
                <a:gd name="T69" fmla="*/ 1035 h 1065"/>
                <a:gd name="T70" fmla="*/ 0 w 1165"/>
                <a:gd name="T71" fmla="*/ 985 h 1065"/>
                <a:gd name="T72" fmla="*/ 49 w 1165"/>
                <a:gd name="T73" fmla="*/ 984 h 1065"/>
                <a:gd name="T74" fmla="*/ 86 w 1165"/>
                <a:gd name="T75" fmla="*/ 978 h 1065"/>
                <a:gd name="T76" fmla="*/ 115 w 1165"/>
                <a:gd name="T77" fmla="*/ 966 h 1065"/>
                <a:gd name="T78" fmla="*/ 126 w 1165"/>
                <a:gd name="T79" fmla="*/ 958 h 1065"/>
                <a:gd name="T80" fmla="*/ 135 w 1165"/>
                <a:gd name="T81" fmla="*/ 949 h 1065"/>
                <a:gd name="T82" fmla="*/ 144 w 1165"/>
                <a:gd name="T83" fmla="*/ 937 h 1065"/>
                <a:gd name="T84" fmla="*/ 155 w 1165"/>
                <a:gd name="T85" fmla="*/ 906 h 1065"/>
                <a:gd name="T86" fmla="*/ 161 w 1165"/>
                <a:gd name="T87" fmla="*/ 866 h 1065"/>
                <a:gd name="T88" fmla="*/ 164 w 1165"/>
                <a:gd name="T89" fmla="*/ 814 h 1065"/>
                <a:gd name="T90" fmla="*/ 164 w 1165"/>
                <a:gd name="T91" fmla="*/ 252 h 1065"/>
                <a:gd name="T92" fmla="*/ 164 w 1165"/>
                <a:gd name="T93" fmla="*/ 221 h 1065"/>
                <a:gd name="T94" fmla="*/ 161 w 1165"/>
                <a:gd name="T95" fmla="*/ 169 h 1065"/>
                <a:gd name="T96" fmla="*/ 155 w 1165"/>
                <a:gd name="T97" fmla="*/ 129 h 1065"/>
                <a:gd name="T98" fmla="*/ 144 w 1165"/>
                <a:gd name="T99" fmla="*/ 98 h 1065"/>
                <a:gd name="T100" fmla="*/ 135 w 1165"/>
                <a:gd name="T101" fmla="*/ 86 h 1065"/>
                <a:gd name="T102" fmla="*/ 126 w 1165"/>
                <a:gd name="T103" fmla="*/ 77 h 1065"/>
                <a:gd name="T104" fmla="*/ 115 w 1165"/>
                <a:gd name="T105" fmla="*/ 69 h 1065"/>
                <a:gd name="T106" fmla="*/ 86 w 1165"/>
                <a:gd name="T107" fmla="*/ 58 h 1065"/>
                <a:gd name="T108" fmla="*/ 49 w 1165"/>
                <a:gd name="T109" fmla="*/ 51 h 1065"/>
                <a:gd name="T110" fmla="*/ 0 w 1165"/>
                <a:gd name="T111" fmla="*/ 50 h 1065"/>
                <a:gd name="T112" fmla="*/ 345 w 1165"/>
                <a:gd name="T113" fmla="*/ 0 h 1065"/>
                <a:gd name="T114" fmla="*/ 922 w 1165"/>
                <a:gd name="T115" fmla="*/ 25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5" h="1065">
                  <a:moveTo>
                    <a:pt x="922" y="252"/>
                  </a:moveTo>
                  <a:lnTo>
                    <a:pt x="922" y="252"/>
                  </a:lnTo>
                  <a:lnTo>
                    <a:pt x="921" y="221"/>
                  </a:lnTo>
                  <a:lnTo>
                    <a:pt x="921" y="194"/>
                  </a:lnTo>
                  <a:lnTo>
                    <a:pt x="919" y="169"/>
                  </a:lnTo>
                  <a:lnTo>
                    <a:pt x="916" y="148"/>
                  </a:lnTo>
                  <a:lnTo>
                    <a:pt x="912" y="129"/>
                  </a:lnTo>
                  <a:lnTo>
                    <a:pt x="906" y="113"/>
                  </a:lnTo>
                  <a:lnTo>
                    <a:pt x="900" y="98"/>
                  </a:lnTo>
                  <a:lnTo>
                    <a:pt x="896" y="92"/>
                  </a:lnTo>
                  <a:lnTo>
                    <a:pt x="892" y="86"/>
                  </a:lnTo>
                  <a:lnTo>
                    <a:pt x="888" y="81"/>
                  </a:lnTo>
                  <a:lnTo>
                    <a:pt x="883" y="77"/>
                  </a:lnTo>
                  <a:lnTo>
                    <a:pt x="877" y="73"/>
                  </a:lnTo>
                  <a:lnTo>
                    <a:pt x="872" y="69"/>
                  </a:lnTo>
                  <a:lnTo>
                    <a:pt x="857" y="63"/>
                  </a:lnTo>
                  <a:lnTo>
                    <a:pt x="842" y="58"/>
                  </a:lnTo>
                  <a:lnTo>
                    <a:pt x="825" y="54"/>
                  </a:lnTo>
                  <a:lnTo>
                    <a:pt x="804" y="51"/>
                  </a:lnTo>
                  <a:lnTo>
                    <a:pt x="782" y="50"/>
                  </a:lnTo>
                  <a:lnTo>
                    <a:pt x="756" y="50"/>
                  </a:lnTo>
                  <a:lnTo>
                    <a:pt x="756" y="0"/>
                  </a:lnTo>
                  <a:lnTo>
                    <a:pt x="1165" y="0"/>
                  </a:lnTo>
                  <a:lnTo>
                    <a:pt x="1165" y="50"/>
                  </a:lnTo>
                  <a:lnTo>
                    <a:pt x="1165" y="50"/>
                  </a:lnTo>
                  <a:lnTo>
                    <a:pt x="1139" y="50"/>
                  </a:lnTo>
                  <a:lnTo>
                    <a:pt x="1116" y="51"/>
                  </a:lnTo>
                  <a:lnTo>
                    <a:pt x="1096" y="54"/>
                  </a:lnTo>
                  <a:lnTo>
                    <a:pt x="1078" y="58"/>
                  </a:lnTo>
                  <a:lnTo>
                    <a:pt x="1062" y="63"/>
                  </a:lnTo>
                  <a:lnTo>
                    <a:pt x="1049" y="69"/>
                  </a:lnTo>
                  <a:lnTo>
                    <a:pt x="1042" y="73"/>
                  </a:lnTo>
                  <a:lnTo>
                    <a:pt x="1037" y="77"/>
                  </a:lnTo>
                  <a:lnTo>
                    <a:pt x="1032" y="81"/>
                  </a:lnTo>
                  <a:lnTo>
                    <a:pt x="1028" y="86"/>
                  </a:lnTo>
                  <a:lnTo>
                    <a:pt x="1023" y="92"/>
                  </a:lnTo>
                  <a:lnTo>
                    <a:pt x="1020" y="98"/>
                  </a:lnTo>
                  <a:lnTo>
                    <a:pt x="1014" y="113"/>
                  </a:lnTo>
                  <a:lnTo>
                    <a:pt x="1009" y="129"/>
                  </a:lnTo>
                  <a:lnTo>
                    <a:pt x="1005" y="148"/>
                  </a:lnTo>
                  <a:lnTo>
                    <a:pt x="1002" y="169"/>
                  </a:lnTo>
                  <a:lnTo>
                    <a:pt x="1000" y="194"/>
                  </a:lnTo>
                  <a:lnTo>
                    <a:pt x="999" y="221"/>
                  </a:lnTo>
                  <a:lnTo>
                    <a:pt x="999" y="252"/>
                  </a:lnTo>
                  <a:lnTo>
                    <a:pt x="999" y="1065"/>
                  </a:lnTo>
                  <a:lnTo>
                    <a:pt x="955" y="1065"/>
                  </a:lnTo>
                  <a:lnTo>
                    <a:pt x="242" y="212"/>
                  </a:lnTo>
                  <a:lnTo>
                    <a:pt x="242" y="783"/>
                  </a:lnTo>
                  <a:lnTo>
                    <a:pt x="242" y="783"/>
                  </a:lnTo>
                  <a:lnTo>
                    <a:pt x="242" y="814"/>
                  </a:lnTo>
                  <a:lnTo>
                    <a:pt x="243" y="842"/>
                  </a:lnTo>
                  <a:lnTo>
                    <a:pt x="245" y="866"/>
                  </a:lnTo>
                  <a:lnTo>
                    <a:pt x="248" y="888"/>
                  </a:lnTo>
                  <a:lnTo>
                    <a:pt x="251" y="906"/>
                  </a:lnTo>
                  <a:lnTo>
                    <a:pt x="256" y="923"/>
                  </a:lnTo>
                  <a:lnTo>
                    <a:pt x="263" y="937"/>
                  </a:lnTo>
                  <a:lnTo>
                    <a:pt x="266" y="943"/>
                  </a:lnTo>
                  <a:lnTo>
                    <a:pt x="271" y="949"/>
                  </a:lnTo>
                  <a:lnTo>
                    <a:pt x="276" y="954"/>
                  </a:lnTo>
                  <a:lnTo>
                    <a:pt x="281" y="958"/>
                  </a:lnTo>
                  <a:lnTo>
                    <a:pt x="286" y="963"/>
                  </a:lnTo>
                  <a:lnTo>
                    <a:pt x="292" y="966"/>
                  </a:lnTo>
                  <a:lnTo>
                    <a:pt x="305" y="973"/>
                  </a:lnTo>
                  <a:lnTo>
                    <a:pt x="322" y="978"/>
                  </a:lnTo>
                  <a:lnTo>
                    <a:pt x="339" y="982"/>
                  </a:lnTo>
                  <a:lnTo>
                    <a:pt x="359" y="984"/>
                  </a:lnTo>
                  <a:lnTo>
                    <a:pt x="382" y="985"/>
                  </a:lnTo>
                  <a:lnTo>
                    <a:pt x="407" y="985"/>
                  </a:lnTo>
                  <a:lnTo>
                    <a:pt x="407" y="1035"/>
                  </a:lnTo>
                  <a:lnTo>
                    <a:pt x="0" y="1035"/>
                  </a:lnTo>
                  <a:lnTo>
                    <a:pt x="0" y="985"/>
                  </a:lnTo>
                  <a:lnTo>
                    <a:pt x="0" y="985"/>
                  </a:lnTo>
                  <a:lnTo>
                    <a:pt x="26" y="985"/>
                  </a:lnTo>
                  <a:lnTo>
                    <a:pt x="49" y="984"/>
                  </a:lnTo>
                  <a:lnTo>
                    <a:pt x="69" y="982"/>
                  </a:lnTo>
                  <a:lnTo>
                    <a:pt x="86" y="978"/>
                  </a:lnTo>
                  <a:lnTo>
                    <a:pt x="102" y="973"/>
                  </a:lnTo>
                  <a:lnTo>
                    <a:pt x="115" y="966"/>
                  </a:lnTo>
                  <a:lnTo>
                    <a:pt x="121" y="963"/>
                  </a:lnTo>
                  <a:lnTo>
                    <a:pt x="126" y="958"/>
                  </a:lnTo>
                  <a:lnTo>
                    <a:pt x="131" y="954"/>
                  </a:lnTo>
                  <a:lnTo>
                    <a:pt x="135" y="949"/>
                  </a:lnTo>
                  <a:lnTo>
                    <a:pt x="141" y="943"/>
                  </a:lnTo>
                  <a:lnTo>
                    <a:pt x="144" y="937"/>
                  </a:lnTo>
                  <a:lnTo>
                    <a:pt x="150" y="923"/>
                  </a:lnTo>
                  <a:lnTo>
                    <a:pt x="155" y="906"/>
                  </a:lnTo>
                  <a:lnTo>
                    <a:pt x="159" y="888"/>
                  </a:lnTo>
                  <a:lnTo>
                    <a:pt x="161" y="866"/>
                  </a:lnTo>
                  <a:lnTo>
                    <a:pt x="163" y="842"/>
                  </a:lnTo>
                  <a:lnTo>
                    <a:pt x="164" y="814"/>
                  </a:lnTo>
                  <a:lnTo>
                    <a:pt x="164" y="783"/>
                  </a:lnTo>
                  <a:lnTo>
                    <a:pt x="164" y="252"/>
                  </a:lnTo>
                  <a:lnTo>
                    <a:pt x="164" y="252"/>
                  </a:lnTo>
                  <a:lnTo>
                    <a:pt x="164" y="221"/>
                  </a:lnTo>
                  <a:lnTo>
                    <a:pt x="163" y="194"/>
                  </a:lnTo>
                  <a:lnTo>
                    <a:pt x="161" y="169"/>
                  </a:lnTo>
                  <a:lnTo>
                    <a:pt x="159" y="148"/>
                  </a:lnTo>
                  <a:lnTo>
                    <a:pt x="155" y="129"/>
                  </a:lnTo>
                  <a:lnTo>
                    <a:pt x="150" y="113"/>
                  </a:lnTo>
                  <a:lnTo>
                    <a:pt x="144" y="98"/>
                  </a:lnTo>
                  <a:lnTo>
                    <a:pt x="141" y="92"/>
                  </a:lnTo>
                  <a:lnTo>
                    <a:pt x="135" y="86"/>
                  </a:lnTo>
                  <a:lnTo>
                    <a:pt x="131" y="81"/>
                  </a:lnTo>
                  <a:lnTo>
                    <a:pt x="126" y="77"/>
                  </a:lnTo>
                  <a:lnTo>
                    <a:pt x="121" y="73"/>
                  </a:lnTo>
                  <a:lnTo>
                    <a:pt x="115" y="69"/>
                  </a:lnTo>
                  <a:lnTo>
                    <a:pt x="102" y="63"/>
                  </a:lnTo>
                  <a:lnTo>
                    <a:pt x="86" y="58"/>
                  </a:lnTo>
                  <a:lnTo>
                    <a:pt x="69" y="54"/>
                  </a:lnTo>
                  <a:lnTo>
                    <a:pt x="49" y="51"/>
                  </a:lnTo>
                  <a:lnTo>
                    <a:pt x="26" y="50"/>
                  </a:lnTo>
                  <a:lnTo>
                    <a:pt x="0" y="50"/>
                  </a:lnTo>
                  <a:lnTo>
                    <a:pt x="0" y="0"/>
                  </a:lnTo>
                  <a:lnTo>
                    <a:pt x="345" y="0"/>
                  </a:lnTo>
                  <a:lnTo>
                    <a:pt x="922" y="686"/>
                  </a:lnTo>
                  <a:lnTo>
                    <a:pt x="922"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59" name="Freeform 12"/>
            <p:cNvSpPr>
              <a:spLocks/>
            </p:cNvSpPr>
            <p:nvPr userDrawn="1"/>
          </p:nvSpPr>
          <p:spPr bwMode="auto">
            <a:xfrm>
              <a:off x="7677396" y="633580"/>
              <a:ext cx="127000" cy="136525"/>
            </a:xfrm>
            <a:custGeom>
              <a:avLst/>
              <a:gdLst>
                <a:gd name="T0" fmla="*/ 25 w 959"/>
                <a:gd name="T1" fmla="*/ 985 h 1035"/>
                <a:gd name="T2" fmla="*/ 86 w 959"/>
                <a:gd name="T3" fmla="*/ 978 h 1035"/>
                <a:gd name="T4" fmla="*/ 120 w 959"/>
                <a:gd name="T5" fmla="*/ 963 h 1035"/>
                <a:gd name="T6" fmla="*/ 136 w 959"/>
                <a:gd name="T7" fmla="*/ 949 h 1035"/>
                <a:gd name="T8" fmla="*/ 150 w 959"/>
                <a:gd name="T9" fmla="*/ 923 h 1035"/>
                <a:gd name="T10" fmla="*/ 161 w 959"/>
                <a:gd name="T11" fmla="*/ 866 h 1035"/>
                <a:gd name="T12" fmla="*/ 163 w 959"/>
                <a:gd name="T13" fmla="*/ 783 h 1035"/>
                <a:gd name="T14" fmla="*/ 163 w 959"/>
                <a:gd name="T15" fmla="*/ 221 h 1035"/>
                <a:gd name="T16" fmla="*/ 158 w 959"/>
                <a:gd name="T17" fmla="*/ 148 h 1035"/>
                <a:gd name="T18" fmla="*/ 143 w 959"/>
                <a:gd name="T19" fmla="*/ 98 h 1035"/>
                <a:gd name="T20" fmla="*/ 131 w 959"/>
                <a:gd name="T21" fmla="*/ 81 h 1035"/>
                <a:gd name="T22" fmla="*/ 114 w 959"/>
                <a:gd name="T23" fmla="*/ 69 h 1035"/>
                <a:gd name="T24" fmla="*/ 68 w 959"/>
                <a:gd name="T25" fmla="*/ 54 h 1035"/>
                <a:gd name="T26" fmla="*/ 0 w 959"/>
                <a:gd name="T27" fmla="*/ 50 h 1035"/>
                <a:gd name="T28" fmla="*/ 902 w 959"/>
                <a:gd name="T29" fmla="*/ 244 h 1035"/>
                <a:gd name="T30" fmla="*/ 843 w 959"/>
                <a:gd name="T31" fmla="*/ 209 h 1035"/>
                <a:gd name="T32" fmla="*/ 824 w 959"/>
                <a:gd name="T33" fmla="*/ 150 h 1035"/>
                <a:gd name="T34" fmla="*/ 803 w 959"/>
                <a:gd name="T35" fmla="*/ 118 h 1035"/>
                <a:gd name="T36" fmla="*/ 770 w 959"/>
                <a:gd name="T37" fmla="*/ 95 h 1035"/>
                <a:gd name="T38" fmla="*/ 719 w 959"/>
                <a:gd name="T39" fmla="*/ 82 h 1035"/>
                <a:gd name="T40" fmla="*/ 643 w 959"/>
                <a:gd name="T41" fmla="*/ 78 h 1035"/>
                <a:gd name="T42" fmla="*/ 474 w 959"/>
                <a:gd name="T43" fmla="*/ 449 h 1035"/>
                <a:gd name="T44" fmla="*/ 532 w 959"/>
                <a:gd name="T45" fmla="*/ 447 h 1035"/>
                <a:gd name="T46" fmla="*/ 597 w 959"/>
                <a:gd name="T47" fmla="*/ 439 h 1035"/>
                <a:gd name="T48" fmla="*/ 634 w 959"/>
                <a:gd name="T49" fmla="*/ 424 h 1035"/>
                <a:gd name="T50" fmla="*/ 649 w 959"/>
                <a:gd name="T51" fmla="*/ 410 h 1035"/>
                <a:gd name="T52" fmla="*/ 662 w 959"/>
                <a:gd name="T53" fmla="*/ 385 h 1035"/>
                <a:gd name="T54" fmla="*/ 673 w 959"/>
                <a:gd name="T55" fmla="*/ 332 h 1035"/>
                <a:gd name="T56" fmla="*/ 725 w 959"/>
                <a:gd name="T57" fmla="*/ 283 h 1035"/>
                <a:gd name="T58" fmla="*/ 675 w 959"/>
                <a:gd name="T59" fmla="*/ 691 h 1035"/>
                <a:gd name="T60" fmla="*/ 671 w 959"/>
                <a:gd name="T61" fmla="*/ 623 h 1035"/>
                <a:gd name="T62" fmla="*/ 656 w 959"/>
                <a:gd name="T63" fmla="*/ 576 h 1035"/>
                <a:gd name="T64" fmla="*/ 644 w 959"/>
                <a:gd name="T65" fmla="*/ 560 h 1035"/>
                <a:gd name="T66" fmla="*/ 628 w 959"/>
                <a:gd name="T67" fmla="*/ 547 h 1035"/>
                <a:gd name="T68" fmla="*/ 578 w 959"/>
                <a:gd name="T69" fmla="*/ 532 h 1035"/>
                <a:gd name="T70" fmla="*/ 505 w 959"/>
                <a:gd name="T71" fmla="*/ 527 h 1035"/>
                <a:gd name="T72" fmla="*/ 379 w 959"/>
                <a:gd name="T73" fmla="*/ 756 h 1035"/>
                <a:gd name="T74" fmla="*/ 380 w 959"/>
                <a:gd name="T75" fmla="*/ 814 h 1035"/>
                <a:gd name="T76" fmla="*/ 389 w 959"/>
                <a:gd name="T77" fmla="*/ 879 h 1035"/>
                <a:gd name="T78" fmla="*/ 405 w 959"/>
                <a:gd name="T79" fmla="*/ 915 h 1035"/>
                <a:gd name="T80" fmla="*/ 418 w 959"/>
                <a:gd name="T81" fmla="*/ 932 h 1035"/>
                <a:gd name="T82" fmla="*/ 444 w 959"/>
                <a:gd name="T83" fmla="*/ 946 h 1035"/>
                <a:gd name="T84" fmla="*/ 497 w 959"/>
                <a:gd name="T85" fmla="*/ 956 h 1035"/>
                <a:gd name="T86" fmla="*/ 700 w 959"/>
                <a:gd name="T87" fmla="*/ 957 h 1035"/>
                <a:gd name="T88" fmla="*/ 753 w 959"/>
                <a:gd name="T89" fmla="*/ 955 h 1035"/>
                <a:gd name="T90" fmla="*/ 813 w 959"/>
                <a:gd name="T91" fmla="*/ 946 h 1035"/>
                <a:gd name="T92" fmla="*/ 852 w 959"/>
                <a:gd name="T93" fmla="*/ 927 h 1035"/>
                <a:gd name="T94" fmla="*/ 876 w 959"/>
                <a:gd name="T95" fmla="*/ 897 h 1035"/>
                <a:gd name="T96" fmla="*/ 891 w 959"/>
                <a:gd name="T97" fmla="*/ 858 h 1035"/>
                <a:gd name="T98" fmla="*/ 959 w 959"/>
                <a:gd name="T99" fmla="*/ 792 h 1035"/>
                <a:gd name="T100" fmla="*/ 0 w 959"/>
                <a:gd name="T101" fmla="*/ 98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9" h="1035">
                  <a:moveTo>
                    <a:pt x="0" y="985"/>
                  </a:moveTo>
                  <a:lnTo>
                    <a:pt x="0" y="985"/>
                  </a:lnTo>
                  <a:lnTo>
                    <a:pt x="25" y="985"/>
                  </a:lnTo>
                  <a:lnTo>
                    <a:pt x="48" y="984"/>
                  </a:lnTo>
                  <a:lnTo>
                    <a:pt x="68" y="982"/>
                  </a:lnTo>
                  <a:lnTo>
                    <a:pt x="86" y="978"/>
                  </a:lnTo>
                  <a:lnTo>
                    <a:pt x="101" y="973"/>
                  </a:lnTo>
                  <a:lnTo>
                    <a:pt x="114" y="966"/>
                  </a:lnTo>
                  <a:lnTo>
                    <a:pt x="120" y="963"/>
                  </a:lnTo>
                  <a:lnTo>
                    <a:pt x="126" y="958"/>
                  </a:lnTo>
                  <a:lnTo>
                    <a:pt x="131" y="954"/>
                  </a:lnTo>
                  <a:lnTo>
                    <a:pt x="136" y="949"/>
                  </a:lnTo>
                  <a:lnTo>
                    <a:pt x="140" y="943"/>
                  </a:lnTo>
                  <a:lnTo>
                    <a:pt x="143" y="937"/>
                  </a:lnTo>
                  <a:lnTo>
                    <a:pt x="150" y="923"/>
                  </a:lnTo>
                  <a:lnTo>
                    <a:pt x="154" y="906"/>
                  </a:lnTo>
                  <a:lnTo>
                    <a:pt x="158" y="888"/>
                  </a:lnTo>
                  <a:lnTo>
                    <a:pt x="161" y="866"/>
                  </a:lnTo>
                  <a:lnTo>
                    <a:pt x="162" y="842"/>
                  </a:lnTo>
                  <a:lnTo>
                    <a:pt x="163" y="814"/>
                  </a:lnTo>
                  <a:lnTo>
                    <a:pt x="163" y="783"/>
                  </a:lnTo>
                  <a:lnTo>
                    <a:pt x="163" y="252"/>
                  </a:lnTo>
                  <a:lnTo>
                    <a:pt x="163" y="252"/>
                  </a:lnTo>
                  <a:lnTo>
                    <a:pt x="163" y="221"/>
                  </a:lnTo>
                  <a:lnTo>
                    <a:pt x="162" y="194"/>
                  </a:lnTo>
                  <a:lnTo>
                    <a:pt x="161" y="169"/>
                  </a:lnTo>
                  <a:lnTo>
                    <a:pt x="158" y="148"/>
                  </a:lnTo>
                  <a:lnTo>
                    <a:pt x="154" y="129"/>
                  </a:lnTo>
                  <a:lnTo>
                    <a:pt x="150" y="113"/>
                  </a:lnTo>
                  <a:lnTo>
                    <a:pt x="143" y="98"/>
                  </a:lnTo>
                  <a:lnTo>
                    <a:pt x="140" y="92"/>
                  </a:lnTo>
                  <a:lnTo>
                    <a:pt x="136" y="86"/>
                  </a:lnTo>
                  <a:lnTo>
                    <a:pt x="131" y="81"/>
                  </a:lnTo>
                  <a:lnTo>
                    <a:pt x="126" y="77"/>
                  </a:lnTo>
                  <a:lnTo>
                    <a:pt x="120" y="73"/>
                  </a:lnTo>
                  <a:lnTo>
                    <a:pt x="114" y="69"/>
                  </a:lnTo>
                  <a:lnTo>
                    <a:pt x="101" y="63"/>
                  </a:lnTo>
                  <a:lnTo>
                    <a:pt x="86" y="58"/>
                  </a:lnTo>
                  <a:lnTo>
                    <a:pt x="68" y="54"/>
                  </a:lnTo>
                  <a:lnTo>
                    <a:pt x="48" y="51"/>
                  </a:lnTo>
                  <a:lnTo>
                    <a:pt x="25" y="50"/>
                  </a:lnTo>
                  <a:lnTo>
                    <a:pt x="0" y="50"/>
                  </a:lnTo>
                  <a:lnTo>
                    <a:pt x="0" y="0"/>
                  </a:lnTo>
                  <a:lnTo>
                    <a:pt x="888" y="0"/>
                  </a:lnTo>
                  <a:lnTo>
                    <a:pt x="902" y="244"/>
                  </a:lnTo>
                  <a:lnTo>
                    <a:pt x="852" y="244"/>
                  </a:lnTo>
                  <a:lnTo>
                    <a:pt x="843" y="209"/>
                  </a:lnTo>
                  <a:lnTo>
                    <a:pt x="843" y="209"/>
                  </a:lnTo>
                  <a:lnTo>
                    <a:pt x="834" y="177"/>
                  </a:lnTo>
                  <a:lnTo>
                    <a:pt x="830" y="163"/>
                  </a:lnTo>
                  <a:lnTo>
                    <a:pt x="824" y="150"/>
                  </a:lnTo>
                  <a:lnTo>
                    <a:pt x="818" y="138"/>
                  </a:lnTo>
                  <a:lnTo>
                    <a:pt x="812" y="127"/>
                  </a:lnTo>
                  <a:lnTo>
                    <a:pt x="803" y="118"/>
                  </a:lnTo>
                  <a:lnTo>
                    <a:pt x="794" y="109"/>
                  </a:lnTo>
                  <a:lnTo>
                    <a:pt x="783" y="101"/>
                  </a:lnTo>
                  <a:lnTo>
                    <a:pt x="770" y="95"/>
                  </a:lnTo>
                  <a:lnTo>
                    <a:pt x="755" y="90"/>
                  </a:lnTo>
                  <a:lnTo>
                    <a:pt x="738" y="85"/>
                  </a:lnTo>
                  <a:lnTo>
                    <a:pt x="719" y="82"/>
                  </a:lnTo>
                  <a:lnTo>
                    <a:pt x="696" y="80"/>
                  </a:lnTo>
                  <a:lnTo>
                    <a:pt x="672" y="78"/>
                  </a:lnTo>
                  <a:lnTo>
                    <a:pt x="643" y="78"/>
                  </a:lnTo>
                  <a:lnTo>
                    <a:pt x="379" y="78"/>
                  </a:lnTo>
                  <a:lnTo>
                    <a:pt x="379" y="449"/>
                  </a:lnTo>
                  <a:lnTo>
                    <a:pt x="474" y="449"/>
                  </a:lnTo>
                  <a:lnTo>
                    <a:pt x="474" y="449"/>
                  </a:lnTo>
                  <a:lnTo>
                    <a:pt x="505" y="448"/>
                  </a:lnTo>
                  <a:lnTo>
                    <a:pt x="532" y="447"/>
                  </a:lnTo>
                  <a:lnTo>
                    <a:pt x="557" y="446"/>
                  </a:lnTo>
                  <a:lnTo>
                    <a:pt x="578" y="443"/>
                  </a:lnTo>
                  <a:lnTo>
                    <a:pt x="597" y="439"/>
                  </a:lnTo>
                  <a:lnTo>
                    <a:pt x="613" y="434"/>
                  </a:lnTo>
                  <a:lnTo>
                    <a:pt x="628" y="428"/>
                  </a:lnTo>
                  <a:lnTo>
                    <a:pt x="634" y="424"/>
                  </a:lnTo>
                  <a:lnTo>
                    <a:pt x="639" y="419"/>
                  </a:lnTo>
                  <a:lnTo>
                    <a:pt x="644" y="415"/>
                  </a:lnTo>
                  <a:lnTo>
                    <a:pt x="649" y="410"/>
                  </a:lnTo>
                  <a:lnTo>
                    <a:pt x="653" y="404"/>
                  </a:lnTo>
                  <a:lnTo>
                    <a:pt x="656" y="398"/>
                  </a:lnTo>
                  <a:lnTo>
                    <a:pt x="662" y="385"/>
                  </a:lnTo>
                  <a:lnTo>
                    <a:pt x="667" y="369"/>
                  </a:lnTo>
                  <a:lnTo>
                    <a:pt x="671" y="352"/>
                  </a:lnTo>
                  <a:lnTo>
                    <a:pt x="673" y="332"/>
                  </a:lnTo>
                  <a:lnTo>
                    <a:pt x="674" y="309"/>
                  </a:lnTo>
                  <a:lnTo>
                    <a:pt x="675" y="283"/>
                  </a:lnTo>
                  <a:lnTo>
                    <a:pt x="725" y="283"/>
                  </a:lnTo>
                  <a:lnTo>
                    <a:pt x="725" y="691"/>
                  </a:lnTo>
                  <a:lnTo>
                    <a:pt x="675" y="691"/>
                  </a:lnTo>
                  <a:lnTo>
                    <a:pt x="675" y="691"/>
                  </a:lnTo>
                  <a:lnTo>
                    <a:pt x="674" y="666"/>
                  </a:lnTo>
                  <a:lnTo>
                    <a:pt x="673" y="643"/>
                  </a:lnTo>
                  <a:lnTo>
                    <a:pt x="671" y="623"/>
                  </a:lnTo>
                  <a:lnTo>
                    <a:pt x="667" y="605"/>
                  </a:lnTo>
                  <a:lnTo>
                    <a:pt x="662" y="589"/>
                  </a:lnTo>
                  <a:lnTo>
                    <a:pt x="656" y="576"/>
                  </a:lnTo>
                  <a:lnTo>
                    <a:pt x="653" y="570"/>
                  </a:lnTo>
                  <a:lnTo>
                    <a:pt x="649" y="565"/>
                  </a:lnTo>
                  <a:lnTo>
                    <a:pt x="644" y="560"/>
                  </a:lnTo>
                  <a:lnTo>
                    <a:pt x="639" y="554"/>
                  </a:lnTo>
                  <a:lnTo>
                    <a:pt x="634" y="550"/>
                  </a:lnTo>
                  <a:lnTo>
                    <a:pt x="628" y="547"/>
                  </a:lnTo>
                  <a:lnTo>
                    <a:pt x="613" y="540"/>
                  </a:lnTo>
                  <a:lnTo>
                    <a:pt x="597" y="536"/>
                  </a:lnTo>
                  <a:lnTo>
                    <a:pt x="578" y="532"/>
                  </a:lnTo>
                  <a:lnTo>
                    <a:pt x="557" y="529"/>
                  </a:lnTo>
                  <a:lnTo>
                    <a:pt x="532" y="528"/>
                  </a:lnTo>
                  <a:lnTo>
                    <a:pt x="505" y="527"/>
                  </a:lnTo>
                  <a:lnTo>
                    <a:pt x="474" y="527"/>
                  </a:lnTo>
                  <a:lnTo>
                    <a:pt x="379" y="527"/>
                  </a:lnTo>
                  <a:lnTo>
                    <a:pt x="379" y="756"/>
                  </a:lnTo>
                  <a:lnTo>
                    <a:pt x="379" y="756"/>
                  </a:lnTo>
                  <a:lnTo>
                    <a:pt x="379" y="787"/>
                  </a:lnTo>
                  <a:lnTo>
                    <a:pt x="380" y="814"/>
                  </a:lnTo>
                  <a:lnTo>
                    <a:pt x="382" y="839"/>
                  </a:lnTo>
                  <a:lnTo>
                    <a:pt x="385" y="860"/>
                  </a:lnTo>
                  <a:lnTo>
                    <a:pt x="389" y="879"/>
                  </a:lnTo>
                  <a:lnTo>
                    <a:pt x="394" y="896"/>
                  </a:lnTo>
                  <a:lnTo>
                    <a:pt x="401" y="909"/>
                  </a:lnTo>
                  <a:lnTo>
                    <a:pt x="405" y="915"/>
                  </a:lnTo>
                  <a:lnTo>
                    <a:pt x="409" y="921"/>
                  </a:lnTo>
                  <a:lnTo>
                    <a:pt x="413" y="927"/>
                  </a:lnTo>
                  <a:lnTo>
                    <a:pt x="418" y="932"/>
                  </a:lnTo>
                  <a:lnTo>
                    <a:pt x="424" y="936"/>
                  </a:lnTo>
                  <a:lnTo>
                    <a:pt x="429" y="939"/>
                  </a:lnTo>
                  <a:lnTo>
                    <a:pt x="444" y="946"/>
                  </a:lnTo>
                  <a:lnTo>
                    <a:pt x="459" y="950"/>
                  </a:lnTo>
                  <a:lnTo>
                    <a:pt x="476" y="954"/>
                  </a:lnTo>
                  <a:lnTo>
                    <a:pt x="497" y="956"/>
                  </a:lnTo>
                  <a:lnTo>
                    <a:pt x="519" y="957"/>
                  </a:lnTo>
                  <a:lnTo>
                    <a:pt x="545" y="957"/>
                  </a:lnTo>
                  <a:lnTo>
                    <a:pt x="700" y="957"/>
                  </a:lnTo>
                  <a:lnTo>
                    <a:pt x="700" y="957"/>
                  </a:lnTo>
                  <a:lnTo>
                    <a:pt x="729" y="957"/>
                  </a:lnTo>
                  <a:lnTo>
                    <a:pt x="753" y="955"/>
                  </a:lnTo>
                  <a:lnTo>
                    <a:pt x="776" y="953"/>
                  </a:lnTo>
                  <a:lnTo>
                    <a:pt x="795" y="950"/>
                  </a:lnTo>
                  <a:lnTo>
                    <a:pt x="813" y="946"/>
                  </a:lnTo>
                  <a:lnTo>
                    <a:pt x="827" y="940"/>
                  </a:lnTo>
                  <a:lnTo>
                    <a:pt x="840" y="934"/>
                  </a:lnTo>
                  <a:lnTo>
                    <a:pt x="852" y="927"/>
                  </a:lnTo>
                  <a:lnTo>
                    <a:pt x="861" y="917"/>
                  </a:lnTo>
                  <a:lnTo>
                    <a:pt x="869" y="908"/>
                  </a:lnTo>
                  <a:lnTo>
                    <a:pt x="876" y="897"/>
                  </a:lnTo>
                  <a:lnTo>
                    <a:pt x="882" y="886"/>
                  </a:lnTo>
                  <a:lnTo>
                    <a:pt x="887" y="872"/>
                  </a:lnTo>
                  <a:lnTo>
                    <a:pt x="891" y="858"/>
                  </a:lnTo>
                  <a:lnTo>
                    <a:pt x="901" y="826"/>
                  </a:lnTo>
                  <a:lnTo>
                    <a:pt x="909" y="792"/>
                  </a:lnTo>
                  <a:lnTo>
                    <a:pt x="959" y="792"/>
                  </a:lnTo>
                  <a:lnTo>
                    <a:pt x="946" y="1035"/>
                  </a:lnTo>
                  <a:lnTo>
                    <a:pt x="0" y="1035"/>
                  </a:lnTo>
                  <a:lnTo>
                    <a:pt x="0" y="9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0" name="Freeform 13"/>
            <p:cNvSpPr>
              <a:spLocks/>
            </p:cNvSpPr>
            <p:nvPr userDrawn="1"/>
          </p:nvSpPr>
          <p:spPr bwMode="auto">
            <a:xfrm>
              <a:off x="7839321" y="633580"/>
              <a:ext cx="152400" cy="141289"/>
            </a:xfrm>
            <a:custGeom>
              <a:avLst/>
              <a:gdLst>
                <a:gd name="T0" fmla="*/ 1159 w 1159"/>
                <a:gd name="T1" fmla="*/ 50 h 1065"/>
                <a:gd name="T2" fmla="*/ 1091 w 1159"/>
                <a:gd name="T3" fmla="*/ 54 h 1065"/>
                <a:gd name="T4" fmla="*/ 1039 w 1159"/>
                <a:gd name="T5" fmla="*/ 73 h 1065"/>
                <a:gd name="T6" fmla="*/ 1019 w 1159"/>
                <a:gd name="T7" fmla="*/ 92 h 1065"/>
                <a:gd name="T8" fmla="*/ 1001 w 1159"/>
                <a:gd name="T9" fmla="*/ 148 h 1065"/>
                <a:gd name="T10" fmla="*/ 996 w 1159"/>
                <a:gd name="T11" fmla="*/ 252 h 1065"/>
                <a:gd name="T12" fmla="*/ 994 w 1159"/>
                <a:gd name="T13" fmla="*/ 700 h 1065"/>
                <a:gd name="T14" fmla="*/ 976 w 1159"/>
                <a:gd name="T15" fmla="*/ 790 h 1065"/>
                <a:gd name="T16" fmla="*/ 944 w 1159"/>
                <a:gd name="T17" fmla="*/ 866 h 1065"/>
                <a:gd name="T18" fmla="*/ 899 w 1159"/>
                <a:gd name="T19" fmla="*/ 932 h 1065"/>
                <a:gd name="T20" fmla="*/ 843 w 1159"/>
                <a:gd name="T21" fmla="*/ 984 h 1065"/>
                <a:gd name="T22" fmla="*/ 777 w 1159"/>
                <a:gd name="T23" fmla="*/ 1023 h 1065"/>
                <a:gd name="T24" fmla="*/ 702 w 1159"/>
                <a:gd name="T25" fmla="*/ 1049 h 1065"/>
                <a:gd name="T26" fmla="*/ 621 w 1159"/>
                <a:gd name="T27" fmla="*/ 1063 h 1065"/>
                <a:gd name="T28" fmla="*/ 558 w 1159"/>
                <a:gd name="T29" fmla="*/ 1065 h 1065"/>
                <a:gd name="T30" fmla="*/ 476 w 1159"/>
                <a:gd name="T31" fmla="*/ 1054 h 1065"/>
                <a:gd name="T32" fmla="*/ 399 w 1159"/>
                <a:gd name="T33" fmla="*/ 1031 h 1065"/>
                <a:gd name="T34" fmla="*/ 331 w 1159"/>
                <a:gd name="T35" fmla="*/ 995 h 1065"/>
                <a:gd name="T36" fmla="*/ 273 w 1159"/>
                <a:gd name="T37" fmla="*/ 946 h 1065"/>
                <a:gd name="T38" fmla="*/ 226 w 1159"/>
                <a:gd name="T39" fmla="*/ 884 h 1065"/>
                <a:gd name="T40" fmla="*/ 191 w 1159"/>
                <a:gd name="T41" fmla="*/ 810 h 1065"/>
                <a:gd name="T42" fmla="*/ 170 w 1159"/>
                <a:gd name="T43" fmla="*/ 723 h 1065"/>
                <a:gd name="T44" fmla="*/ 165 w 1159"/>
                <a:gd name="T45" fmla="*/ 252 h 1065"/>
                <a:gd name="T46" fmla="*/ 162 w 1159"/>
                <a:gd name="T47" fmla="*/ 169 h 1065"/>
                <a:gd name="T48" fmla="*/ 145 w 1159"/>
                <a:gd name="T49" fmla="*/ 98 h 1065"/>
                <a:gd name="T50" fmla="*/ 126 w 1159"/>
                <a:gd name="T51" fmla="*/ 77 h 1065"/>
                <a:gd name="T52" fmla="*/ 87 w 1159"/>
                <a:gd name="T53" fmla="*/ 58 h 1065"/>
                <a:gd name="T54" fmla="*/ 0 w 1159"/>
                <a:gd name="T55" fmla="*/ 50 h 1065"/>
                <a:gd name="T56" fmla="*/ 547 w 1159"/>
                <a:gd name="T57" fmla="*/ 50 h 1065"/>
                <a:gd name="T58" fmla="*/ 460 w 1159"/>
                <a:gd name="T59" fmla="*/ 58 h 1065"/>
                <a:gd name="T60" fmla="*/ 419 w 1159"/>
                <a:gd name="T61" fmla="*/ 77 h 1065"/>
                <a:gd name="T62" fmla="*/ 402 w 1159"/>
                <a:gd name="T63" fmla="*/ 98 h 1065"/>
                <a:gd name="T64" fmla="*/ 384 w 1159"/>
                <a:gd name="T65" fmla="*/ 169 h 1065"/>
                <a:gd name="T66" fmla="*/ 381 w 1159"/>
                <a:gd name="T67" fmla="*/ 631 h 1065"/>
                <a:gd name="T68" fmla="*/ 384 w 1159"/>
                <a:gd name="T69" fmla="*/ 691 h 1065"/>
                <a:gd name="T70" fmla="*/ 397 w 1159"/>
                <a:gd name="T71" fmla="*/ 761 h 1065"/>
                <a:gd name="T72" fmla="*/ 420 w 1159"/>
                <a:gd name="T73" fmla="*/ 819 h 1065"/>
                <a:gd name="T74" fmla="*/ 451 w 1159"/>
                <a:gd name="T75" fmla="*/ 867 h 1065"/>
                <a:gd name="T76" fmla="*/ 488 w 1159"/>
                <a:gd name="T77" fmla="*/ 905 h 1065"/>
                <a:gd name="T78" fmla="*/ 532 w 1159"/>
                <a:gd name="T79" fmla="*/ 933 h 1065"/>
                <a:gd name="T80" fmla="*/ 581 w 1159"/>
                <a:gd name="T81" fmla="*/ 950 h 1065"/>
                <a:gd name="T82" fmla="*/ 635 w 1159"/>
                <a:gd name="T83" fmla="*/ 957 h 1065"/>
                <a:gd name="T84" fmla="*/ 676 w 1159"/>
                <a:gd name="T85" fmla="*/ 956 h 1065"/>
                <a:gd name="T86" fmla="*/ 727 w 1159"/>
                <a:gd name="T87" fmla="*/ 947 h 1065"/>
                <a:gd name="T88" fmla="*/ 773 w 1159"/>
                <a:gd name="T89" fmla="*/ 927 h 1065"/>
                <a:gd name="T90" fmla="*/ 814 w 1159"/>
                <a:gd name="T91" fmla="*/ 897 h 1065"/>
                <a:gd name="T92" fmla="*/ 847 w 1159"/>
                <a:gd name="T93" fmla="*/ 857 h 1065"/>
                <a:gd name="T94" fmla="*/ 873 w 1159"/>
                <a:gd name="T95" fmla="*/ 806 h 1065"/>
                <a:gd name="T96" fmla="*/ 891 w 1159"/>
                <a:gd name="T97" fmla="*/ 745 h 1065"/>
                <a:gd name="T98" fmla="*/ 901 w 1159"/>
                <a:gd name="T99" fmla="*/ 672 h 1065"/>
                <a:gd name="T100" fmla="*/ 903 w 1159"/>
                <a:gd name="T101" fmla="*/ 252 h 1065"/>
                <a:gd name="T102" fmla="*/ 896 w 1159"/>
                <a:gd name="T103" fmla="*/ 148 h 1065"/>
                <a:gd name="T104" fmla="*/ 878 w 1159"/>
                <a:gd name="T105" fmla="*/ 92 h 1065"/>
                <a:gd name="T106" fmla="*/ 859 w 1159"/>
                <a:gd name="T107" fmla="*/ 73 h 1065"/>
                <a:gd name="T108" fmla="*/ 805 w 1159"/>
                <a:gd name="T109" fmla="*/ 54 h 1065"/>
                <a:gd name="T110" fmla="*/ 737 w 1159"/>
                <a:gd name="T111" fmla="*/ 50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9" h="1065">
                  <a:moveTo>
                    <a:pt x="737" y="50"/>
                  </a:moveTo>
                  <a:lnTo>
                    <a:pt x="737" y="0"/>
                  </a:lnTo>
                  <a:lnTo>
                    <a:pt x="1159" y="0"/>
                  </a:lnTo>
                  <a:lnTo>
                    <a:pt x="1159" y="50"/>
                  </a:lnTo>
                  <a:lnTo>
                    <a:pt x="1159" y="50"/>
                  </a:lnTo>
                  <a:lnTo>
                    <a:pt x="1134" y="50"/>
                  </a:lnTo>
                  <a:lnTo>
                    <a:pt x="1111" y="51"/>
                  </a:lnTo>
                  <a:lnTo>
                    <a:pt x="1091" y="54"/>
                  </a:lnTo>
                  <a:lnTo>
                    <a:pt x="1073" y="58"/>
                  </a:lnTo>
                  <a:lnTo>
                    <a:pt x="1058" y="63"/>
                  </a:lnTo>
                  <a:lnTo>
                    <a:pt x="1045" y="69"/>
                  </a:lnTo>
                  <a:lnTo>
                    <a:pt x="1039" y="73"/>
                  </a:lnTo>
                  <a:lnTo>
                    <a:pt x="1033" y="77"/>
                  </a:lnTo>
                  <a:lnTo>
                    <a:pt x="1028" y="81"/>
                  </a:lnTo>
                  <a:lnTo>
                    <a:pt x="1023" y="86"/>
                  </a:lnTo>
                  <a:lnTo>
                    <a:pt x="1019" y="92"/>
                  </a:lnTo>
                  <a:lnTo>
                    <a:pt x="1016" y="98"/>
                  </a:lnTo>
                  <a:lnTo>
                    <a:pt x="1009" y="113"/>
                  </a:lnTo>
                  <a:lnTo>
                    <a:pt x="1005" y="129"/>
                  </a:lnTo>
                  <a:lnTo>
                    <a:pt x="1001" y="148"/>
                  </a:lnTo>
                  <a:lnTo>
                    <a:pt x="998" y="169"/>
                  </a:lnTo>
                  <a:lnTo>
                    <a:pt x="997" y="194"/>
                  </a:lnTo>
                  <a:lnTo>
                    <a:pt x="996" y="221"/>
                  </a:lnTo>
                  <a:lnTo>
                    <a:pt x="996" y="252"/>
                  </a:lnTo>
                  <a:lnTo>
                    <a:pt x="996" y="651"/>
                  </a:lnTo>
                  <a:lnTo>
                    <a:pt x="996" y="651"/>
                  </a:lnTo>
                  <a:lnTo>
                    <a:pt x="995" y="675"/>
                  </a:lnTo>
                  <a:lnTo>
                    <a:pt x="994" y="700"/>
                  </a:lnTo>
                  <a:lnTo>
                    <a:pt x="990" y="723"/>
                  </a:lnTo>
                  <a:lnTo>
                    <a:pt x="986" y="746"/>
                  </a:lnTo>
                  <a:lnTo>
                    <a:pt x="982" y="768"/>
                  </a:lnTo>
                  <a:lnTo>
                    <a:pt x="976" y="790"/>
                  </a:lnTo>
                  <a:lnTo>
                    <a:pt x="970" y="810"/>
                  </a:lnTo>
                  <a:lnTo>
                    <a:pt x="962" y="829"/>
                  </a:lnTo>
                  <a:lnTo>
                    <a:pt x="954" y="849"/>
                  </a:lnTo>
                  <a:lnTo>
                    <a:pt x="944" y="866"/>
                  </a:lnTo>
                  <a:lnTo>
                    <a:pt x="934" y="884"/>
                  </a:lnTo>
                  <a:lnTo>
                    <a:pt x="924" y="901"/>
                  </a:lnTo>
                  <a:lnTo>
                    <a:pt x="912" y="916"/>
                  </a:lnTo>
                  <a:lnTo>
                    <a:pt x="899" y="932"/>
                  </a:lnTo>
                  <a:lnTo>
                    <a:pt x="886" y="946"/>
                  </a:lnTo>
                  <a:lnTo>
                    <a:pt x="873" y="959"/>
                  </a:lnTo>
                  <a:lnTo>
                    <a:pt x="859" y="972"/>
                  </a:lnTo>
                  <a:lnTo>
                    <a:pt x="843" y="984"/>
                  </a:lnTo>
                  <a:lnTo>
                    <a:pt x="828" y="995"/>
                  </a:lnTo>
                  <a:lnTo>
                    <a:pt x="812" y="1005"/>
                  </a:lnTo>
                  <a:lnTo>
                    <a:pt x="794" y="1015"/>
                  </a:lnTo>
                  <a:lnTo>
                    <a:pt x="777" y="1023"/>
                  </a:lnTo>
                  <a:lnTo>
                    <a:pt x="759" y="1031"/>
                  </a:lnTo>
                  <a:lnTo>
                    <a:pt x="741" y="1038"/>
                  </a:lnTo>
                  <a:lnTo>
                    <a:pt x="722" y="1044"/>
                  </a:lnTo>
                  <a:lnTo>
                    <a:pt x="702" y="1049"/>
                  </a:lnTo>
                  <a:lnTo>
                    <a:pt x="683" y="1054"/>
                  </a:lnTo>
                  <a:lnTo>
                    <a:pt x="662" y="1057"/>
                  </a:lnTo>
                  <a:lnTo>
                    <a:pt x="643" y="1061"/>
                  </a:lnTo>
                  <a:lnTo>
                    <a:pt x="621" y="1063"/>
                  </a:lnTo>
                  <a:lnTo>
                    <a:pt x="601" y="1065"/>
                  </a:lnTo>
                  <a:lnTo>
                    <a:pt x="579" y="1065"/>
                  </a:lnTo>
                  <a:lnTo>
                    <a:pt x="579" y="1065"/>
                  </a:lnTo>
                  <a:lnTo>
                    <a:pt x="558" y="1065"/>
                  </a:lnTo>
                  <a:lnTo>
                    <a:pt x="538" y="1063"/>
                  </a:lnTo>
                  <a:lnTo>
                    <a:pt x="516" y="1061"/>
                  </a:lnTo>
                  <a:lnTo>
                    <a:pt x="496" y="1057"/>
                  </a:lnTo>
                  <a:lnTo>
                    <a:pt x="476" y="1054"/>
                  </a:lnTo>
                  <a:lnTo>
                    <a:pt x="456" y="1049"/>
                  </a:lnTo>
                  <a:lnTo>
                    <a:pt x="437" y="1044"/>
                  </a:lnTo>
                  <a:lnTo>
                    <a:pt x="418" y="1038"/>
                  </a:lnTo>
                  <a:lnTo>
                    <a:pt x="399" y="1031"/>
                  </a:lnTo>
                  <a:lnTo>
                    <a:pt x="382" y="1023"/>
                  </a:lnTo>
                  <a:lnTo>
                    <a:pt x="365" y="1015"/>
                  </a:lnTo>
                  <a:lnTo>
                    <a:pt x="347" y="1005"/>
                  </a:lnTo>
                  <a:lnTo>
                    <a:pt x="331" y="995"/>
                  </a:lnTo>
                  <a:lnTo>
                    <a:pt x="316" y="984"/>
                  </a:lnTo>
                  <a:lnTo>
                    <a:pt x="301" y="972"/>
                  </a:lnTo>
                  <a:lnTo>
                    <a:pt x="286" y="959"/>
                  </a:lnTo>
                  <a:lnTo>
                    <a:pt x="273" y="946"/>
                  </a:lnTo>
                  <a:lnTo>
                    <a:pt x="259" y="932"/>
                  </a:lnTo>
                  <a:lnTo>
                    <a:pt x="247" y="916"/>
                  </a:lnTo>
                  <a:lnTo>
                    <a:pt x="236" y="901"/>
                  </a:lnTo>
                  <a:lnTo>
                    <a:pt x="226" y="884"/>
                  </a:lnTo>
                  <a:lnTo>
                    <a:pt x="215" y="866"/>
                  </a:lnTo>
                  <a:lnTo>
                    <a:pt x="206" y="849"/>
                  </a:lnTo>
                  <a:lnTo>
                    <a:pt x="198" y="829"/>
                  </a:lnTo>
                  <a:lnTo>
                    <a:pt x="191" y="810"/>
                  </a:lnTo>
                  <a:lnTo>
                    <a:pt x="184" y="790"/>
                  </a:lnTo>
                  <a:lnTo>
                    <a:pt x="179" y="768"/>
                  </a:lnTo>
                  <a:lnTo>
                    <a:pt x="174" y="746"/>
                  </a:lnTo>
                  <a:lnTo>
                    <a:pt x="170" y="723"/>
                  </a:lnTo>
                  <a:lnTo>
                    <a:pt x="167" y="700"/>
                  </a:lnTo>
                  <a:lnTo>
                    <a:pt x="166" y="675"/>
                  </a:lnTo>
                  <a:lnTo>
                    <a:pt x="165" y="651"/>
                  </a:lnTo>
                  <a:lnTo>
                    <a:pt x="165" y="252"/>
                  </a:lnTo>
                  <a:lnTo>
                    <a:pt x="165" y="252"/>
                  </a:lnTo>
                  <a:lnTo>
                    <a:pt x="165" y="221"/>
                  </a:lnTo>
                  <a:lnTo>
                    <a:pt x="164" y="194"/>
                  </a:lnTo>
                  <a:lnTo>
                    <a:pt x="162" y="169"/>
                  </a:lnTo>
                  <a:lnTo>
                    <a:pt x="160" y="148"/>
                  </a:lnTo>
                  <a:lnTo>
                    <a:pt x="156" y="129"/>
                  </a:lnTo>
                  <a:lnTo>
                    <a:pt x="151" y="113"/>
                  </a:lnTo>
                  <a:lnTo>
                    <a:pt x="145" y="98"/>
                  </a:lnTo>
                  <a:lnTo>
                    <a:pt x="141" y="92"/>
                  </a:lnTo>
                  <a:lnTo>
                    <a:pt x="137" y="86"/>
                  </a:lnTo>
                  <a:lnTo>
                    <a:pt x="132" y="81"/>
                  </a:lnTo>
                  <a:lnTo>
                    <a:pt x="126" y="77"/>
                  </a:lnTo>
                  <a:lnTo>
                    <a:pt x="121" y="73"/>
                  </a:lnTo>
                  <a:lnTo>
                    <a:pt x="115" y="69"/>
                  </a:lnTo>
                  <a:lnTo>
                    <a:pt x="102" y="63"/>
                  </a:lnTo>
                  <a:lnTo>
                    <a:pt x="87" y="58"/>
                  </a:lnTo>
                  <a:lnTo>
                    <a:pt x="68" y="54"/>
                  </a:lnTo>
                  <a:lnTo>
                    <a:pt x="48" y="51"/>
                  </a:lnTo>
                  <a:lnTo>
                    <a:pt x="25" y="50"/>
                  </a:lnTo>
                  <a:lnTo>
                    <a:pt x="0" y="50"/>
                  </a:lnTo>
                  <a:lnTo>
                    <a:pt x="0" y="0"/>
                  </a:lnTo>
                  <a:lnTo>
                    <a:pt x="547" y="0"/>
                  </a:lnTo>
                  <a:lnTo>
                    <a:pt x="547" y="50"/>
                  </a:lnTo>
                  <a:lnTo>
                    <a:pt x="547" y="50"/>
                  </a:lnTo>
                  <a:lnTo>
                    <a:pt x="521" y="50"/>
                  </a:lnTo>
                  <a:lnTo>
                    <a:pt x="498" y="51"/>
                  </a:lnTo>
                  <a:lnTo>
                    <a:pt x="477" y="54"/>
                  </a:lnTo>
                  <a:lnTo>
                    <a:pt x="460" y="58"/>
                  </a:lnTo>
                  <a:lnTo>
                    <a:pt x="444" y="63"/>
                  </a:lnTo>
                  <a:lnTo>
                    <a:pt x="430" y="69"/>
                  </a:lnTo>
                  <a:lnTo>
                    <a:pt x="425" y="73"/>
                  </a:lnTo>
                  <a:lnTo>
                    <a:pt x="419" y="77"/>
                  </a:lnTo>
                  <a:lnTo>
                    <a:pt x="414" y="81"/>
                  </a:lnTo>
                  <a:lnTo>
                    <a:pt x="410" y="86"/>
                  </a:lnTo>
                  <a:lnTo>
                    <a:pt x="406" y="92"/>
                  </a:lnTo>
                  <a:lnTo>
                    <a:pt x="402" y="98"/>
                  </a:lnTo>
                  <a:lnTo>
                    <a:pt x="395" y="113"/>
                  </a:lnTo>
                  <a:lnTo>
                    <a:pt x="390" y="129"/>
                  </a:lnTo>
                  <a:lnTo>
                    <a:pt x="386" y="148"/>
                  </a:lnTo>
                  <a:lnTo>
                    <a:pt x="384" y="169"/>
                  </a:lnTo>
                  <a:lnTo>
                    <a:pt x="382" y="194"/>
                  </a:lnTo>
                  <a:lnTo>
                    <a:pt x="381" y="221"/>
                  </a:lnTo>
                  <a:lnTo>
                    <a:pt x="381" y="252"/>
                  </a:lnTo>
                  <a:lnTo>
                    <a:pt x="381" y="631"/>
                  </a:lnTo>
                  <a:lnTo>
                    <a:pt x="381" y="631"/>
                  </a:lnTo>
                  <a:lnTo>
                    <a:pt x="381" y="652"/>
                  </a:lnTo>
                  <a:lnTo>
                    <a:pt x="382" y="672"/>
                  </a:lnTo>
                  <a:lnTo>
                    <a:pt x="384" y="691"/>
                  </a:lnTo>
                  <a:lnTo>
                    <a:pt x="386" y="710"/>
                  </a:lnTo>
                  <a:lnTo>
                    <a:pt x="389" y="727"/>
                  </a:lnTo>
                  <a:lnTo>
                    <a:pt x="393" y="745"/>
                  </a:lnTo>
                  <a:lnTo>
                    <a:pt x="397" y="761"/>
                  </a:lnTo>
                  <a:lnTo>
                    <a:pt x="403" y="776"/>
                  </a:lnTo>
                  <a:lnTo>
                    <a:pt x="408" y="792"/>
                  </a:lnTo>
                  <a:lnTo>
                    <a:pt x="413" y="806"/>
                  </a:lnTo>
                  <a:lnTo>
                    <a:pt x="420" y="819"/>
                  </a:lnTo>
                  <a:lnTo>
                    <a:pt x="427" y="833"/>
                  </a:lnTo>
                  <a:lnTo>
                    <a:pt x="434" y="845"/>
                  </a:lnTo>
                  <a:lnTo>
                    <a:pt x="442" y="857"/>
                  </a:lnTo>
                  <a:lnTo>
                    <a:pt x="451" y="867"/>
                  </a:lnTo>
                  <a:lnTo>
                    <a:pt x="459" y="878"/>
                  </a:lnTo>
                  <a:lnTo>
                    <a:pt x="468" y="888"/>
                  </a:lnTo>
                  <a:lnTo>
                    <a:pt x="478" y="897"/>
                  </a:lnTo>
                  <a:lnTo>
                    <a:pt x="488" y="905"/>
                  </a:lnTo>
                  <a:lnTo>
                    <a:pt x="499" y="913"/>
                  </a:lnTo>
                  <a:lnTo>
                    <a:pt x="510" y="920"/>
                  </a:lnTo>
                  <a:lnTo>
                    <a:pt x="521" y="927"/>
                  </a:lnTo>
                  <a:lnTo>
                    <a:pt x="532" y="933"/>
                  </a:lnTo>
                  <a:lnTo>
                    <a:pt x="544" y="938"/>
                  </a:lnTo>
                  <a:lnTo>
                    <a:pt x="556" y="943"/>
                  </a:lnTo>
                  <a:lnTo>
                    <a:pt x="569" y="947"/>
                  </a:lnTo>
                  <a:lnTo>
                    <a:pt x="581" y="950"/>
                  </a:lnTo>
                  <a:lnTo>
                    <a:pt x="595" y="953"/>
                  </a:lnTo>
                  <a:lnTo>
                    <a:pt x="608" y="955"/>
                  </a:lnTo>
                  <a:lnTo>
                    <a:pt x="621" y="956"/>
                  </a:lnTo>
                  <a:lnTo>
                    <a:pt x="635" y="957"/>
                  </a:lnTo>
                  <a:lnTo>
                    <a:pt x="649" y="957"/>
                  </a:lnTo>
                  <a:lnTo>
                    <a:pt x="649" y="957"/>
                  </a:lnTo>
                  <a:lnTo>
                    <a:pt x="662" y="957"/>
                  </a:lnTo>
                  <a:lnTo>
                    <a:pt x="676" y="956"/>
                  </a:lnTo>
                  <a:lnTo>
                    <a:pt x="689" y="955"/>
                  </a:lnTo>
                  <a:lnTo>
                    <a:pt x="702" y="953"/>
                  </a:lnTo>
                  <a:lnTo>
                    <a:pt x="714" y="950"/>
                  </a:lnTo>
                  <a:lnTo>
                    <a:pt x="727" y="947"/>
                  </a:lnTo>
                  <a:lnTo>
                    <a:pt x="739" y="943"/>
                  </a:lnTo>
                  <a:lnTo>
                    <a:pt x="751" y="938"/>
                  </a:lnTo>
                  <a:lnTo>
                    <a:pt x="762" y="933"/>
                  </a:lnTo>
                  <a:lnTo>
                    <a:pt x="773" y="927"/>
                  </a:lnTo>
                  <a:lnTo>
                    <a:pt x="784" y="920"/>
                  </a:lnTo>
                  <a:lnTo>
                    <a:pt x="794" y="913"/>
                  </a:lnTo>
                  <a:lnTo>
                    <a:pt x="803" y="905"/>
                  </a:lnTo>
                  <a:lnTo>
                    <a:pt x="814" y="897"/>
                  </a:lnTo>
                  <a:lnTo>
                    <a:pt x="823" y="888"/>
                  </a:lnTo>
                  <a:lnTo>
                    <a:pt x="831" y="878"/>
                  </a:lnTo>
                  <a:lnTo>
                    <a:pt x="839" y="867"/>
                  </a:lnTo>
                  <a:lnTo>
                    <a:pt x="847" y="857"/>
                  </a:lnTo>
                  <a:lnTo>
                    <a:pt x="854" y="845"/>
                  </a:lnTo>
                  <a:lnTo>
                    <a:pt x="861" y="833"/>
                  </a:lnTo>
                  <a:lnTo>
                    <a:pt x="868" y="819"/>
                  </a:lnTo>
                  <a:lnTo>
                    <a:pt x="873" y="806"/>
                  </a:lnTo>
                  <a:lnTo>
                    <a:pt x="879" y="792"/>
                  </a:lnTo>
                  <a:lnTo>
                    <a:pt x="883" y="776"/>
                  </a:lnTo>
                  <a:lnTo>
                    <a:pt x="887" y="761"/>
                  </a:lnTo>
                  <a:lnTo>
                    <a:pt x="891" y="745"/>
                  </a:lnTo>
                  <a:lnTo>
                    <a:pt x="894" y="727"/>
                  </a:lnTo>
                  <a:lnTo>
                    <a:pt x="897" y="710"/>
                  </a:lnTo>
                  <a:lnTo>
                    <a:pt x="899" y="691"/>
                  </a:lnTo>
                  <a:lnTo>
                    <a:pt x="901" y="672"/>
                  </a:lnTo>
                  <a:lnTo>
                    <a:pt x="902" y="652"/>
                  </a:lnTo>
                  <a:lnTo>
                    <a:pt x="903" y="631"/>
                  </a:lnTo>
                  <a:lnTo>
                    <a:pt x="903" y="252"/>
                  </a:lnTo>
                  <a:lnTo>
                    <a:pt x="903" y="252"/>
                  </a:lnTo>
                  <a:lnTo>
                    <a:pt x="902" y="221"/>
                  </a:lnTo>
                  <a:lnTo>
                    <a:pt x="901" y="194"/>
                  </a:lnTo>
                  <a:lnTo>
                    <a:pt x="899" y="169"/>
                  </a:lnTo>
                  <a:lnTo>
                    <a:pt x="896" y="148"/>
                  </a:lnTo>
                  <a:lnTo>
                    <a:pt x="893" y="129"/>
                  </a:lnTo>
                  <a:lnTo>
                    <a:pt x="888" y="113"/>
                  </a:lnTo>
                  <a:lnTo>
                    <a:pt x="881" y="98"/>
                  </a:lnTo>
                  <a:lnTo>
                    <a:pt x="878" y="92"/>
                  </a:lnTo>
                  <a:lnTo>
                    <a:pt x="874" y="86"/>
                  </a:lnTo>
                  <a:lnTo>
                    <a:pt x="869" y="81"/>
                  </a:lnTo>
                  <a:lnTo>
                    <a:pt x="864" y="77"/>
                  </a:lnTo>
                  <a:lnTo>
                    <a:pt x="859" y="73"/>
                  </a:lnTo>
                  <a:lnTo>
                    <a:pt x="852" y="69"/>
                  </a:lnTo>
                  <a:lnTo>
                    <a:pt x="839" y="63"/>
                  </a:lnTo>
                  <a:lnTo>
                    <a:pt x="824" y="58"/>
                  </a:lnTo>
                  <a:lnTo>
                    <a:pt x="805" y="54"/>
                  </a:lnTo>
                  <a:lnTo>
                    <a:pt x="785" y="51"/>
                  </a:lnTo>
                  <a:lnTo>
                    <a:pt x="762" y="50"/>
                  </a:lnTo>
                  <a:lnTo>
                    <a:pt x="737" y="50"/>
                  </a:lnTo>
                  <a:lnTo>
                    <a:pt x="737"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1" name="Freeform 14"/>
            <p:cNvSpPr>
              <a:spLocks/>
            </p:cNvSpPr>
            <p:nvPr userDrawn="1"/>
          </p:nvSpPr>
          <p:spPr bwMode="auto">
            <a:xfrm>
              <a:off x="8002834" y="633580"/>
              <a:ext cx="160338" cy="141289"/>
            </a:xfrm>
            <a:custGeom>
              <a:avLst/>
              <a:gdLst>
                <a:gd name="T0" fmla="*/ 623 w 1210"/>
                <a:gd name="T1" fmla="*/ 1065 h 1065"/>
                <a:gd name="T2" fmla="*/ 211 w 1210"/>
                <a:gd name="T3" fmla="*/ 202 h 1065"/>
                <a:gd name="T4" fmla="*/ 193 w 1210"/>
                <a:gd name="T5" fmla="*/ 163 h 1065"/>
                <a:gd name="T6" fmla="*/ 177 w 1210"/>
                <a:gd name="T7" fmla="*/ 131 h 1065"/>
                <a:gd name="T8" fmla="*/ 159 w 1210"/>
                <a:gd name="T9" fmla="*/ 105 h 1065"/>
                <a:gd name="T10" fmla="*/ 139 w 1210"/>
                <a:gd name="T11" fmla="*/ 84 h 1065"/>
                <a:gd name="T12" fmla="*/ 114 w 1210"/>
                <a:gd name="T13" fmla="*/ 69 h 1065"/>
                <a:gd name="T14" fmla="*/ 85 w 1210"/>
                <a:gd name="T15" fmla="*/ 59 h 1065"/>
                <a:gd name="T16" fmla="*/ 47 w 1210"/>
                <a:gd name="T17" fmla="*/ 52 h 1065"/>
                <a:gd name="T18" fmla="*/ 0 w 1210"/>
                <a:gd name="T19" fmla="*/ 50 h 1065"/>
                <a:gd name="T20" fmla="*/ 566 w 1210"/>
                <a:gd name="T21" fmla="*/ 0 h 1065"/>
                <a:gd name="T22" fmla="*/ 566 w 1210"/>
                <a:gd name="T23" fmla="*/ 50 h 1065"/>
                <a:gd name="T24" fmla="*/ 515 w 1210"/>
                <a:gd name="T25" fmla="*/ 52 h 1065"/>
                <a:gd name="T26" fmla="*/ 476 w 1210"/>
                <a:gd name="T27" fmla="*/ 58 h 1065"/>
                <a:gd name="T28" fmla="*/ 448 w 1210"/>
                <a:gd name="T29" fmla="*/ 68 h 1065"/>
                <a:gd name="T30" fmla="*/ 429 w 1210"/>
                <a:gd name="T31" fmla="*/ 81 h 1065"/>
                <a:gd name="T32" fmla="*/ 420 w 1210"/>
                <a:gd name="T33" fmla="*/ 99 h 1065"/>
                <a:gd name="T34" fmla="*/ 419 w 1210"/>
                <a:gd name="T35" fmla="*/ 122 h 1065"/>
                <a:gd name="T36" fmla="*/ 424 w 1210"/>
                <a:gd name="T37" fmla="*/ 150 h 1065"/>
                <a:gd name="T38" fmla="*/ 436 w 1210"/>
                <a:gd name="T39" fmla="*/ 181 h 1065"/>
                <a:gd name="T40" fmla="*/ 921 w 1210"/>
                <a:gd name="T41" fmla="*/ 181 h 1065"/>
                <a:gd name="T42" fmla="*/ 928 w 1210"/>
                <a:gd name="T43" fmla="*/ 165 h 1065"/>
                <a:gd name="T44" fmla="*/ 936 w 1210"/>
                <a:gd name="T45" fmla="*/ 134 h 1065"/>
                <a:gd name="T46" fmla="*/ 938 w 1210"/>
                <a:gd name="T47" fmla="*/ 110 h 1065"/>
                <a:gd name="T48" fmla="*/ 931 w 1210"/>
                <a:gd name="T49" fmla="*/ 89 h 1065"/>
                <a:gd name="T50" fmla="*/ 917 w 1210"/>
                <a:gd name="T51" fmla="*/ 74 h 1065"/>
                <a:gd name="T52" fmla="*/ 894 w 1210"/>
                <a:gd name="T53" fmla="*/ 62 h 1065"/>
                <a:gd name="T54" fmla="*/ 861 w 1210"/>
                <a:gd name="T55" fmla="*/ 54 h 1065"/>
                <a:gd name="T56" fmla="*/ 817 w 1210"/>
                <a:gd name="T57" fmla="*/ 50 h 1065"/>
                <a:gd name="T58" fmla="*/ 792 w 1210"/>
                <a:gd name="T59" fmla="*/ 0 h 1065"/>
                <a:gd name="T60" fmla="*/ 1210 w 1210"/>
                <a:gd name="T61" fmla="*/ 50 h 1065"/>
                <a:gd name="T62" fmla="*/ 1188 w 1210"/>
                <a:gd name="T63" fmla="*/ 50 h 1065"/>
                <a:gd name="T64" fmla="*/ 1150 w 1210"/>
                <a:gd name="T65" fmla="*/ 53 h 1065"/>
                <a:gd name="T66" fmla="*/ 1119 w 1210"/>
                <a:gd name="T67" fmla="*/ 61 h 1065"/>
                <a:gd name="T68" fmla="*/ 1091 w 1210"/>
                <a:gd name="T69" fmla="*/ 73 h 1065"/>
                <a:gd name="T70" fmla="*/ 1067 w 1210"/>
                <a:gd name="T71" fmla="*/ 89 h 1065"/>
                <a:gd name="T72" fmla="*/ 1046 w 1210"/>
                <a:gd name="T73" fmla="*/ 113 h 1065"/>
                <a:gd name="T74" fmla="*/ 1026 w 1210"/>
                <a:gd name="T75" fmla="*/ 142 h 1065"/>
                <a:gd name="T76" fmla="*/ 1007 w 1210"/>
                <a:gd name="T77" fmla="*/ 180 h 1065"/>
                <a:gd name="T78" fmla="*/ 997 w 1210"/>
                <a:gd name="T79" fmla="*/ 202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0" h="1065">
                  <a:moveTo>
                    <a:pt x="997" y="202"/>
                  </a:moveTo>
                  <a:lnTo>
                    <a:pt x="623" y="1065"/>
                  </a:lnTo>
                  <a:lnTo>
                    <a:pt x="587" y="1065"/>
                  </a:lnTo>
                  <a:lnTo>
                    <a:pt x="211" y="202"/>
                  </a:lnTo>
                  <a:lnTo>
                    <a:pt x="211" y="202"/>
                  </a:lnTo>
                  <a:lnTo>
                    <a:pt x="193" y="163"/>
                  </a:lnTo>
                  <a:lnTo>
                    <a:pt x="185" y="146"/>
                  </a:lnTo>
                  <a:lnTo>
                    <a:pt x="177" y="131"/>
                  </a:lnTo>
                  <a:lnTo>
                    <a:pt x="169" y="117"/>
                  </a:lnTo>
                  <a:lnTo>
                    <a:pt x="159" y="105"/>
                  </a:lnTo>
                  <a:lnTo>
                    <a:pt x="149" y="93"/>
                  </a:lnTo>
                  <a:lnTo>
                    <a:pt x="139" y="84"/>
                  </a:lnTo>
                  <a:lnTo>
                    <a:pt x="128" y="76"/>
                  </a:lnTo>
                  <a:lnTo>
                    <a:pt x="114" y="69"/>
                  </a:lnTo>
                  <a:lnTo>
                    <a:pt x="100" y="63"/>
                  </a:lnTo>
                  <a:lnTo>
                    <a:pt x="85" y="59"/>
                  </a:lnTo>
                  <a:lnTo>
                    <a:pt x="66" y="54"/>
                  </a:lnTo>
                  <a:lnTo>
                    <a:pt x="47" y="52"/>
                  </a:lnTo>
                  <a:lnTo>
                    <a:pt x="24" y="50"/>
                  </a:lnTo>
                  <a:lnTo>
                    <a:pt x="0" y="50"/>
                  </a:lnTo>
                  <a:lnTo>
                    <a:pt x="0" y="0"/>
                  </a:lnTo>
                  <a:lnTo>
                    <a:pt x="566" y="0"/>
                  </a:lnTo>
                  <a:lnTo>
                    <a:pt x="566" y="50"/>
                  </a:lnTo>
                  <a:lnTo>
                    <a:pt x="566" y="50"/>
                  </a:lnTo>
                  <a:lnTo>
                    <a:pt x="539" y="50"/>
                  </a:lnTo>
                  <a:lnTo>
                    <a:pt x="515" y="52"/>
                  </a:lnTo>
                  <a:lnTo>
                    <a:pt x="494" y="54"/>
                  </a:lnTo>
                  <a:lnTo>
                    <a:pt x="476" y="58"/>
                  </a:lnTo>
                  <a:lnTo>
                    <a:pt x="461" y="63"/>
                  </a:lnTo>
                  <a:lnTo>
                    <a:pt x="448" y="68"/>
                  </a:lnTo>
                  <a:lnTo>
                    <a:pt x="438" y="74"/>
                  </a:lnTo>
                  <a:lnTo>
                    <a:pt x="429" y="81"/>
                  </a:lnTo>
                  <a:lnTo>
                    <a:pt x="423" y="90"/>
                  </a:lnTo>
                  <a:lnTo>
                    <a:pt x="420" y="99"/>
                  </a:lnTo>
                  <a:lnTo>
                    <a:pt x="418" y="111"/>
                  </a:lnTo>
                  <a:lnTo>
                    <a:pt x="419" y="122"/>
                  </a:lnTo>
                  <a:lnTo>
                    <a:pt x="421" y="135"/>
                  </a:lnTo>
                  <a:lnTo>
                    <a:pt x="424" y="150"/>
                  </a:lnTo>
                  <a:lnTo>
                    <a:pt x="429" y="165"/>
                  </a:lnTo>
                  <a:lnTo>
                    <a:pt x="436" y="181"/>
                  </a:lnTo>
                  <a:lnTo>
                    <a:pt x="678" y="742"/>
                  </a:lnTo>
                  <a:lnTo>
                    <a:pt x="921" y="181"/>
                  </a:lnTo>
                  <a:lnTo>
                    <a:pt x="921" y="181"/>
                  </a:lnTo>
                  <a:lnTo>
                    <a:pt x="928" y="165"/>
                  </a:lnTo>
                  <a:lnTo>
                    <a:pt x="933" y="149"/>
                  </a:lnTo>
                  <a:lnTo>
                    <a:pt x="936" y="134"/>
                  </a:lnTo>
                  <a:lnTo>
                    <a:pt x="938" y="122"/>
                  </a:lnTo>
                  <a:lnTo>
                    <a:pt x="938" y="110"/>
                  </a:lnTo>
                  <a:lnTo>
                    <a:pt x="935" y="98"/>
                  </a:lnTo>
                  <a:lnTo>
                    <a:pt x="931" y="89"/>
                  </a:lnTo>
                  <a:lnTo>
                    <a:pt x="925" y="81"/>
                  </a:lnTo>
                  <a:lnTo>
                    <a:pt x="917" y="74"/>
                  </a:lnTo>
                  <a:lnTo>
                    <a:pt x="906" y="67"/>
                  </a:lnTo>
                  <a:lnTo>
                    <a:pt x="894" y="62"/>
                  </a:lnTo>
                  <a:lnTo>
                    <a:pt x="878" y="58"/>
                  </a:lnTo>
                  <a:lnTo>
                    <a:pt x="861" y="54"/>
                  </a:lnTo>
                  <a:lnTo>
                    <a:pt x="840" y="52"/>
                  </a:lnTo>
                  <a:lnTo>
                    <a:pt x="817" y="50"/>
                  </a:lnTo>
                  <a:lnTo>
                    <a:pt x="792" y="50"/>
                  </a:lnTo>
                  <a:lnTo>
                    <a:pt x="792" y="0"/>
                  </a:lnTo>
                  <a:lnTo>
                    <a:pt x="1210" y="0"/>
                  </a:lnTo>
                  <a:lnTo>
                    <a:pt x="1210" y="50"/>
                  </a:lnTo>
                  <a:lnTo>
                    <a:pt x="1210" y="50"/>
                  </a:lnTo>
                  <a:lnTo>
                    <a:pt x="1188" y="50"/>
                  </a:lnTo>
                  <a:lnTo>
                    <a:pt x="1169" y="51"/>
                  </a:lnTo>
                  <a:lnTo>
                    <a:pt x="1150" y="53"/>
                  </a:lnTo>
                  <a:lnTo>
                    <a:pt x="1134" y="57"/>
                  </a:lnTo>
                  <a:lnTo>
                    <a:pt x="1119" y="61"/>
                  </a:lnTo>
                  <a:lnTo>
                    <a:pt x="1104" y="66"/>
                  </a:lnTo>
                  <a:lnTo>
                    <a:pt x="1091" y="73"/>
                  </a:lnTo>
                  <a:lnTo>
                    <a:pt x="1079" y="80"/>
                  </a:lnTo>
                  <a:lnTo>
                    <a:pt x="1067" y="89"/>
                  </a:lnTo>
                  <a:lnTo>
                    <a:pt x="1056" y="100"/>
                  </a:lnTo>
                  <a:lnTo>
                    <a:pt x="1046" y="113"/>
                  </a:lnTo>
                  <a:lnTo>
                    <a:pt x="1036" y="127"/>
                  </a:lnTo>
                  <a:lnTo>
                    <a:pt x="1026" y="142"/>
                  </a:lnTo>
                  <a:lnTo>
                    <a:pt x="1016" y="161"/>
                  </a:lnTo>
                  <a:lnTo>
                    <a:pt x="1007" y="180"/>
                  </a:lnTo>
                  <a:lnTo>
                    <a:pt x="997" y="202"/>
                  </a:lnTo>
                  <a:lnTo>
                    <a:pt x="997" y="2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2" name="Freeform 15"/>
            <p:cNvSpPr>
              <a:spLocks noEditPoints="1"/>
            </p:cNvSpPr>
            <p:nvPr userDrawn="1"/>
          </p:nvSpPr>
          <p:spPr bwMode="auto">
            <a:xfrm>
              <a:off x="8175869" y="630404"/>
              <a:ext cx="152400" cy="144463"/>
            </a:xfrm>
            <a:custGeom>
              <a:avLst/>
              <a:gdLst>
                <a:gd name="T0" fmla="*/ 489 w 1151"/>
                <a:gd name="T1" fmla="*/ 1087 h 1094"/>
                <a:gd name="T2" fmla="*/ 353 w 1151"/>
                <a:gd name="T3" fmla="*/ 1051 h 1094"/>
                <a:gd name="T4" fmla="*/ 232 w 1151"/>
                <a:gd name="T5" fmla="*/ 984 h 1094"/>
                <a:gd name="T6" fmla="*/ 132 w 1151"/>
                <a:gd name="T7" fmla="*/ 894 h 1094"/>
                <a:gd name="T8" fmla="*/ 57 w 1151"/>
                <a:gd name="T9" fmla="*/ 783 h 1094"/>
                <a:gd name="T10" fmla="*/ 12 w 1151"/>
                <a:gd name="T11" fmla="*/ 656 h 1094"/>
                <a:gd name="T12" fmla="*/ 0 w 1151"/>
                <a:gd name="T13" fmla="*/ 547 h 1094"/>
                <a:gd name="T14" fmla="*/ 18 w 1151"/>
                <a:gd name="T15" fmla="*/ 411 h 1094"/>
                <a:gd name="T16" fmla="*/ 70 w 1151"/>
                <a:gd name="T17" fmla="*/ 287 h 1094"/>
                <a:gd name="T18" fmla="*/ 150 w 1151"/>
                <a:gd name="T19" fmla="*/ 180 h 1094"/>
                <a:gd name="T20" fmla="*/ 254 w 1151"/>
                <a:gd name="T21" fmla="*/ 94 h 1094"/>
                <a:gd name="T22" fmla="*/ 379 w 1151"/>
                <a:gd name="T23" fmla="*/ 33 h 1094"/>
                <a:gd name="T24" fmla="*/ 517 w 1151"/>
                <a:gd name="T25" fmla="*/ 3 h 1094"/>
                <a:gd name="T26" fmla="*/ 635 w 1151"/>
                <a:gd name="T27" fmla="*/ 3 h 1094"/>
                <a:gd name="T28" fmla="*/ 774 w 1151"/>
                <a:gd name="T29" fmla="*/ 33 h 1094"/>
                <a:gd name="T30" fmla="*/ 897 w 1151"/>
                <a:gd name="T31" fmla="*/ 94 h 1094"/>
                <a:gd name="T32" fmla="*/ 1001 w 1151"/>
                <a:gd name="T33" fmla="*/ 180 h 1094"/>
                <a:gd name="T34" fmla="*/ 1082 w 1151"/>
                <a:gd name="T35" fmla="*/ 287 h 1094"/>
                <a:gd name="T36" fmla="*/ 1133 w 1151"/>
                <a:gd name="T37" fmla="*/ 411 h 1094"/>
                <a:gd name="T38" fmla="*/ 1151 w 1151"/>
                <a:gd name="T39" fmla="*/ 547 h 1094"/>
                <a:gd name="T40" fmla="*/ 1139 w 1151"/>
                <a:gd name="T41" fmla="*/ 656 h 1094"/>
                <a:gd name="T42" fmla="*/ 1094 w 1151"/>
                <a:gd name="T43" fmla="*/ 783 h 1094"/>
                <a:gd name="T44" fmla="*/ 1019 w 1151"/>
                <a:gd name="T45" fmla="*/ 894 h 1094"/>
                <a:gd name="T46" fmla="*/ 919 w 1151"/>
                <a:gd name="T47" fmla="*/ 984 h 1094"/>
                <a:gd name="T48" fmla="*/ 799 w 1151"/>
                <a:gd name="T49" fmla="*/ 1051 h 1094"/>
                <a:gd name="T50" fmla="*/ 663 w 1151"/>
                <a:gd name="T51" fmla="*/ 1087 h 1094"/>
                <a:gd name="T52" fmla="*/ 577 w 1151"/>
                <a:gd name="T53" fmla="*/ 82 h 1094"/>
                <a:gd name="T54" fmla="*/ 492 w 1151"/>
                <a:gd name="T55" fmla="*/ 94 h 1094"/>
                <a:gd name="T56" fmla="*/ 404 w 1151"/>
                <a:gd name="T57" fmla="*/ 137 h 1094"/>
                <a:gd name="T58" fmla="*/ 335 w 1151"/>
                <a:gd name="T59" fmla="*/ 204 h 1094"/>
                <a:gd name="T60" fmla="*/ 285 w 1151"/>
                <a:gd name="T61" fmla="*/ 290 h 1094"/>
                <a:gd name="T62" fmla="*/ 252 w 1151"/>
                <a:gd name="T63" fmla="*/ 386 h 1094"/>
                <a:gd name="T64" fmla="*/ 234 w 1151"/>
                <a:gd name="T65" fmla="*/ 507 h 1094"/>
                <a:gd name="T66" fmla="*/ 240 w 1151"/>
                <a:gd name="T67" fmla="*/ 647 h 1094"/>
                <a:gd name="T68" fmla="*/ 264 w 1151"/>
                <a:gd name="T69" fmla="*/ 747 h 1094"/>
                <a:gd name="T70" fmla="*/ 303 w 1151"/>
                <a:gd name="T71" fmla="*/ 840 h 1094"/>
                <a:gd name="T72" fmla="*/ 360 w 1151"/>
                <a:gd name="T73" fmla="*/ 919 h 1094"/>
                <a:gd name="T74" fmla="*/ 436 w 1151"/>
                <a:gd name="T75" fmla="*/ 977 h 1094"/>
                <a:gd name="T76" fmla="*/ 533 w 1151"/>
                <a:gd name="T77" fmla="*/ 1008 h 1094"/>
                <a:gd name="T78" fmla="*/ 621 w 1151"/>
                <a:gd name="T79" fmla="*/ 1008 h 1094"/>
                <a:gd name="T80" fmla="*/ 716 w 1151"/>
                <a:gd name="T81" fmla="*/ 977 h 1094"/>
                <a:gd name="T82" fmla="*/ 792 w 1151"/>
                <a:gd name="T83" fmla="*/ 919 h 1094"/>
                <a:gd name="T84" fmla="*/ 850 w 1151"/>
                <a:gd name="T85" fmla="*/ 840 h 1094"/>
                <a:gd name="T86" fmla="*/ 889 w 1151"/>
                <a:gd name="T87" fmla="*/ 747 h 1094"/>
                <a:gd name="T88" fmla="*/ 912 w 1151"/>
                <a:gd name="T89" fmla="*/ 647 h 1094"/>
                <a:gd name="T90" fmla="*/ 919 w 1151"/>
                <a:gd name="T91" fmla="*/ 507 h 1094"/>
                <a:gd name="T92" fmla="*/ 901 w 1151"/>
                <a:gd name="T93" fmla="*/ 386 h 1094"/>
                <a:gd name="T94" fmla="*/ 867 w 1151"/>
                <a:gd name="T95" fmla="*/ 290 h 1094"/>
                <a:gd name="T96" fmla="*/ 817 w 1151"/>
                <a:gd name="T97" fmla="*/ 204 h 1094"/>
                <a:gd name="T98" fmla="*/ 748 w 1151"/>
                <a:gd name="T99" fmla="*/ 137 h 1094"/>
                <a:gd name="T100" fmla="*/ 661 w 1151"/>
                <a:gd name="T101" fmla="*/ 94 h 1094"/>
                <a:gd name="T102" fmla="*/ 577 w 1151"/>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1" h="1094">
                  <a:moveTo>
                    <a:pt x="577" y="1094"/>
                  </a:moveTo>
                  <a:lnTo>
                    <a:pt x="577" y="1094"/>
                  </a:lnTo>
                  <a:lnTo>
                    <a:pt x="547" y="1093"/>
                  </a:lnTo>
                  <a:lnTo>
                    <a:pt x="517" y="1091"/>
                  </a:lnTo>
                  <a:lnTo>
                    <a:pt x="489" y="1087"/>
                  </a:lnTo>
                  <a:lnTo>
                    <a:pt x="461" y="1082"/>
                  </a:lnTo>
                  <a:lnTo>
                    <a:pt x="432" y="1076"/>
                  </a:lnTo>
                  <a:lnTo>
                    <a:pt x="406" y="1069"/>
                  </a:lnTo>
                  <a:lnTo>
                    <a:pt x="379" y="1060"/>
                  </a:lnTo>
                  <a:lnTo>
                    <a:pt x="353" y="1051"/>
                  </a:lnTo>
                  <a:lnTo>
                    <a:pt x="327" y="1039"/>
                  </a:lnTo>
                  <a:lnTo>
                    <a:pt x="303" y="1027"/>
                  </a:lnTo>
                  <a:lnTo>
                    <a:pt x="278" y="1014"/>
                  </a:lnTo>
                  <a:lnTo>
                    <a:pt x="254" y="1000"/>
                  </a:lnTo>
                  <a:lnTo>
                    <a:pt x="232" y="984"/>
                  </a:lnTo>
                  <a:lnTo>
                    <a:pt x="210" y="968"/>
                  </a:lnTo>
                  <a:lnTo>
                    <a:pt x="189" y="950"/>
                  </a:lnTo>
                  <a:lnTo>
                    <a:pt x="170" y="933"/>
                  </a:lnTo>
                  <a:lnTo>
                    <a:pt x="150" y="914"/>
                  </a:lnTo>
                  <a:lnTo>
                    <a:pt x="132" y="894"/>
                  </a:lnTo>
                  <a:lnTo>
                    <a:pt x="115" y="873"/>
                  </a:lnTo>
                  <a:lnTo>
                    <a:pt x="99" y="851"/>
                  </a:lnTo>
                  <a:lnTo>
                    <a:pt x="84" y="830"/>
                  </a:lnTo>
                  <a:lnTo>
                    <a:pt x="70" y="806"/>
                  </a:lnTo>
                  <a:lnTo>
                    <a:pt x="57" y="783"/>
                  </a:lnTo>
                  <a:lnTo>
                    <a:pt x="46" y="758"/>
                  </a:lnTo>
                  <a:lnTo>
                    <a:pt x="36" y="734"/>
                  </a:lnTo>
                  <a:lnTo>
                    <a:pt x="26" y="708"/>
                  </a:lnTo>
                  <a:lnTo>
                    <a:pt x="18" y="683"/>
                  </a:lnTo>
                  <a:lnTo>
                    <a:pt x="12" y="656"/>
                  </a:lnTo>
                  <a:lnTo>
                    <a:pt x="7" y="629"/>
                  </a:lnTo>
                  <a:lnTo>
                    <a:pt x="3" y="602"/>
                  </a:lnTo>
                  <a:lnTo>
                    <a:pt x="1" y="574"/>
                  </a:lnTo>
                  <a:lnTo>
                    <a:pt x="0" y="547"/>
                  </a:lnTo>
                  <a:lnTo>
                    <a:pt x="0" y="547"/>
                  </a:lnTo>
                  <a:lnTo>
                    <a:pt x="1" y="519"/>
                  </a:lnTo>
                  <a:lnTo>
                    <a:pt x="3" y="491"/>
                  </a:lnTo>
                  <a:lnTo>
                    <a:pt x="7" y="464"/>
                  </a:lnTo>
                  <a:lnTo>
                    <a:pt x="12" y="437"/>
                  </a:lnTo>
                  <a:lnTo>
                    <a:pt x="18" y="411"/>
                  </a:lnTo>
                  <a:lnTo>
                    <a:pt x="26" y="385"/>
                  </a:lnTo>
                  <a:lnTo>
                    <a:pt x="36" y="360"/>
                  </a:lnTo>
                  <a:lnTo>
                    <a:pt x="46" y="335"/>
                  </a:lnTo>
                  <a:lnTo>
                    <a:pt x="57" y="310"/>
                  </a:lnTo>
                  <a:lnTo>
                    <a:pt x="70" y="287"/>
                  </a:lnTo>
                  <a:lnTo>
                    <a:pt x="84" y="264"/>
                  </a:lnTo>
                  <a:lnTo>
                    <a:pt x="99" y="242"/>
                  </a:lnTo>
                  <a:lnTo>
                    <a:pt x="115" y="220"/>
                  </a:lnTo>
                  <a:lnTo>
                    <a:pt x="132" y="200"/>
                  </a:lnTo>
                  <a:lnTo>
                    <a:pt x="150" y="180"/>
                  </a:lnTo>
                  <a:lnTo>
                    <a:pt x="170" y="161"/>
                  </a:lnTo>
                  <a:lnTo>
                    <a:pt x="189" y="143"/>
                  </a:lnTo>
                  <a:lnTo>
                    <a:pt x="210" y="125"/>
                  </a:lnTo>
                  <a:lnTo>
                    <a:pt x="232" y="109"/>
                  </a:lnTo>
                  <a:lnTo>
                    <a:pt x="254" y="94"/>
                  </a:lnTo>
                  <a:lnTo>
                    <a:pt x="278" y="79"/>
                  </a:lnTo>
                  <a:lnTo>
                    <a:pt x="303" y="66"/>
                  </a:lnTo>
                  <a:lnTo>
                    <a:pt x="327" y="54"/>
                  </a:lnTo>
                  <a:lnTo>
                    <a:pt x="353" y="44"/>
                  </a:lnTo>
                  <a:lnTo>
                    <a:pt x="379" y="33"/>
                  </a:lnTo>
                  <a:lnTo>
                    <a:pt x="406" y="24"/>
                  </a:lnTo>
                  <a:lnTo>
                    <a:pt x="432" y="17"/>
                  </a:lnTo>
                  <a:lnTo>
                    <a:pt x="461" y="11"/>
                  </a:lnTo>
                  <a:lnTo>
                    <a:pt x="489" y="6"/>
                  </a:lnTo>
                  <a:lnTo>
                    <a:pt x="517" y="3"/>
                  </a:lnTo>
                  <a:lnTo>
                    <a:pt x="547" y="1"/>
                  </a:lnTo>
                  <a:lnTo>
                    <a:pt x="577" y="0"/>
                  </a:lnTo>
                  <a:lnTo>
                    <a:pt x="577" y="0"/>
                  </a:lnTo>
                  <a:lnTo>
                    <a:pt x="606" y="1"/>
                  </a:lnTo>
                  <a:lnTo>
                    <a:pt x="635" y="3"/>
                  </a:lnTo>
                  <a:lnTo>
                    <a:pt x="663" y="6"/>
                  </a:lnTo>
                  <a:lnTo>
                    <a:pt x="692" y="11"/>
                  </a:lnTo>
                  <a:lnTo>
                    <a:pt x="720" y="17"/>
                  </a:lnTo>
                  <a:lnTo>
                    <a:pt x="746" y="24"/>
                  </a:lnTo>
                  <a:lnTo>
                    <a:pt x="774" y="33"/>
                  </a:lnTo>
                  <a:lnTo>
                    <a:pt x="799" y="44"/>
                  </a:lnTo>
                  <a:lnTo>
                    <a:pt x="825" y="54"/>
                  </a:lnTo>
                  <a:lnTo>
                    <a:pt x="850" y="66"/>
                  </a:lnTo>
                  <a:lnTo>
                    <a:pt x="874" y="79"/>
                  </a:lnTo>
                  <a:lnTo>
                    <a:pt x="897" y="94"/>
                  </a:lnTo>
                  <a:lnTo>
                    <a:pt x="919" y="109"/>
                  </a:lnTo>
                  <a:lnTo>
                    <a:pt x="942" y="125"/>
                  </a:lnTo>
                  <a:lnTo>
                    <a:pt x="962" y="143"/>
                  </a:lnTo>
                  <a:lnTo>
                    <a:pt x="982" y="161"/>
                  </a:lnTo>
                  <a:lnTo>
                    <a:pt x="1001" y="180"/>
                  </a:lnTo>
                  <a:lnTo>
                    <a:pt x="1019" y="200"/>
                  </a:lnTo>
                  <a:lnTo>
                    <a:pt x="1037" y="220"/>
                  </a:lnTo>
                  <a:lnTo>
                    <a:pt x="1052" y="242"/>
                  </a:lnTo>
                  <a:lnTo>
                    <a:pt x="1067" y="264"/>
                  </a:lnTo>
                  <a:lnTo>
                    <a:pt x="1082" y="287"/>
                  </a:lnTo>
                  <a:lnTo>
                    <a:pt x="1094" y="310"/>
                  </a:lnTo>
                  <a:lnTo>
                    <a:pt x="1105" y="335"/>
                  </a:lnTo>
                  <a:lnTo>
                    <a:pt x="1116" y="360"/>
                  </a:lnTo>
                  <a:lnTo>
                    <a:pt x="1125" y="385"/>
                  </a:lnTo>
                  <a:lnTo>
                    <a:pt x="1133" y="411"/>
                  </a:lnTo>
                  <a:lnTo>
                    <a:pt x="1139" y="437"/>
                  </a:lnTo>
                  <a:lnTo>
                    <a:pt x="1144" y="464"/>
                  </a:lnTo>
                  <a:lnTo>
                    <a:pt x="1148" y="491"/>
                  </a:lnTo>
                  <a:lnTo>
                    <a:pt x="1150" y="519"/>
                  </a:lnTo>
                  <a:lnTo>
                    <a:pt x="1151" y="547"/>
                  </a:lnTo>
                  <a:lnTo>
                    <a:pt x="1151" y="547"/>
                  </a:lnTo>
                  <a:lnTo>
                    <a:pt x="1150" y="574"/>
                  </a:lnTo>
                  <a:lnTo>
                    <a:pt x="1148" y="602"/>
                  </a:lnTo>
                  <a:lnTo>
                    <a:pt x="1144" y="629"/>
                  </a:lnTo>
                  <a:lnTo>
                    <a:pt x="1139" y="656"/>
                  </a:lnTo>
                  <a:lnTo>
                    <a:pt x="1133" y="683"/>
                  </a:lnTo>
                  <a:lnTo>
                    <a:pt x="1125" y="708"/>
                  </a:lnTo>
                  <a:lnTo>
                    <a:pt x="1116" y="734"/>
                  </a:lnTo>
                  <a:lnTo>
                    <a:pt x="1105" y="758"/>
                  </a:lnTo>
                  <a:lnTo>
                    <a:pt x="1094" y="783"/>
                  </a:lnTo>
                  <a:lnTo>
                    <a:pt x="1082" y="806"/>
                  </a:lnTo>
                  <a:lnTo>
                    <a:pt x="1067" y="830"/>
                  </a:lnTo>
                  <a:lnTo>
                    <a:pt x="1052" y="851"/>
                  </a:lnTo>
                  <a:lnTo>
                    <a:pt x="1037" y="873"/>
                  </a:lnTo>
                  <a:lnTo>
                    <a:pt x="1019" y="894"/>
                  </a:lnTo>
                  <a:lnTo>
                    <a:pt x="1001" y="914"/>
                  </a:lnTo>
                  <a:lnTo>
                    <a:pt x="982" y="933"/>
                  </a:lnTo>
                  <a:lnTo>
                    <a:pt x="962" y="950"/>
                  </a:lnTo>
                  <a:lnTo>
                    <a:pt x="942" y="968"/>
                  </a:lnTo>
                  <a:lnTo>
                    <a:pt x="919" y="984"/>
                  </a:lnTo>
                  <a:lnTo>
                    <a:pt x="897" y="1000"/>
                  </a:lnTo>
                  <a:lnTo>
                    <a:pt x="874" y="1014"/>
                  </a:lnTo>
                  <a:lnTo>
                    <a:pt x="850" y="1027"/>
                  </a:lnTo>
                  <a:lnTo>
                    <a:pt x="825" y="1039"/>
                  </a:lnTo>
                  <a:lnTo>
                    <a:pt x="799" y="1051"/>
                  </a:lnTo>
                  <a:lnTo>
                    <a:pt x="774" y="1060"/>
                  </a:lnTo>
                  <a:lnTo>
                    <a:pt x="746" y="1069"/>
                  </a:lnTo>
                  <a:lnTo>
                    <a:pt x="720" y="1076"/>
                  </a:lnTo>
                  <a:lnTo>
                    <a:pt x="692" y="1082"/>
                  </a:lnTo>
                  <a:lnTo>
                    <a:pt x="663" y="1087"/>
                  </a:lnTo>
                  <a:lnTo>
                    <a:pt x="635" y="1091"/>
                  </a:lnTo>
                  <a:lnTo>
                    <a:pt x="606" y="1093"/>
                  </a:lnTo>
                  <a:lnTo>
                    <a:pt x="577" y="1094"/>
                  </a:lnTo>
                  <a:lnTo>
                    <a:pt x="577" y="1094"/>
                  </a:lnTo>
                  <a:close/>
                  <a:moveTo>
                    <a:pt x="577" y="82"/>
                  </a:moveTo>
                  <a:lnTo>
                    <a:pt x="577" y="82"/>
                  </a:lnTo>
                  <a:lnTo>
                    <a:pt x="554" y="83"/>
                  </a:lnTo>
                  <a:lnTo>
                    <a:pt x="533" y="86"/>
                  </a:lnTo>
                  <a:lnTo>
                    <a:pt x="511" y="90"/>
                  </a:lnTo>
                  <a:lnTo>
                    <a:pt x="492" y="94"/>
                  </a:lnTo>
                  <a:lnTo>
                    <a:pt x="472" y="100"/>
                  </a:lnTo>
                  <a:lnTo>
                    <a:pt x="454" y="108"/>
                  </a:lnTo>
                  <a:lnTo>
                    <a:pt x="436" y="116"/>
                  </a:lnTo>
                  <a:lnTo>
                    <a:pt x="419" y="125"/>
                  </a:lnTo>
                  <a:lnTo>
                    <a:pt x="404" y="137"/>
                  </a:lnTo>
                  <a:lnTo>
                    <a:pt x="388" y="148"/>
                  </a:lnTo>
                  <a:lnTo>
                    <a:pt x="374" y="161"/>
                  </a:lnTo>
                  <a:lnTo>
                    <a:pt x="360" y="174"/>
                  </a:lnTo>
                  <a:lnTo>
                    <a:pt x="347" y="189"/>
                  </a:lnTo>
                  <a:lnTo>
                    <a:pt x="335" y="204"/>
                  </a:lnTo>
                  <a:lnTo>
                    <a:pt x="324" y="219"/>
                  </a:lnTo>
                  <a:lnTo>
                    <a:pt x="313" y="237"/>
                  </a:lnTo>
                  <a:lnTo>
                    <a:pt x="303" y="253"/>
                  </a:lnTo>
                  <a:lnTo>
                    <a:pt x="293" y="272"/>
                  </a:lnTo>
                  <a:lnTo>
                    <a:pt x="285" y="290"/>
                  </a:lnTo>
                  <a:lnTo>
                    <a:pt x="277" y="308"/>
                  </a:lnTo>
                  <a:lnTo>
                    <a:pt x="270" y="327"/>
                  </a:lnTo>
                  <a:lnTo>
                    <a:pt x="264" y="346"/>
                  </a:lnTo>
                  <a:lnTo>
                    <a:pt x="258" y="367"/>
                  </a:lnTo>
                  <a:lnTo>
                    <a:pt x="252" y="386"/>
                  </a:lnTo>
                  <a:lnTo>
                    <a:pt x="248" y="407"/>
                  </a:lnTo>
                  <a:lnTo>
                    <a:pt x="244" y="426"/>
                  </a:lnTo>
                  <a:lnTo>
                    <a:pt x="240" y="446"/>
                  </a:lnTo>
                  <a:lnTo>
                    <a:pt x="238" y="467"/>
                  </a:lnTo>
                  <a:lnTo>
                    <a:pt x="234" y="507"/>
                  </a:lnTo>
                  <a:lnTo>
                    <a:pt x="233" y="547"/>
                  </a:lnTo>
                  <a:lnTo>
                    <a:pt x="233" y="547"/>
                  </a:lnTo>
                  <a:lnTo>
                    <a:pt x="234" y="587"/>
                  </a:lnTo>
                  <a:lnTo>
                    <a:pt x="238" y="626"/>
                  </a:lnTo>
                  <a:lnTo>
                    <a:pt x="240" y="647"/>
                  </a:lnTo>
                  <a:lnTo>
                    <a:pt x="244" y="667"/>
                  </a:lnTo>
                  <a:lnTo>
                    <a:pt x="248" y="687"/>
                  </a:lnTo>
                  <a:lnTo>
                    <a:pt x="252" y="707"/>
                  </a:lnTo>
                  <a:lnTo>
                    <a:pt x="258" y="728"/>
                  </a:lnTo>
                  <a:lnTo>
                    <a:pt x="264" y="747"/>
                  </a:lnTo>
                  <a:lnTo>
                    <a:pt x="270" y="766"/>
                  </a:lnTo>
                  <a:lnTo>
                    <a:pt x="277" y="785"/>
                  </a:lnTo>
                  <a:lnTo>
                    <a:pt x="285" y="804"/>
                  </a:lnTo>
                  <a:lnTo>
                    <a:pt x="293" y="822"/>
                  </a:lnTo>
                  <a:lnTo>
                    <a:pt x="303" y="840"/>
                  </a:lnTo>
                  <a:lnTo>
                    <a:pt x="313" y="857"/>
                  </a:lnTo>
                  <a:lnTo>
                    <a:pt x="324" y="874"/>
                  </a:lnTo>
                  <a:lnTo>
                    <a:pt x="335" y="889"/>
                  </a:lnTo>
                  <a:lnTo>
                    <a:pt x="347" y="904"/>
                  </a:lnTo>
                  <a:lnTo>
                    <a:pt x="360" y="919"/>
                  </a:lnTo>
                  <a:lnTo>
                    <a:pt x="374" y="932"/>
                  </a:lnTo>
                  <a:lnTo>
                    <a:pt x="388" y="945"/>
                  </a:lnTo>
                  <a:lnTo>
                    <a:pt x="404" y="957"/>
                  </a:lnTo>
                  <a:lnTo>
                    <a:pt x="419" y="968"/>
                  </a:lnTo>
                  <a:lnTo>
                    <a:pt x="436" y="977"/>
                  </a:lnTo>
                  <a:lnTo>
                    <a:pt x="454" y="986"/>
                  </a:lnTo>
                  <a:lnTo>
                    <a:pt x="472" y="993"/>
                  </a:lnTo>
                  <a:lnTo>
                    <a:pt x="492" y="1000"/>
                  </a:lnTo>
                  <a:lnTo>
                    <a:pt x="511" y="1005"/>
                  </a:lnTo>
                  <a:lnTo>
                    <a:pt x="533" y="1008"/>
                  </a:lnTo>
                  <a:lnTo>
                    <a:pt x="554" y="1010"/>
                  </a:lnTo>
                  <a:lnTo>
                    <a:pt x="577" y="1011"/>
                  </a:lnTo>
                  <a:lnTo>
                    <a:pt x="577" y="1011"/>
                  </a:lnTo>
                  <a:lnTo>
                    <a:pt x="599" y="1010"/>
                  </a:lnTo>
                  <a:lnTo>
                    <a:pt x="621" y="1008"/>
                  </a:lnTo>
                  <a:lnTo>
                    <a:pt x="641" y="1005"/>
                  </a:lnTo>
                  <a:lnTo>
                    <a:pt x="661" y="1000"/>
                  </a:lnTo>
                  <a:lnTo>
                    <a:pt x="680" y="993"/>
                  </a:lnTo>
                  <a:lnTo>
                    <a:pt x="698" y="986"/>
                  </a:lnTo>
                  <a:lnTo>
                    <a:pt x="716" y="977"/>
                  </a:lnTo>
                  <a:lnTo>
                    <a:pt x="733" y="968"/>
                  </a:lnTo>
                  <a:lnTo>
                    <a:pt x="748" y="957"/>
                  </a:lnTo>
                  <a:lnTo>
                    <a:pt x="764" y="945"/>
                  </a:lnTo>
                  <a:lnTo>
                    <a:pt x="778" y="932"/>
                  </a:lnTo>
                  <a:lnTo>
                    <a:pt x="792" y="919"/>
                  </a:lnTo>
                  <a:lnTo>
                    <a:pt x="805" y="904"/>
                  </a:lnTo>
                  <a:lnTo>
                    <a:pt x="817" y="889"/>
                  </a:lnTo>
                  <a:lnTo>
                    <a:pt x="829" y="874"/>
                  </a:lnTo>
                  <a:lnTo>
                    <a:pt x="839" y="857"/>
                  </a:lnTo>
                  <a:lnTo>
                    <a:pt x="850" y="840"/>
                  </a:lnTo>
                  <a:lnTo>
                    <a:pt x="859" y="822"/>
                  </a:lnTo>
                  <a:lnTo>
                    <a:pt x="867" y="804"/>
                  </a:lnTo>
                  <a:lnTo>
                    <a:pt x="875" y="785"/>
                  </a:lnTo>
                  <a:lnTo>
                    <a:pt x="882" y="766"/>
                  </a:lnTo>
                  <a:lnTo>
                    <a:pt x="889" y="747"/>
                  </a:lnTo>
                  <a:lnTo>
                    <a:pt x="896" y="728"/>
                  </a:lnTo>
                  <a:lnTo>
                    <a:pt x="901" y="707"/>
                  </a:lnTo>
                  <a:lnTo>
                    <a:pt x="905" y="687"/>
                  </a:lnTo>
                  <a:lnTo>
                    <a:pt x="909" y="667"/>
                  </a:lnTo>
                  <a:lnTo>
                    <a:pt x="912" y="647"/>
                  </a:lnTo>
                  <a:lnTo>
                    <a:pt x="915" y="626"/>
                  </a:lnTo>
                  <a:lnTo>
                    <a:pt x="919" y="587"/>
                  </a:lnTo>
                  <a:lnTo>
                    <a:pt x="920" y="547"/>
                  </a:lnTo>
                  <a:lnTo>
                    <a:pt x="920" y="547"/>
                  </a:lnTo>
                  <a:lnTo>
                    <a:pt x="919" y="507"/>
                  </a:lnTo>
                  <a:lnTo>
                    <a:pt x="915" y="467"/>
                  </a:lnTo>
                  <a:lnTo>
                    <a:pt x="912" y="446"/>
                  </a:lnTo>
                  <a:lnTo>
                    <a:pt x="909" y="426"/>
                  </a:lnTo>
                  <a:lnTo>
                    <a:pt x="905" y="407"/>
                  </a:lnTo>
                  <a:lnTo>
                    <a:pt x="901" y="386"/>
                  </a:lnTo>
                  <a:lnTo>
                    <a:pt x="896" y="367"/>
                  </a:lnTo>
                  <a:lnTo>
                    <a:pt x="889" y="346"/>
                  </a:lnTo>
                  <a:lnTo>
                    <a:pt x="882" y="327"/>
                  </a:lnTo>
                  <a:lnTo>
                    <a:pt x="875" y="308"/>
                  </a:lnTo>
                  <a:lnTo>
                    <a:pt x="867" y="290"/>
                  </a:lnTo>
                  <a:lnTo>
                    <a:pt x="859" y="272"/>
                  </a:lnTo>
                  <a:lnTo>
                    <a:pt x="850" y="253"/>
                  </a:lnTo>
                  <a:lnTo>
                    <a:pt x="839" y="237"/>
                  </a:lnTo>
                  <a:lnTo>
                    <a:pt x="829" y="219"/>
                  </a:lnTo>
                  <a:lnTo>
                    <a:pt x="817" y="204"/>
                  </a:lnTo>
                  <a:lnTo>
                    <a:pt x="805" y="189"/>
                  </a:lnTo>
                  <a:lnTo>
                    <a:pt x="792" y="174"/>
                  </a:lnTo>
                  <a:lnTo>
                    <a:pt x="778" y="161"/>
                  </a:lnTo>
                  <a:lnTo>
                    <a:pt x="764" y="148"/>
                  </a:lnTo>
                  <a:lnTo>
                    <a:pt x="748" y="137"/>
                  </a:lnTo>
                  <a:lnTo>
                    <a:pt x="733" y="125"/>
                  </a:lnTo>
                  <a:lnTo>
                    <a:pt x="716" y="116"/>
                  </a:lnTo>
                  <a:lnTo>
                    <a:pt x="698" y="108"/>
                  </a:lnTo>
                  <a:lnTo>
                    <a:pt x="680" y="100"/>
                  </a:lnTo>
                  <a:lnTo>
                    <a:pt x="661" y="94"/>
                  </a:lnTo>
                  <a:lnTo>
                    <a:pt x="641" y="90"/>
                  </a:lnTo>
                  <a:lnTo>
                    <a:pt x="621" y="86"/>
                  </a:lnTo>
                  <a:lnTo>
                    <a:pt x="599" y="83"/>
                  </a:lnTo>
                  <a:lnTo>
                    <a:pt x="577" y="82"/>
                  </a:lnTo>
                  <a:lnTo>
                    <a:pt x="577"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3" name="Freeform 16"/>
            <p:cNvSpPr>
              <a:spLocks/>
            </p:cNvSpPr>
            <p:nvPr userDrawn="1"/>
          </p:nvSpPr>
          <p:spPr bwMode="auto">
            <a:xfrm>
              <a:off x="8372721" y="628817"/>
              <a:ext cx="93663" cy="146050"/>
            </a:xfrm>
            <a:custGeom>
              <a:avLst/>
              <a:gdLst>
                <a:gd name="T0" fmla="*/ 52 w 712"/>
                <a:gd name="T1" fmla="*/ 723 h 1103"/>
                <a:gd name="T2" fmla="*/ 75 w 712"/>
                <a:gd name="T3" fmla="*/ 804 h 1103"/>
                <a:gd name="T4" fmla="*/ 112 w 712"/>
                <a:gd name="T5" fmla="*/ 875 h 1103"/>
                <a:gd name="T6" fmla="*/ 159 w 712"/>
                <a:gd name="T7" fmla="*/ 933 h 1103"/>
                <a:gd name="T8" fmla="*/ 215 w 712"/>
                <a:gd name="T9" fmla="*/ 978 h 1103"/>
                <a:gd name="T10" fmla="*/ 278 w 712"/>
                <a:gd name="T11" fmla="*/ 1009 h 1103"/>
                <a:gd name="T12" fmla="*/ 343 w 712"/>
                <a:gd name="T13" fmla="*/ 1024 h 1103"/>
                <a:gd name="T14" fmla="*/ 405 w 712"/>
                <a:gd name="T15" fmla="*/ 1022 h 1103"/>
                <a:gd name="T16" fmla="*/ 481 w 712"/>
                <a:gd name="T17" fmla="*/ 992 h 1103"/>
                <a:gd name="T18" fmla="*/ 529 w 712"/>
                <a:gd name="T19" fmla="*/ 929 h 1103"/>
                <a:gd name="T20" fmla="*/ 541 w 712"/>
                <a:gd name="T21" fmla="*/ 854 h 1103"/>
                <a:gd name="T22" fmla="*/ 528 w 712"/>
                <a:gd name="T23" fmla="*/ 795 h 1103"/>
                <a:gd name="T24" fmla="*/ 490 w 712"/>
                <a:gd name="T25" fmla="*/ 737 h 1103"/>
                <a:gd name="T26" fmla="*/ 429 w 712"/>
                <a:gd name="T27" fmla="*/ 688 h 1103"/>
                <a:gd name="T28" fmla="*/ 198 w 712"/>
                <a:gd name="T29" fmla="*/ 566 h 1103"/>
                <a:gd name="T30" fmla="*/ 94 w 712"/>
                <a:gd name="T31" fmla="*/ 485 h 1103"/>
                <a:gd name="T32" fmla="*/ 32 w 712"/>
                <a:gd name="T33" fmla="*/ 380 h 1103"/>
                <a:gd name="T34" fmla="*/ 16 w 712"/>
                <a:gd name="T35" fmla="*/ 267 h 1103"/>
                <a:gd name="T36" fmla="*/ 25 w 712"/>
                <a:gd name="T37" fmla="*/ 204 h 1103"/>
                <a:gd name="T38" fmla="*/ 52 w 712"/>
                <a:gd name="T39" fmla="*/ 145 h 1103"/>
                <a:gd name="T40" fmla="*/ 94 w 712"/>
                <a:gd name="T41" fmla="*/ 95 h 1103"/>
                <a:gd name="T42" fmla="*/ 148 w 712"/>
                <a:gd name="T43" fmla="*/ 54 h 1103"/>
                <a:gd name="T44" fmla="*/ 212 w 712"/>
                <a:gd name="T45" fmla="*/ 25 h 1103"/>
                <a:gd name="T46" fmla="*/ 285 w 712"/>
                <a:gd name="T47" fmla="*/ 11 h 1103"/>
                <a:gd name="T48" fmla="*/ 352 w 712"/>
                <a:gd name="T49" fmla="*/ 11 h 1103"/>
                <a:gd name="T50" fmla="*/ 427 w 712"/>
                <a:gd name="T51" fmla="*/ 25 h 1103"/>
                <a:gd name="T52" fmla="*/ 526 w 712"/>
                <a:gd name="T53" fmla="*/ 79 h 1103"/>
                <a:gd name="T54" fmla="*/ 556 w 712"/>
                <a:gd name="T55" fmla="*/ 47 h 1103"/>
                <a:gd name="T56" fmla="*/ 624 w 712"/>
                <a:gd name="T57" fmla="*/ 0 h 1103"/>
                <a:gd name="T58" fmla="*/ 568 w 712"/>
                <a:gd name="T59" fmla="*/ 328 h 1103"/>
                <a:gd name="T60" fmla="*/ 527 w 712"/>
                <a:gd name="T61" fmla="*/ 203 h 1103"/>
                <a:gd name="T62" fmla="*/ 481 w 712"/>
                <a:gd name="T63" fmla="*/ 142 h 1103"/>
                <a:gd name="T64" fmla="*/ 428 w 712"/>
                <a:gd name="T65" fmla="*/ 106 h 1103"/>
                <a:gd name="T66" fmla="*/ 358 w 712"/>
                <a:gd name="T67" fmla="*/ 86 h 1103"/>
                <a:gd name="T68" fmla="*/ 300 w 712"/>
                <a:gd name="T69" fmla="*/ 87 h 1103"/>
                <a:gd name="T70" fmla="*/ 240 w 712"/>
                <a:gd name="T71" fmla="*/ 113 h 1103"/>
                <a:gd name="T72" fmla="*/ 199 w 712"/>
                <a:gd name="T73" fmla="*/ 165 h 1103"/>
                <a:gd name="T74" fmla="*/ 187 w 712"/>
                <a:gd name="T75" fmla="*/ 222 h 1103"/>
                <a:gd name="T76" fmla="*/ 200 w 712"/>
                <a:gd name="T77" fmla="*/ 278 h 1103"/>
                <a:gd name="T78" fmla="*/ 241 w 712"/>
                <a:gd name="T79" fmla="*/ 336 h 1103"/>
                <a:gd name="T80" fmla="*/ 308 w 712"/>
                <a:gd name="T81" fmla="*/ 390 h 1103"/>
                <a:gd name="T82" fmla="*/ 535 w 712"/>
                <a:gd name="T83" fmla="*/ 510 h 1103"/>
                <a:gd name="T84" fmla="*/ 631 w 712"/>
                <a:gd name="T85" fmla="*/ 590 h 1103"/>
                <a:gd name="T86" fmla="*/ 695 w 712"/>
                <a:gd name="T87" fmla="*/ 693 h 1103"/>
                <a:gd name="T88" fmla="*/ 712 w 712"/>
                <a:gd name="T89" fmla="*/ 789 h 1103"/>
                <a:gd name="T90" fmla="*/ 701 w 712"/>
                <a:gd name="T91" fmla="*/ 872 h 1103"/>
                <a:gd name="T92" fmla="*/ 669 w 712"/>
                <a:gd name="T93" fmla="*/ 945 h 1103"/>
                <a:gd name="T94" fmla="*/ 619 w 712"/>
                <a:gd name="T95" fmla="*/ 1005 h 1103"/>
                <a:gd name="T96" fmla="*/ 556 w 712"/>
                <a:gd name="T97" fmla="*/ 1053 h 1103"/>
                <a:gd name="T98" fmla="*/ 483 w 712"/>
                <a:gd name="T99" fmla="*/ 1085 h 1103"/>
                <a:gd name="T100" fmla="*/ 402 w 712"/>
                <a:gd name="T101" fmla="*/ 1101 h 1103"/>
                <a:gd name="T102" fmla="*/ 323 w 712"/>
                <a:gd name="T103" fmla="*/ 1100 h 1103"/>
                <a:gd name="T104" fmla="*/ 223 w 712"/>
                <a:gd name="T105" fmla="*/ 1073 h 1103"/>
                <a:gd name="T106" fmla="*/ 111 w 712"/>
                <a:gd name="T107" fmla="*/ 1024 h 1103"/>
                <a:gd name="T108" fmla="*/ 77 w 712"/>
                <a:gd name="T109" fmla="*/ 1044 h 1103"/>
                <a:gd name="T110" fmla="*/ 51 w 712"/>
                <a:gd name="T111" fmla="*/ 1103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2" h="1103">
                  <a:moveTo>
                    <a:pt x="51" y="1103"/>
                  </a:moveTo>
                  <a:lnTo>
                    <a:pt x="0" y="1103"/>
                  </a:lnTo>
                  <a:lnTo>
                    <a:pt x="0" y="723"/>
                  </a:lnTo>
                  <a:lnTo>
                    <a:pt x="52" y="723"/>
                  </a:lnTo>
                  <a:lnTo>
                    <a:pt x="52" y="723"/>
                  </a:lnTo>
                  <a:lnTo>
                    <a:pt x="56" y="740"/>
                  </a:lnTo>
                  <a:lnTo>
                    <a:pt x="60" y="757"/>
                  </a:lnTo>
                  <a:lnTo>
                    <a:pt x="64" y="773"/>
                  </a:lnTo>
                  <a:lnTo>
                    <a:pt x="69" y="789"/>
                  </a:lnTo>
                  <a:lnTo>
                    <a:pt x="75" y="804"/>
                  </a:lnTo>
                  <a:lnTo>
                    <a:pt x="81" y="819"/>
                  </a:lnTo>
                  <a:lnTo>
                    <a:pt x="88" y="834"/>
                  </a:lnTo>
                  <a:lnTo>
                    <a:pt x="96" y="848"/>
                  </a:lnTo>
                  <a:lnTo>
                    <a:pt x="104" y="861"/>
                  </a:lnTo>
                  <a:lnTo>
                    <a:pt x="112" y="875"/>
                  </a:lnTo>
                  <a:lnTo>
                    <a:pt x="120" y="888"/>
                  </a:lnTo>
                  <a:lnTo>
                    <a:pt x="129" y="899"/>
                  </a:lnTo>
                  <a:lnTo>
                    <a:pt x="139" y="911"/>
                  </a:lnTo>
                  <a:lnTo>
                    <a:pt x="149" y="923"/>
                  </a:lnTo>
                  <a:lnTo>
                    <a:pt x="159" y="933"/>
                  </a:lnTo>
                  <a:lnTo>
                    <a:pt x="170" y="943"/>
                  </a:lnTo>
                  <a:lnTo>
                    <a:pt x="180" y="952"/>
                  </a:lnTo>
                  <a:lnTo>
                    <a:pt x="192" y="962"/>
                  </a:lnTo>
                  <a:lnTo>
                    <a:pt x="204" y="970"/>
                  </a:lnTo>
                  <a:lnTo>
                    <a:pt x="215" y="978"/>
                  </a:lnTo>
                  <a:lnTo>
                    <a:pt x="227" y="985"/>
                  </a:lnTo>
                  <a:lnTo>
                    <a:pt x="240" y="992"/>
                  </a:lnTo>
                  <a:lnTo>
                    <a:pt x="252" y="998"/>
                  </a:lnTo>
                  <a:lnTo>
                    <a:pt x="264" y="1003"/>
                  </a:lnTo>
                  <a:lnTo>
                    <a:pt x="278" y="1009"/>
                  </a:lnTo>
                  <a:lnTo>
                    <a:pt x="290" y="1013"/>
                  </a:lnTo>
                  <a:lnTo>
                    <a:pt x="303" y="1017"/>
                  </a:lnTo>
                  <a:lnTo>
                    <a:pt x="316" y="1020"/>
                  </a:lnTo>
                  <a:lnTo>
                    <a:pt x="330" y="1022"/>
                  </a:lnTo>
                  <a:lnTo>
                    <a:pt x="343" y="1024"/>
                  </a:lnTo>
                  <a:lnTo>
                    <a:pt x="356" y="1025"/>
                  </a:lnTo>
                  <a:lnTo>
                    <a:pt x="370" y="1025"/>
                  </a:lnTo>
                  <a:lnTo>
                    <a:pt x="370" y="1025"/>
                  </a:lnTo>
                  <a:lnTo>
                    <a:pt x="388" y="1024"/>
                  </a:lnTo>
                  <a:lnTo>
                    <a:pt x="405" y="1022"/>
                  </a:lnTo>
                  <a:lnTo>
                    <a:pt x="423" y="1019"/>
                  </a:lnTo>
                  <a:lnTo>
                    <a:pt x="438" y="1015"/>
                  </a:lnTo>
                  <a:lnTo>
                    <a:pt x="453" y="1009"/>
                  </a:lnTo>
                  <a:lnTo>
                    <a:pt x="468" y="1000"/>
                  </a:lnTo>
                  <a:lnTo>
                    <a:pt x="481" y="992"/>
                  </a:lnTo>
                  <a:lnTo>
                    <a:pt x="493" y="982"/>
                  </a:lnTo>
                  <a:lnTo>
                    <a:pt x="504" y="971"/>
                  </a:lnTo>
                  <a:lnTo>
                    <a:pt x="514" y="958"/>
                  </a:lnTo>
                  <a:lnTo>
                    <a:pt x="522" y="944"/>
                  </a:lnTo>
                  <a:lnTo>
                    <a:pt x="529" y="929"/>
                  </a:lnTo>
                  <a:lnTo>
                    <a:pt x="534" y="912"/>
                  </a:lnTo>
                  <a:lnTo>
                    <a:pt x="538" y="894"/>
                  </a:lnTo>
                  <a:lnTo>
                    <a:pt x="541" y="875"/>
                  </a:lnTo>
                  <a:lnTo>
                    <a:pt x="541" y="854"/>
                  </a:lnTo>
                  <a:lnTo>
                    <a:pt x="541" y="854"/>
                  </a:lnTo>
                  <a:lnTo>
                    <a:pt x="541" y="842"/>
                  </a:lnTo>
                  <a:lnTo>
                    <a:pt x="539" y="831"/>
                  </a:lnTo>
                  <a:lnTo>
                    <a:pt x="537" y="818"/>
                  </a:lnTo>
                  <a:lnTo>
                    <a:pt x="533" y="806"/>
                  </a:lnTo>
                  <a:lnTo>
                    <a:pt x="528" y="795"/>
                  </a:lnTo>
                  <a:lnTo>
                    <a:pt x="523" y="783"/>
                  </a:lnTo>
                  <a:lnTo>
                    <a:pt x="516" y="771"/>
                  </a:lnTo>
                  <a:lnTo>
                    <a:pt x="509" y="759"/>
                  </a:lnTo>
                  <a:lnTo>
                    <a:pt x="499" y="748"/>
                  </a:lnTo>
                  <a:lnTo>
                    <a:pt x="490" y="737"/>
                  </a:lnTo>
                  <a:lnTo>
                    <a:pt x="480" y="726"/>
                  </a:lnTo>
                  <a:lnTo>
                    <a:pt x="469" y="716"/>
                  </a:lnTo>
                  <a:lnTo>
                    <a:pt x="457" y="706"/>
                  </a:lnTo>
                  <a:lnTo>
                    <a:pt x="443" y="697"/>
                  </a:lnTo>
                  <a:lnTo>
                    <a:pt x="429" y="688"/>
                  </a:lnTo>
                  <a:lnTo>
                    <a:pt x="415" y="680"/>
                  </a:lnTo>
                  <a:lnTo>
                    <a:pt x="250" y="593"/>
                  </a:lnTo>
                  <a:lnTo>
                    <a:pt x="250" y="593"/>
                  </a:lnTo>
                  <a:lnTo>
                    <a:pt x="223" y="580"/>
                  </a:lnTo>
                  <a:lnTo>
                    <a:pt x="198" y="566"/>
                  </a:lnTo>
                  <a:lnTo>
                    <a:pt x="174" y="551"/>
                  </a:lnTo>
                  <a:lnTo>
                    <a:pt x="152" y="535"/>
                  </a:lnTo>
                  <a:lnTo>
                    <a:pt x="131" y="520"/>
                  </a:lnTo>
                  <a:lnTo>
                    <a:pt x="112" y="502"/>
                  </a:lnTo>
                  <a:lnTo>
                    <a:pt x="94" y="485"/>
                  </a:lnTo>
                  <a:lnTo>
                    <a:pt x="78" y="467"/>
                  </a:lnTo>
                  <a:lnTo>
                    <a:pt x="64" y="447"/>
                  </a:lnTo>
                  <a:lnTo>
                    <a:pt x="52" y="426"/>
                  </a:lnTo>
                  <a:lnTo>
                    <a:pt x="40" y="404"/>
                  </a:lnTo>
                  <a:lnTo>
                    <a:pt x="32" y="380"/>
                  </a:lnTo>
                  <a:lnTo>
                    <a:pt x="25" y="355"/>
                  </a:lnTo>
                  <a:lnTo>
                    <a:pt x="20" y="328"/>
                  </a:lnTo>
                  <a:lnTo>
                    <a:pt x="17" y="299"/>
                  </a:lnTo>
                  <a:lnTo>
                    <a:pt x="16" y="267"/>
                  </a:lnTo>
                  <a:lnTo>
                    <a:pt x="16" y="267"/>
                  </a:lnTo>
                  <a:lnTo>
                    <a:pt x="16" y="254"/>
                  </a:lnTo>
                  <a:lnTo>
                    <a:pt x="17" y="242"/>
                  </a:lnTo>
                  <a:lnTo>
                    <a:pt x="19" y="228"/>
                  </a:lnTo>
                  <a:lnTo>
                    <a:pt x="22" y="216"/>
                  </a:lnTo>
                  <a:lnTo>
                    <a:pt x="25" y="204"/>
                  </a:lnTo>
                  <a:lnTo>
                    <a:pt x="29" y="192"/>
                  </a:lnTo>
                  <a:lnTo>
                    <a:pt x="34" y="179"/>
                  </a:lnTo>
                  <a:lnTo>
                    <a:pt x="39" y="167"/>
                  </a:lnTo>
                  <a:lnTo>
                    <a:pt x="45" y="156"/>
                  </a:lnTo>
                  <a:lnTo>
                    <a:pt x="52" y="145"/>
                  </a:lnTo>
                  <a:lnTo>
                    <a:pt x="59" y="134"/>
                  </a:lnTo>
                  <a:lnTo>
                    <a:pt x="67" y="123"/>
                  </a:lnTo>
                  <a:lnTo>
                    <a:pt x="75" y="114"/>
                  </a:lnTo>
                  <a:lnTo>
                    <a:pt x="83" y="104"/>
                  </a:lnTo>
                  <a:lnTo>
                    <a:pt x="94" y="95"/>
                  </a:lnTo>
                  <a:lnTo>
                    <a:pt x="103" y="85"/>
                  </a:lnTo>
                  <a:lnTo>
                    <a:pt x="113" y="76"/>
                  </a:lnTo>
                  <a:lnTo>
                    <a:pt x="124" y="69"/>
                  </a:lnTo>
                  <a:lnTo>
                    <a:pt x="135" y="61"/>
                  </a:lnTo>
                  <a:lnTo>
                    <a:pt x="148" y="54"/>
                  </a:lnTo>
                  <a:lnTo>
                    <a:pt x="160" y="46"/>
                  </a:lnTo>
                  <a:lnTo>
                    <a:pt x="172" y="40"/>
                  </a:lnTo>
                  <a:lnTo>
                    <a:pt x="186" y="34"/>
                  </a:lnTo>
                  <a:lnTo>
                    <a:pt x="199" y="29"/>
                  </a:lnTo>
                  <a:lnTo>
                    <a:pt x="212" y="25"/>
                  </a:lnTo>
                  <a:lnTo>
                    <a:pt x="226" y="21"/>
                  </a:lnTo>
                  <a:lnTo>
                    <a:pt x="241" y="17"/>
                  </a:lnTo>
                  <a:lnTo>
                    <a:pt x="255" y="14"/>
                  </a:lnTo>
                  <a:lnTo>
                    <a:pt x="269" y="12"/>
                  </a:lnTo>
                  <a:lnTo>
                    <a:pt x="285" y="11"/>
                  </a:lnTo>
                  <a:lnTo>
                    <a:pt x="300" y="10"/>
                  </a:lnTo>
                  <a:lnTo>
                    <a:pt x="315" y="9"/>
                  </a:lnTo>
                  <a:lnTo>
                    <a:pt x="315" y="9"/>
                  </a:lnTo>
                  <a:lnTo>
                    <a:pt x="335" y="10"/>
                  </a:lnTo>
                  <a:lnTo>
                    <a:pt x="352" y="11"/>
                  </a:lnTo>
                  <a:lnTo>
                    <a:pt x="369" y="12"/>
                  </a:lnTo>
                  <a:lnTo>
                    <a:pt x="384" y="15"/>
                  </a:lnTo>
                  <a:lnTo>
                    <a:pt x="399" y="18"/>
                  </a:lnTo>
                  <a:lnTo>
                    <a:pt x="414" y="21"/>
                  </a:lnTo>
                  <a:lnTo>
                    <a:pt x="427" y="25"/>
                  </a:lnTo>
                  <a:lnTo>
                    <a:pt x="440" y="30"/>
                  </a:lnTo>
                  <a:lnTo>
                    <a:pt x="464" y="40"/>
                  </a:lnTo>
                  <a:lnTo>
                    <a:pt x="486" y="53"/>
                  </a:lnTo>
                  <a:lnTo>
                    <a:pt x="507" y="66"/>
                  </a:lnTo>
                  <a:lnTo>
                    <a:pt x="526" y="79"/>
                  </a:lnTo>
                  <a:lnTo>
                    <a:pt x="526" y="79"/>
                  </a:lnTo>
                  <a:lnTo>
                    <a:pt x="534" y="73"/>
                  </a:lnTo>
                  <a:lnTo>
                    <a:pt x="541" y="65"/>
                  </a:lnTo>
                  <a:lnTo>
                    <a:pt x="549" y="57"/>
                  </a:lnTo>
                  <a:lnTo>
                    <a:pt x="556" y="47"/>
                  </a:lnTo>
                  <a:lnTo>
                    <a:pt x="562" y="36"/>
                  </a:lnTo>
                  <a:lnTo>
                    <a:pt x="568" y="26"/>
                  </a:lnTo>
                  <a:lnTo>
                    <a:pt x="572" y="14"/>
                  </a:lnTo>
                  <a:lnTo>
                    <a:pt x="576" y="0"/>
                  </a:lnTo>
                  <a:lnTo>
                    <a:pt x="624" y="0"/>
                  </a:lnTo>
                  <a:lnTo>
                    <a:pt x="624" y="380"/>
                  </a:lnTo>
                  <a:lnTo>
                    <a:pt x="575" y="380"/>
                  </a:lnTo>
                  <a:lnTo>
                    <a:pt x="575" y="380"/>
                  </a:lnTo>
                  <a:lnTo>
                    <a:pt x="572" y="354"/>
                  </a:lnTo>
                  <a:lnTo>
                    <a:pt x="568" y="328"/>
                  </a:lnTo>
                  <a:lnTo>
                    <a:pt x="563" y="301"/>
                  </a:lnTo>
                  <a:lnTo>
                    <a:pt x="556" y="275"/>
                  </a:lnTo>
                  <a:lnTo>
                    <a:pt x="549" y="250"/>
                  </a:lnTo>
                  <a:lnTo>
                    <a:pt x="538" y="225"/>
                  </a:lnTo>
                  <a:lnTo>
                    <a:pt x="527" y="203"/>
                  </a:lnTo>
                  <a:lnTo>
                    <a:pt x="514" y="180"/>
                  </a:lnTo>
                  <a:lnTo>
                    <a:pt x="507" y="170"/>
                  </a:lnTo>
                  <a:lnTo>
                    <a:pt x="498" y="160"/>
                  </a:lnTo>
                  <a:lnTo>
                    <a:pt x="490" y="151"/>
                  </a:lnTo>
                  <a:lnTo>
                    <a:pt x="481" y="142"/>
                  </a:lnTo>
                  <a:lnTo>
                    <a:pt x="472" y="133"/>
                  </a:lnTo>
                  <a:lnTo>
                    <a:pt x="462" y="125"/>
                  </a:lnTo>
                  <a:lnTo>
                    <a:pt x="451" y="118"/>
                  </a:lnTo>
                  <a:lnTo>
                    <a:pt x="440" y="112"/>
                  </a:lnTo>
                  <a:lnTo>
                    <a:pt x="428" y="106"/>
                  </a:lnTo>
                  <a:lnTo>
                    <a:pt x="416" y="101"/>
                  </a:lnTo>
                  <a:lnTo>
                    <a:pt x="402" y="96"/>
                  </a:lnTo>
                  <a:lnTo>
                    <a:pt x="388" y="91"/>
                  </a:lnTo>
                  <a:lnTo>
                    <a:pt x="374" y="88"/>
                  </a:lnTo>
                  <a:lnTo>
                    <a:pt x="358" y="86"/>
                  </a:lnTo>
                  <a:lnTo>
                    <a:pt x="343" y="85"/>
                  </a:lnTo>
                  <a:lnTo>
                    <a:pt x="327" y="84"/>
                  </a:lnTo>
                  <a:lnTo>
                    <a:pt x="327" y="84"/>
                  </a:lnTo>
                  <a:lnTo>
                    <a:pt x="313" y="85"/>
                  </a:lnTo>
                  <a:lnTo>
                    <a:pt x="300" y="87"/>
                  </a:lnTo>
                  <a:lnTo>
                    <a:pt x="287" y="90"/>
                  </a:lnTo>
                  <a:lnTo>
                    <a:pt x="275" y="95"/>
                  </a:lnTo>
                  <a:lnTo>
                    <a:pt x="262" y="100"/>
                  </a:lnTo>
                  <a:lnTo>
                    <a:pt x="251" y="106"/>
                  </a:lnTo>
                  <a:lnTo>
                    <a:pt x="240" y="113"/>
                  </a:lnTo>
                  <a:lnTo>
                    <a:pt x="230" y="121"/>
                  </a:lnTo>
                  <a:lnTo>
                    <a:pt x="220" y="131"/>
                  </a:lnTo>
                  <a:lnTo>
                    <a:pt x="212" y="142"/>
                  </a:lnTo>
                  <a:lnTo>
                    <a:pt x="205" y="153"/>
                  </a:lnTo>
                  <a:lnTo>
                    <a:pt x="199" y="165"/>
                  </a:lnTo>
                  <a:lnTo>
                    <a:pt x="194" y="178"/>
                  </a:lnTo>
                  <a:lnTo>
                    <a:pt x="190" y="192"/>
                  </a:lnTo>
                  <a:lnTo>
                    <a:pt x="188" y="207"/>
                  </a:lnTo>
                  <a:lnTo>
                    <a:pt x="187" y="222"/>
                  </a:lnTo>
                  <a:lnTo>
                    <a:pt x="187" y="222"/>
                  </a:lnTo>
                  <a:lnTo>
                    <a:pt x="187" y="233"/>
                  </a:lnTo>
                  <a:lnTo>
                    <a:pt x="189" y="244"/>
                  </a:lnTo>
                  <a:lnTo>
                    <a:pt x="192" y="254"/>
                  </a:lnTo>
                  <a:lnTo>
                    <a:pt x="195" y="265"/>
                  </a:lnTo>
                  <a:lnTo>
                    <a:pt x="200" y="278"/>
                  </a:lnTo>
                  <a:lnTo>
                    <a:pt x="206" y="289"/>
                  </a:lnTo>
                  <a:lnTo>
                    <a:pt x="213" y="301"/>
                  </a:lnTo>
                  <a:lnTo>
                    <a:pt x="221" y="312"/>
                  </a:lnTo>
                  <a:lnTo>
                    <a:pt x="231" y="325"/>
                  </a:lnTo>
                  <a:lnTo>
                    <a:pt x="241" y="336"/>
                  </a:lnTo>
                  <a:lnTo>
                    <a:pt x="252" y="348"/>
                  </a:lnTo>
                  <a:lnTo>
                    <a:pt x="264" y="359"/>
                  </a:lnTo>
                  <a:lnTo>
                    <a:pt x="278" y="370"/>
                  </a:lnTo>
                  <a:lnTo>
                    <a:pt x="292" y="380"/>
                  </a:lnTo>
                  <a:lnTo>
                    <a:pt x="308" y="390"/>
                  </a:lnTo>
                  <a:lnTo>
                    <a:pt x="325" y="399"/>
                  </a:lnTo>
                  <a:lnTo>
                    <a:pt x="490" y="483"/>
                  </a:lnTo>
                  <a:lnTo>
                    <a:pt x="490" y="483"/>
                  </a:lnTo>
                  <a:lnTo>
                    <a:pt x="513" y="495"/>
                  </a:lnTo>
                  <a:lnTo>
                    <a:pt x="535" y="510"/>
                  </a:lnTo>
                  <a:lnTo>
                    <a:pt x="556" y="524"/>
                  </a:lnTo>
                  <a:lnTo>
                    <a:pt x="576" y="538"/>
                  </a:lnTo>
                  <a:lnTo>
                    <a:pt x="596" y="555"/>
                  </a:lnTo>
                  <a:lnTo>
                    <a:pt x="614" y="572"/>
                  </a:lnTo>
                  <a:lnTo>
                    <a:pt x="631" y="590"/>
                  </a:lnTo>
                  <a:lnTo>
                    <a:pt x="648" y="609"/>
                  </a:lnTo>
                  <a:lnTo>
                    <a:pt x="662" y="628"/>
                  </a:lnTo>
                  <a:lnTo>
                    <a:pt x="674" y="649"/>
                  </a:lnTo>
                  <a:lnTo>
                    <a:pt x="686" y="670"/>
                  </a:lnTo>
                  <a:lnTo>
                    <a:pt x="695" y="693"/>
                  </a:lnTo>
                  <a:lnTo>
                    <a:pt x="703" y="715"/>
                  </a:lnTo>
                  <a:lnTo>
                    <a:pt x="708" y="739"/>
                  </a:lnTo>
                  <a:lnTo>
                    <a:pt x="711" y="763"/>
                  </a:lnTo>
                  <a:lnTo>
                    <a:pt x="712" y="789"/>
                  </a:lnTo>
                  <a:lnTo>
                    <a:pt x="712" y="789"/>
                  </a:lnTo>
                  <a:lnTo>
                    <a:pt x="712" y="806"/>
                  </a:lnTo>
                  <a:lnTo>
                    <a:pt x="711" y="824"/>
                  </a:lnTo>
                  <a:lnTo>
                    <a:pt x="708" y="840"/>
                  </a:lnTo>
                  <a:lnTo>
                    <a:pt x="705" y="856"/>
                  </a:lnTo>
                  <a:lnTo>
                    <a:pt x="701" y="872"/>
                  </a:lnTo>
                  <a:lnTo>
                    <a:pt x="696" y="887"/>
                  </a:lnTo>
                  <a:lnTo>
                    <a:pt x="691" y="902"/>
                  </a:lnTo>
                  <a:lnTo>
                    <a:pt x="684" y="917"/>
                  </a:lnTo>
                  <a:lnTo>
                    <a:pt x="676" y="931"/>
                  </a:lnTo>
                  <a:lnTo>
                    <a:pt x="669" y="945"/>
                  </a:lnTo>
                  <a:lnTo>
                    <a:pt x="660" y="957"/>
                  </a:lnTo>
                  <a:lnTo>
                    <a:pt x="651" y="971"/>
                  </a:lnTo>
                  <a:lnTo>
                    <a:pt x="641" y="983"/>
                  </a:lnTo>
                  <a:lnTo>
                    <a:pt x="630" y="994"/>
                  </a:lnTo>
                  <a:lnTo>
                    <a:pt x="619" y="1005"/>
                  </a:lnTo>
                  <a:lnTo>
                    <a:pt x="608" y="1016"/>
                  </a:lnTo>
                  <a:lnTo>
                    <a:pt x="596" y="1026"/>
                  </a:lnTo>
                  <a:lnTo>
                    <a:pt x="582" y="1035"/>
                  </a:lnTo>
                  <a:lnTo>
                    <a:pt x="570" y="1044"/>
                  </a:lnTo>
                  <a:lnTo>
                    <a:pt x="556" y="1053"/>
                  </a:lnTo>
                  <a:lnTo>
                    <a:pt x="542" y="1061"/>
                  </a:lnTo>
                  <a:lnTo>
                    <a:pt x="528" y="1068"/>
                  </a:lnTo>
                  <a:lnTo>
                    <a:pt x="513" y="1074"/>
                  </a:lnTo>
                  <a:lnTo>
                    <a:pt x="498" y="1080"/>
                  </a:lnTo>
                  <a:lnTo>
                    <a:pt x="483" y="1085"/>
                  </a:lnTo>
                  <a:lnTo>
                    <a:pt x="467" y="1089"/>
                  </a:lnTo>
                  <a:lnTo>
                    <a:pt x="451" y="1093"/>
                  </a:lnTo>
                  <a:lnTo>
                    <a:pt x="435" y="1096"/>
                  </a:lnTo>
                  <a:lnTo>
                    <a:pt x="419" y="1100"/>
                  </a:lnTo>
                  <a:lnTo>
                    <a:pt x="402" y="1101"/>
                  </a:lnTo>
                  <a:lnTo>
                    <a:pt x="386" y="1103"/>
                  </a:lnTo>
                  <a:lnTo>
                    <a:pt x="370" y="1103"/>
                  </a:lnTo>
                  <a:lnTo>
                    <a:pt x="370" y="1103"/>
                  </a:lnTo>
                  <a:lnTo>
                    <a:pt x="345" y="1102"/>
                  </a:lnTo>
                  <a:lnTo>
                    <a:pt x="323" y="1100"/>
                  </a:lnTo>
                  <a:lnTo>
                    <a:pt x="300" y="1096"/>
                  </a:lnTo>
                  <a:lnTo>
                    <a:pt x="280" y="1091"/>
                  </a:lnTo>
                  <a:lnTo>
                    <a:pt x="260" y="1086"/>
                  </a:lnTo>
                  <a:lnTo>
                    <a:pt x="241" y="1080"/>
                  </a:lnTo>
                  <a:lnTo>
                    <a:pt x="223" y="1073"/>
                  </a:lnTo>
                  <a:lnTo>
                    <a:pt x="206" y="1067"/>
                  </a:lnTo>
                  <a:lnTo>
                    <a:pt x="175" y="1053"/>
                  </a:lnTo>
                  <a:lnTo>
                    <a:pt x="147" y="1039"/>
                  </a:lnTo>
                  <a:lnTo>
                    <a:pt x="122" y="1028"/>
                  </a:lnTo>
                  <a:lnTo>
                    <a:pt x="111" y="1024"/>
                  </a:lnTo>
                  <a:lnTo>
                    <a:pt x="101" y="1022"/>
                  </a:lnTo>
                  <a:lnTo>
                    <a:pt x="101" y="1022"/>
                  </a:lnTo>
                  <a:lnTo>
                    <a:pt x="93" y="1028"/>
                  </a:lnTo>
                  <a:lnTo>
                    <a:pt x="85" y="1036"/>
                  </a:lnTo>
                  <a:lnTo>
                    <a:pt x="77" y="1044"/>
                  </a:lnTo>
                  <a:lnTo>
                    <a:pt x="71" y="1055"/>
                  </a:lnTo>
                  <a:lnTo>
                    <a:pt x="64" y="1065"/>
                  </a:lnTo>
                  <a:lnTo>
                    <a:pt x="59" y="1076"/>
                  </a:lnTo>
                  <a:lnTo>
                    <a:pt x="54" y="1089"/>
                  </a:lnTo>
                  <a:lnTo>
                    <a:pt x="51" y="1103"/>
                  </a:lnTo>
                  <a:lnTo>
                    <a:pt x="51" y="1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4" name="Freeform 17"/>
            <p:cNvSpPr>
              <a:spLocks/>
            </p:cNvSpPr>
            <p:nvPr userDrawn="1"/>
          </p:nvSpPr>
          <p:spPr bwMode="auto">
            <a:xfrm>
              <a:off x="8496546" y="633580"/>
              <a:ext cx="142875" cy="136525"/>
            </a:xfrm>
            <a:custGeom>
              <a:avLst/>
              <a:gdLst>
                <a:gd name="T0" fmla="*/ 1028 w 1078"/>
                <a:gd name="T1" fmla="*/ 244 h 1035"/>
                <a:gd name="T2" fmla="*/ 1020 w 1078"/>
                <a:gd name="T3" fmla="*/ 209 h 1035"/>
                <a:gd name="T4" fmla="*/ 1006 w 1078"/>
                <a:gd name="T5" fmla="*/ 163 h 1035"/>
                <a:gd name="T6" fmla="*/ 995 w 1078"/>
                <a:gd name="T7" fmla="*/ 138 h 1035"/>
                <a:gd name="T8" fmla="*/ 980 w 1078"/>
                <a:gd name="T9" fmla="*/ 118 h 1035"/>
                <a:gd name="T10" fmla="*/ 959 w 1078"/>
                <a:gd name="T11" fmla="*/ 101 h 1035"/>
                <a:gd name="T12" fmla="*/ 932 w 1078"/>
                <a:gd name="T13" fmla="*/ 90 h 1035"/>
                <a:gd name="T14" fmla="*/ 895 w 1078"/>
                <a:gd name="T15" fmla="*/ 82 h 1035"/>
                <a:gd name="T16" fmla="*/ 848 w 1078"/>
                <a:gd name="T17" fmla="*/ 78 h 1035"/>
                <a:gd name="T18" fmla="*/ 646 w 1078"/>
                <a:gd name="T19" fmla="*/ 78 h 1035"/>
                <a:gd name="T20" fmla="*/ 646 w 1078"/>
                <a:gd name="T21" fmla="*/ 783 h 1035"/>
                <a:gd name="T22" fmla="*/ 648 w 1078"/>
                <a:gd name="T23" fmla="*/ 842 h 1035"/>
                <a:gd name="T24" fmla="*/ 652 w 1078"/>
                <a:gd name="T25" fmla="*/ 888 h 1035"/>
                <a:gd name="T26" fmla="*/ 662 w 1078"/>
                <a:gd name="T27" fmla="*/ 923 h 1035"/>
                <a:gd name="T28" fmla="*/ 672 w 1078"/>
                <a:gd name="T29" fmla="*/ 943 h 1035"/>
                <a:gd name="T30" fmla="*/ 680 w 1078"/>
                <a:gd name="T31" fmla="*/ 954 h 1035"/>
                <a:gd name="T32" fmla="*/ 691 w 1078"/>
                <a:gd name="T33" fmla="*/ 963 h 1035"/>
                <a:gd name="T34" fmla="*/ 711 w 1078"/>
                <a:gd name="T35" fmla="*/ 973 h 1035"/>
                <a:gd name="T36" fmla="*/ 743 w 1078"/>
                <a:gd name="T37" fmla="*/ 982 h 1035"/>
                <a:gd name="T38" fmla="*/ 787 w 1078"/>
                <a:gd name="T39" fmla="*/ 985 h 1035"/>
                <a:gd name="T40" fmla="*/ 812 w 1078"/>
                <a:gd name="T41" fmla="*/ 1035 h 1035"/>
                <a:gd name="T42" fmla="*/ 267 w 1078"/>
                <a:gd name="T43" fmla="*/ 985 h 1035"/>
                <a:gd name="T44" fmla="*/ 293 w 1078"/>
                <a:gd name="T45" fmla="*/ 985 h 1035"/>
                <a:gd name="T46" fmla="*/ 335 w 1078"/>
                <a:gd name="T47" fmla="*/ 982 h 1035"/>
                <a:gd name="T48" fmla="*/ 369 w 1078"/>
                <a:gd name="T49" fmla="*/ 973 h 1035"/>
                <a:gd name="T50" fmla="*/ 388 w 1078"/>
                <a:gd name="T51" fmla="*/ 963 h 1035"/>
                <a:gd name="T52" fmla="*/ 399 w 1078"/>
                <a:gd name="T53" fmla="*/ 954 h 1035"/>
                <a:gd name="T54" fmla="*/ 407 w 1078"/>
                <a:gd name="T55" fmla="*/ 943 h 1035"/>
                <a:gd name="T56" fmla="*/ 417 w 1078"/>
                <a:gd name="T57" fmla="*/ 923 h 1035"/>
                <a:gd name="T58" fmla="*/ 425 w 1078"/>
                <a:gd name="T59" fmla="*/ 888 h 1035"/>
                <a:gd name="T60" fmla="*/ 430 w 1078"/>
                <a:gd name="T61" fmla="*/ 842 h 1035"/>
                <a:gd name="T62" fmla="*/ 432 w 1078"/>
                <a:gd name="T63" fmla="*/ 783 h 1035"/>
                <a:gd name="T64" fmla="*/ 259 w 1078"/>
                <a:gd name="T65" fmla="*/ 78 h 1035"/>
                <a:gd name="T66" fmla="*/ 231 w 1078"/>
                <a:gd name="T67" fmla="*/ 78 h 1035"/>
                <a:gd name="T68" fmla="*/ 184 w 1078"/>
                <a:gd name="T69" fmla="*/ 82 h 1035"/>
                <a:gd name="T70" fmla="*/ 147 w 1078"/>
                <a:gd name="T71" fmla="*/ 90 h 1035"/>
                <a:gd name="T72" fmla="*/ 120 w 1078"/>
                <a:gd name="T73" fmla="*/ 101 h 1035"/>
                <a:gd name="T74" fmla="*/ 99 w 1078"/>
                <a:gd name="T75" fmla="*/ 118 h 1035"/>
                <a:gd name="T76" fmla="*/ 85 w 1078"/>
                <a:gd name="T77" fmla="*/ 138 h 1035"/>
                <a:gd name="T78" fmla="*/ 74 w 1078"/>
                <a:gd name="T79" fmla="*/ 163 h 1035"/>
                <a:gd name="T80" fmla="*/ 60 w 1078"/>
                <a:gd name="T81" fmla="*/ 209 h 1035"/>
                <a:gd name="T82" fmla="*/ 0 w 1078"/>
                <a:gd name="T83" fmla="*/ 244 h 1035"/>
                <a:gd name="T84" fmla="*/ 1065 w 1078"/>
                <a:gd name="T8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8" h="1035">
                  <a:moveTo>
                    <a:pt x="1078" y="244"/>
                  </a:moveTo>
                  <a:lnTo>
                    <a:pt x="1028" y="244"/>
                  </a:lnTo>
                  <a:lnTo>
                    <a:pt x="1020" y="209"/>
                  </a:lnTo>
                  <a:lnTo>
                    <a:pt x="1020" y="209"/>
                  </a:lnTo>
                  <a:lnTo>
                    <a:pt x="1011" y="177"/>
                  </a:lnTo>
                  <a:lnTo>
                    <a:pt x="1006" y="163"/>
                  </a:lnTo>
                  <a:lnTo>
                    <a:pt x="1001" y="150"/>
                  </a:lnTo>
                  <a:lnTo>
                    <a:pt x="995" y="138"/>
                  </a:lnTo>
                  <a:lnTo>
                    <a:pt x="988" y="127"/>
                  </a:lnTo>
                  <a:lnTo>
                    <a:pt x="980" y="118"/>
                  </a:lnTo>
                  <a:lnTo>
                    <a:pt x="970" y="109"/>
                  </a:lnTo>
                  <a:lnTo>
                    <a:pt x="959" y="101"/>
                  </a:lnTo>
                  <a:lnTo>
                    <a:pt x="947" y="95"/>
                  </a:lnTo>
                  <a:lnTo>
                    <a:pt x="932" y="90"/>
                  </a:lnTo>
                  <a:lnTo>
                    <a:pt x="914" y="85"/>
                  </a:lnTo>
                  <a:lnTo>
                    <a:pt x="895" y="82"/>
                  </a:lnTo>
                  <a:lnTo>
                    <a:pt x="872" y="80"/>
                  </a:lnTo>
                  <a:lnTo>
                    <a:pt x="848" y="78"/>
                  </a:lnTo>
                  <a:lnTo>
                    <a:pt x="819" y="78"/>
                  </a:lnTo>
                  <a:lnTo>
                    <a:pt x="646" y="78"/>
                  </a:lnTo>
                  <a:lnTo>
                    <a:pt x="646" y="783"/>
                  </a:lnTo>
                  <a:lnTo>
                    <a:pt x="646" y="783"/>
                  </a:lnTo>
                  <a:lnTo>
                    <a:pt x="647" y="814"/>
                  </a:lnTo>
                  <a:lnTo>
                    <a:pt x="648" y="842"/>
                  </a:lnTo>
                  <a:lnTo>
                    <a:pt x="649" y="866"/>
                  </a:lnTo>
                  <a:lnTo>
                    <a:pt x="652" y="888"/>
                  </a:lnTo>
                  <a:lnTo>
                    <a:pt x="657" y="906"/>
                  </a:lnTo>
                  <a:lnTo>
                    <a:pt x="662" y="923"/>
                  </a:lnTo>
                  <a:lnTo>
                    <a:pt x="668" y="937"/>
                  </a:lnTo>
                  <a:lnTo>
                    <a:pt x="672" y="943"/>
                  </a:lnTo>
                  <a:lnTo>
                    <a:pt x="676" y="949"/>
                  </a:lnTo>
                  <a:lnTo>
                    <a:pt x="680" y="954"/>
                  </a:lnTo>
                  <a:lnTo>
                    <a:pt x="685" y="958"/>
                  </a:lnTo>
                  <a:lnTo>
                    <a:pt x="691" y="963"/>
                  </a:lnTo>
                  <a:lnTo>
                    <a:pt x="697" y="966"/>
                  </a:lnTo>
                  <a:lnTo>
                    <a:pt x="711" y="973"/>
                  </a:lnTo>
                  <a:lnTo>
                    <a:pt x="726" y="978"/>
                  </a:lnTo>
                  <a:lnTo>
                    <a:pt x="743" y="982"/>
                  </a:lnTo>
                  <a:lnTo>
                    <a:pt x="764" y="984"/>
                  </a:lnTo>
                  <a:lnTo>
                    <a:pt x="787" y="985"/>
                  </a:lnTo>
                  <a:lnTo>
                    <a:pt x="812" y="985"/>
                  </a:lnTo>
                  <a:lnTo>
                    <a:pt x="812" y="1035"/>
                  </a:lnTo>
                  <a:lnTo>
                    <a:pt x="267" y="1035"/>
                  </a:lnTo>
                  <a:lnTo>
                    <a:pt x="267" y="985"/>
                  </a:lnTo>
                  <a:lnTo>
                    <a:pt x="267" y="985"/>
                  </a:lnTo>
                  <a:lnTo>
                    <a:pt x="293" y="985"/>
                  </a:lnTo>
                  <a:lnTo>
                    <a:pt x="315" y="984"/>
                  </a:lnTo>
                  <a:lnTo>
                    <a:pt x="335" y="982"/>
                  </a:lnTo>
                  <a:lnTo>
                    <a:pt x="353" y="978"/>
                  </a:lnTo>
                  <a:lnTo>
                    <a:pt x="369" y="973"/>
                  </a:lnTo>
                  <a:lnTo>
                    <a:pt x="383" y="966"/>
                  </a:lnTo>
                  <a:lnTo>
                    <a:pt x="388" y="963"/>
                  </a:lnTo>
                  <a:lnTo>
                    <a:pt x="394" y="958"/>
                  </a:lnTo>
                  <a:lnTo>
                    <a:pt x="399" y="954"/>
                  </a:lnTo>
                  <a:lnTo>
                    <a:pt x="403" y="949"/>
                  </a:lnTo>
                  <a:lnTo>
                    <a:pt x="407" y="943"/>
                  </a:lnTo>
                  <a:lnTo>
                    <a:pt x="411" y="937"/>
                  </a:lnTo>
                  <a:lnTo>
                    <a:pt x="417" y="923"/>
                  </a:lnTo>
                  <a:lnTo>
                    <a:pt x="422" y="906"/>
                  </a:lnTo>
                  <a:lnTo>
                    <a:pt x="425" y="888"/>
                  </a:lnTo>
                  <a:lnTo>
                    <a:pt x="429" y="866"/>
                  </a:lnTo>
                  <a:lnTo>
                    <a:pt x="430" y="842"/>
                  </a:lnTo>
                  <a:lnTo>
                    <a:pt x="431" y="814"/>
                  </a:lnTo>
                  <a:lnTo>
                    <a:pt x="432" y="783"/>
                  </a:lnTo>
                  <a:lnTo>
                    <a:pt x="432" y="78"/>
                  </a:lnTo>
                  <a:lnTo>
                    <a:pt x="259" y="78"/>
                  </a:lnTo>
                  <a:lnTo>
                    <a:pt x="259" y="78"/>
                  </a:lnTo>
                  <a:lnTo>
                    <a:pt x="231" y="78"/>
                  </a:lnTo>
                  <a:lnTo>
                    <a:pt x="206" y="80"/>
                  </a:lnTo>
                  <a:lnTo>
                    <a:pt x="184" y="82"/>
                  </a:lnTo>
                  <a:lnTo>
                    <a:pt x="165" y="85"/>
                  </a:lnTo>
                  <a:lnTo>
                    <a:pt x="147" y="90"/>
                  </a:lnTo>
                  <a:lnTo>
                    <a:pt x="133" y="95"/>
                  </a:lnTo>
                  <a:lnTo>
                    <a:pt x="120" y="101"/>
                  </a:lnTo>
                  <a:lnTo>
                    <a:pt x="110" y="109"/>
                  </a:lnTo>
                  <a:lnTo>
                    <a:pt x="99" y="118"/>
                  </a:lnTo>
                  <a:lnTo>
                    <a:pt x="91" y="127"/>
                  </a:lnTo>
                  <a:lnTo>
                    <a:pt x="85" y="138"/>
                  </a:lnTo>
                  <a:lnTo>
                    <a:pt x="79" y="150"/>
                  </a:lnTo>
                  <a:lnTo>
                    <a:pt x="74" y="163"/>
                  </a:lnTo>
                  <a:lnTo>
                    <a:pt x="69" y="177"/>
                  </a:lnTo>
                  <a:lnTo>
                    <a:pt x="60" y="209"/>
                  </a:lnTo>
                  <a:lnTo>
                    <a:pt x="51" y="244"/>
                  </a:lnTo>
                  <a:lnTo>
                    <a:pt x="0" y="244"/>
                  </a:lnTo>
                  <a:lnTo>
                    <a:pt x="15" y="0"/>
                  </a:lnTo>
                  <a:lnTo>
                    <a:pt x="1065" y="0"/>
                  </a:lnTo>
                  <a:lnTo>
                    <a:pt x="1078"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5" name="Freeform 18"/>
            <p:cNvSpPr>
              <a:spLocks noEditPoints="1"/>
            </p:cNvSpPr>
            <p:nvPr userDrawn="1"/>
          </p:nvSpPr>
          <p:spPr bwMode="auto">
            <a:xfrm>
              <a:off x="8667995" y="630404"/>
              <a:ext cx="152400" cy="144463"/>
            </a:xfrm>
            <a:custGeom>
              <a:avLst/>
              <a:gdLst>
                <a:gd name="T0" fmla="*/ 487 w 1150"/>
                <a:gd name="T1" fmla="*/ 1087 h 1094"/>
                <a:gd name="T2" fmla="*/ 351 w 1150"/>
                <a:gd name="T3" fmla="*/ 1051 h 1094"/>
                <a:gd name="T4" fmla="*/ 231 w 1150"/>
                <a:gd name="T5" fmla="*/ 984 h 1094"/>
                <a:gd name="T6" fmla="*/ 131 w 1150"/>
                <a:gd name="T7" fmla="*/ 894 h 1094"/>
                <a:gd name="T8" fmla="*/ 56 w 1150"/>
                <a:gd name="T9" fmla="*/ 783 h 1094"/>
                <a:gd name="T10" fmla="*/ 11 w 1150"/>
                <a:gd name="T11" fmla="*/ 656 h 1094"/>
                <a:gd name="T12" fmla="*/ 0 w 1150"/>
                <a:gd name="T13" fmla="*/ 547 h 1094"/>
                <a:gd name="T14" fmla="*/ 17 w 1150"/>
                <a:gd name="T15" fmla="*/ 411 h 1094"/>
                <a:gd name="T16" fmla="*/ 69 w 1150"/>
                <a:gd name="T17" fmla="*/ 287 h 1094"/>
                <a:gd name="T18" fmla="*/ 149 w 1150"/>
                <a:gd name="T19" fmla="*/ 180 h 1094"/>
                <a:gd name="T20" fmla="*/ 253 w 1150"/>
                <a:gd name="T21" fmla="*/ 94 h 1094"/>
                <a:gd name="T22" fmla="*/ 378 w 1150"/>
                <a:gd name="T23" fmla="*/ 33 h 1094"/>
                <a:gd name="T24" fmla="*/ 517 w 1150"/>
                <a:gd name="T25" fmla="*/ 3 h 1094"/>
                <a:gd name="T26" fmla="*/ 634 w 1150"/>
                <a:gd name="T27" fmla="*/ 3 h 1094"/>
                <a:gd name="T28" fmla="*/ 773 w 1150"/>
                <a:gd name="T29" fmla="*/ 33 h 1094"/>
                <a:gd name="T30" fmla="*/ 895 w 1150"/>
                <a:gd name="T31" fmla="*/ 94 h 1094"/>
                <a:gd name="T32" fmla="*/ 1000 w 1150"/>
                <a:gd name="T33" fmla="*/ 180 h 1094"/>
                <a:gd name="T34" fmla="*/ 1080 w 1150"/>
                <a:gd name="T35" fmla="*/ 287 h 1094"/>
                <a:gd name="T36" fmla="*/ 1132 w 1150"/>
                <a:gd name="T37" fmla="*/ 411 h 1094"/>
                <a:gd name="T38" fmla="*/ 1150 w 1150"/>
                <a:gd name="T39" fmla="*/ 547 h 1094"/>
                <a:gd name="T40" fmla="*/ 1138 w 1150"/>
                <a:gd name="T41" fmla="*/ 656 h 1094"/>
                <a:gd name="T42" fmla="*/ 1093 w 1150"/>
                <a:gd name="T43" fmla="*/ 783 h 1094"/>
                <a:gd name="T44" fmla="*/ 1018 w 1150"/>
                <a:gd name="T45" fmla="*/ 894 h 1094"/>
                <a:gd name="T46" fmla="*/ 919 w 1150"/>
                <a:gd name="T47" fmla="*/ 984 h 1094"/>
                <a:gd name="T48" fmla="*/ 798 w 1150"/>
                <a:gd name="T49" fmla="*/ 1051 h 1094"/>
                <a:gd name="T50" fmla="*/ 662 w 1150"/>
                <a:gd name="T51" fmla="*/ 1087 h 1094"/>
                <a:gd name="T52" fmla="*/ 575 w 1150"/>
                <a:gd name="T53" fmla="*/ 82 h 1094"/>
                <a:gd name="T54" fmla="*/ 490 w 1150"/>
                <a:gd name="T55" fmla="*/ 94 h 1094"/>
                <a:gd name="T56" fmla="*/ 403 w 1150"/>
                <a:gd name="T57" fmla="*/ 137 h 1094"/>
                <a:gd name="T58" fmla="*/ 334 w 1150"/>
                <a:gd name="T59" fmla="*/ 204 h 1094"/>
                <a:gd name="T60" fmla="*/ 284 w 1150"/>
                <a:gd name="T61" fmla="*/ 290 h 1094"/>
                <a:gd name="T62" fmla="*/ 251 w 1150"/>
                <a:gd name="T63" fmla="*/ 386 h 1094"/>
                <a:gd name="T64" fmla="*/ 233 w 1150"/>
                <a:gd name="T65" fmla="*/ 507 h 1094"/>
                <a:gd name="T66" fmla="*/ 240 w 1150"/>
                <a:gd name="T67" fmla="*/ 647 h 1094"/>
                <a:gd name="T68" fmla="*/ 262 w 1150"/>
                <a:gd name="T69" fmla="*/ 747 h 1094"/>
                <a:gd name="T70" fmla="*/ 302 w 1150"/>
                <a:gd name="T71" fmla="*/ 840 h 1094"/>
                <a:gd name="T72" fmla="*/ 360 w 1150"/>
                <a:gd name="T73" fmla="*/ 919 h 1094"/>
                <a:gd name="T74" fmla="*/ 435 w 1150"/>
                <a:gd name="T75" fmla="*/ 977 h 1094"/>
                <a:gd name="T76" fmla="*/ 531 w 1150"/>
                <a:gd name="T77" fmla="*/ 1008 h 1094"/>
                <a:gd name="T78" fmla="*/ 619 w 1150"/>
                <a:gd name="T79" fmla="*/ 1008 h 1094"/>
                <a:gd name="T80" fmla="*/ 715 w 1150"/>
                <a:gd name="T81" fmla="*/ 977 h 1094"/>
                <a:gd name="T82" fmla="*/ 791 w 1150"/>
                <a:gd name="T83" fmla="*/ 919 h 1094"/>
                <a:gd name="T84" fmla="*/ 848 w 1150"/>
                <a:gd name="T85" fmla="*/ 840 h 1094"/>
                <a:gd name="T86" fmla="*/ 888 w 1150"/>
                <a:gd name="T87" fmla="*/ 747 h 1094"/>
                <a:gd name="T88" fmla="*/ 911 w 1150"/>
                <a:gd name="T89" fmla="*/ 647 h 1094"/>
                <a:gd name="T90" fmla="*/ 918 w 1150"/>
                <a:gd name="T91" fmla="*/ 507 h 1094"/>
                <a:gd name="T92" fmla="*/ 899 w 1150"/>
                <a:gd name="T93" fmla="*/ 386 h 1094"/>
                <a:gd name="T94" fmla="*/ 867 w 1150"/>
                <a:gd name="T95" fmla="*/ 290 h 1094"/>
                <a:gd name="T96" fmla="*/ 816 w 1150"/>
                <a:gd name="T97" fmla="*/ 204 h 1094"/>
                <a:gd name="T98" fmla="*/ 747 w 1150"/>
                <a:gd name="T99" fmla="*/ 137 h 1094"/>
                <a:gd name="T100" fmla="*/ 660 w 1150"/>
                <a:gd name="T101" fmla="*/ 94 h 1094"/>
                <a:gd name="T102" fmla="*/ 575 w 1150"/>
                <a:gd name="T103" fmla="*/ 82 h 10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50" h="1094">
                  <a:moveTo>
                    <a:pt x="575" y="1094"/>
                  </a:moveTo>
                  <a:lnTo>
                    <a:pt x="575" y="1094"/>
                  </a:lnTo>
                  <a:lnTo>
                    <a:pt x="546" y="1093"/>
                  </a:lnTo>
                  <a:lnTo>
                    <a:pt x="517" y="1091"/>
                  </a:lnTo>
                  <a:lnTo>
                    <a:pt x="487" y="1087"/>
                  </a:lnTo>
                  <a:lnTo>
                    <a:pt x="460" y="1082"/>
                  </a:lnTo>
                  <a:lnTo>
                    <a:pt x="431" y="1076"/>
                  </a:lnTo>
                  <a:lnTo>
                    <a:pt x="405" y="1069"/>
                  </a:lnTo>
                  <a:lnTo>
                    <a:pt x="378" y="1060"/>
                  </a:lnTo>
                  <a:lnTo>
                    <a:pt x="351" y="1051"/>
                  </a:lnTo>
                  <a:lnTo>
                    <a:pt x="326" y="1039"/>
                  </a:lnTo>
                  <a:lnTo>
                    <a:pt x="301" y="1027"/>
                  </a:lnTo>
                  <a:lnTo>
                    <a:pt x="277" y="1014"/>
                  </a:lnTo>
                  <a:lnTo>
                    <a:pt x="253" y="1000"/>
                  </a:lnTo>
                  <a:lnTo>
                    <a:pt x="231" y="984"/>
                  </a:lnTo>
                  <a:lnTo>
                    <a:pt x="209" y="968"/>
                  </a:lnTo>
                  <a:lnTo>
                    <a:pt x="188" y="950"/>
                  </a:lnTo>
                  <a:lnTo>
                    <a:pt x="168" y="933"/>
                  </a:lnTo>
                  <a:lnTo>
                    <a:pt x="149" y="914"/>
                  </a:lnTo>
                  <a:lnTo>
                    <a:pt x="131" y="894"/>
                  </a:lnTo>
                  <a:lnTo>
                    <a:pt x="114" y="873"/>
                  </a:lnTo>
                  <a:lnTo>
                    <a:pt x="98" y="851"/>
                  </a:lnTo>
                  <a:lnTo>
                    <a:pt x="82" y="830"/>
                  </a:lnTo>
                  <a:lnTo>
                    <a:pt x="69" y="806"/>
                  </a:lnTo>
                  <a:lnTo>
                    <a:pt x="56" y="783"/>
                  </a:lnTo>
                  <a:lnTo>
                    <a:pt x="45" y="758"/>
                  </a:lnTo>
                  <a:lnTo>
                    <a:pt x="34" y="734"/>
                  </a:lnTo>
                  <a:lnTo>
                    <a:pt x="25" y="708"/>
                  </a:lnTo>
                  <a:lnTo>
                    <a:pt x="17" y="683"/>
                  </a:lnTo>
                  <a:lnTo>
                    <a:pt x="11" y="656"/>
                  </a:lnTo>
                  <a:lnTo>
                    <a:pt x="6" y="629"/>
                  </a:lnTo>
                  <a:lnTo>
                    <a:pt x="2" y="602"/>
                  </a:lnTo>
                  <a:lnTo>
                    <a:pt x="0" y="574"/>
                  </a:lnTo>
                  <a:lnTo>
                    <a:pt x="0" y="547"/>
                  </a:lnTo>
                  <a:lnTo>
                    <a:pt x="0" y="547"/>
                  </a:lnTo>
                  <a:lnTo>
                    <a:pt x="0" y="519"/>
                  </a:lnTo>
                  <a:lnTo>
                    <a:pt x="2" y="491"/>
                  </a:lnTo>
                  <a:lnTo>
                    <a:pt x="6" y="464"/>
                  </a:lnTo>
                  <a:lnTo>
                    <a:pt x="11" y="437"/>
                  </a:lnTo>
                  <a:lnTo>
                    <a:pt x="17" y="411"/>
                  </a:lnTo>
                  <a:lnTo>
                    <a:pt x="25" y="385"/>
                  </a:lnTo>
                  <a:lnTo>
                    <a:pt x="34" y="360"/>
                  </a:lnTo>
                  <a:lnTo>
                    <a:pt x="45" y="335"/>
                  </a:lnTo>
                  <a:lnTo>
                    <a:pt x="56" y="310"/>
                  </a:lnTo>
                  <a:lnTo>
                    <a:pt x="69" y="287"/>
                  </a:lnTo>
                  <a:lnTo>
                    <a:pt x="82" y="264"/>
                  </a:lnTo>
                  <a:lnTo>
                    <a:pt x="98" y="242"/>
                  </a:lnTo>
                  <a:lnTo>
                    <a:pt x="114" y="220"/>
                  </a:lnTo>
                  <a:lnTo>
                    <a:pt x="131" y="200"/>
                  </a:lnTo>
                  <a:lnTo>
                    <a:pt x="149" y="180"/>
                  </a:lnTo>
                  <a:lnTo>
                    <a:pt x="168" y="161"/>
                  </a:lnTo>
                  <a:lnTo>
                    <a:pt x="188" y="143"/>
                  </a:lnTo>
                  <a:lnTo>
                    <a:pt x="209" y="125"/>
                  </a:lnTo>
                  <a:lnTo>
                    <a:pt x="231" y="109"/>
                  </a:lnTo>
                  <a:lnTo>
                    <a:pt x="253" y="94"/>
                  </a:lnTo>
                  <a:lnTo>
                    <a:pt x="277" y="79"/>
                  </a:lnTo>
                  <a:lnTo>
                    <a:pt x="301" y="66"/>
                  </a:lnTo>
                  <a:lnTo>
                    <a:pt x="326" y="54"/>
                  </a:lnTo>
                  <a:lnTo>
                    <a:pt x="351" y="44"/>
                  </a:lnTo>
                  <a:lnTo>
                    <a:pt x="378" y="33"/>
                  </a:lnTo>
                  <a:lnTo>
                    <a:pt x="405" y="24"/>
                  </a:lnTo>
                  <a:lnTo>
                    <a:pt x="431" y="17"/>
                  </a:lnTo>
                  <a:lnTo>
                    <a:pt x="460" y="11"/>
                  </a:lnTo>
                  <a:lnTo>
                    <a:pt x="487" y="6"/>
                  </a:lnTo>
                  <a:lnTo>
                    <a:pt x="517" y="3"/>
                  </a:lnTo>
                  <a:lnTo>
                    <a:pt x="546" y="1"/>
                  </a:lnTo>
                  <a:lnTo>
                    <a:pt x="575" y="0"/>
                  </a:lnTo>
                  <a:lnTo>
                    <a:pt x="575" y="0"/>
                  </a:lnTo>
                  <a:lnTo>
                    <a:pt x="605" y="1"/>
                  </a:lnTo>
                  <a:lnTo>
                    <a:pt x="634" y="3"/>
                  </a:lnTo>
                  <a:lnTo>
                    <a:pt x="662" y="6"/>
                  </a:lnTo>
                  <a:lnTo>
                    <a:pt x="691" y="11"/>
                  </a:lnTo>
                  <a:lnTo>
                    <a:pt x="719" y="17"/>
                  </a:lnTo>
                  <a:lnTo>
                    <a:pt x="746" y="24"/>
                  </a:lnTo>
                  <a:lnTo>
                    <a:pt x="773" y="33"/>
                  </a:lnTo>
                  <a:lnTo>
                    <a:pt x="798" y="44"/>
                  </a:lnTo>
                  <a:lnTo>
                    <a:pt x="824" y="54"/>
                  </a:lnTo>
                  <a:lnTo>
                    <a:pt x="848" y="66"/>
                  </a:lnTo>
                  <a:lnTo>
                    <a:pt x="873" y="79"/>
                  </a:lnTo>
                  <a:lnTo>
                    <a:pt x="895" y="94"/>
                  </a:lnTo>
                  <a:lnTo>
                    <a:pt x="919" y="109"/>
                  </a:lnTo>
                  <a:lnTo>
                    <a:pt x="940" y="125"/>
                  </a:lnTo>
                  <a:lnTo>
                    <a:pt x="961" y="143"/>
                  </a:lnTo>
                  <a:lnTo>
                    <a:pt x="981" y="161"/>
                  </a:lnTo>
                  <a:lnTo>
                    <a:pt x="1000" y="180"/>
                  </a:lnTo>
                  <a:lnTo>
                    <a:pt x="1018" y="200"/>
                  </a:lnTo>
                  <a:lnTo>
                    <a:pt x="1035" y="220"/>
                  </a:lnTo>
                  <a:lnTo>
                    <a:pt x="1052" y="242"/>
                  </a:lnTo>
                  <a:lnTo>
                    <a:pt x="1066" y="264"/>
                  </a:lnTo>
                  <a:lnTo>
                    <a:pt x="1080" y="287"/>
                  </a:lnTo>
                  <a:lnTo>
                    <a:pt x="1093" y="310"/>
                  </a:lnTo>
                  <a:lnTo>
                    <a:pt x="1104" y="335"/>
                  </a:lnTo>
                  <a:lnTo>
                    <a:pt x="1115" y="360"/>
                  </a:lnTo>
                  <a:lnTo>
                    <a:pt x="1123" y="385"/>
                  </a:lnTo>
                  <a:lnTo>
                    <a:pt x="1132" y="411"/>
                  </a:lnTo>
                  <a:lnTo>
                    <a:pt x="1138" y="437"/>
                  </a:lnTo>
                  <a:lnTo>
                    <a:pt x="1143" y="464"/>
                  </a:lnTo>
                  <a:lnTo>
                    <a:pt x="1147" y="491"/>
                  </a:lnTo>
                  <a:lnTo>
                    <a:pt x="1149" y="519"/>
                  </a:lnTo>
                  <a:lnTo>
                    <a:pt x="1150" y="547"/>
                  </a:lnTo>
                  <a:lnTo>
                    <a:pt x="1150" y="547"/>
                  </a:lnTo>
                  <a:lnTo>
                    <a:pt x="1149" y="574"/>
                  </a:lnTo>
                  <a:lnTo>
                    <a:pt x="1147" y="602"/>
                  </a:lnTo>
                  <a:lnTo>
                    <a:pt x="1143" y="629"/>
                  </a:lnTo>
                  <a:lnTo>
                    <a:pt x="1138" y="656"/>
                  </a:lnTo>
                  <a:lnTo>
                    <a:pt x="1132" y="683"/>
                  </a:lnTo>
                  <a:lnTo>
                    <a:pt x="1123" y="708"/>
                  </a:lnTo>
                  <a:lnTo>
                    <a:pt x="1115" y="734"/>
                  </a:lnTo>
                  <a:lnTo>
                    <a:pt x="1104" y="758"/>
                  </a:lnTo>
                  <a:lnTo>
                    <a:pt x="1093" y="783"/>
                  </a:lnTo>
                  <a:lnTo>
                    <a:pt x="1080" y="806"/>
                  </a:lnTo>
                  <a:lnTo>
                    <a:pt x="1066" y="830"/>
                  </a:lnTo>
                  <a:lnTo>
                    <a:pt x="1052" y="851"/>
                  </a:lnTo>
                  <a:lnTo>
                    <a:pt x="1035" y="873"/>
                  </a:lnTo>
                  <a:lnTo>
                    <a:pt x="1018" y="894"/>
                  </a:lnTo>
                  <a:lnTo>
                    <a:pt x="1000" y="914"/>
                  </a:lnTo>
                  <a:lnTo>
                    <a:pt x="981" y="933"/>
                  </a:lnTo>
                  <a:lnTo>
                    <a:pt x="961" y="950"/>
                  </a:lnTo>
                  <a:lnTo>
                    <a:pt x="940" y="968"/>
                  </a:lnTo>
                  <a:lnTo>
                    <a:pt x="919" y="984"/>
                  </a:lnTo>
                  <a:lnTo>
                    <a:pt x="895" y="1000"/>
                  </a:lnTo>
                  <a:lnTo>
                    <a:pt x="873" y="1014"/>
                  </a:lnTo>
                  <a:lnTo>
                    <a:pt x="848" y="1027"/>
                  </a:lnTo>
                  <a:lnTo>
                    <a:pt x="824" y="1039"/>
                  </a:lnTo>
                  <a:lnTo>
                    <a:pt x="798" y="1051"/>
                  </a:lnTo>
                  <a:lnTo>
                    <a:pt x="773" y="1060"/>
                  </a:lnTo>
                  <a:lnTo>
                    <a:pt x="746" y="1069"/>
                  </a:lnTo>
                  <a:lnTo>
                    <a:pt x="719" y="1076"/>
                  </a:lnTo>
                  <a:lnTo>
                    <a:pt x="691" y="1082"/>
                  </a:lnTo>
                  <a:lnTo>
                    <a:pt x="662" y="1087"/>
                  </a:lnTo>
                  <a:lnTo>
                    <a:pt x="634" y="1091"/>
                  </a:lnTo>
                  <a:lnTo>
                    <a:pt x="605" y="1093"/>
                  </a:lnTo>
                  <a:lnTo>
                    <a:pt x="575" y="1094"/>
                  </a:lnTo>
                  <a:lnTo>
                    <a:pt x="575" y="1094"/>
                  </a:lnTo>
                  <a:close/>
                  <a:moveTo>
                    <a:pt x="575" y="82"/>
                  </a:moveTo>
                  <a:lnTo>
                    <a:pt x="575" y="82"/>
                  </a:lnTo>
                  <a:lnTo>
                    <a:pt x="553" y="83"/>
                  </a:lnTo>
                  <a:lnTo>
                    <a:pt x="531" y="86"/>
                  </a:lnTo>
                  <a:lnTo>
                    <a:pt x="510" y="90"/>
                  </a:lnTo>
                  <a:lnTo>
                    <a:pt x="490" y="94"/>
                  </a:lnTo>
                  <a:lnTo>
                    <a:pt x="471" y="100"/>
                  </a:lnTo>
                  <a:lnTo>
                    <a:pt x="453" y="108"/>
                  </a:lnTo>
                  <a:lnTo>
                    <a:pt x="435" y="116"/>
                  </a:lnTo>
                  <a:lnTo>
                    <a:pt x="419" y="125"/>
                  </a:lnTo>
                  <a:lnTo>
                    <a:pt x="403" y="137"/>
                  </a:lnTo>
                  <a:lnTo>
                    <a:pt x="387" y="148"/>
                  </a:lnTo>
                  <a:lnTo>
                    <a:pt x="373" y="161"/>
                  </a:lnTo>
                  <a:lnTo>
                    <a:pt x="360" y="174"/>
                  </a:lnTo>
                  <a:lnTo>
                    <a:pt x="346" y="189"/>
                  </a:lnTo>
                  <a:lnTo>
                    <a:pt x="334" y="204"/>
                  </a:lnTo>
                  <a:lnTo>
                    <a:pt x="323" y="219"/>
                  </a:lnTo>
                  <a:lnTo>
                    <a:pt x="312" y="237"/>
                  </a:lnTo>
                  <a:lnTo>
                    <a:pt x="302" y="253"/>
                  </a:lnTo>
                  <a:lnTo>
                    <a:pt x="292" y="272"/>
                  </a:lnTo>
                  <a:lnTo>
                    <a:pt x="284" y="290"/>
                  </a:lnTo>
                  <a:lnTo>
                    <a:pt x="276" y="308"/>
                  </a:lnTo>
                  <a:lnTo>
                    <a:pt x="269" y="327"/>
                  </a:lnTo>
                  <a:lnTo>
                    <a:pt x="262" y="346"/>
                  </a:lnTo>
                  <a:lnTo>
                    <a:pt x="256" y="367"/>
                  </a:lnTo>
                  <a:lnTo>
                    <a:pt x="251" y="386"/>
                  </a:lnTo>
                  <a:lnTo>
                    <a:pt x="247" y="407"/>
                  </a:lnTo>
                  <a:lnTo>
                    <a:pt x="243" y="426"/>
                  </a:lnTo>
                  <a:lnTo>
                    <a:pt x="240" y="446"/>
                  </a:lnTo>
                  <a:lnTo>
                    <a:pt x="237" y="467"/>
                  </a:lnTo>
                  <a:lnTo>
                    <a:pt x="233" y="507"/>
                  </a:lnTo>
                  <a:lnTo>
                    <a:pt x="232" y="547"/>
                  </a:lnTo>
                  <a:lnTo>
                    <a:pt x="232" y="547"/>
                  </a:lnTo>
                  <a:lnTo>
                    <a:pt x="233" y="587"/>
                  </a:lnTo>
                  <a:lnTo>
                    <a:pt x="237" y="626"/>
                  </a:lnTo>
                  <a:lnTo>
                    <a:pt x="240" y="647"/>
                  </a:lnTo>
                  <a:lnTo>
                    <a:pt x="243" y="667"/>
                  </a:lnTo>
                  <a:lnTo>
                    <a:pt x="247" y="687"/>
                  </a:lnTo>
                  <a:lnTo>
                    <a:pt x="251" y="707"/>
                  </a:lnTo>
                  <a:lnTo>
                    <a:pt x="256" y="728"/>
                  </a:lnTo>
                  <a:lnTo>
                    <a:pt x="262" y="747"/>
                  </a:lnTo>
                  <a:lnTo>
                    <a:pt x="269" y="766"/>
                  </a:lnTo>
                  <a:lnTo>
                    <a:pt x="276" y="785"/>
                  </a:lnTo>
                  <a:lnTo>
                    <a:pt x="284" y="804"/>
                  </a:lnTo>
                  <a:lnTo>
                    <a:pt x="292" y="822"/>
                  </a:lnTo>
                  <a:lnTo>
                    <a:pt x="302" y="840"/>
                  </a:lnTo>
                  <a:lnTo>
                    <a:pt x="312" y="857"/>
                  </a:lnTo>
                  <a:lnTo>
                    <a:pt x="323" y="874"/>
                  </a:lnTo>
                  <a:lnTo>
                    <a:pt x="334" y="889"/>
                  </a:lnTo>
                  <a:lnTo>
                    <a:pt x="346" y="904"/>
                  </a:lnTo>
                  <a:lnTo>
                    <a:pt x="360" y="919"/>
                  </a:lnTo>
                  <a:lnTo>
                    <a:pt x="373" y="932"/>
                  </a:lnTo>
                  <a:lnTo>
                    <a:pt x="387" y="945"/>
                  </a:lnTo>
                  <a:lnTo>
                    <a:pt x="403" y="957"/>
                  </a:lnTo>
                  <a:lnTo>
                    <a:pt x="419" y="968"/>
                  </a:lnTo>
                  <a:lnTo>
                    <a:pt x="435" y="977"/>
                  </a:lnTo>
                  <a:lnTo>
                    <a:pt x="453" y="986"/>
                  </a:lnTo>
                  <a:lnTo>
                    <a:pt x="471" y="993"/>
                  </a:lnTo>
                  <a:lnTo>
                    <a:pt x="490" y="1000"/>
                  </a:lnTo>
                  <a:lnTo>
                    <a:pt x="510" y="1005"/>
                  </a:lnTo>
                  <a:lnTo>
                    <a:pt x="531" y="1008"/>
                  </a:lnTo>
                  <a:lnTo>
                    <a:pt x="553" y="1010"/>
                  </a:lnTo>
                  <a:lnTo>
                    <a:pt x="575" y="1011"/>
                  </a:lnTo>
                  <a:lnTo>
                    <a:pt x="575" y="1011"/>
                  </a:lnTo>
                  <a:lnTo>
                    <a:pt x="598" y="1010"/>
                  </a:lnTo>
                  <a:lnTo>
                    <a:pt x="619" y="1008"/>
                  </a:lnTo>
                  <a:lnTo>
                    <a:pt x="640" y="1005"/>
                  </a:lnTo>
                  <a:lnTo>
                    <a:pt x="660" y="1000"/>
                  </a:lnTo>
                  <a:lnTo>
                    <a:pt x="679" y="993"/>
                  </a:lnTo>
                  <a:lnTo>
                    <a:pt x="697" y="986"/>
                  </a:lnTo>
                  <a:lnTo>
                    <a:pt x="715" y="977"/>
                  </a:lnTo>
                  <a:lnTo>
                    <a:pt x="732" y="968"/>
                  </a:lnTo>
                  <a:lnTo>
                    <a:pt x="747" y="957"/>
                  </a:lnTo>
                  <a:lnTo>
                    <a:pt x="762" y="945"/>
                  </a:lnTo>
                  <a:lnTo>
                    <a:pt x="777" y="932"/>
                  </a:lnTo>
                  <a:lnTo>
                    <a:pt x="791" y="919"/>
                  </a:lnTo>
                  <a:lnTo>
                    <a:pt x="803" y="904"/>
                  </a:lnTo>
                  <a:lnTo>
                    <a:pt x="816" y="889"/>
                  </a:lnTo>
                  <a:lnTo>
                    <a:pt x="828" y="874"/>
                  </a:lnTo>
                  <a:lnTo>
                    <a:pt x="838" y="857"/>
                  </a:lnTo>
                  <a:lnTo>
                    <a:pt x="848" y="840"/>
                  </a:lnTo>
                  <a:lnTo>
                    <a:pt x="858" y="822"/>
                  </a:lnTo>
                  <a:lnTo>
                    <a:pt x="867" y="804"/>
                  </a:lnTo>
                  <a:lnTo>
                    <a:pt x="874" y="785"/>
                  </a:lnTo>
                  <a:lnTo>
                    <a:pt x="881" y="766"/>
                  </a:lnTo>
                  <a:lnTo>
                    <a:pt x="888" y="747"/>
                  </a:lnTo>
                  <a:lnTo>
                    <a:pt x="894" y="728"/>
                  </a:lnTo>
                  <a:lnTo>
                    <a:pt x="899" y="707"/>
                  </a:lnTo>
                  <a:lnTo>
                    <a:pt x="904" y="687"/>
                  </a:lnTo>
                  <a:lnTo>
                    <a:pt x="908" y="667"/>
                  </a:lnTo>
                  <a:lnTo>
                    <a:pt x="911" y="647"/>
                  </a:lnTo>
                  <a:lnTo>
                    <a:pt x="914" y="626"/>
                  </a:lnTo>
                  <a:lnTo>
                    <a:pt x="918" y="587"/>
                  </a:lnTo>
                  <a:lnTo>
                    <a:pt x="919" y="547"/>
                  </a:lnTo>
                  <a:lnTo>
                    <a:pt x="919" y="547"/>
                  </a:lnTo>
                  <a:lnTo>
                    <a:pt x="918" y="507"/>
                  </a:lnTo>
                  <a:lnTo>
                    <a:pt x="914" y="467"/>
                  </a:lnTo>
                  <a:lnTo>
                    <a:pt x="911" y="446"/>
                  </a:lnTo>
                  <a:lnTo>
                    <a:pt x="908" y="426"/>
                  </a:lnTo>
                  <a:lnTo>
                    <a:pt x="904" y="407"/>
                  </a:lnTo>
                  <a:lnTo>
                    <a:pt x="899" y="386"/>
                  </a:lnTo>
                  <a:lnTo>
                    <a:pt x="894" y="367"/>
                  </a:lnTo>
                  <a:lnTo>
                    <a:pt x="888" y="346"/>
                  </a:lnTo>
                  <a:lnTo>
                    <a:pt x="881" y="327"/>
                  </a:lnTo>
                  <a:lnTo>
                    <a:pt x="874" y="308"/>
                  </a:lnTo>
                  <a:lnTo>
                    <a:pt x="867" y="290"/>
                  </a:lnTo>
                  <a:lnTo>
                    <a:pt x="858" y="272"/>
                  </a:lnTo>
                  <a:lnTo>
                    <a:pt x="848" y="253"/>
                  </a:lnTo>
                  <a:lnTo>
                    <a:pt x="838" y="237"/>
                  </a:lnTo>
                  <a:lnTo>
                    <a:pt x="828" y="219"/>
                  </a:lnTo>
                  <a:lnTo>
                    <a:pt x="816" y="204"/>
                  </a:lnTo>
                  <a:lnTo>
                    <a:pt x="803" y="189"/>
                  </a:lnTo>
                  <a:lnTo>
                    <a:pt x="791" y="174"/>
                  </a:lnTo>
                  <a:lnTo>
                    <a:pt x="777" y="161"/>
                  </a:lnTo>
                  <a:lnTo>
                    <a:pt x="762" y="148"/>
                  </a:lnTo>
                  <a:lnTo>
                    <a:pt x="747" y="137"/>
                  </a:lnTo>
                  <a:lnTo>
                    <a:pt x="732" y="125"/>
                  </a:lnTo>
                  <a:lnTo>
                    <a:pt x="715" y="116"/>
                  </a:lnTo>
                  <a:lnTo>
                    <a:pt x="697" y="108"/>
                  </a:lnTo>
                  <a:lnTo>
                    <a:pt x="679" y="100"/>
                  </a:lnTo>
                  <a:lnTo>
                    <a:pt x="660" y="94"/>
                  </a:lnTo>
                  <a:lnTo>
                    <a:pt x="640" y="90"/>
                  </a:lnTo>
                  <a:lnTo>
                    <a:pt x="619" y="86"/>
                  </a:lnTo>
                  <a:lnTo>
                    <a:pt x="598" y="83"/>
                  </a:lnTo>
                  <a:lnTo>
                    <a:pt x="575" y="82"/>
                  </a:lnTo>
                  <a:lnTo>
                    <a:pt x="575"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6" name="Freeform 19"/>
            <p:cNvSpPr>
              <a:spLocks/>
            </p:cNvSpPr>
            <p:nvPr userDrawn="1"/>
          </p:nvSpPr>
          <p:spPr bwMode="auto">
            <a:xfrm>
              <a:off x="6593134" y="893931"/>
              <a:ext cx="90489" cy="144463"/>
            </a:xfrm>
            <a:custGeom>
              <a:avLst/>
              <a:gdLst>
                <a:gd name="T0" fmla="*/ 38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6 w 683"/>
                <a:gd name="T19" fmla="*/ 787 h 1102"/>
                <a:gd name="T20" fmla="*/ 501 w 683"/>
                <a:gd name="T21" fmla="*/ 720 h 1102"/>
                <a:gd name="T22" fmla="*/ 413 w 683"/>
                <a:gd name="T23" fmla="*/ 659 h 1102"/>
                <a:gd name="T24" fmla="*/ 168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1 w 683"/>
                <a:gd name="T49" fmla="*/ 79 h 1102"/>
                <a:gd name="T50" fmla="*/ 540 w 683"/>
                <a:gd name="T51" fmla="*/ 46 h 1102"/>
                <a:gd name="T52" fmla="*/ 595 w 683"/>
                <a:gd name="T53" fmla="*/ 0 h 1102"/>
                <a:gd name="T54" fmla="*/ 553 w 683"/>
                <a:gd name="T55" fmla="*/ 326 h 1102"/>
                <a:gd name="T56" fmla="*/ 512 w 683"/>
                <a:gd name="T57" fmla="*/ 200 h 1102"/>
                <a:gd name="T58" fmla="*/ 473 w 683"/>
                <a:gd name="T59" fmla="*/ 145 h 1102"/>
                <a:gd name="T60" fmla="*/ 420 w 683"/>
                <a:gd name="T61" fmla="*/ 106 h 1102"/>
                <a:gd name="T62" fmla="*/ 348 w 683"/>
                <a:gd name="T63" fmla="*/ 82 h 1102"/>
                <a:gd name="T64" fmla="*/ 277 w 683"/>
                <a:gd name="T65" fmla="*/ 78 h 1102"/>
                <a:gd name="T66" fmla="*/ 200 w 683"/>
                <a:gd name="T67" fmla="*/ 104 h 1102"/>
                <a:gd name="T68" fmla="*/ 148 w 683"/>
                <a:gd name="T69" fmla="*/ 158 h 1102"/>
                <a:gd name="T70" fmla="*/ 128 w 683"/>
                <a:gd name="T71" fmla="*/ 231 h 1102"/>
                <a:gd name="T72" fmla="*/ 139 w 683"/>
                <a:gd name="T73" fmla="*/ 292 h 1102"/>
                <a:gd name="T74" fmla="*/ 191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3 w 683"/>
                <a:gd name="T89" fmla="*/ 947 h 1102"/>
                <a:gd name="T90" fmla="*/ 597 w 683"/>
                <a:gd name="T91" fmla="*/ 1007 h 1102"/>
                <a:gd name="T92" fmla="*/ 536 w 683"/>
                <a:gd name="T93" fmla="*/ 1053 h 1102"/>
                <a:gd name="T94" fmla="*/ 466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8" y="752"/>
                  </a:lnTo>
                  <a:lnTo>
                    <a:pt x="41" y="771"/>
                  </a:lnTo>
                  <a:lnTo>
                    <a:pt x="46" y="795"/>
                  </a:lnTo>
                  <a:lnTo>
                    <a:pt x="54" y="821"/>
                  </a:lnTo>
                  <a:lnTo>
                    <a:pt x="59" y="835"/>
                  </a:lnTo>
                  <a:lnTo>
                    <a:pt x="64" y="849"/>
                  </a:lnTo>
                  <a:lnTo>
                    <a:pt x="70" y="863"/>
                  </a:lnTo>
                  <a:lnTo>
                    <a:pt x="77" y="878"/>
                  </a:lnTo>
                  <a:lnTo>
                    <a:pt x="84" y="893"/>
                  </a:lnTo>
                  <a:lnTo>
                    <a:pt x="93" y="907"/>
                  </a:lnTo>
                  <a:lnTo>
                    <a:pt x="104" y="921"/>
                  </a:lnTo>
                  <a:lnTo>
                    <a:pt x="115" y="935"/>
                  </a:lnTo>
                  <a:lnTo>
                    <a:pt x="127" y="948"/>
                  </a:lnTo>
                  <a:lnTo>
                    <a:pt x="140" y="961"/>
                  </a:lnTo>
                  <a:lnTo>
                    <a:pt x="155" y="974"/>
                  </a:lnTo>
                  <a:lnTo>
                    <a:pt x="171" y="985"/>
                  </a:lnTo>
                  <a:lnTo>
                    <a:pt x="189" y="995"/>
                  </a:lnTo>
                  <a:lnTo>
                    <a:pt x="207" y="1004"/>
                  </a:lnTo>
                  <a:lnTo>
                    <a:pt x="227" y="1012"/>
                  </a:lnTo>
                  <a:lnTo>
                    <a:pt x="250" y="1020"/>
                  </a:lnTo>
                  <a:lnTo>
                    <a:pt x="273" y="1026"/>
                  </a:lnTo>
                  <a:lnTo>
                    <a:pt x="298" y="1030"/>
                  </a:lnTo>
                  <a:lnTo>
                    <a:pt x="326" y="1032"/>
                  </a:lnTo>
                  <a:lnTo>
                    <a:pt x="354" y="1033"/>
                  </a:lnTo>
                  <a:lnTo>
                    <a:pt x="354" y="1033"/>
                  </a:lnTo>
                  <a:lnTo>
                    <a:pt x="377" y="1032"/>
                  </a:lnTo>
                  <a:lnTo>
                    <a:pt x="398" y="1030"/>
                  </a:lnTo>
                  <a:lnTo>
                    <a:pt x="420" y="1025"/>
                  </a:lnTo>
                  <a:lnTo>
                    <a:pt x="439" y="1019"/>
                  </a:lnTo>
                  <a:lnTo>
                    <a:pt x="458" y="1011"/>
                  </a:lnTo>
                  <a:lnTo>
                    <a:pt x="476" y="1002"/>
                  </a:lnTo>
                  <a:lnTo>
                    <a:pt x="492" y="992"/>
                  </a:lnTo>
                  <a:lnTo>
                    <a:pt x="508" y="980"/>
                  </a:lnTo>
                  <a:lnTo>
                    <a:pt x="522" y="966"/>
                  </a:lnTo>
                  <a:lnTo>
                    <a:pt x="533" y="952"/>
                  </a:lnTo>
                  <a:lnTo>
                    <a:pt x="544" y="937"/>
                  </a:lnTo>
                  <a:lnTo>
                    <a:pt x="553" y="919"/>
                  </a:lnTo>
                  <a:lnTo>
                    <a:pt x="560" y="902"/>
                  </a:lnTo>
                  <a:lnTo>
                    <a:pt x="565" y="884"/>
                  </a:lnTo>
                  <a:lnTo>
                    <a:pt x="569" y="864"/>
                  </a:lnTo>
                  <a:lnTo>
                    <a:pt x="570" y="844"/>
                  </a:lnTo>
                  <a:lnTo>
                    <a:pt x="570" y="844"/>
                  </a:lnTo>
                  <a:lnTo>
                    <a:pt x="569" y="828"/>
                  </a:lnTo>
                  <a:lnTo>
                    <a:pt x="566" y="814"/>
                  </a:lnTo>
                  <a:lnTo>
                    <a:pt x="562" y="800"/>
                  </a:lnTo>
                  <a:lnTo>
                    <a:pt x="556"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2" y="634"/>
                  </a:lnTo>
                  <a:lnTo>
                    <a:pt x="206" y="550"/>
                  </a:lnTo>
                  <a:lnTo>
                    <a:pt x="206" y="550"/>
                  </a:lnTo>
                  <a:lnTo>
                    <a:pt x="186" y="540"/>
                  </a:lnTo>
                  <a:lnTo>
                    <a:pt x="168" y="529"/>
                  </a:lnTo>
                  <a:lnTo>
                    <a:pt x="151" y="516"/>
                  </a:lnTo>
                  <a:lnTo>
                    <a:pt x="133" y="502"/>
                  </a:lnTo>
                  <a:lnTo>
                    <a:pt x="117" y="488"/>
                  </a:lnTo>
                  <a:lnTo>
                    <a:pt x="101"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0" y="154"/>
                  </a:lnTo>
                  <a:lnTo>
                    <a:pt x="46" y="142"/>
                  </a:lnTo>
                  <a:lnTo>
                    <a:pt x="54" y="132"/>
                  </a:lnTo>
                  <a:lnTo>
                    <a:pt x="61" y="121"/>
                  </a:lnTo>
                  <a:lnTo>
                    <a:pt x="68" y="112"/>
                  </a:lnTo>
                  <a:lnTo>
                    <a:pt x="76" y="101"/>
                  </a:lnTo>
                  <a:lnTo>
                    <a:pt x="85" y="92"/>
                  </a:lnTo>
                  <a:lnTo>
                    <a:pt x="94" y="83"/>
                  </a:lnTo>
                  <a:lnTo>
                    <a:pt x="105" y="75"/>
                  </a:lnTo>
                  <a:lnTo>
                    <a:pt x="115" y="67"/>
                  </a:lnTo>
                  <a:lnTo>
                    <a:pt x="125" y="60"/>
                  </a:lnTo>
                  <a:lnTo>
                    <a:pt x="136" y="52"/>
                  </a:lnTo>
                  <a:lnTo>
                    <a:pt x="148" y="45"/>
                  </a:lnTo>
                  <a:lnTo>
                    <a:pt x="160" y="39"/>
                  </a:lnTo>
                  <a:lnTo>
                    <a:pt x="172" y="34"/>
                  </a:lnTo>
                  <a:lnTo>
                    <a:pt x="185" y="29"/>
                  </a:lnTo>
                  <a:lnTo>
                    <a:pt x="199" y="24"/>
                  </a:lnTo>
                  <a:lnTo>
                    <a:pt x="212" y="20"/>
                  </a:lnTo>
                  <a:lnTo>
                    <a:pt x="225" y="17"/>
                  </a:lnTo>
                  <a:lnTo>
                    <a:pt x="240" y="14"/>
                  </a:lnTo>
                  <a:lnTo>
                    <a:pt x="255" y="12"/>
                  </a:lnTo>
                  <a:lnTo>
                    <a:pt x="269" y="9"/>
                  </a:lnTo>
                  <a:lnTo>
                    <a:pt x="285" y="8"/>
                  </a:lnTo>
                  <a:lnTo>
                    <a:pt x="300" y="8"/>
                  </a:lnTo>
                  <a:lnTo>
                    <a:pt x="300" y="8"/>
                  </a:lnTo>
                  <a:lnTo>
                    <a:pt x="319" y="8"/>
                  </a:lnTo>
                  <a:lnTo>
                    <a:pt x="337" y="10"/>
                  </a:lnTo>
                  <a:lnTo>
                    <a:pt x="353" y="12"/>
                  </a:lnTo>
                  <a:lnTo>
                    <a:pt x="368" y="15"/>
                  </a:lnTo>
                  <a:lnTo>
                    <a:pt x="384" y="18"/>
                  </a:lnTo>
                  <a:lnTo>
                    <a:pt x="398" y="21"/>
                  </a:lnTo>
                  <a:lnTo>
                    <a:pt x="411" y="25"/>
                  </a:lnTo>
                  <a:lnTo>
                    <a:pt x="425" y="30"/>
                  </a:lnTo>
                  <a:lnTo>
                    <a:pt x="448" y="40"/>
                  </a:lnTo>
                  <a:lnTo>
                    <a:pt x="471" y="52"/>
                  </a:lnTo>
                  <a:lnTo>
                    <a:pt x="491" y="66"/>
                  </a:lnTo>
                  <a:lnTo>
                    <a:pt x="511" y="79"/>
                  </a:lnTo>
                  <a:lnTo>
                    <a:pt x="511" y="79"/>
                  </a:lnTo>
                  <a:lnTo>
                    <a:pt x="519" y="73"/>
                  </a:lnTo>
                  <a:lnTo>
                    <a:pt x="526" y="65"/>
                  </a:lnTo>
                  <a:lnTo>
                    <a:pt x="533" y="57"/>
                  </a:lnTo>
                  <a:lnTo>
                    <a:pt x="540" y="46"/>
                  </a:lnTo>
                  <a:lnTo>
                    <a:pt x="546" y="36"/>
                  </a:lnTo>
                  <a:lnTo>
                    <a:pt x="553" y="25"/>
                  </a:lnTo>
                  <a:lnTo>
                    <a:pt x="557" y="13"/>
                  </a:lnTo>
                  <a:lnTo>
                    <a:pt x="561" y="0"/>
                  </a:lnTo>
                  <a:lnTo>
                    <a:pt x="595" y="0"/>
                  </a:lnTo>
                  <a:lnTo>
                    <a:pt x="595" y="380"/>
                  </a:lnTo>
                  <a:lnTo>
                    <a:pt x="559" y="380"/>
                  </a:lnTo>
                  <a:lnTo>
                    <a:pt x="559" y="380"/>
                  </a:lnTo>
                  <a:lnTo>
                    <a:pt x="557" y="353"/>
                  </a:lnTo>
                  <a:lnTo>
                    <a:pt x="553" y="326"/>
                  </a:lnTo>
                  <a:lnTo>
                    <a:pt x="547" y="300"/>
                  </a:lnTo>
                  <a:lnTo>
                    <a:pt x="541" y="274"/>
                  </a:lnTo>
                  <a:lnTo>
                    <a:pt x="533" y="249"/>
                  </a:lnTo>
                  <a:lnTo>
                    <a:pt x="523" y="223"/>
                  </a:lnTo>
                  <a:lnTo>
                    <a:pt x="512" y="200"/>
                  </a:lnTo>
                  <a:lnTo>
                    <a:pt x="504" y="187"/>
                  </a:lnTo>
                  <a:lnTo>
                    <a:pt x="497" y="177"/>
                  </a:lnTo>
                  <a:lnTo>
                    <a:pt x="490" y="166"/>
                  </a:lnTo>
                  <a:lnTo>
                    <a:pt x="482" y="156"/>
                  </a:lnTo>
                  <a:lnTo>
                    <a:pt x="473" y="145"/>
                  </a:lnTo>
                  <a:lnTo>
                    <a:pt x="464" y="136"/>
                  </a:lnTo>
                  <a:lnTo>
                    <a:pt x="453" y="128"/>
                  </a:lnTo>
                  <a:lnTo>
                    <a:pt x="443" y="120"/>
                  </a:lnTo>
                  <a:lnTo>
                    <a:pt x="431" y="112"/>
                  </a:lnTo>
                  <a:lnTo>
                    <a:pt x="420"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8" y="112"/>
                  </a:lnTo>
                  <a:lnTo>
                    <a:pt x="175" y="122"/>
                  </a:lnTo>
                  <a:lnTo>
                    <a:pt x="165" y="133"/>
                  </a:lnTo>
                  <a:lnTo>
                    <a:pt x="156" y="144"/>
                  </a:lnTo>
                  <a:lnTo>
                    <a:pt x="148" y="158"/>
                  </a:lnTo>
                  <a:lnTo>
                    <a:pt x="140" y="171"/>
                  </a:lnTo>
                  <a:lnTo>
                    <a:pt x="135" y="185"/>
                  </a:lnTo>
                  <a:lnTo>
                    <a:pt x="131" y="200"/>
                  </a:lnTo>
                  <a:lnTo>
                    <a:pt x="128" y="215"/>
                  </a:lnTo>
                  <a:lnTo>
                    <a:pt x="128" y="231"/>
                  </a:lnTo>
                  <a:lnTo>
                    <a:pt x="128" y="231"/>
                  </a:lnTo>
                  <a:lnTo>
                    <a:pt x="128" y="248"/>
                  </a:lnTo>
                  <a:lnTo>
                    <a:pt x="131" y="263"/>
                  </a:lnTo>
                  <a:lnTo>
                    <a:pt x="134" y="277"/>
                  </a:lnTo>
                  <a:lnTo>
                    <a:pt x="139" y="292"/>
                  </a:lnTo>
                  <a:lnTo>
                    <a:pt x="147" y="305"/>
                  </a:lnTo>
                  <a:lnTo>
                    <a:pt x="155" y="317"/>
                  </a:lnTo>
                  <a:lnTo>
                    <a:pt x="165" y="331"/>
                  </a:lnTo>
                  <a:lnTo>
                    <a:pt x="177" y="343"/>
                  </a:lnTo>
                  <a:lnTo>
                    <a:pt x="191" y="355"/>
                  </a:lnTo>
                  <a:lnTo>
                    <a:pt x="206" y="366"/>
                  </a:lnTo>
                  <a:lnTo>
                    <a:pt x="223" y="379"/>
                  </a:lnTo>
                  <a:lnTo>
                    <a:pt x="242" y="392"/>
                  </a:lnTo>
                  <a:lnTo>
                    <a:pt x="263" y="404"/>
                  </a:lnTo>
                  <a:lnTo>
                    <a:pt x="287" y="417"/>
                  </a:lnTo>
                  <a:lnTo>
                    <a:pt x="339" y="445"/>
                  </a:lnTo>
                  <a:lnTo>
                    <a:pt x="502" y="530"/>
                  </a:lnTo>
                  <a:lnTo>
                    <a:pt x="502" y="530"/>
                  </a:lnTo>
                  <a:lnTo>
                    <a:pt x="526" y="542"/>
                  </a:lnTo>
                  <a:lnTo>
                    <a:pt x="548" y="556"/>
                  </a:lnTo>
                  <a:lnTo>
                    <a:pt x="568" y="571"/>
                  </a:lnTo>
                  <a:lnTo>
                    <a:pt x="586" y="585"/>
                  </a:lnTo>
                  <a:lnTo>
                    <a:pt x="603" y="601"/>
                  </a:lnTo>
                  <a:lnTo>
                    <a:pt x="618" y="617"/>
                  </a:lnTo>
                  <a:lnTo>
                    <a:pt x="631" y="633"/>
                  </a:lnTo>
                  <a:lnTo>
                    <a:pt x="643"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0" y="934"/>
                  </a:lnTo>
                  <a:lnTo>
                    <a:pt x="643" y="947"/>
                  </a:lnTo>
                  <a:lnTo>
                    <a:pt x="634" y="960"/>
                  </a:lnTo>
                  <a:lnTo>
                    <a:pt x="626" y="973"/>
                  </a:lnTo>
                  <a:lnTo>
                    <a:pt x="617" y="985"/>
                  </a:lnTo>
                  <a:lnTo>
                    <a:pt x="607" y="996"/>
                  </a:lnTo>
                  <a:lnTo>
                    <a:pt x="597" y="1007"/>
                  </a:lnTo>
                  <a:lnTo>
                    <a:pt x="585" y="1018"/>
                  </a:lnTo>
                  <a:lnTo>
                    <a:pt x="574" y="1028"/>
                  </a:lnTo>
                  <a:lnTo>
                    <a:pt x="562" y="1037"/>
                  </a:lnTo>
                  <a:lnTo>
                    <a:pt x="549" y="1045"/>
                  </a:lnTo>
                  <a:lnTo>
                    <a:pt x="536" y="1053"/>
                  </a:lnTo>
                  <a:lnTo>
                    <a:pt x="523" y="1062"/>
                  </a:lnTo>
                  <a:lnTo>
                    <a:pt x="509" y="1068"/>
                  </a:lnTo>
                  <a:lnTo>
                    <a:pt x="495" y="1075"/>
                  </a:lnTo>
                  <a:lnTo>
                    <a:pt x="480" y="1080"/>
                  </a:lnTo>
                  <a:lnTo>
                    <a:pt x="466" y="1085"/>
                  </a:lnTo>
                  <a:lnTo>
                    <a:pt x="450" y="1089"/>
                  </a:lnTo>
                  <a:lnTo>
                    <a:pt x="435" y="1093"/>
                  </a:lnTo>
                  <a:lnTo>
                    <a:pt x="419" y="1096"/>
                  </a:lnTo>
                  <a:lnTo>
                    <a:pt x="403" y="1099"/>
                  </a:lnTo>
                  <a:lnTo>
                    <a:pt x="387" y="1100"/>
                  </a:lnTo>
                  <a:lnTo>
                    <a:pt x="371" y="1101"/>
                  </a:lnTo>
                  <a:lnTo>
                    <a:pt x="354" y="1102"/>
                  </a:lnTo>
                  <a:lnTo>
                    <a:pt x="354" y="1102"/>
                  </a:lnTo>
                  <a:lnTo>
                    <a:pt x="330" y="1101"/>
                  </a:lnTo>
                  <a:lnTo>
                    <a:pt x="307" y="1099"/>
                  </a:lnTo>
                  <a:lnTo>
                    <a:pt x="285" y="1095"/>
                  </a:lnTo>
                  <a:lnTo>
                    <a:pt x="264" y="1091"/>
                  </a:lnTo>
                  <a:lnTo>
                    <a:pt x="245" y="1086"/>
                  </a:lnTo>
                  <a:lnTo>
                    <a:pt x="225" y="1080"/>
                  </a:lnTo>
                  <a:lnTo>
                    <a:pt x="208" y="1073"/>
                  </a:lnTo>
                  <a:lnTo>
                    <a:pt x="191" y="1067"/>
                  </a:lnTo>
                  <a:lnTo>
                    <a:pt x="160" y="1052"/>
                  </a:lnTo>
                  <a:lnTo>
                    <a:pt x="131" y="1039"/>
                  </a:lnTo>
                  <a:lnTo>
                    <a:pt x="107" y="1028"/>
                  </a:lnTo>
                  <a:lnTo>
                    <a:pt x="95" y="1024"/>
                  </a:lnTo>
                  <a:lnTo>
                    <a:pt x="85" y="1021"/>
                  </a:lnTo>
                  <a:lnTo>
                    <a:pt x="85" y="1021"/>
                  </a:lnTo>
                  <a:lnTo>
                    <a:pt x="77" y="1028"/>
                  </a:lnTo>
                  <a:lnTo>
                    <a:pt x="70" y="1036"/>
                  </a:lnTo>
                  <a:lnTo>
                    <a:pt x="62" y="1044"/>
                  </a:lnTo>
                  <a:lnTo>
                    <a:pt x="56" y="1053"/>
                  </a:lnTo>
                  <a:lnTo>
                    <a:pt x="48"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7" name="Freeform 20"/>
            <p:cNvSpPr>
              <a:spLocks/>
            </p:cNvSpPr>
            <p:nvPr userDrawn="1"/>
          </p:nvSpPr>
          <p:spPr bwMode="auto">
            <a:xfrm>
              <a:off x="6712196" y="898693"/>
              <a:ext cx="141288" cy="136525"/>
            </a:xfrm>
            <a:custGeom>
              <a:avLst/>
              <a:gdLst>
                <a:gd name="T0" fmla="*/ 304 w 1077"/>
                <a:gd name="T1" fmla="*/ 999 h 1035"/>
                <a:gd name="T2" fmla="*/ 352 w 1077"/>
                <a:gd name="T3" fmla="*/ 997 h 1035"/>
                <a:gd name="T4" fmla="*/ 390 w 1077"/>
                <a:gd name="T5" fmla="*/ 991 h 1035"/>
                <a:gd name="T6" fmla="*/ 419 w 1077"/>
                <a:gd name="T7" fmla="*/ 981 h 1035"/>
                <a:gd name="T8" fmla="*/ 431 w 1077"/>
                <a:gd name="T9" fmla="*/ 972 h 1035"/>
                <a:gd name="T10" fmla="*/ 441 w 1077"/>
                <a:gd name="T11" fmla="*/ 962 h 1035"/>
                <a:gd name="T12" fmla="*/ 448 w 1077"/>
                <a:gd name="T13" fmla="*/ 951 h 1035"/>
                <a:gd name="T14" fmla="*/ 460 w 1077"/>
                <a:gd name="T15" fmla="*/ 920 h 1035"/>
                <a:gd name="T16" fmla="*/ 466 w 1077"/>
                <a:gd name="T17" fmla="*/ 879 h 1035"/>
                <a:gd name="T18" fmla="*/ 469 w 1077"/>
                <a:gd name="T19" fmla="*/ 827 h 1035"/>
                <a:gd name="T20" fmla="*/ 469 w 1077"/>
                <a:gd name="T21" fmla="*/ 68 h 1035"/>
                <a:gd name="T22" fmla="*/ 245 w 1077"/>
                <a:gd name="T23" fmla="*/ 68 h 1035"/>
                <a:gd name="T24" fmla="*/ 192 w 1077"/>
                <a:gd name="T25" fmla="*/ 69 h 1035"/>
                <a:gd name="T26" fmla="*/ 150 w 1077"/>
                <a:gd name="T27" fmla="*/ 75 h 1035"/>
                <a:gd name="T28" fmla="*/ 119 w 1077"/>
                <a:gd name="T29" fmla="*/ 85 h 1035"/>
                <a:gd name="T30" fmla="*/ 94 w 1077"/>
                <a:gd name="T31" fmla="*/ 98 h 1035"/>
                <a:gd name="T32" fmla="*/ 77 w 1077"/>
                <a:gd name="T33" fmla="*/ 117 h 1035"/>
                <a:gd name="T34" fmla="*/ 64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2 w 1077"/>
                <a:gd name="T49" fmla="*/ 139 h 1035"/>
                <a:gd name="T50" fmla="*/ 1000 w 1077"/>
                <a:gd name="T51" fmla="*/ 117 h 1035"/>
                <a:gd name="T52" fmla="*/ 983 w 1077"/>
                <a:gd name="T53" fmla="*/ 98 h 1035"/>
                <a:gd name="T54" fmla="*/ 958 w 1077"/>
                <a:gd name="T55" fmla="*/ 85 h 1035"/>
                <a:gd name="T56" fmla="*/ 926 w 1077"/>
                <a:gd name="T57" fmla="*/ 75 h 1035"/>
                <a:gd name="T58" fmla="*/ 884 w 1077"/>
                <a:gd name="T59" fmla="*/ 69 h 1035"/>
                <a:gd name="T60" fmla="*/ 831 w 1077"/>
                <a:gd name="T61" fmla="*/ 68 h 1035"/>
                <a:gd name="T62" fmla="*/ 607 w 1077"/>
                <a:gd name="T63" fmla="*/ 797 h 1035"/>
                <a:gd name="T64" fmla="*/ 607 w 1077"/>
                <a:gd name="T65" fmla="*/ 827 h 1035"/>
                <a:gd name="T66" fmla="*/ 610 w 1077"/>
                <a:gd name="T67" fmla="*/ 879 h 1035"/>
                <a:gd name="T68" fmla="*/ 617 w 1077"/>
                <a:gd name="T69" fmla="*/ 920 h 1035"/>
                <a:gd name="T70" fmla="*/ 629 w 1077"/>
                <a:gd name="T71" fmla="*/ 951 h 1035"/>
                <a:gd name="T72" fmla="*/ 636 w 1077"/>
                <a:gd name="T73" fmla="*/ 962 h 1035"/>
                <a:gd name="T74" fmla="*/ 646 w 1077"/>
                <a:gd name="T75" fmla="*/ 972 h 1035"/>
                <a:gd name="T76" fmla="*/ 657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0" y="991"/>
                  </a:lnTo>
                  <a:lnTo>
                    <a:pt x="406" y="987"/>
                  </a:lnTo>
                  <a:lnTo>
                    <a:pt x="419" y="981"/>
                  </a:lnTo>
                  <a:lnTo>
                    <a:pt x="425" y="977"/>
                  </a:lnTo>
                  <a:lnTo>
                    <a:pt x="431" y="972"/>
                  </a:lnTo>
                  <a:lnTo>
                    <a:pt x="436" y="967"/>
                  </a:lnTo>
                  <a:lnTo>
                    <a:pt x="441" y="962"/>
                  </a:lnTo>
                  <a:lnTo>
                    <a:pt x="445" y="957"/>
                  </a:lnTo>
                  <a:lnTo>
                    <a:pt x="448" y="951"/>
                  </a:lnTo>
                  <a:lnTo>
                    <a:pt x="455" y="937"/>
                  </a:lnTo>
                  <a:lnTo>
                    <a:pt x="460" y="920"/>
                  </a:lnTo>
                  <a:lnTo>
                    <a:pt x="463" y="901"/>
                  </a:lnTo>
                  <a:lnTo>
                    <a:pt x="466" y="879"/>
                  </a:lnTo>
                  <a:lnTo>
                    <a:pt x="468" y="855"/>
                  </a:lnTo>
                  <a:lnTo>
                    <a:pt x="469" y="827"/>
                  </a:lnTo>
                  <a:lnTo>
                    <a:pt x="469" y="797"/>
                  </a:lnTo>
                  <a:lnTo>
                    <a:pt x="469" y="68"/>
                  </a:lnTo>
                  <a:lnTo>
                    <a:pt x="245" y="68"/>
                  </a:lnTo>
                  <a:lnTo>
                    <a:pt x="245" y="68"/>
                  </a:lnTo>
                  <a:lnTo>
                    <a:pt x="217" y="68"/>
                  </a:lnTo>
                  <a:lnTo>
                    <a:pt x="192" y="69"/>
                  </a:lnTo>
                  <a:lnTo>
                    <a:pt x="170" y="72"/>
                  </a:lnTo>
                  <a:lnTo>
                    <a:pt x="150" y="75"/>
                  </a:lnTo>
                  <a:lnTo>
                    <a:pt x="133" y="79"/>
                  </a:lnTo>
                  <a:lnTo>
                    <a:pt x="119" y="85"/>
                  </a:lnTo>
                  <a:lnTo>
                    <a:pt x="105" y="91"/>
                  </a:lnTo>
                  <a:lnTo>
                    <a:pt x="94" y="98"/>
                  </a:lnTo>
                  <a:lnTo>
                    <a:pt x="85" y="106"/>
                  </a:lnTo>
                  <a:lnTo>
                    <a:pt x="77" y="117"/>
                  </a:lnTo>
                  <a:lnTo>
                    <a:pt x="71" y="127"/>
                  </a:lnTo>
                  <a:lnTo>
                    <a:pt x="64" y="139"/>
                  </a:lnTo>
                  <a:lnTo>
                    <a:pt x="59" y="152"/>
                  </a:lnTo>
                  <a:lnTo>
                    <a:pt x="54" y="167"/>
                  </a:lnTo>
                  <a:lnTo>
                    <a:pt x="45" y="198"/>
                  </a:lnTo>
                  <a:lnTo>
                    <a:pt x="37" y="233"/>
                  </a:lnTo>
                  <a:lnTo>
                    <a:pt x="0" y="233"/>
                  </a:lnTo>
                  <a:lnTo>
                    <a:pt x="15" y="0"/>
                  </a:lnTo>
                  <a:lnTo>
                    <a:pt x="1061" y="0"/>
                  </a:lnTo>
                  <a:lnTo>
                    <a:pt x="1077" y="233"/>
                  </a:lnTo>
                  <a:lnTo>
                    <a:pt x="1040" y="233"/>
                  </a:lnTo>
                  <a:lnTo>
                    <a:pt x="1032" y="198"/>
                  </a:lnTo>
                  <a:lnTo>
                    <a:pt x="1032" y="198"/>
                  </a:lnTo>
                  <a:lnTo>
                    <a:pt x="1023" y="167"/>
                  </a:lnTo>
                  <a:lnTo>
                    <a:pt x="1017" y="152"/>
                  </a:lnTo>
                  <a:lnTo>
                    <a:pt x="1012" y="139"/>
                  </a:lnTo>
                  <a:lnTo>
                    <a:pt x="1006" y="127"/>
                  </a:lnTo>
                  <a:lnTo>
                    <a:pt x="1000" y="117"/>
                  </a:lnTo>
                  <a:lnTo>
                    <a:pt x="992" y="106"/>
                  </a:lnTo>
                  <a:lnTo>
                    <a:pt x="983" y="98"/>
                  </a:lnTo>
                  <a:lnTo>
                    <a:pt x="971" y="91"/>
                  </a:lnTo>
                  <a:lnTo>
                    <a:pt x="958" y="85"/>
                  </a:lnTo>
                  <a:lnTo>
                    <a:pt x="944" y="79"/>
                  </a:lnTo>
                  <a:lnTo>
                    <a:pt x="926" y="75"/>
                  </a:lnTo>
                  <a:lnTo>
                    <a:pt x="907" y="72"/>
                  </a:lnTo>
                  <a:lnTo>
                    <a:pt x="884" y="69"/>
                  </a:lnTo>
                  <a:lnTo>
                    <a:pt x="860" y="68"/>
                  </a:lnTo>
                  <a:lnTo>
                    <a:pt x="831" y="68"/>
                  </a:lnTo>
                  <a:lnTo>
                    <a:pt x="607" y="68"/>
                  </a:lnTo>
                  <a:lnTo>
                    <a:pt x="607" y="797"/>
                  </a:lnTo>
                  <a:lnTo>
                    <a:pt x="607" y="797"/>
                  </a:lnTo>
                  <a:lnTo>
                    <a:pt x="607" y="827"/>
                  </a:lnTo>
                  <a:lnTo>
                    <a:pt x="608" y="855"/>
                  </a:lnTo>
                  <a:lnTo>
                    <a:pt x="610" y="879"/>
                  </a:lnTo>
                  <a:lnTo>
                    <a:pt x="614" y="901"/>
                  </a:lnTo>
                  <a:lnTo>
                    <a:pt x="617" y="920"/>
                  </a:lnTo>
                  <a:lnTo>
                    <a:pt x="622" y="937"/>
                  </a:lnTo>
                  <a:lnTo>
                    <a:pt x="629" y="951"/>
                  </a:lnTo>
                  <a:lnTo>
                    <a:pt x="632" y="957"/>
                  </a:lnTo>
                  <a:lnTo>
                    <a:pt x="636" y="962"/>
                  </a:lnTo>
                  <a:lnTo>
                    <a:pt x="641" y="967"/>
                  </a:lnTo>
                  <a:lnTo>
                    <a:pt x="646" y="972"/>
                  </a:lnTo>
                  <a:lnTo>
                    <a:pt x="651" y="977"/>
                  </a:lnTo>
                  <a:lnTo>
                    <a:pt x="657" y="981"/>
                  </a:lnTo>
                  <a:lnTo>
                    <a:pt x="671" y="987"/>
                  </a:lnTo>
                  <a:lnTo>
                    <a:pt x="687" y="991"/>
                  </a:lnTo>
                  <a:lnTo>
                    <a:pt x="705" y="995"/>
                  </a:lnTo>
                  <a:lnTo>
                    <a:pt x="725" y="997"/>
                  </a:lnTo>
                  <a:lnTo>
                    <a:pt x="747"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8" name="Freeform 21"/>
            <p:cNvSpPr>
              <a:spLocks noEditPoints="1"/>
            </p:cNvSpPr>
            <p:nvPr userDrawn="1"/>
          </p:nvSpPr>
          <p:spPr bwMode="auto">
            <a:xfrm>
              <a:off x="6851897" y="893931"/>
              <a:ext cx="157162" cy="141289"/>
            </a:xfrm>
            <a:custGeom>
              <a:avLst/>
              <a:gdLst>
                <a:gd name="T0" fmla="*/ 0 w 1196"/>
                <a:gd name="T1" fmla="*/ 1029 h 1065"/>
                <a:gd name="T2" fmla="*/ 48 w 1196"/>
                <a:gd name="T3" fmla="*/ 1027 h 1065"/>
                <a:gd name="T4" fmla="*/ 86 w 1196"/>
                <a:gd name="T5" fmla="*/ 1022 h 1065"/>
                <a:gd name="T6" fmla="*/ 115 w 1196"/>
                <a:gd name="T7" fmla="*/ 1013 h 1065"/>
                <a:gd name="T8" fmla="*/ 137 w 1196"/>
                <a:gd name="T9" fmla="*/ 999 h 1065"/>
                <a:gd name="T10" fmla="*/ 156 w 1196"/>
                <a:gd name="T11" fmla="*/ 979 h 1065"/>
                <a:gd name="T12" fmla="*/ 172 w 1196"/>
                <a:gd name="T13" fmla="*/ 953 h 1065"/>
                <a:gd name="T14" fmla="*/ 188 w 1196"/>
                <a:gd name="T15" fmla="*/ 920 h 1065"/>
                <a:gd name="T16" fmla="*/ 586 w 1196"/>
                <a:gd name="T17" fmla="*/ 0 h 1065"/>
                <a:gd name="T18" fmla="*/ 990 w 1196"/>
                <a:gd name="T19" fmla="*/ 879 h 1065"/>
                <a:gd name="T20" fmla="*/ 1008 w 1196"/>
                <a:gd name="T21" fmla="*/ 920 h 1065"/>
                <a:gd name="T22" fmla="*/ 1025 w 1196"/>
                <a:gd name="T23" fmla="*/ 953 h 1065"/>
                <a:gd name="T24" fmla="*/ 1041 w 1196"/>
                <a:gd name="T25" fmla="*/ 979 h 1065"/>
                <a:gd name="T26" fmla="*/ 1060 w 1196"/>
                <a:gd name="T27" fmla="*/ 999 h 1065"/>
                <a:gd name="T28" fmla="*/ 1082 w 1196"/>
                <a:gd name="T29" fmla="*/ 1013 h 1065"/>
                <a:gd name="T30" fmla="*/ 1111 w 1196"/>
                <a:gd name="T31" fmla="*/ 1022 h 1065"/>
                <a:gd name="T32" fmla="*/ 1148 w 1196"/>
                <a:gd name="T33" fmla="*/ 1027 h 1065"/>
                <a:gd name="T34" fmla="*/ 1196 w 1196"/>
                <a:gd name="T35" fmla="*/ 1029 h 1065"/>
                <a:gd name="T36" fmla="*/ 717 w 1196"/>
                <a:gd name="T37" fmla="*/ 1065 h 1065"/>
                <a:gd name="T38" fmla="*/ 717 w 1196"/>
                <a:gd name="T39" fmla="*/ 1029 h 1065"/>
                <a:gd name="T40" fmla="*/ 766 w 1196"/>
                <a:gd name="T41" fmla="*/ 1027 h 1065"/>
                <a:gd name="T42" fmla="*/ 805 w 1196"/>
                <a:gd name="T43" fmla="*/ 1022 h 1065"/>
                <a:gd name="T44" fmla="*/ 834 w 1196"/>
                <a:gd name="T45" fmla="*/ 1013 h 1065"/>
                <a:gd name="T46" fmla="*/ 854 w 1196"/>
                <a:gd name="T47" fmla="*/ 998 h 1065"/>
                <a:gd name="T48" fmla="*/ 865 w 1196"/>
                <a:gd name="T49" fmla="*/ 981 h 1065"/>
                <a:gd name="T50" fmla="*/ 868 w 1196"/>
                <a:gd name="T51" fmla="*/ 958 h 1065"/>
                <a:gd name="T52" fmla="*/ 864 w 1196"/>
                <a:gd name="T53" fmla="*/ 931 h 1065"/>
                <a:gd name="T54" fmla="*/ 852 w 1196"/>
                <a:gd name="T55" fmla="*/ 897 h 1065"/>
                <a:gd name="T56" fmla="*/ 352 w 1196"/>
                <a:gd name="T57" fmla="*/ 706 h 1065"/>
                <a:gd name="T58" fmla="*/ 269 w 1196"/>
                <a:gd name="T59" fmla="*/ 897 h 1065"/>
                <a:gd name="T60" fmla="*/ 257 w 1196"/>
                <a:gd name="T61" fmla="*/ 930 h 1065"/>
                <a:gd name="T62" fmla="*/ 253 w 1196"/>
                <a:gd name="T63" fmla="*/ 957 h 1065"/>
                <a:gd name="T64" fmla="*/ 256 w 1196"/>
                <a:gd name="T65" fmla="*/ 980 h 1065"/>
                <a:gd name="T66" fmla="*/ 267 w 1196"/>
                <a:gd name="T67" fmla="*/ 998 h 1065"/>
                <a:gd name="T68" fmla="*/ 288 w 1196"/>
                <a:gd name="T69" fmla="*/ 1012 h 1065"/>
                <a:gd name="T70" fmla="*/ 316 w 1196"/>
                <a:gd name="T71" fmla="*/ 1021 h 1065"/>
                <a:gd name="T72" fmla="*/ 355 w 1196"/>
                <a:gd name="T73" fmla="*/ 1027 h 1065"/>
                <a:gd name="T74" fmla="*/ 403 w 1196"/>
                <a:gd name="T75" fmla="*/ 1029 h 1065"/>
                <a:gd name="T76" fmla="*/ 0 w 1196"/>
                <a:gd name="T77" fmla="*/ 1065 h 1065"/>
                <a:gd name="T78" fmla="*/ 740 w 1196"/>
                <a:gd name="T79" fmla="*/ 643 h 1065"/>
                <a:gd name="T80" fmla="*/ 380 w 1196"/>
                <a:gd name="T81" fmla="*/ 64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96" h="1065">
                  <a:moveTo>
                    <a:pt x="0" y="1029"/>
                  </a:moveTo>
                  <a:lnTo>
                    <a:pt x="0" y="1029"/>
                  </a:lnTo>
                  <a:lnTo>
                    <a:pt x="26" y="1028"/>
                  </a:lnTo>
                  <a:lnTo>
                    <a:pt x="48" y="1027"/>
                  </a:lnTo>
                  <a:lnTo>
                    <a:pt x="68" y="1025"/>
                  </a:lnTo>
                  <a:lnTo>
                    <a:pt x="86" y="1022"/>
                  </a:lnTo>
                  <a:lnTo>
                    <a:pt x="102" y="1018"/>
                  </a:lnTo>
                  <a:lnTo>
                    <a:pt x="115" y="1013"/>
                  </a:lnTo>
                  <a:lnTo>
                    <a:pt x="127" y="1007"/>
                  </a:lnTo>
                  <a:lnTo>
                    <a:pt x="137" y="999"/>
                  </a:lnTo>
                  <a:lnTo>
                    <a:pt x="148" y="990"/>
                  </a:lnTo>
                  <a:lnTo>
                    <a:pt x="156" y="979"/>
                  </a:lnTo>
                  <a:lnTo>
                    <a:pt x="164" y="967"/>
                  </a:lnTo>
                  <a:lnTo>
                    <a:pt x="172" y="953"/>
                  </a:lnTo>
                  <a:lnTo>
                    <a:pt x="180" y="937"/>
                  </a:lnTo>
                  <a:lnTo>
                    <a:pt x="188" y="920"/>
                  </a:lnTo>
                  <a:lnTo>
                    <a:pt x="207" y="879"/>
                  </a:lnTo>
                  <a:lnTo>
                    <a:pt x="586" y="0"/>
                  </a:lnTo>
                  <a:lnTo>
                    <a:pt x="609" y="0"/>
                  </a:lnTo>
                  <a:lnTo>
                    <a:pt x="990" y="879"/>
                  </a:lnTo>
                  <a:lnTo>
                    <a:pt x="990" y="879"/>
                  </a:lnTo>
                  <a:lnTo>
                    <a:pt x="1008" y="920"/>
                  </a:lnTo>
                  <a:lnTo>
                    <a:pt x="1017" y="937"/>
                  </a:lnTo>
                  <a:lnTo>
                    <a:pt x="1025" y="953"/>
                  </a:lnTo>
                  <a:lnTo>
                    <a:pt x="1033" y="967"/>
                  </a:lnTo>
                  <a:lnTo>
                    <a:pt x="1041" y="979"/>
                  </a:lnTo>
                  <a:lnTo>
                    <a:pt x="1049" y="990"/>
                  </a:lnTo>
                  <a:lnTo>
                    <a:pt x="1060" y="999"/>
                  </a:lnTo>
                  <a:lnTo>
                    <a:pt x="1070" y="1007"/>
                  </a:lnTo>
                  <a:lnTo>
                    <a:pt x="1082" y="1013"/>
                  </a:lnTo>
                  <a:lnTo>
                    <a:pt x="1095" y="1018"/>
                  </a:lnTo>
                  <a:lnTo>
                    <a:pt x="1111" y="1022"/>
                  </a:lnTo>
                  <a:lnTo>
                    <a:pt x="1128" y="1025"/>
                  </a:lnTo>
                  <a:lnTo>
                    <a:pt x="1148" y="1027"/>
                  </a:lnTo>
                  <a:lnTo>
                    <a:pt x="1170" y="1028"/>
                  </a:lnTo>
                  <a:lnTo>
                    <a:pt x="1196" y="1029"/>
                  </a:lnTo>
                  <a:lnTo>
                    <a:pt x="1196" y="1065"/>
                  </a:lnTo>
                  <a:lnTo>
                    <a:pt x="717" y="1065"/>
                  </a:lnTo>
                  <a:lnTo>
                    <a:pt x="717" y="1029"/>
                  </a:lnTo>
                  <a:lnTo>
                    <a:pt x="717" y="1029"/>
                  </a:lnTo>
                  <a:lnTo>
                    <a:pt x="743" y="1028"/>
                  </a:lnTo>
                  <a:lnTo>
                    <a:pt x="766" y="1027"/>
                  </a:lnTo>
                  <a:lnTo>
                    <a:pt x="787" y="1025"/>
                  </a:lnTo>
                  <a:lnTo>
                    <a:pt x="805" y="1022"/>
                  </a:lnTo>
                  <a:lnTo>
                    <a:pt x="820" y="1018"/>
                  </a:lnTo>
                  <a:lnTo>
                    <a:pt x="834" y="1013"/>
                  </a:lnTo>
                  <a:lnTo>
                    <a:pt x="845" y="1006"/>
                  </a:lnTo>
                  <a:lnTo>
                    <a:pt x="854" y="998"/>
                  </a:lnTo>
                  <a:lnTo>
                    <a:pt x="861" y="990"/>
                  </a:lnTo>
                  <a:lnTo>
                    <a:pt x="865" y="981"/>
                  </a:lnTo>
                  <a:lnTo>
                    <a:pt x="868" y="970"/>
                  </a:lnTo>
                  <a:lnTo>
                    <a:pt x="868" y="958"/>
                  </a:lnTo>
                  <a:lnTo>
                    <a:pt x="867" y="945"/>
                  </a:lnTo>
                  <a:lnTo>
                    <a:pt x="864" y="931"/>
                  </a:lnTo>
                  <a:lnTo>
                    <a:pt x="859" y="915"/>
                  </a:lnTo>
                  <a:lnTo>
                    <a:pt x="852" y="897"/>
                  </a:lnTo>
                  <a:lnTo>
                    <a:pt x="769" y="706"/>
                  </a:lnTo>
                  <a:lnTo>
                    <a:pt x="352" y="706"/>
                  </a:lnTo>
                  <a:lnTo>
                    <a:pt x="269" y="897"/>
                  </a:lnTo>
                  <a:lnTo>
                    <a:pt x="269" y="897"/>
                  </a:lnTo>
                  <a:lnTo>
                    <a:pt x="262" y="915"/>
                  </a:lnTo>
                  <a:lnTo>
                    <a:pt x="257" y="930"/>
                  </a:lnTo>
                  <a:lnTo>
                    <a:pt x="254" y="944"/>
                  </a:lnTo>
                  <a:lnTo>
                    <a:pt x="253" y="957"/>
                  </a:lnTo>
                  <a:lnTo>
                    <a:pt x="253" y="969"/>
                  </a:lnTo>
                  <a:lnTo>
                    <a:pt x="256" y="980"/>
                  </a:lnTo>
                  <a:lnTo>
                    <a:pt x="260" y="989"/>
                  </a:lnTo>
                  <a:lnTo>
                    <a:pt x="267" y="998"/>
                  </a:lnTo>
                  <a:lnTo>
                    <a:pt x="276" y="1006"/>
                  </a:lnTo>
                  <a:lnTo>
                    <a:pt x="288" y="1012"/>
                  </a:lnTo>
                  <a:lnTo>
                    <a:pt x="301" y="1017"/>
                  </a:lnTo>
                  <a:lnTo>
                    <a:pt x="316" y="1021"/>
                  </a:lnTo>
                  <a:lnTo>
                    <a:pt x="335" y="1025"/>
                  </a:lnTo>
                  <a:lnTo>
                    <a:pt x="355" y="1027"/>
                  </a:lnTo>
                  <a:lnTo>
                    <a:pt x="378" y="1028"/>
                  </a:lnTo>
                  <a:lnTo>
                    <a:pt x="403" y="1029"/>
                  </a:lnTo>
                  <a:lnTo>
                    <a:pt x="403" y="1065"/>
                  </a:lnTo>
                  <a:lnTo>
                    <a:pt x="0" y="1065"/>
                  </a:lnTo>
                  <a:lnTo>
                    <a:pt x="0" y="1029"/>
                  </a:lnTo>
                  <a:close/>
                  <a:moveTo>
                    <a:pt x="740" y="643"/>
                  </a:moveTo>
                  <a:lnTo>
                    <a:pt x="559" y="226"/>
                  </a:lnTo>
                  <a:lnTo>
                    <a:pt x="380" y="643"/>
                  </a:lnTo>
                  <a:lnTo>
                    <a:pt x="740" y="6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69" name="Freeform 22"/>
            <p:cNvSpPr>
              <a:spLocks/>
            </p:cNvSpPr>
            <p:nvPr userDrawn="1"/>
          </p:nvSpPr>
          <p:spPr bwMode="auto">
            <a:xfrm>
              <a:off x="7007471" y="898693"/>
              <a:ext cx="142875" cy="136525"/>
            </a:xfrm>
            <a:custGeom>
              <a:avLst/>
              <a:gdLst>
                <a:gd name="T0" fmla="*/ 304 w 1077"/>
                <a:gd name="T1" fmla="*/ 999 h 1035"/>
                <a:gd name="T2" fmla="*/ 353 w 1077"/>
                <a:gd name="T3" fmla="*/ 997 h 1035"/>
                <a:gd name="T4" fmla="*/ 391 w 1077"/>
                <a:gd name="T5" fmla="*/ 991 h 1035"/>
                <a:gd name="T6" fmla="*/ 420 w 1077"/>
                <a:gd name="T7" fmla="*/ 981 h 1035"/>
                <a:gd name="T8" fmla="*/ 431 w 1077"/>
                <a:gd name="T9" fmla="*/ 972 h 1035"/>
                <a:gd name="T10" fmla="*/ 441 w 1077"/>
                <a:gd name="T11" fmla="*/ 962 h 1035"/>
                <a:gd name="T12" fmla="*/ 449 w 1077"/>
                <a:gd name="T13" fmla="*/ 951 h 1035"/>
                <a:gd name="T14" fmla="*/ 461 w 1077"/>
                <a:gd name="T15" fmla="*/ 920 h 1035"/>
                <a:gd name="T16" fmla="*/ 467 w 1077"/>
                <a:gd name="T17" fmla="*/ 879 h 1035"/>
                <a:gd name="T18" fmla="*/ 470 w 1077"/>
                <a:gd name="T19" fmla="*/ 827 h 1035"/>
                <a:gd name="T20" fmla="*/ 470 w 1077"/>
                <a:gd name="T21" fmla="*/ 68 h 1035"/>
                <a:gd name="T22" fmla="*/ 246 w 1077"/>
                <a:gd name="T23" fmla="*/ 68 h 1035"/>
                <a:gd name="T24" fmla="*/ 193 w 1077"/>
                <a:gd name="T25" fmla="*/ 69 h 1035"/>
                <a:gd name="T26" fmla="*/ 151 w 1077"/>
                <a:gd name="T27" fmla="*/ 75 h 1035"/>
                <a:gd name="T28" fmla="*/ 119 w 1077"/>
                <a:gd name="T29" fmla="*/ 85 h 1035"/>
                <a:gd name="T30" fmla="*/ 95 w 1077"/>
                <a:gd name="T31" fmla="*/ 98 h 1035"/>
                <a:gd name="T32" fmla="*/ 78 w 1077"/>
                <a:gd name="T33" fmla="*/ 117 h 1035"/>
                <a:gd name="T34" fmla="*/ 65 w 1077"/>
                <a:gd name="T35" fmla="*/ 139 h 1035"/>
                <a:gd name="T36" fmla="*/ 55 w 1077"/>
                <a:gd name="T37" fmla="*/ 167 h 1035"/>
                <a:gd name="T38" fmla="*/ 37 w 1077"/>
                <a:gd name="T39" fmla="*/ 233 h 1035"/>
                <a:gd name="T40" fmla="*/ 17 w 1077"/>
                <a:gd name="T41" fmla="*/ 0 h 1035"/>
                <a:gd name="T42" fmla="*/ 1077 w 1077"/>
                <a:gd name="T43" fmla="*/ 233 h 1035"/>
                <a:gd name="T44" fmla="*/ 1032 w 1077"/>
                <a:gd name="T45" fmla="*/ 198 h 1035"/>
                <a:gd name="T46" fmla="*/ 1024 w 1077"/>
                <a:gd name="T47" fmla="*/ 167 h 1035"/>
                <a:gd name="T48" fmla="*/ 1014 w 1077"/>
                <a:gd name="T49" fmla="*/ 139 h 1035"/>
                <a:gd name="T50" fmla="*/ 1000 w 1077"/>
                <a:gd name="T51" fmla="*/ 117 h 1035"/>
                <a:gd name="T52" fmla="*/ 983 w 1077"/>
                <a:gd name="T53" fmla="*/ 98 h 1035"/>
                <a:gd name="T54" fmla="*/ 960 w 1077"/>
                <a:gd name="T55" fmla="*/ 85 h 1035"/>
                <a:gd name="T56" fmla="*/ 927 w 1077"/>
                <a:gd name="T57" fmla="*/ 75 h 1035"/>
                <a:gd name="T58" fmla="*/ 886 w 1077"/>
                <a:gd name="T59" fmla="*/ 69 h 1035"/>
                <a:gd name="T60" fmla="*/ 833 w 1077"/>
                <a:gd name="T61" fmla="*/ 68 h 1035"/>
                <a:gd name="T62" fmla="*/ 608 w 1077"/>
                <a:gd name="T63" fmla="*/ 797 h 1035"/>
                <a:gd name="T64" fmla="*/ 609 w 1077"/>
                <a:gd name="T65" fmla="*/ 827 h 1035"/>
                <a:gd name="T66" fmla="*/ 611 w 1077"/>
                <a:gd name="T67" fmla="*/ 879 h 1035"/>
                <a:gd name="T68" fmla="*/ 618 w 1077"/>
                <a:gd name="T69" fmla="*/ 920 h 1035"/>
                <a:gd name="T70" fmla="*/ 629 w 1077"/>
                <a:gd name="T71" fmla="*/ 951 h 1035"/>
                <a:gd name="T72" fmla="*/ 637 w 1077"/>
                <a:gd name="T73" fmla="*/ 962 h 1035"/>
                <a:gd name="T74" fmla="*/ 647 w 1077"/>
                <a:gd name="T75" fmla="*/ 972 h 1035"/>
                <a:gd name="T76" fmla="*/ 658 w 1077"/>
                <a:gd name="T77" fmla="*/ 981 h 1035"/>
                <a:gd name="T78" fmla="*/ 688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30" y="998"/>
                  </a:lnTo>
                  <a:lnTo>
                    <a:pt x="353" y="997"/>
                  </a:lnTo>
                  <a:lnTo>
                    <a:pt x="373" y="995"/>
                  </a:lnTo>
                  <a:lnTo>
                    <a:pt x="391" y="991"/>
                  </a:lnTo>
                  <a:lnTo>
                    <a:pt x="406" y="987"/>
                  </a:lnTo>
                  <a:lnTo>
                    <a:pt x="420" y="981"/>
                  </a:lnTo>
                  <a:lnTo>
                    <a:pt x="426" y="977"/>
                  </a:lnTo>
                  <a:lnTo>
                    <a:pt x="431" y="972"/>
                  </a:lnTo>
                  <a:lnTo>
                    <a:pt x="436" y="967"/>
                  </a:lnTo>
                  <a:lnTo>
                    <a:pt x="441" y="962"/>
                  </a:lnTo>
                  <a:lnTo>
                    <a:pt x="445" y="957"/>
                  </a:lnTo>
                  <a:lnTo>
                    <a:pt x="449" y="951"/>
                  </a:lnTo>
                  <a:lnTo>
                    <a:pt x="455" y="937"/>
                  </a:lnTo>
                  <a:lnTo>
                    <a:pt x="461" y="920"/>
                  </a:lnTo>
                  <a:lnTo>
                    <a:pt x="465" y="901"/>
                  </a:lnTo>
                  <a:lnTo>
                    <a:pt x="467" y="879"/>
                  </a:lnTo>
                  <a:lnTo>
                    <a:pt x="469" y="855"/>
                  </a:lnTo>
                  <a:lnTo>
                    <a:pt x="470" y="827"/>
                  </a:lnTo>
                  <a:lnTo>
                    <a:pt x="470" y="797"/>
                  </a:lnTo>
                  <a:lnTo>
                    <a:pt x="470" y="68"/>
                  </a:lnTo>
                  <a:lnTo>
                    <a:pt x="246" y="68"/>
                  </a:lnTo>
                  <a:lnTo>
                    <a:pt x="246" y="68"/>
                  </a:lnTo>
                  <a:lnTo>
                    <a:pt x="217" y="68"/>
                  </a:lnTo>
                  <a:lnTo>
                    <a:pt x="193" y="69"/>
                  </a:lnTo>
                  <a:lnTo>
                    <a:pt x="170" y="72"/>
                  </a:lnTo>
                  <a:lnTo>
                    <a:pt x="151" y="75"/>
                  </a:lnTo>
                  <a:lnTo>
                    <a:pt x="134" y="79"/>
                  </a:lnTo>
                  <a:lnTo>
                    <a:pt x="119" y="85"/>
                  </a:lnTo>
                  <a:lnTo>
                    <a:pt x="107" y="91"/>
                  </a:lnTo>
                  <a:lnTo>
                    <a:pt x="95" y="98"/>
                  </a:lnTo>
                  <a:lnTo>
                    <a:pt x="86" y="106"/>
                  </a:lnTo>
                  <a:lnTo>
                    <a:pt x="78" y="117"/>
                  </a:lnTo>
                  <a:lnTo>
                    <a:pt x="71" y="127"/>
                  </a:lnTo>
                  <a:lnTo>
                    <a:pt x="65" y="139"/>
                  </a:lnTo>
                  <a:lnTo>
                    <a:pt x="60" y="152"/>
                  </a:lnTo>
                  <a:lnTo>
                    <a:pt x="55" y="167"/>
                  </a:lnTo>
                  <a:lnTo>
                    <a:pt x="45" y="198"/>
                  </a:lnTo>
                  <a:lnTo>
                    <a:pt x="37" y="233"/>
                  </a:lnTo>
                  <a:lnTo>
                    <a:pt x="0" y="233"/>
                  </a:lnTo>
                  <a:lnTo>
                    <a:pt x="17" y="0"/>
                  </a:lnTo>
                  <a:lnTo>
                    <a:pt x="1062" y="0"/>
                  </a:lnTo>
                  <a:lnTo>
                    <a:pt x="1077" y="233"/>
                  </a:lnTo>
                  <a:lnTo>
                    <a:pt x="1041" y="233"/>
                  </a:lnTo>
                  <a:lnTo>
                    <a:pt x="1032" y="198"/>
                  </a:lnTo>
                  <a:lnTo>
                    <a:pt x="1032" y="198"/>
                  </a:lnTo>
                  <a:lnTo>
                    <a:pt x="1024" y="167"/>
                  </a:lnTo>
                  <a:lnTo>
                    <a:pt x="1019" y="152"/>
                  </a:lnTo>
                  <a:lnTo>
                    <a:pt x="1014" y="139"/>
                  </a:lnTo>
                  <a:lnTo>
                    <a:pt x="1008" y="127"/>
                  </a:lnTo>
                  <a:lnTo>
                    <a:pt x="1000" y="117"/>
                  </a:lnTo>
                  <a:lnTo>
                    <a:pt x="992" y="106"/>
                  </a:lnTo>
                  <a:lnTo>
                    <a:pt x="983" y="98"/>
                  </a:lnTo>
                  <a:lnTo>
                    <a:pt x="972" y="91"/>
                  </a:lnTo>
                  <a:lnTo>
                    <a:pt x="960" y="85"/>
                  </a:lnTo>
                  <a:lnTo>
                    <a:pt x="944" y="79"/>
                  </a:lnTo>
                  <a:lnTo>
                    <a:pt x="927" y="75"/>
                  </a:lnTo>
                  <a:lnTo>
                    <a:pt x="907" y="72"/>
                  </a:lnTo>
                  <a:lnTo>
                    <a:pt x="886" y="69"/>
                  </a:lnTo>
                  <a:lnTo>
                    <a:pt x="860" y="68"/>
                  </a:lnTo>
                  <a:lnTo>
                    <a:pt x="833" y="68"/>
                  </a:lnTo>
                  <a:lnTo>
                    <a:pt x="608" y="68"/>
                  </a:lnTo>
                  <a:lnTo>
                    <a:pt x="608" y="797"/>
                  </a:lnTo>
                  <a:lnTo>
                    <a:pt x="608" y="797"/>
                  </a:lnTo>
                  <a:lnTo>
                    <a:pt x="609" y="827"/>
                  </a:lnTo>
                  <a:lnTo>
                    <a:pt x="609" y="855"/>
                  </a:lnTo>
                  <a:lnTo>
                    <a:pt x="611" y="879"/>
                  </a:lnTo>
                  <a:lnTo>
                    <a:pt x="614" y="901"/>
                  </a:lnTo>
                  <a:lnTo>
                    <a:pt x="618" y="920"/>
                  </a:lnTo>
                  <a:lnTo>
                    <a:pt x="623" y="937"/>
                  </a:lnTo>
                  <a:lnTo>
                    <a:pt x="629" y="951"/>
                  </a:lnTo>
                  <a:lnTo>
                    <a:pt x="633" y="957"/>
                  </a:lnTo>
                  <a:lnTo>
                    <a:pt x="637" y="962"/>
                  </a:lnTo>
                  <a:lnTo>
                    <a:pt x="642" y="967"/>
                  </a:lnTo>
                  <a:lnTo>
                    <a:pt x="647" y="972"/>
                  </a:lnTo>
                  <a:lnTo>
                    <a:pt x="653" y="977"/>
                  </a:lnTo>
                  <a:lnTo>
                    <a:pt x="658" y="981"/>
                  </a:lnTo>
                  <a:lnTo>
                    <a:pt x="672" y="987"/>
                  </a:lnTo>
                  <a:lnTo>
                    <a:pt x="688"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0" name="Freeform 23"/>
            <p:cNvSpPr>
              <a:spLocks/>
            </p:cNvSpPr>
            <p:nvPr userDrawn="1"/>
          </p:nvSpPr>
          <p:spPr bwMode="auto">
            <a:xfrm>
              <a:off x="7182096" y="893931"/>
              <a:ext cx="88900" cy="144463"/>
            </a:xfrm>
            <a:custGeom>
              <a:avLst/>
              <a:gdLst>
                <a:gd name="T0" fmla="*/ 39 w 683"/>
                <a:gd name="T1" fmla="*/ 752 h 1102"/>
                <a:gd name="T2" fmla="*/ 64 w 683"/>
                <a:gd name="T3" fmla="*/ 849 h 1102"/>
                <a:gd name="T4" fmla="*/ 104 w 683"/>
                <a:gd name="T5" fmla="*/ 921 h 1102"/>
                <a:gd name="T6" fmla="*/ 171 w 683"/>
                <a:gd name="T7" fmla="*/ 985 h 1102"/>
                <a:gd name="T8" fmla="*/ 273 w 683"/>
                <a:gd name="T9" fmla="*/ 1026 h 1102"/>
                <a:gd name="T10" fmla="*/ 377 w 683"/>
                <a:gd name="T11" fmla="*/ 1032 h 1102"/>
                <a:gd name="T12" fmla="*/ 476 w 683"/>
                <a:gd name="T13" fmla="*/ 1002 h 1102"/>
                <a:gd name="T14" fmla="*/ 544 w 683"/>
                <a:gd name="T15" fmla="*/ 937 h 1102"/>
                <a:gd name="T16" fmla="*/ 570 w 683"/>
                <a:gd name="T17" fmla="*/ 844 h 1102"/>
                <a:gd name="T18" fmla="*/ 555 w 683"/>
                <a:gd name="T19" fmla="*/ 787 h 1102"/>
                <a:gd name="T20" fmla="*/ 501 w 683"/>
                <a:gd name="T21" fmla="*/ 720 h 1102"/>
                <a:gd name="T22" fmla="*/ 413 w 683"/>
                <a:gd name="T23" fmla="*/ 659 h 1102"/>
                <a:gd name="T24" fmla="*/ 169 w 683"/>
                <a:gd name="T25" fmla="*/ 529 h 1102"/>
                <a:gd name="T26" fmla="*/ 86 w 683"/>
                <a:gd name="T27" fmla="*/ 455 h 1102"/>
                <a:gd name="T28" fmla="*/ 30 w 683"/>
                <a:gd name="T29" fmla="*/ 358 h 1102"/>
                <a:gd name="T30" fmla="*/ 14 w 683"/>
                <a:gd name="T31" fmla="*/ 265 h 1102"/>
                <a:gd name="T32" fmla="*/ 23 w 683"/>
                <a:gd name="T33" fmla="*/ 201 h 1102"/>
                <a:gd name="T34" fmla="*/ 46 w 683"/>
                <a:gd name="T35" fmla="*/ 142 h 1102"/>
                <a:gd name="T36" fmla="*/ 85 w 683"/>
                <a:gd name="T37" fmla="*/ 92 h 1102"/>
                <a:gd name="T38" fmla="*/ 136 w 683"/>
                <a:gd name="T39" fmla="*/ 52 h 1102"/>
                <a:gd name="T40" fmla="*/ 199 w 683"/>
                <a:gd name="T41" fmla="*/ 24 h 1102"/>
                <a:gd name="T42" fmla="*/ 269 w 683"/>
                <a:gd name="T43" fmla="*/ 9 h 1102"/>
                <a:gd name="T44" fmla="*/ 337 w 683"/>
                <a:gd name="T45" fmla="*/ 10 h 1102"/>
                <a:gd name="T46" fmla="*/ 411 w 683"/>
                <a:gd name="T47" fmla="*/ 25 h 1102"/>
                <a:gd name="T48" fmla="*/ 510 w 683"/>
                <a:gd name="T49" fmla="*/ 79 h 1102"/>
                <a:gd name="T50" fmla="*/ 540 w 683"/>
                <a:gd name="T51" fmla="*/ 46 h 1102"/>
                <a:gd name="T52" fmla="*/ 595 w 683"/>
                <a:gd name="T53" fmla="*/ 0 h 1102"/>
                <a:gd name="T54" fmla="*/ 552 w 683"/>
                <a:gd name="T55" fmla="*/ 326 h 1102"/>
                <a:gd name="T56" fmla="*/ 511 w 683"/>
                <a:gd name="T57" fmla="*/ 200 h 1102"/>
                <a:gd name="T58" fmla="*/ 473 w 683"/>
                <a:gd name="T59" fmla="*/ 145 h 1102"/>
                <a:gd name="T60" fmla="*/ 419 w 683"/>
                <a:gd name="T61" fmla="*/ 106 h 1102"/>
                <a:gd name="T62" fmla="*/ 348 w 683"/>
                <a:gd name="T63" fmla="*/ 82 h 1102"/>
                <a:gd name="T64" fmla="*/ 277 w 683"/>
                <a:gd name="T65" fmla="*/ 78 h 1102"/>
                <a:gd name="T66" fmla="*/ 200 w 683"/>
                <a:gd name="T67" fmla="*/ 104 h 1102"/>
                <a:gd name="T68" fmla="*/ 147 w 683"/>
                <a:gd name="T69" fmla="*/ 158 h 1102"/>
                <a:gd name="T70" fmla="*/ 128 w 683"/>
                <a:gd name="T71" fmla="*/ 231 h 1102"/>
                <a:gd name="T72" fmla="*/ 139 w 683"/>
                <a:gd name="T73" fmla="*/ 292 h 1102"/>
                <a:gd name="T74" fmla="*/ 190 w 683"/>
                <a:gd name="T75" fmla="*/ 355 h 1102"/>
                <a:gd name="T76" fmla="*/ 287 w 683"/>
                <a:gd name="T77" fmla="*/ 417 h 1102"/>
                <a:gd name="T78" fmla="*/ 548 w 683"/>
                <a:gd name="T79" fmla="*/ 556 h 1102"/>
                <a:gd name="T80" fmla="*/ 631 w 683"/>
                <a:gd name="T81" fmla="*/ 633 h 1102"/>
                <a:gd name="T82" fmla="*/ 674 w 683"/>
                <a:gd name="T83" fmla="*/ 720 h 1102"/>
                <a:gd name="T84" fmla="*/ 683 w 683"/>
                <a:gd name="T85" fmla="*/ 792 h 1102"/>
                <a:gd name="T86" fmla="*/ 673 w 683"/>
                <a:gd name="T87" fmla="*/ 874 h 1102"/>
                <a:gd name="T88" fmla="*/ 642 w 683"/>
                <a:gd name="T89" fmla="*/ 947 h 1102"/>
                <a:gd name="T90" fmla="*/ 596 w 683"/>
                <a:gd name="T91" fmla="*/ 1007 h 1102"/>
                <a:gd name="T92" fmla="*/ 536 w 683"/>
                <a:gd name="T93" fmla="*/ 1053 h 1102"/>
                <a:gd name="T94" fmla="*/ 465 w 683"/>
                <a:gd name="T95" fmla="*/ 1085 h 1102"/>
                <a:gd name="T96" fmla="*/ 387 w 683"/>
                <a:gd name="T97" fmla="*/ 1100 h 1102"/>
                <a:gd name="T98" fmla="*/ 307 w 683"/>
                <a:gd name="T99" fmla="*/ 1099 h 1102"/>
                <a:gd name="T100" fmla="*/ 208 w 683"/>
                <a:gd name="T101" fmla="*/ 1073 h 1102"/>
                <a:gd name="T102" fmla="*/ 95 w 683"/>
                <a:gd name="T103" fmla="*/ 1024 h 1102"/>
                <a:gd name="T104" fmla="*/ 62 w 683"/>
                <a:gd name="T105" fmla="*/ 1044 h 1102"/>
                <a:gd name="T106" fmla="*/ 35 w 683"/>
                <a:gd name="T107" fmla="*/ 110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3" h="1102">
                  <a:moveTo>
                    <a:pt x="0" y="723"/>
                  </a:moveTo>
                  <a:lnTo>
                    <a:pt x="36" y="723"/>
                  </a:lnTo>
                  <a:lnTo>
                    <a:pt x="36" y="723"/>
                  </a:lnTo>
                  <a:lnTo>
                    <a:pt x="37" y="736"/>
                  </a:lnTo>
                  <a:lnTo>
                    <a:pt x="39" y="752"/>
                  </a:lnTo>
                  <a:lnTo>
                    <a:pt x="41" y="771"/>
                  </a:lnTo>
                  <a:lnTo>
                    <a:pt x="46" y="795"/>
                  </a:lnTo>
                  <a:lnTo>
                    <a:pt x="53" y="821"/>
                  </a:lnTo>
                  <a:lnTo>
                    <a:pt x="59" y="835"/>
                  </a:lnTo>
                  <a:lnTo>
                    <a:pt x="64" y="849"/>
                  </a:lnTo>
                  <a:lnTo>
                    <a:pt x="70" y="863"/>
                  </a:lnTo>
                  <a:lnTo>
                    <a:pt x="77" y="878"/>
                  </a:lnTo>
                  <a:lnTo>
                    <a:pt x="85" y="893"/>
                  </a:lnTo>
                  <a:lnTo>
                    <a:pt x="93" y="907"/>
                  </a:lnTo>
                  <a:lnTo>
                    <a:pt x="104" y="921"/>
                  </a:lnTo>
                  <a:lnTo>
                    <a:pt x="115" y="935"/>
                  </a:lnTo>
                  <a:lnTo>
                    <a:pt x="127" y="948"/>
                  </a:lnTo>
                  <a:lnTo>
                    <a:pt x="140" y="961"/>
                  </a:lnTo>
                  <a:lnTo>
                    <a:pt x="155" y="974"/>
                  </a:lnTo>
                  <a:lnTo>
                    <a:pt x="171" y="985"/>
                  </a:lnTo>
                  <a:lnTo>
                    <a:pt x="188" y="995"/>
                  </a:lnTo>
                  <a:lnTo>
                    <a:pt x="207" y="1004"/>
                  </a:lnTo>
                  <a:lnTo>
                    <a:pt x="227" y="1012"/>
                  </a:lnTo>
                  <a:lnTo>
                    <a:pt x="250" y="1020"/>
                  </a:lnTo>
                  <a:lnTo>
                    <a:pt x="273" y="1026"/>
                  </a:lnTo>
                  <a:lnTo>
                    <a:pt x="298" y="1030"/>
                  </a:lnTo>
                  <a:lnTo>
                    <a:pt x="325" y="1032"/>
                  </a:lnTo>
                  <a:lnTo>
                    <a:pt x="354" y="1033"/>
                  </a:lnTo>
                  <a:lnTo>
                    <a:pt x="354" y="1033"/>
                  </a:lnTo>
                  <a:lnTo>
                    <a:pt x="377" y="1032"/>
                  </a:lnTo>
                  <a:lnTo>
                    <a:pt x="398" y="1030"/>
                  </a:lnTo>
                  <a:lnTo>
                    <a:pt x="419" y="1025"/>
                  </a:lnTo>
                  <a:lnTo>
                    <a:pt x="439" y="1019"/>
                  </a:lnTo>
                  <a:lnTo>
                    <a:pt x="458" y="1011"/>
                  </a:lnTo>
                  <a:lnTo>
                    <a:pt x="476" y="1002"/>
                  </a:lnTo>
                  <a:lnTo>
                    <a:pt x="492" y="992"/>
                  </a:lnTo>
                  <a:lnTo>
                    <a:pt x="507" y="980"/>
                  </a:lnTo>
                  <a:lnTo>
                    <a:pt x="522" y="966"/>
                  </a:lnTo>
                  <a:lnTo>
                    <a:pt x="534" y="952"/>
                  </a:lnTo>
                  <a:lnTo>
                    <a:pt x="544" y="937"/>
                  </a:lnTo>
                  <a:lnTo>
                    <a:pt x="553" y="919"/>
                  </a:lnTo>
                  <a:lnTo>
                    <a:pt x="560" y="902"/>
                  </a:lnTo>
                  <a:lnTo>
                    <a:pt x="566" y="884"/>
                  </a:lnTo>
                  <a:lnTo>
                    <a:pt x="569" y="864"/>
                  </a:lnTo>
                  <a:lnTo>
                    <a:pt x="570" y="844"/>
                  </a:lnTo>
                  <a:lnTo>
                    <a:pt x="570" y="844"/>
                  </a:lnTo>
                  <a:lnTo>
                    <a:pt x="569" y="828"/>
                  </a:lnTo>
                  <a:lnTo>
                    <a:pt x="566" y="814"/>
                  </a:lnTo>
                  <a:lnTo>
                    <a:pt x="562" y="800"/>
                  </a:lnTo>
                  <a:lnTo>
                    <a:pt x="555" y="787"/>
                  </a:lnTo>
                  <a:lnTo>
                    <a:pt x="547" y="772"/>
                  </a:lnTo>
                  <a:lnTo>
                    <a:pt x="538" y="759"/>
                  </a:lnTo>
                  <a:lnTo>
                    <a:pt x="527" y="746"/>
                  </a:lnTo>
                  <a:lnTo>
                    <a:pt x="515" y="732"/>
                  </a:lnTo>
                  <a:lnTo>
                    <a:pt x="501" y="720"/>
                  </a:lnTo>
                  <a:lnTo>
                    <a:pt x="486" y="707"/>
                  </a:lnTo>
                  <a:lnTo>
                    <a:pt x="470" y="695"/>
                  </a:lnTo>
                  <a:lnTo>
                    <a:pt x="452" y="682"/>
                  </a:lnTo>
                  <a:lnTo>
                    <a:pt x="434" y="670"/>
                  </a:lnTo>
                  <a:lnTo>
                    <a:pt x="413" y="659"/>
                  </a:lnTo>
                  <a:lnTo>
                    <a:pt x="371" y="634"/>
                  </a:lnTo>
                  <a:lnTo>
                    <a:pt x="206" y="550"/>
                  </a:lnTo>
                  <a:lnTo>
                    <a:pt x="206" y="550"/>
                  </a:lnTo>
                  <a:lnTo>
                    <a:pt x="186" y="540"/>
                  </a:lnTo>
                  <a:lnTo>
                    <a:pt x="169" y="529"/>
                  </a:lnTo>
                  <a:lnTo>
                    <a:pt x="151" y="516"/>
                  </a:lnTo>
                  <a:lnTo>
                    <a:pt x="133" y="502"/>
                  </a:lnTo>
                  <a:lnTo>
                    <a:pt x="117" y="488"/>
                  </a:lnTo>
                  <a:lnTo>
                    <a:pt x="100" y="472"/>
                  </a:lnTo>
                  <a:lnTo>
                    <a:pt x="86" y="455"/>
                  </a:lnTo>
                  <a:lnTo>
                    <a:pt x="72" y="438"/>
                  </a:lnTo>
                  <a:lnTo>
                    <a:pt x="60" y="419"/>
                  </a:lnTo>
                  <a:lnTo>
                    <a:pt x="48" y="400"/>
                  </a:lnTo>
                  <a:lnTo>
                    <a:pt x="38" y="380"/>
                  </a:lnTo>
                  <a:lnTo>
                    <a:pt x="30" y="358"/>
                  </a:lnTo>
                  <a:lnTo>
                    <a:pt x="23" y="336"/>
                  </a:lnTo>
                  <a:lnTo>
                    <a:pt x="18" y="313"/>
                  </a:lnTo>
                  <a:lnTo>
                    <a:pt x="15" y="290"/>
                  </a:lnTo>
                  <a:lnTo>
                    <a:pt x="14" y="265"/>
                  </a:lnTo>
                  <a:lnTo>
                    <a:pt x="14" y="265"/>
                  </a:lnTo>
                  <a:lnTo>
                    <a:pt x="15" y="252"/>
                  </a:lnTo>
                  <a:lnTo>
                    <a:pt x="16" y="240"/>
                  </a:lnTo>
                  <a:lnTo>
                    <a:pt x="17" y="226"/>
                  </a:lnTo>
                  <a:lnTo>
                    <a:pt x="20" y="213"/>
                  </a:lnTo>
                  <a:lnTo>
                    <a:pt x="23" y="201"/>
                  </a:lnTo>
                  <a:lnTo>
                    <a:pt x="26" y="188"/>
                  </a:lnTo>
                  <a:lnTo>
                    <a:pt x="30" y="177"/>
                  </a:lnTo>
                  <a:lnTo>
                    <a:pt x="35" y="165"/>
                  </a:lnTo>
                  <a:lnTo>
                    <a:pt x="41" y="154"/>
                  </a:lnTo>
                  <a:lnTo>
                    <a:pt x="46" y="142"/>
                  </a:lnTo>
                  <a:lnTo>
                    <a:pt x="53" y="132"/>
                  </a:lnTo>
                  <a:lnTo>
                    <a:pt x="61" y="121"/>
                  </a:lnTo>
                  <a:lnTo>
                    <a:pt x="68" y="112"/>
                  </a:lnTo>
                  <a:lnTo>
                    <a:pt x="76" y="101"/>
                  </a:lnTo>
                  <a:lnTo>
                    <a:pt x="85" y="92"/>
                  </a:lnTo>
                  <a:lnTo>
                    <a:pt x="94" y="83"/>
                  </a:lnTo>
                  <a:lnTo>
                    <a:pt x="105" y="75"/>
                  </a:lnTo>
                  <a:lnTo>
                    <a:pt x="115" y="67"/>
                  </a:lnTo>
                  <a:lnTo>
                    <a:pt x="125" y="60"/>
                  </a:lnTo>
                  <a:lnTo>
                    <a:pt x="136" y="52"/>
                  </a:lnTo>
                  <a:lnTo>
                    <a:pt x="147" y="45"/>
                  </a:lnTo>
                  <a:lnTo>
                    <a:pt x="160" y="39"/>
                  </a:lnTo>
                  <a:lnTo>
                    <a:pt x="172" y="34"/>
                  </a:lnTo>
                  <a:lnTo>
                    <a:pt x="185" y="29"/>
                  </a:lnTo>
                  <a:lnTo>
                    <a:pt x="199" y="24"/>
                  </a:lnTo>
                  <a:lnTo>
                    <a:pt x="212" y="20"/>
                  </a:lnTo>
                  <a:lnTo>
                    <a:pt x="226" y="17"/>
                  </a:lnTo>
                  <a:lnTo>
                    <a:pt x="239" y="14"/>
                  </a:lnTo>
                  <a:lnTo>
                    <a:pt x="255" y="12"/>
                  </a:lnTo>
                  <a:lnTo>
                    <a:pt x="269" y="9"/>
                  </a:lnTo>
                  <a:lnTo>
                    <a:pt x="284" y="8"/>
                  </a:lnTo>
                  <a:lnTo>
                    <a:pt x="300" y="8"/>
                  </a:lnTo>
                  <a:lnTo>
                    <a:pt x="300" y="8"/>
                  </a:lnTo>
                  <a:lnTo>
                    <a:pt x="319" y="8"/>
                  </a:lnTo>
                  <a:lnTo>
                    <a:pt x="337" y="10"/>
                  </a:lnTo>
                  <a:lnTo>
                    <a:pt x="353" y="12"/>
                  </a:lnTo>
                  <a:lnTo>
                    <a:pt x="369" y="15"/>
                  </a:lnTo>
                  <a:lnTo>
                    <a:pt x="384" y="18"/>
                  </a:lnTo>
                  <a:lnTo>
                    <a:pt x="398" y="21"/>
                  </a:lnTo>
                  <a:lnTo>
                    <a:pt x="411" y="25"/>
                  </a:lnTo>
                  <a:lnTo>
                    <a:pt x="425" y="30"/>
                  </a:lnTo>
                  <a:lnTo>
                    <a:pt x="448" y="40"/>
                  </a:lnTo>
                  <a:lnTo>
                    <a:pt x="471" y="52"/>
                  </a:lnTo>
                  <a:lnTo>
                    <a:pt x="491" y="66"/>
                  </a:lnTo>
                  <a:lnTo>
                    <a:pt x="510" y="79"/>
                  </a:lnTo>
                  <a:lnTo>
                    <a:pt x="510" y="79"/>
                  </a:lnTo>
                  <a:lnTo>
                    <a:pt x="519" y="73"/>
                  </a:lnTo>
                  <a:lnTo>
                    <a:pt x="526" y="65"/>
                  </a:lnTo>
                  <a:lnTo>
                    <a:pt x="533" y="57"/>
                  </a:lnTo>
                  <a:lnTo>
                    <a:pt x="540" y="46"/>
                  </a:lnTo>
                  <a:lnTo>
                    <a:pt x="546" y="36"/>
                  </a:lnTo>
                  <a:lnTo>
                    <a:pt x="552" y="25"/>
                  </a:lnTo>
                  <a:lnTo>
                    <a:pt x="557" y="13"/>
                  </a:lnTo>
                  <a:lnTo>
                    <a:pt x="561" y="0"/>
                  </a:lnTo>
                  <a:lnTo>
                    <a:pt x="595" y="0"/>
                  </a:lnTo>
                  <a:lnTo>
                    <a:pt x="595" y="380"/>
                  </a:lnTo>
                  <a:lnTo>
                    <a:pt x="560" y="380"/>
                  </a:lnTo>
                  <a:lnTo>
                    <a:pt x="560" y="380"/>
                  </a:lnTo>
                  <a:lnTo>
                    <a:pt x="556" y="353"/>
                  </a:lnTo>
                  <a:lnTo>
                    <a:pt x="552" y="326"/>
                  </a:lnTo>
                  <a:lnTo>
                    <a:pt x="547" y="300"/>
                  </a:lnTo>
                  <a:lnTo>
                    <a:pt x="541" y="274"/>
                  </a:lnTo>
                  <a:lnTo>
                    <a:pt x="533" y="249"/>
                  </a:lnTo>
                  <a:lnTo>
                    <a:pt x="523" y="223"/>
                  </a:lnTo>
                  <a:lnTo>
                    <a:pt x="511" y="200"/>
                  </a:lnTo>
                  <a:lnTo>
                    <a:pt x="504" y="187"/>
                  </a:lnTo>
                  <a:lnTo>
                    <a:pt x="497" y="177"/>
                  </a:lnTo>
                  <a:lnTo>
                    <a:pt x="490" y="166"/>
                  </a:lnTo>
                  <a:lnTo>
                    <a:pt x="482" y="156"/>
                  </a:lnTo>
                  <a:lnTo>
                    <a:pt x="473" y="145"/>
                  </a:lnTo>
                  <a:lnTo>
                    <a:pt x="463" y="136"/>
                  </a:lnTo>
                  <a:lnTo>
                    <a:pt x="453" y="128"/>
                  </a:lnTo>
                  <a:lnTo>
                    <a:pt x="443" y="120"/>
                  </a:lnTo>
                  <a:lnTo>
                    <a:pt x="431" y="112"/>
                  </a:lnTo>
                  <a:lnTo>
                    <a:pt x="419" y="106"/>
                  </a:lnTo>
                  <a:lnTo>
                    <a:pt x="406" y="99"/>
                  </a:lnTo>
                  <a:lnTo>
                    <a:pt x="393" y="93"/>
                  </a:lnTo>
                  <a:lnTo>
                    <a:pt x="379" y="89"/>
                  </a:lnTo>
                  <a:lnTo>
                    <a:pt x="363" y="85"/>
                  </a:lnTo>
                  <a:lnTo>
                    <a:pt x="348" y="82"/>
                  </a:lnTo>
                  <a:lnTo>
                    <a:pt x="331" y="79"/>
                  </a:lnTo>
                  <a:lnTo>
                    <a:pt x="313" y="78"/>
                  </a:lnTo>
                  <a:lnTo>
                    <a:pt x="295" y="78"/>
                  </a:lnTo>
                  <a:lnTo>
                    <a:pt x="295" y="78"/>
                  </a:lnTo>
                  <a:lnTo>
                    <a:pt x="277" y="78"/>
                  </a:lnTo>
                  <a:lnTo>
                    <a:pt x="260" y="81"/>
                  </a:lnTo>
                  <a:lnTo>
                    <a:pt x="244" y="84"/>
                  </a:lnTo>
                  <a:lnTo>
                    <a:pt x="228" y="89"/>
                  </a:lnTo>
                  <a:lnTo>
                    <a:pt x="214" y="95"/>
                  </a:lnTo>
                  <a:lnTo>
                    <a:pt x="200" y="104"/>
                  </a:lnTo>
                  <a:lnTo>
                    <a:pt x="187" y="112"/>
                  </a:lnTo>
                  <a:lnTo>
                    <a:pt x="175" y="122"/>
                  </a:lnTo>
                  <a:lnTo>
                    <a:pt x="165" y="133"/>
                  </a:lnTo>
                  <a:lnTo>
                    <a:pt x="156" y="144"/>
                  </a:lnTo>
                  <a:lnTo>
                    <a:pt x="147" y="158"/>
                  </a:lnTo>
                  <a:lnTo>
                    <a:pt x="140" y="171"/>
                  </a:lnTo>
                  <a:lnTo>
                    <a:pt x="135" y="185"/>
                  </a:lnTo>
                  <a:lnTo>
                    <a:pt x="131" y="200"/>
                  </a:lnTo>
                  <a:lnTo>
                    <a:pt x="129" y="215"/>
                  </a:lnTo>
                  <a:lnTo>
                    <a:pt x="128" y="231"/>
                  </a:lnTo>
                  <a:lnTo>
                    <a:pt x="128" y="231"/>
                  </a:lnTo>
                  <a:lnTo>
                    <a:pt x="128" y="248"/>
                  </a:lnTo>
                  <a:lnTo>
                    <a:pt x="131" y="263"/>
                  </a:lnTo>
                  <a:lnTo>
                    <a:pt x="134" y="277"/>
                  </a:lnTo>
                  <a:lnTo>
                    <a:pt x="139" y="292"/>
                  </a:lnTo>
                  <a:lnTo>
                    <a:pt x="146" y="305"/>
                  </a:lnTo>
                  <a:lnTo>
                    <a:pt x="155" y="317"/>
                  </a:lnTo>
                  <a:lnTo>
                    <a:pt x="165" y="331"/>
                  </a:lnTo>
                  <a:lnTo>
                    <a:pt x="177" y="343"/>
                  </a:lnTo>
                  <a:lnTo>
                    <a:pt x="190" y="355"/>
                  </a:lnTo>
                  <a:lnTo>
                    <a:pt x="206" y="366"/>
                  </a:lnTo>
                  <a:lnTo>
                    <a:pt x="223" y="379"/>
                  </a:lnTo>
                  <a:lnTo>
                    <a:pt x="243" y="392"/>
                  </a:lnTo>
                  <a:lnTo>
                    <a:pt x="263" y="404"/>
                  </a:lnTo>
                  <a:lnTo>
                    <a:pt x="287" y="417"/>
                  </a:lnTo>
                  <a:lnTo>
                    <a:pt x="339" y="445"/>
                  </a:lnTo>
                  <a:lnTo>
                    <a:pt x="502" y="530"/>
                  </a:lnTo>
                  <a:lnTo>
                    <a:pt x="502" y="530"/>
                  </a:lnTo>
                  <a:lnTo>
                    <a:pt x="526" y="542"/>
                  </a:lnTo>
                  <a:lnTo>
                    <a:pt x="548" y="556"/>
                  </a:lnTo>
                  <a:lnTo>
                    <a:pt x="568" y="571"/>
                  </a:lnTo>
                  <a:lnTo>
                    <a:pt x="586" y="585"/>
                  </a:lnTo>
                  <a:lnTo>
                    <a:pt x="604" y="601"/>
                  </a:lnTo>
                  <a:lnTo>
                    <a:pt x="618" y="617"/>
                  </a:lnTo>
                  <a:lnTo>
                    <a:pt x="631" y="633"/>
                  </a:lnTo>
                  <a:lnTo>
                    <a:pt x="642" y="651"/>
                  </a:lnTo>
                  <a:lnTo>
                    <a:pt x="653" y="667"/>
                  </a:lnTo>
                  <a:lnTo>
                    <a:pt x="661" y="684"/>
                  </a:lnTo>
                  <a:lnTo>
                    <a:pt x="668" y="703"/>
                  </a:lnTo>
                  <a:lnTo>
                    <a:pt x="674" y="720"/>
                  </a:lnTo>
                  <a:lnTo>
                    <a:pt x="678" y="738"/>
                  </a:lnTo>
                  <a:lnTo>
                    <a:pt x="681" y="756"/>
                  </a:lnTo>
                  <a:lnTo>
                    <a:pt x="682" y="774"/>
                  </a:lnTo>
                  <a:lnTo>
                    <a:pt x="683" y="792"/>
                  </a:lnTo>
                  <a:lnTo>
                    <a:pt x="683" y="792"/>
                  </a:lnTo>
                  <a:lnTo>
                    <a:pt x="683" y="809"/>
                  </a:lnTo>
                  <a:lnTo>
                    <a:pt x="681" y="826"/>
                  </a:lnTo>
                  <a:lnTo>
                    <a:pt x="679" y="843"/>
                  </a:lnTo>
                  <a:lnTo>
                    <a:pt x="676" y="859"/>
                  </a:lnTo>
                  <a:lnTo>
                    <a:pt x="673" y="874"/>
                  </a:lnTo>
                  <a:lnTo>
                    <a:pt x="668" y="890"/>
                  </a:lnTo>
                  <a:lnTo>
                    <a:pt x="663" y="905"/>
                  </a:lnTo>
                  <a:lnTo>
                    <a:pt x="657" y="919"/>
                  </a:lnTo>
                  <a:lnTo>
                    <a:pt x="651" y="934"/>
                  </a:lnTo>
                  <a:lnTo>
                    <a:pt x="642" y="947"/>
                  </a:lnTo>
                  <a:lnTo>
                    <a:pt x="634" y="960"/>
                  </a:lnTo>
                  <a:lnTo>
                    <a:pt x="626" y="973"/>
                  </a:lnTo>
                  <a:lnTo>
                    <a:pt x="617" y="985"/>
                  </a:lnTo>
                  <a:lnTo>
                    <a:pt x="607" y="996"/>
                  </a:lnTo>
                  <a:lnTo>
                    <a:pt x="596" y="1007"/>
                  </a:lnTo>
                  <a:lnTo>
                    <a:pt x="585" y="1018"/>
                  </a:lnTo>
                  <a:lnTo>
                    <a:pt x="574" y="1028"/>
                  </a:lnTo>
                  <a:lnTo>
                    <a:pt x="562" y="1037"/>
                  </a:lnTo>
                  <a:lnTo>
                    <a:pt x="549" y="1045"/>
                  </a:lnTo>
                  <a:lnTo>
                    <a:pt x="536" y="1053"/>
                  </a:lnTo>
                  <a:lnTo>
                    <a:pt x="523" y="1062"/>
                  </a:lnTo>
                  <a:lnTo>
                    <a:pt x="509" y="1068"/>
                  </a:lnTo>
                  <a:lnTo>
                    <a:pt x="495" y="1075"/>
                  </a:lnTo>
                  <a:lnTo>
                    <a:pt x="480" y="1080"/>
                  </a:lnTo>
                  <a:lnTo>
                    <a:pt x="465" y="1085"/>
                  </a:lnTo>
                  <a:lnTo>
                    <a:pt x="450" y="1089"/>
                  </a:lnTo>
                  <a:lnTo>
                    <a:pt x="435" y="1093"/>
                  </a:lnTo>
                  <a:lnTo>
                    <a:pt x="419" y="1096"/>
                  </a:lnTo>
                  <a:lnTo>
                    <a:pt x="403" y="1099"/>
                  </a:lnTo>
                  <a:lnTo>
                    <a:pt x="387" y="1100"/>
                  </a:lnTo>
                  <a:lnTo>
                    <a:pt x="370" y="1101"/>
                  </a:lnTo>
                  <a:lnTo>
                    <a:pt x="354" y="1102"/>
                  </a:lnTo>
                  <a:lnTo>
                    <a:pt x="354" y="1102"/>
                  </a:lnTo>
                  <a:lnTo>
                    <a:pt x="329" y="1101"/>
                  </a:lnTo>
                  <a:lnTo>
                    <a:pt x="307" y="1099"/>
                  </a:lnTo>
                  <a:lnTo>
                    <a:pt x="286" y="1095"/>
                  </a:lnTo>
                  <a:lnTo>
                    <a:pt x="264" y="1091"/>
                  </a:lnTo>
                  <a:lnTo>
                    <a:pt x="245" y="1086"/>
                  </a:lnTo>
                  <a:lnTo>
                    <a:pt x="225" y="1080"/>
                  </a:lnTo>
                  <a:lnTo>
                    <a:pt x="208" y="1073"/>
                  </a:lnTo>
                  <a:lnTo>
                    <a:pt x="190" y="1067"/>
                  </a:lnTo>
                  <a:lnTo>
                    <a:pt x="160" y="1052"/>
                  </a:lnTo>
                  <a:lnTo>
                    <a:pt x="131" y="1039"/>
                  </a:lnTo>
                  <a:lnTo>
                    <a:pt x="107" y="1028"/>
                  </a:lnTo>
                  <a:lnTo>
                    <a:pt x="95" y="1024"/>
                  </a:lnTo>
                  <a:lnTo>
                    <a:pt x="85" y="1021"/>
                  </a:lnTo>
                  <a:lnTo>
                    <a:pt x="85" y="1021"/>
                  </a:lnTo>
                  <a:lnTo>
                    <a:pt x="77" y="1028"/>
                  </a:lnTo>
                  <a:lnTo>
                    <a:pt x="70" y="1036"/>
                  </a:lnTo>
                  <a:lnTo>
                    <a:pt x="62" y="1044"/>
                  </a:lnTo>
                  <a:lnTo>
                    <a:pt x="55" y="1053"/>
                  </a:lnTo>
                  <a:lnTo>
                    <a:pt x="49" y="1065"/>
                  </a:lnTo>
                  <a:lnTo>
                    <a:pt x="43" y="1076"/>
                  </a:lnTo>
                  <a:lnTo>
                    <a:pt x="38" y="1088"/>
                  </a:lnTo>
                  <a:lnTo>
                    <a:pt x="35" y="1102"/>
                  </a:lnTo>
                  <a:lnTo>
                    <a:pt x="0" y="1102"/>
                  </a:lnTo>
                  <a:lnTo>
                    <a:pt x="0" y="7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1" name="Freeform 24"/>
            <p:cNvSpPr>
              <a:spLocks noEditPoints="1"/>
            </p:cNvSpPr>
            <p:nvPr userDrawn="1"/>
          </p:nvSpPr>
          <p:spPr bwMode="auto">
            <a:xfrm>
              <a:off x="7310683" y="898693"/>
              <a:ext cx="133350" cy="136525"/>
            </a:xfrm>
            <a:custGeom>
              <a:avLst/>
              <a:gdLst>
                <a:gd name="T0" fmla="*/ 49 w 1009"/>
                <a:gd name="T1" fmla="*/ 997 h 1035"/>
                <a:gd name="T2" fmla="*/ 115 w 1009"/>
                <a:gd name="T3" fmla="*/ 981 h 1035"/>
                <a:gd name="T4" fmla="*/ 136 w 1009"/>
                <a:gd name="T5" fmla="*/ 962 h 1035"/>
                <a:gd name="T6" fmla="*/ 155 w 1009"/>
                <a:gd name="T7" fmla="*/ 920 h 1035"/>
                <a:gd name="T8" fmla="*/ 163 w 1009"/>
                <a:gd name="T9" fmla="*/ 827 h 1035"/>
                <a:gd name="T10" fmla="*/ 163 w 1009"/>
                <a:gd name="T11" fmla="*/ 206 h 1035"/>
                <a:gd name="T12" fmla="*/ 155 w 1009"/>
                <a:gd name="T13" fmla="*/ 114 h 1035"/>
                <a:gd name="T14" fmla="*/ 136 w 1009"/>
                <a:gd name="T15" fmla="*/ 72 h 1035"/>
                <a:gd name="T16" fmla="*/ 115 w 1009"/>
                <a:gd name="T17" fmla="*/ 54 h 1035"/>
                <a:gd name="T18" fmla="*/ 49 w 1009"/>
                <a:gd name="T19" fmla="*/ 38 h 1035"/>
                <a:gd name="T20" fmla="*/ 456 w 1009"/>
                <a:gd name="T21" fmla="*/ 0 h 1035"/>
                <a:gd name="T22" fmla="*/ 520 w 1009"/>
                <a:gd name="T23" fmla="*/ 3 h 1035"/>
                <a:gd name="T24" fmla="*/ 597 w 1009"/>
                <a:gd name="T25" fmla="*/ 17 h 1035"/>
                <a:gd name="T26" fmla="*/ 663 w 1009"/>
                <a:gd name="T27" fmla="*/ 42 h 1035"/>
                <a:gd name="T28" fmla="*/ 718 w 1009"/>
                <a:gd name="T29" fmla="*/ 76 h 1035"/>
                <a:gd name="T30" fmla="*/ 763 w 1009"/>
                <a:gd name="T31" fmla="*/ 118 h 1035"/>
                <a:gd name="T32" fmla="*/ 796 w 1009"/>
                <a:gd name="T33" fmla="*/ 166 h 1035"/>
                <a:gd name="T34" fmla="*/ 817 w 1009"/>
                <a:gd name="T35" fmla="*/ 219 h 1035"/>
                <a:gd name="T36" fmla="*/ 826 w 1009"/>
                <a:gd name="T37" fmla="*/ 276 h 1035"/>
                <a:gd name="T38" fmla="*/ 825 w 1009"/>
                <a:gd name="T39" fmla="*/ 319 h 1035"/>
                <a:gd name="T40" fmla="*/ 815 w 1009"/>
                <a:gd name="T41" fmla="*/ 372 h 1035"/>
                <a:gd name="T42" fmla="*/ 794 w 1009"/>
                <a:gd name="T43" fmla="*/ 421 h 1035"/>
                <a:gd name="T44" fmla="*/ 764 w 1009"/>
                <a:gd name="T45" fmla="*/ 465 h 1035"/>
                <a:gd name="T46" fmla="*/ 726 w 1009"/>
                <a:gd name="T47" fmla="*/ 503 h 1035"/>
                <a:gd name="T48" fmla="*/ 677 w 1009"/>
                <a:gd name="T49" fmla="*/ 535 h 1035"/>
                <a:gd name="T50" fmla="*/ 620 w 1009"/>
                <a:gd name="T51" fmla="*/ 559 h 1035"/>
                <a:gd name="T52" fmla="*/ 555 w 1009"/>
                <a:gd name="T53" fmla="*/ 576 h 1035"/>
                <a:gd name="T54" fmla="*/ 689 w 1009"/>
                <a:gd name="T55" fmla="*/ 779 h 1035"/>
                <a:gd name="T56" fmla="*/ 767 w 1009"/>
                <a:gd name="T57" fmla="*/ 863 h 1035"/>
                <a:gd name="T58" fmla="*/ 848 w 1009"/>
                <a:gd name="T59" fmla="*/ 929 h 1035"/>
                <a:gd name="T60" fmla="*/ 930 w 1009"/>
                <a:gd name="T61" fmla="*/ 977 h 1035"/>
                <a:gd name="T62" fmla="*/ 1009 w 1009"/>
                <a:gd name="T63" fmla="*/ 999 h 1035"/>
                <a:gd name="T64" fmla="*/ 302 w 1009"/>
                <a:gd name="T65" fmla="*/ 581 h 1035"/>
                <a:gd name="T66" fmla="*/ 303 w 1009"/>
                <a:gd name="T67" fmla="*/ 855 h 1035"/>
                <a:gd name="T68" fmla="*/ 316 w 1009"/>
                <a:gd name="T69" fmla="*/ 937 h 1035"/>
                <a:gd name="T70" fmla="*/ 335 w 1009"/>
                <a:gd name="T71" fmla="*/ 967 h 1035"/>
                <a:gd name="T72" fmla="*/ 365 w 1009"/>
                <a:gd name="T73" fmla="*/ 987 h 1035"/>
                <a:gd name="T74" fmla="*/ 440 w 1009"/>
                <a:gd name="T75" fmla="*/ 998 h 1035"/>
                <a:gd name="T76" fmla="*/ 0 w 1009"/>
                <a:gd name="T77" fmla="*/ 999 h 1035"/>
                <a:gd name="T78" fmla="*/ 494 w 1009"/>
                <a:gd name="T79" fmla="*/ 516 h 1035"/>
                <a:gd name="T80" fmla="*/ 541 w 1009"/>
                <a:gd name="T81" fmla="*/ 505 h 1035"/>
                <a:gd name="T82" fmla="*/ 580 w 1009"/>
                <a:gd name="T83" fmla="*/ 486 h 1035"/>
                <a:gd name="T84" fmla="*/ 633 w 1009"/>
                <a:gd name="T85" fmla="*/ 437 h 1035"/>
                <a:gd name="T86" fmla="*/ 665 w 1009"/>
                <a:gd name="T87" fmla="*/ 359 h 1035"/>
                <a:gd name="T88" fmla="*/ 672 w 1009"/>
                <a:gd name="T89" fmla="*/ 291 h 1035"/>
                <a:gd name="T90" fmla="*/ 660 w 1009"/>
                <a:gd name="T91" fmla="*/ 204 h 1035"/>
                <a:gd name="T92" fmla="*/ 619 w 1009"/>
                <a:gd name="T93" fmla="*/ 131 h 1035"/>
                <a:gd name="T94" fmla="*/ 571 w 1009"/>
                <a:gd name="T95" fmla="*/ 91 h 1035"/>
                <a:gd name="T96" fmla="*/ 529 w 1009"/>
                <a:gd name="T97" fmla="*/ 74 h 1035"/>
                <a:gd name="T98" fmla="*/ 481 w 1009"/>
                <a:gd name="T99" fmla="*/ 65 h 1035"/>
                <a:gd name="T100" fmla="*/ 302 w 1009"/>
                <a:gd name="T101" fmla="*/ 51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9" h="1035">
                  <a:moveTo>
                    <a:pt x="0" y="999"/>
                  </a:moveTo>
                  <a:lnTo>
                    <a:pt x="0" y="999"/>
                  </a:lnTo>
                  <a:lnTo>
                    <a:pt x="25" y="998"/>
                  </a:lnTo>
                  <a:lnTo>
                    <a:pt x="49" y="997"/>
                  </a:lnTo>
                  <a:lnTo>
                    <a:pt x="68" y="995"/>
                  </a:lnTo>
                  <a:lnTo>
                    <a:pt x="87" y="991"/>
                  </a:lnTo>
                  <a:lnTo>
                    <a:pt x="102" y="987"/>
                  </a:lnTo>
                  <a:lnTo>
                    <a:pt x="115" y="981"/>
                  </a:lnTo>
                  <a:lnTo>
                    <a:pt x="120" y="977"/>
                  </a:lnTo>
                  <a:lnTo>
                    <a:pt x="126" y="972"/>
                  </a:lnTo>
                  <a:lnTo>
                    <a:pt x="132" y="967"/>
                  </a:lnTo>
                  <a:lnTo>
                    <a:pt x="136" y="962"/>
                  </a:lnTo>
                  <a:lnTo>
                    <a:pt x="140" y="957"/>
                  </a:lnTo>
                  <a:lnTo>
                    <a:pt x="144" y="951"/>
                  </a:lnTo>
                  <a:lnTo>
                    <a:pt x="150" y="937"/>
                  </a:lnTo>
                  <a:lnTo>
                    <a:pt x="155" y="920"/>
                  </a:lnTo>
                  <a:lnTo>
                    <a:pt x="158" y="901"/>
                  </a:lnTo>
                  <a:lnTo>
                    <a:pt x="161" y="879"/>
                  </a:lnTo>
                  <a:lnTo>
                    <a:pt x="163" y="855"/>
                  </a:lnTo>
                  <a:lnTo>
                    <a:pt x="163" y="827"/>
                  </a:lnTo>
                  <a:lnTo>
                    <a:pt x="164" y="797"/>
                  </a:lnTo>
                  <a:lnTo>
                    <a:pt x="164" y="236"/>
                  </a:lnTo>
                  <a:lnTo>
                    <a:pt x="164" y="236"/>
                  </a:lnTo>
                  <a:lnTo>
                    <a:pt x="163" y="206"/>
                  </a:lnTo>
                  <a:lnTo>
                    <a:pt x="163" y="178"/>
                  </a:lnTo>
                  <a:lnTo>
                    <a:pt x="161" y="153"/>
                  </a:lnTo>
                  <a:lnTo>
                    <a:pt x="158" y="132"/>
                  </a:lnTo>
                  <a:lnTo>
                    <a:pt x="155" y="114"/>
                  </a:lnTo>
                  <a:lnTo>
                    <a:pt x="150" y="97"/>
                  </a:lnTo>
                  <a:lnTo>
                    <a:pt x="144" y="83"/>
                  </a:lnTo>
                  <a:lnTo>
                    <a:pt x="140" y="77"/>
                  </a:lnTo>
                  <a:lnTo>
                    <a:pt x="136" y="72"/>
                  </a:lnTo>
                  <a:lnTo>
                    <a:pt x="132" y="67"/>
                  </a:lnTo>
                  <a:lnTo>
                    <a:pt x="126" y="61"/>
                  </a:lnTo>
                  <a:lnTo>
                    <a:pt x="120" y="57"/>
                  </a:lnTo>
                  <a:lnTo>
                    <a:pt x="115" y="54"/>
                  </a:lnTo>
                  <a:lnTo>
                    <a:pt x="102" y="48"/>
                  </a:lnTo>
                  <a:lnTo>
                    <a:pt x="87" y="43"/>
                  </a:lnTo>
                  <a:lnTo>
                    <a:pt x="68" y="40"/>
                  </a:lnTo>
                  <a:lnTo>
                    <a:pt x="49" y="38"/>
                  </a:lnTo>
                  <a:lnTo>
                    <a:pt x="25" y="37"/>
                  </a:lnTo>
                  <a:lnTo>
                    <a:pt x="0" y="36"/>
                  </a:lnTo>
                  <a:lnTo>
                    <a:pt x="0" y="0"/>
                  </a:lnTo>
                  <a:lnTo>
                    <a:pt x="456" y="0"/>
                  </a:lnTo>
                  <a:lnTo>
                    <a:pt x="456" y="0"/>
                  </a:lnTo>
                  <a:lnTo>
                    <a:pt x="478" y="0"/>
                  </a:lnTo>
                  <a:lnTo>
                    <a:pt x="500" y="1"/>
                  </a:lnTo>
                  <a:lnTo>
                    <a:pt x="520" y="3"/>
                  </a:lnTo>
                  <a:lnTo>
                    <a:pt x="541" y="6"/>
                  </a:lnTo>
                  <a:lnTo>
                    <a:pt x="560" y="9"/>
                  </a:lnTo>
                  <a:lnTo>
                    <a:pt x="578" y="13"/>
                  </a:lnTo>
                  <a:lnTo>
                    <a:pt x="597" y="17"/>
                  </a:lnTo>
                  <a:lnTo>
                    <a:pt x="614" y="23"/>
                  </a:lnTo>
                  <a:lnTo>
                    <a:pt x="632" y="29"/>
                  </a:lnTo>
                  <a:lnTo>
                    <a:pt x="648" y="35"/>
                  </a:lnTo>
                  <a:lnTo>
                    <a:pt x="663" y="42"/>
                  </a:lnTo>
                  <a:lnTo>
                    <a:pt x="679" y="50"/>
                  </a:lnTo>
                  <a:lnTo>
                    <a:pt x="693" y="58"/>
                  </a:lnTo>
                  <a:lnTo>
                    <a:pt x="706" y="67"/>
                  </a:lnTo>
                  <a:lnTo>
                    <a:pt x="718" y="76"/>
                  </a:lnTo>
                  <a:lnTo>
                    <a:pt x="731" y="85"/>
                  </a:lnTo>
                  <a:lnTo>
                    <a:pt x="742" y="95"/>
                  </a:lnTo>
                  <a:lnTo>
                    <a:pt x="753" y="106"/>
                  </a:lnTo>
                  <a:lnTo>
                    <a:pt x="763" y="118"/>
                  </a:lnTo>
                  <a:lnTo>
                    <a:pt x="773" y="129"/>
                  </a:lnTo>
                  <a:lnTo>
                    <a:pt x="781" y="140"/>
                  </a:lnTo>
                  <a:lnTo>
                    <a:pt x="789" y="152"/>
                  </a:lnTo>
                  <a:lnTo>
                    <a:pt x="796" y="166"/>
                  </a:lnTo>
                  <a:lnTo>
                    <a:pt x="802" y="178"/>
                  </a:lnTo>
                  <a:lnTo>
                    <a:pt x="807" y="191"/>
                  </a:lnTo>
                  <a:lnTo>
                    <a:pt x="813" y="205"/>
                  </a:lnTo>
                  <a:lnTo>
                    <a:pt x="817" y="219"/>
                  </a:lnTo>
                  <a:lnTo>
                    <a:pt x="821" y="233"/>
                  </a:lnTo>
                  <a:lnTo>
                    <a:pt x="823" y="248"/>
                  </a:lnTo>
                  <a:lnTo>
                    <a:pt x="825" y="262"/>
                  </a:lnTo>
                  <a:lnTo>
                    <a:pt x="826" y="276"/>
                  </a:lnTo>
                  <a:lnTo>
                    <a:pt x="827" y="291"/>
                  </a:lnTo>
                  <a:lnTo>
                    <a:pt x="827" y="291"/>
                  </a:lnTo>
                  <a:lnTo>
                    <a:pt x="826" y="306"/>
                  </a:lnTo>
                  <a:lnTo>
                    <a:pt x="825" y="319"/>
                  </a:lnTo>
                  <a:lnTo>
                    <a:pt x="824" y="332"/>
                  </a:lnTo>
                  <a:lnTo>
                    <a:pt x="822" y="346"/>
                  </a:lnTo>
                  <a:lnTo>
                    <a:pt x="819" y="359"/>
                  </a:lnTo>
                  <a:lnTo>
                    <a:pt x="815" y="372"/>
                  </a:lnTo>
                  <a:lnTo>
                    <a:pt x="810" y="385"/>
                  </a:lnTo>
                  <a:lnTo>
                    <a:pt x="805" y="397"/>
                  </a:lnTo>
                  <a:lnTo>
                    <a:pt x="800" y="409"/>
                  </a:lnTo>
                  <a:lnTo>
                    <a:pt x="794" y="421"/>
                  </a:lnTo>
                  <a:lnTo>
                    <a:pt x="788" y="433"/>
                  </a:lnTo>
                  <a:lnTo>
                    <a:pt x="781" y="444"/>
                  </a:lnTo>
                  <a:lnTo>
                    <a:pt x="773" y="454"/>
                  </a:lnTo>
                  <a:lnTo>
                    <a:pt x="764" y="465"/>
                  </a:lnTo>
                  <a:lnTo>
                    <a:pt x="755" y="475"/>
                  </a:lnTo>
                  <a:lnTo>
                    <a:pt x="746" y="485"/>
                  </a:lnTo>
                  <a:lnTo>
                    <a:pt x="736" y="494"/>
                  </a:lnTo>
                  <a:lnTo>
                    <a:pt x="726" y="503"/>
                  </a:lnTo>
                  <a:lnTo>
                    <a:pt x="714" y="511"/>
                  </a:lnTo>
                  <a:lnTo>
                    <a:pt x="702" y="519"/>
                  </a:lnTo>
                  <a:lnTo>
                    <a:pt x="690" y="528"/>
                  </a:lnTo>
                  <a:lnTo>
                    <a:pt x="677" y="535"/>
                  </a:lnTo>
                  <a:lnTo>
                    <a:pt x="663" y="542"/>
                  </a:lnTo>
                  <a:lnTo>
                    <a:pt x="650" y="548"/>
                  </a:lnTo>
                  <a:lnTo>
                    <a:pt x="635" y="554"/>
                  </a:lnTo>
                  <a:lnTo>
                    <a:pt x="620" y="559"/>
                  </a:lnTo>
                  <a:lnTo>
                    <a:pt x="605" y="564"/>
                  </a:lnTo>
                  <a:lnTo>
                    <a:pt x="589" y="569"/>
                  </a:lnTo>
                  <a:lnTo>
                    <a:pt x="572" y="573"/>
                  </a:lnTo>
                  <a:lnTo>
                    <a:pt x="555" y="576"/>
                  </a:lnTo>
                  <a:lnTo>
                    <a:pt x="537" y="579"/>
                  </a:lnTo>
                  <a:lnTo>
                    <a:pt x="519" y="581"/>
                  </a:lnTo>
                  <a:lnTo>
                    <a:pt x="689" y="779"/>
                  </a:lnTo>
                  <a:lnTo>
                    <a:pt x="689" y="779"/>
                  </a:lnTo>
                  <a:lnTo>
                    <a:pt x="707" y="802"/>
                  </a:lnTo>
                  <a:lnTo>
                    <a:pt x="728" y="823"/>
                  </a:lnTo>
                  <a:lnTo>
                    <a:pt x="747" y="844"/>
                  </a:lnTo>
                  <a:lnTo>
                    <a:pt x="767" y="863"/>
                  </a:lnTo>
                  <a:lnTo>
                    <a:pt x="787" y="881"/>
                  </a:lnTo>
                  <a:lnTo>
                    <a:pt x="807" y="899"/>
                  </a:lnTo>
                  <a:lnTo>
                    <a:pt x="828" y="915"/>
                  </a:lnTo>
                  <a:lnTo>
                    <a:pt x="848" y="929"/>
                  </a:lnTo>
                  <a:lnTo>
                    <a:pt x="869" y="944"/>
                  </a:lnTo>
                  <a:lnTo>
                    <a:pt x="889" y="956"/>
                  </a:lnTo>
                  <a:lnTo>
                    <a:pt x="910" y="966"/>
                  </a:lnTo>
                  <a:lnTo>
                    <a:pt x="930" y="977"/>
                  </a:lnTo>
                  <a:lnTo>
                    <a:pt x="950" y="985"/>
                  </a:lnTo>
                  <a:lnTo>
                    <a:pt x="970" y="991"/>
                  </a:lnTo>
                  <a:lnTo>
                    <a:pt x="989" y="996"/>
                  </a:lnTo>
                  <a:lnTo>
                    <a:pt x="1009" y="999"/>
                  </a:lnTo>
                  <a:lnTo>
                    <a:pt x="1009" y="1035"/>
                  </a:lnTo>
                  <a:lnTo>
                    <a:pt x="725" y="1035"/>
                  </a:lnTo>
                  <a:lnTo>
                    <a:pt x="383" y="581"/>
                  </a:lnTo>
                  <a:lnTo>
                    <a:pt x="302" y="581"/>
                  </a:lnTo>
                  <a:lnTo>
                    <a:pt x="302" y="797"/>
                  </a:lnTo>
                  <a:lnTo>
                    <a:pt x="302" y="797"/>
                  </a:lnTo>
                  <a:lnTo>
                    <a:pt x="302" y="827"/>
                  </a:lnTo>
                  <a:lnTo>
                    <a:pt x="303" y="855"/>
                  </a:lnTo>
                  <a:lnTo>
                    <a:pt x="304" y="879"/>
                  </a:lnTo>
                  <a:lnTo>
                    <a:pt x="307" y="901"/>
                  </a:lnTo>
                  <a:lnTo>
                    <a:pt x="312" y="920"/>
                  </a:lnTo>
                  <a:lnTo>
                    <a:pt x="316" y="937"/>
                  </a:lnTo>
                  <a:lnTo>
                    <a:pt x="323" y="951"/>
                  </a:lnTo>
                  <a:lnTo>
                    <a:pt x="326" y="957"/>
                  </a:lnTo>
                  <a:lnTo>
                    <a:pt x="330" y="962"/>
                  </a:lnTo>
                  <a:lnTo>
                    <a:pt x="335" y="967"/>
                  </a:lnTo>
                  <a:lnTo>
                    <a:pt x="340" y="972"/>
                  </a:lnTo>
                  <a:lnTo>
                    <a:pt x="345" y="977"/>
                  </a:lnTo>
                  <a:lnTo>
                    <a:pt x="351" y="981"/>
                  </a:lnTo>
                  <a:lnTo>
                    <a:pt x="365" y="987"/>
                  </a:lnTo>
                  <a:lnTo>
                    <a:pt x="380" y="991"/>
                  </a:lnTo>
                  <a:lnTo>
                    <a:pt x="397" y="995"/>
                  </a:lnTo>
                  <a:lnTo>
                    <a:pt x="418" y="997"/>
                  </a:lnTo>
                  <a:lnTo>
                    <a:pt x="440" y="998"/>
                  </a:lnTo>
                  <a:lnTo>
                    <a:pt x="466" y="999"/>
                  </a:lnTo>
                  <a:lnTo>
                    <a:pt x="466" y="1035"/>
                  </a:lnTo>
                  <a:lnTo>
                    <a:pt x="0" y="1035"/>
                  </a:lnTo>
                  <a:lnTo>
                    <a:pt x="0" y="999"/>
                  </a:lnTo>
                  <a:close/>
                  <a:moveTo>
                    <a:pt x="454" y="519"/>
                  </a:moveTo>
                  <a:lnTo>
                    <a:pt x="454" y="519"/>
                  </a:lnTo>
                  <a:lnTo>
                    <a:pt x="481" y="517"/>
                  </a:lnTo>
                  <a:lnTo>
                    <a:pt x="494" y="516"/>
                  </a:lnTo>
                  <a:lnTo>
                    <a:pt x="507" y="514"/>
                  </a:lnTo>
                  <a:lnTo>
                    <a:pt x="518" y="512"/>
                  </a:lnTo>
                  <a:lnTo>
                    <a:pt x="529" y="509"/>
                  </a:lnTo>
                  <a:lnTo>
                    <a:pt x="541" y="505"/>
                  </a:lnTo>
                  <a:lnTo>
                    <a:pt x="552" y="501"/>
                  </a:lnTo>
                  <a:lnTo>
                    <a:pt x="561" y="497"/>
                  </a:lnTo>
                  <a:lnTo>
                    <a:pt x="571" y="492"/>
                  </a:lnTo>
                  <a:lnTo>
                    <a:pt x="580" y="486"/>
                  </a:lnTo>
                  <a:lnTo>
                    <a:pt x="589" y="481"/>
                  </a:lnTo>
                  <a:lnTo>
                    <a:pt x="605" y="467"/>
                  </a:lnTo>
                  <a:lnTo>
                    <a:pt x="619" y="452"/>
                  </a:lnTo>
                  <a:lnTo>
                    <a:pt x="633" y="437"/>
                  </a:lnTo>
                  <a:lnTo>
                    <a:pt x="643" y="418"/>
                  </a:lnTo>
                  <a:lnTo>
                    <a:pt x="652" y="400"/>
                  </a:lnTo>
                  <a:lnTo>
                    <a:pt x="660" y="380"/>
                  </a:lnTo>
                  <a:lnTo>
                    <a:pt x="665" y="359"/>
                  </a:lnTo>
                  <a:lnTo>
                    <a:pt x="669" y="338"/>
                  </a:lnTo>
                  <a:lnTo>
                    <a:pt x="672" y="315"/>
                  </a:lnTo>
                  <a:lnTo>
                    <a:pt x="672" y="291"/>
                  </a:lnTo>
                  <a:lnTo>
                    <a:pt x="672" y="291"/>
                  </a:lnTo>
                  <a:lnTo>
                    <a:pt x="672" y="268"/>
                  </a:lnTo>
                  <a:lnTo>
                    <a:pt x="669" y="245"/>
                  </a:lnTo>
                  <a:lnTo>
                    <a:pt x="665" y="224"/>
                  </a:lnTo>
                  <a:lnTo>
                    <a:pt x="660" y="204"/>
                  </a:lnTo>
                  <a:lnTo>
                    <a:pt x="652" y="183"/>
                  </a:lnTo>
                  <a:lnTo>
                    <a:pt x="643" y="165"/>
                  </a:lnTo>
                  <a:lnTo>
                    <a:pt x="633" y="147"/>
                  </a:lnTo>
                  <a:lnTo>
                    <a:pt x="619" y="131"/>
                  </a:lnTo>
                  <a:lnTo>
                    <a:pt x="605" y="117"/>
                  </a:lnTo>
                  <a:lnTo>
                    <a:pt x="589" y="103"/>
                  </a:lnTo>
                  <a:lnTo>
                    <a:pt x="580" y="97"/>
                  </a:lnTo>
                  <a:lnTo>
                    <a:pt x="571" y="91"/>
                  </a:lnTo>
                  <a:lnTo>
                    <a:pt x="561" y="86"/>
                  </a:lnTo>
                  <a:lnTo>
                    <a:pt x="552" y="82"/>
                  </a:lnTo>
                  <a:lnTo>
                    <a:pt x="541" y="78"/>
                  </a:lnTo>
                  <a:lnTo>
                    <a:pt x="529" y="74"/>
                  </a:lnTo>
                  <a:lnTo>
                    <a:pt x="518" y="71"/>
                  </a:lnTo>
                  <a:lnTo>
                    <a:pt x="507" y="69"/>
                  </a:lnTo>
                  <a:lnTo>
                    <a:pt x="494" y="67"/>
                  </a:lnTo>
                  <a:lnTo>
                    <a:pt x="481" y="65"/>
                  </a:lnTo>
                  <a:lnTo>
                    <a:pt x="468" y="63"/>
                  </a:lnTo>
                  <a:lnTo>
                    <a:pt x="454" y="63"/>
                  </a:lnTo>
                  <a:lnTo>
                    <a:pt x="302" y="63"/>
                  </a:lnTo>
                  <a:lnTo>
                    <a:pt x="302" y="519"/>
                  </a:lnTo>
                  <a:lnTo>
                    <a:pt x="454" y="5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2" name="Freeform 25"/>
            <p:cNvSpPr>
              <a:spLocks noEditPoints="1"/>
            </p:cNvSpPr>
            <p:nvPr userDrawn="1"/>
          </p:nvSpPr>
          <p:spPr bwMode="auto">
            <a:xfrm>
              <a:off x="7451971" y="843129"/>
              <a:ext cx="157162" cy="192088"/>
            </a:xfrm>
            <a:custGeom>
              <a:avLst/>
              <a:gdLst>
                <a:gd name="T0" fmla="*/ 48 w 1195"/>
                <a:gd name="T1" fmla="*/ 1411 h 1449"/>
                <a:gd name="T2" fmla="*/ 115 w 1195"/>
                <a:gd name="T3" fmla="*/ 1397 h 1449"/>
                <a:gd name="T4" fmla="*/ 157 w 1195"/>
                <a:gd name="T5" fmla="*/ 1363 h 1449"/>
                <a:gd name="T6" fmla="*/ 188 w 1195"/>
                <a:gd name="T7" fmla="*/ 1304 h 1449"/>
                <a:gd name="T8" fmla="*/ 990 w 1195"/>
                <a:gd name="T9" fmla="*/ 1263 h 1449"/>
                <a:gd name="T10" fmla="*/ 1025 w 1195"/>
                <a:gd name="T11" fmla="*/ 1337 h 1449"/>
                <a:gd name="T12" fmla="*/ 1059 w 1195"/>
                <a:gd name="T13" fmla="*/ 1383 h 1449"/>
                <a:gd name="T14" fmla="*/ 1111 w 1195"/>
                <a:gd name="T15" fmla="*/ 1406 h 1449"/>
                <a:gd name="T16" fmla="*/ 1195 w 1195"/>
                <a:gd name="T17" fmla="*/ 1413 h 1449"/>
                <a:gd name="T18" fmla="*/ 718 w 1195"/>
                <a:gd name="T19" fmla="*/ 1413 h 1449"/>
                <a:gd name="T20" fmla="*/ 805 w 1195"/>
                <a:gd name="T21" fmla="*/ 1406 h 1449"/>
                <a:gd name="T22" fmla="*/ 854 w 1195"/>
                <a:gd name="T23" fmla="*/ 1382 h 1449"/>
                <a:gd name="T24" fmla="*/ 868 w 1195"/>
                <a:gd name="T25" fmla="*/ 1342 h 1449"/>
                <a:gd name="T26" fmla="*/ 852 w 1195"/>
                <a:gd name="T27" fmla="*/ 1281 h 1449"/>
                <a:gd name="T28" fmla="*/ 269 w 1195"/>
                <a:gd name="T29" fmla="*/ 1281 h 1449"/>
                <a:gd name="T30" fmla="*/ 253 w 1195"/>
                <a:gd name="T31" fmla="*/ 1341 h 1449"/>
                <a:gd name="T32" fmla="*/ 267 w 1195"/>
                <a:gd name="T33" fmla="*/ 1382 h 1449"/>
                <a:gd name="T34" fmla="*/ 316 w 1195"/>
                <a:gd name="T35" fmla="*/ 1405 h 1449"/>
                <a:gd name="T36" fmla="*/ 404 w 1195"/>
                <a:gd name="T37" fmla="*/ 1413 h 1449"/>
                <a:gd name="T38" fmla="*/ 740 w 1195"/>
                <a:gd name="T39" fmla="*/ 1027 h 1449"/>
                <a:gd name="T40" fmla="*/ 450 w 1195"/>
                <a:gd name="T41" fmla="*/ 141 h 1449"/>
                <a:gd name="T42" fmla="*/ 456 w 1195"/>
                <a:gd name="T43" fmla="*/ 99 h 1449"/>
                <a:gd name="T44" fmla="*/ 482 w 1195"/>
                <a:gd name="T45" fmla="*/ 51 h 1449"/>
                <a:gd name="T46" fmla="*/ 524 w 1195"/>
                <a:gd name="T47" fmla="*/ 17 h 1449"/>
                <a:gd name="T48" fmla="*/ 577 w 1195"/>
                <a:gd name="T49" fmla="*/ 1 h 1449"/>
                <a:gd name="T50" fmla="*/ 621 w 1195"/>
                <a:gd name="T51" fmla="*/ 3 h 1449"/>
                <a:gd name="T52" fmla="*/ 672 w 1195"/>
                <a:gd name="T53" fmla="*/ 25 h 1449"/>
                <a:gd name="T54" fmla="*/ 711 w 1195"/>
                <a:gd name="T55" fmla="*/ 62 h 1449"/>
                <a:gd name="T56" fmla="*/ 732 w 1195"/>
                <a:gd name="T57" fmla="*/ 112 h 1449"/>
                <a:gd name="T58" fmla="*/ 734 w 1195"/>
                <a:gd name="T59" fmla="*/ 156 h 1449"/>
                <a:gd name="T60" fmla="*/ 718 w 1195"/>
                <a:gd name="T61" fmla="*/ 210 h 1449"/>
                <a:gd name="T62" fmla="*/ 683 w 1195"/>
                <a:gd name="T63" fmla="*/ 252 h 1449"/>
                <a:gd name="T64" fmla="*/ 634 w 1195"/>
                <a:gd name="T65" fmla="*/ 278 h 1449"/>
                <a:gd name="T66" fmla="*/ 591 w 1195"/>
                <a:gd name="T67" fmla="*/ 284 h 1449"/>
                <a:gd name="T68" fmla="*/ 536 w 1195"/>
                <a:gd name="T69" fmla="*/ 273 h 1449"/>
                <a:gd name="T70" fmla="*/ 491 w 1195"/>
                <a:gd name="T71" fmla="*/ 242 h 1449"/>
                <a:gd name="T72" fmla="*/ 461 w 1195"/>
                <a:gd name="T73" fmla="*/ 197 h 1449"/>
                <a:gd name="T74" fmla="*/ 450 w 1195"/>
                <a:gd name="T75" fmla="*/ 141 h 1449"/>
                <a:gd name="T76" fmla="*/ 671 w 1195"/>
                <a:gd name="T77" fmla="*/ 133 h 1449"/>
                <a:gd name="T78" fmla="*/ 662 w 1195"/>
                <a:gd name="T79" fmla="*/ 104 h 1449"/>
                <a:gd name="T80" fmla="*/ 642 w 1195"/>
                <a:gd name="T81" fmla="*/ 82 h 1449"/>
                <a:gd name="T82" fmla="*/ 615 w 1195"/>
                <a:gd name="T83" fmla="*/ 67 h 1449"/>
                <a:gd name="T84" fmla="*/ 591 w 1195"/>
                <a:gd name="T85" fmla="*/ 63 h 1449"/>
                <a:gd name="T86" fmla="*/ 562 w 1195"/>
                <a:gd name="T87" fmla="*/ 70 h 1449"/>
                <a:gd name="T88" fmla="*/ 536 w 1195"/>
                <a:gd name="T89" fmla="*/ 86 h 1449"/>
                <a:gd name="T90" fmla="*/ 519 w 1195"/>
                <a:gd name="T91" fmla="*/ 111 h 1449"/>
                <a:gd name="T92" fmla="*/ 512 w 1195"/>
                <a:gd name="T93" fmla="*/ 141 h 1449"/>
                <a:gd name="T94" fmla="*/ 516 w 1195"/>
                <a:gd name="T95" fmla="*/ 165 h 1449"/>
                <a:gd name="T96" fmla="*/ 531 w 1195"/>
                <a:gd name="T97" fmla="*/ 191 h 1449"/>
                <a:gd name="T98" fmla="*/ 554 w 1195"/>
                <a:gd name="T99" fmla="*/ 211 h 1449"/>
                <a:gd name="T100" fmla="*/ 584 w 1195"/>
                <a:gd name="T101" fmla="*/ 220 h 1449"/>
                <a:gd name="T102" fmla="*/ 608 w 1195"/>
                <a:gd name="T103" fmla="*/ 219 h 1449"/>
                <a:gd name="T104" fmla="*/ 636 w 1195"/>
                <a:gd name="T105" fmla="*/ 207 h 1449"/>
                <a:gd name="T106" fmla="*/ 658 w 1195"/>
                <a:gd name="T107" fmla="*/ 185 h 1449"/>
                <a:gd name="T108" fmla="*/ 669 w 1195"/>
                <a:gd name="T109" fmla="*/ 157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95" h="1449">
                  <a:moveTo>
                    <a:pt x="0" y="1413"/>
                  </a:moveTo>
                  <a:lnTo>
                    <a:pt x="0" y="1413"/>
                  </a:lnTo>
                  <a:lnTo>
                    <a:pt x="26" y="1412"/>
                  </a:lnTo>
                  <a:lnTo>
                    <a:pt x="48" y="1411"/>
                  </a:lnTo>
                  <a:lnTo>
                    <a:pt x="69" y="1409"/>
                  </a:lnTo>
                  <a:lnTo>
                    <a:pt x="86" y="1406"/>
                  </a:lnTo>
                  <a:lnTo>
                    <a:pt x="101" y="1402"/>
                  </a:lnTo>
                  <a:lnTo>
                    <a:pt x="115" y="1397"/>
                  </a:lnTo>
                  <a:lnTo>
                    <a:pt x="127" y="1391"/>
                  </a:lnTo>
                  <a:lnTo>
                    <a:pt x="138" y="1383"/>
                  </a:lnTo>
                  <a:lnTo>
                    <a:pt x="147" y="1374"/>
                  </a:lnTo>
                  <a:lnTo>
                    <a:pt x="157" y="1363"/>
                  </a:lnTo>
                  <a:lnTo>
                    <a:pt x="165" y="1351"/>
                  </a:lnTo>
                  <a:lnTo>
                    <a:pt x="172" y="1337"/>
                  </a:lnTo>
                  <a:lnTo>
                    <a:pt x="180" y="1321"/>
                  </a:lnTo>
                  <a:lnTo>
                    <a:pt x="188" y="1304"/>
                  </a:lnTo>
                  <a:lnTo>
                    <a:pt x="207" y="1263"/>
                  </a:lnTo>
                  <a:lnTo>
                    <a:pt x="586" y="384"/>
                  </a:lnTo>
                  <a:lnTo>
                    <a:pt x="609" y="384"/>
                  </a:lnTo>
                  <a:lnTo>
                    <a:pt x="990" y="1263"/>
                  </a:lnTo>
                  <a:lnTo>
                    <a:pt x="990" y="1263"/>
                  </a:lnTo>
                  <a:lnTo>
                    <a:pt x="1008" y="1304"/>
                  </a:lnTo>
                  <a:lnTo>
                    <a:pt x="1017" y="1321"/>
                  </a:lnTo>
                  <a:lnTo>
                    <a:pt x="1025" y="1337"/>
                  </a:lnTo>
                  <a:lnTo>
                    <a:pt x="1033" y="1351"/>
                  </a:lnTo>
                  <a:lnTo>
                    <a:pt x="1041" y="1363"/>
                  </a:lnTo>
                  <a:lnTo>
                    <a:pt x="1049" y="1374"/>
                  </a:lnTo>
                  <a:lnTo>
                    <a:pt x="1059" y="1383"/>
                  </a:lnTo>
                  <a:lnTo>
                    <a:pt x="1070" y="1391"/>
                  </a:lnTo>
                  <a:lnTo>
                    <a:pt x="1082" y="1397"/>
                  </a:lnTo>
                  <a:lnTo>
                    <a:pt x="1095" y="1402"/>
                  </a:lnTo>
                  <a:lnTo>
                    <a:pt x="1111" y="1406"/>
                  </a:lnTo>
                  <a:lnTo>
                    <a:pt x="1128" y="1409"/>
                  </a:lnTo>
                  <a:lnTo>
                    <a:pt x="1147" y="1411"/>
                  </a:lnTo>
                  <a:lnTo>
                    <a:pt x="1170" y="1412"/>
                  </a:lnTo>
                  <a:lnTo>
                    <a:pt x="1195" y="1413"/>
                  </a:lnTo>
                  <a:lnTo>
                    <a:pt x="1195" y="1449"/>
                  </a:lnTo>
                  <a:lnTo>
                    <a:pt x="718" y="1449"/>
                  </a:lnTo>
                  <a:lnTo>
                    <a:pt x="718" y="1413"/>
                  </a:lnTo>
                  <a:lnTo>
                    <a:pt x="718" y="1413"/>
                  </a:lnTo>
                  <a:lnTo>
                    <a:pt x="744" y="1412"/>
                  </a:lnTo>
                  <a:lnTo>
                    <a:pt x="766" y="1411"/>
                  </a:lnTo>
                  <a:lnTo>
                    <a:pt x="786" y="1409"/>
                  </a:lnTo>
                  <a:lnTo>
                    <a:pt x="805" y="1406"/>
                  </a:lnTo>
                  <a:lnTo>
                    <a:pt x="820" y="1402"/>
                  </a:lnTo>
                  <a:lnTo>
                    <a:pt x="834" y="1397"/>
                  </a:lnTo>
                  <a:lnTo>
                    <a:pt x="845" y="1390"/>
                  </a:lnTo>
                  <a:lnTo>
                    <a:pt x="854" y="1382"/>
                  </a:lnTo>
                  <a:lnTo>
                    <a:pt x="861" y="1374"/>
                  </a:lnTo>
                  <a:lnTo>
                    <a:pt x="865" y="1365"/>
                  </a:lnTo>
                  <a:lnTo>
                    <a:pt x="868" y="1354"/>
                  </a:lnTo>
                  <a:lnTo>
                    <a:pt x="868" y="1342"/>
                  </a:lnTo>
                  <a:lnTo>
                    <a:pt x="867" y="1329"/>
                  </a:lnTo>
                  <a:lnTo>
                    <a:pt x="864" y="1315"/>
                  </a:lnTo>
                  <a:lnTo>
                    <a:pt x="859" y="1299"/>
                  </a:lnTo>
                  <a:lnTo>
                    <a:pt x="852" y="1281"/>
                  </a:lnTo>
                  <a:lnTo>
                    <a:pt x="769" y="1090"/>
                  </a:lnTo>
                  <a:lnTo>
                    <a:pt x="352" y="1090"/>
                  </a:lnTo>
                  <a:lnTo>
                    <a:pt x="269" y="1281"/>
                  </a:lnTo>
                  <a:lnTo>
                    <a:pt x="269" y="1281"/>
                  </a:lnTo>
                  <a:lnTo>
                    <a:pt x="262" y="1299"/>
                  </a:lnTo>
                  <a:lnTo>
                    <a:pt x="257" y="1314"/>
                  </a:lnTo>
                  <a:lnTo>
                    <a:pt x="254" y="1328"/>
                  </a:lnTo>
                  <a:lnTo>
                    <a:pt x="253" y="1341"/>
                  </a:lnTo>
                  <a:lnTo>
                    <a:pt x="253" y="1353"/>
                  </a:lnTo>
                  <a:lnTo>
                    <a:pt x="256" y="1364"/>
                  </a:lnTo>
                  <a:lnTo>
                    <a:pt x="260" y="1373"/>
                  </a:lnTo>
                  <a:lnTo>
                    <a:pt x="267" y="1382"/>
                  </a:lnTo>
                  <a:lnTo>
                    <a:pt x="276" y="1390"/>
                  </a:lnTo>
                  <a:lnTo>
                    <a:pt x="287" y="1396"/>
                  </a:lnTo>
                  <a:lnTo>
                    <a:pt x="301" y="1401"/>
                  </a:lnTo>
                  <a:lnTo>
                    <a:pt x="316" y="1405"/>
                  </a:lnTo>
                  <a:lnTo>
                    <a:pt x="335" y="1409"/>
                  </a:lnTo>
                  <a:lnTo>
                    <a:pt x="355" y="1411"/>
                  </a:lnTo>
                  <a:lnTo>
                    <a:pt x="378" y="1412"/>
                  </a:lnTo>
                  <a:lnTo>
                    <a:pt x="404" y="1413"/>
                  </a:lnTo>
                  <a:lnTo>
                    <a:pt x="404" y="1449"/>
                  </a:lnTo>
                  <a:lnTo>
                    <a:pt x="0" y="1449"/>
                  </a:lnTo>
                  <a:lnTo>
                    <a:pt x="0" y="1413"/>
                  </a:lnTo>
                  <a:close/>
                  <a:moveTo>
                    <a:pt x="740" y="1027"/>
                  </a:moveTo>
                  <a:lnTo>
                    <a:pt x="558" y="610"/>
                  </a:lnTo>
                  <a:lnTo>
                    <a:pt x="380" y="1027"/>
                  </a:lnTo>
                  <a:lnTo>
                    <a:pt x="740" y="1027"/>
                  </a:lnTo>
                  <a:close/>
                  <a:moveTo>
                    <a:pt x="450" y="141"/>
                  </a:moveTo>
                  <a:lnTo>
                    <a:pt x="450" y="141"/>
                  </a:lnTo>
                  <a:lnTo>
                    <a:pt x="451" y="127"/>
                  </a:lnTo>
                  <a:lnTo>
                    <a:pt x="453" y="112"/>
                  </a:lnTo>
                  <a:lnTo>
                    <a:pt x="456" y="99"/>
                  </a:lnTo>
                  <a:lnTo>
                    <a:pt x="461" y="87"/>
                  </a:lnTo>
                  <a:lnTo>
                    <a:pt x="467" y="74"/>
                  </a:lnTo>
                  <a:lnTo>
                    <a:pt x="474" y="62"/>
                  </a:lnTo>
                  <a:lnTo>
                    <a:pt x="482" y="51"/>
                  </a:lnTo>
                  <a:lnTo>
                    <a:pt x="491" y="42"/>
                  </a:lnTo>
                  <a:lnTo>
                    <a:pt x="501" y="33"/>
                  </a:lnTo>
                  <a:lnTo>
                    <a:pt x="512" y="25"/>
                  </a:lnTo>
                  <a:lnTo>
                    <a:pt x="524" y="17"/>
                  </a:lnTo>
                  <a:lnTo>
                    <a:pt x="536" y="11"/>
                  </a:lnTo>
                  <a:lnTo>
                    <a:pt x="549" y="6"/>
                  </a:lnTo>
                  <a:lnTo>
                    <a:pt x="563" y="3"/>
                  </a:lnTo>
                  <a:lnTo>
                    <a:pt x="577" y="1"/>
                  </a:lnTo>
                  <a:lnTo>
                    <a:pt x="591" y="0"/>
                  </a:lnTo>
                  <a:lnTo>
                    <a:pt x="591" y="0"/>
                  </a:lnTo>
                  <a:lnTo>
                    <a:pt x="607" y="1"/>
                  </a:lnTo>
                  <a:lnTo>
                    <a:pt x="621" y="3"/>
                  </a:lnTo>
                  <a:lnTo>
                    <a:pt x="634" y="6"/>
                  </a:lnTo>
                  <a:lnTo>
                    <a:pt x="647" y="11"/>
                  </a:lnTo>
                  <a:lnTo>
                    <a:pt x="660" y="17"/>
                  </a:lnTo>
                  <a:lnTo>
                    <a:pt x="672" y="25"/>
                  </a:lnTo>
                  <a:lnTo>
                    <a:pt x="683" y="33"/>
                  </a:lnTo>
                  <a:lnTo>
                    <a:pt x="693" y="42"/>
                  </a:lnTo>
                  <a:lnTo>
                    <a:pt x="703" y="51"/>
                  </a:lnTo>
                  <a:lnTo>
                    <a:pt x="711" y="62"/>
                  </a:lnTo>
                  <a:lnTo>
                    <a:pt x="718" y="74"/>
                  </a:lnTo>
                  <a:lnTo>
                    <a:pt x="724" y="87"/>
                  </a:lnTo>
                  <a:lnTo>
                    <a:pt x="728" y="99"/>
                  </a:lnTo>
                  <a:lnTo>
                    <a:pt x="732" y="112"/>
                  </a:lnTo>
                  <a:lnTo>
                    <a:pt x="734" y="127"/>
                  </a:lnTo>
                  <a:lnTo>
                    <a:pt x="735" y="141"/>
                  </a:lnTo>
                  <a:lnTo>
                    <a:pt x="735" y="141"/>
                  </a:lnTo>
                  <a:lnTo>
                    <a:pt x="734" y="156"/>
                  </a:lnTo>
                  <a:lnTo>
                    <a:pt x="732" y="170"/>
                  </a:lnTo>
                  <a:lnTo>
                    <a:pt x="728" y="184"/>
                  </a:lnTo>
                  <a:lnTo>
                    <a:pt x="724" y="197"/>
                  </a:lnTo>
                  <a:lnTo>
                    <a:pt x="718" y="210"/>
                  </a:lnTo>
                  <a:lnTo>
                    <a:pt x="711" y="222"/>
                  </a:lnTo>
                  <a:lnTo>
                    <a:pt x="703" y="232"/>
                  </a:lnTo>
                  <a:lnTo>
                    <a:pt x="693" y="242"/>
                  </a:lnTo>
                  <a:lnTo>
                    <a:pt x="683" y="252"/>
                  </a:lnTo>
                  <a:lnTo>
                    <a:pt x="672" y="260"/>
                  </a:lnTo>
                  <a:lnTo>
                    <a:pt x="660" y="267"/>
                  </a:lnTo>
                  <a:lnTo>
                    <a:pt x="647" y="273"/>
                  </a:lnTo>
                  <a:lnTo>
                    <a:pt x="634" y="278"/>
                  </a:lnTo>
                  <a:lnTo>
                    <a:pt x="621" y="281"/>
                  </a:lnTo>
                  <a:lnTo>
                    <a:pt x="607" y="284"/>
                  </a:lnTo>
                  <a:lnTo>
                    <a:pt x="591" y="284"/>
                  </a:lnTo>
                  <a:lnTo>
                    <a:pt x="591" y="284"/>
                  </a:lnTo>
                  <a:lnTo>
                    <a:pt x="577" y="284"/>
                  </a:lnTo>
                  <a:lnTo>
                    <a:pt x="563" y="281"/>
                  </a:lnTo>
                  <a:lnTo>
                    <a:pt x="549" y="278"/>
                  </a:lnTo>
                  <a:lnTo>
                    <a:pt x="536" y="273"/>
                  </a:lnTo>
                  <a:lnTo>
                    <a:pt x="524" y="267"/>
                  </a:lnTo>
                  <a:lnTo>
                    <a:pt x="512" y="260"/>
                  </a:lnTo>
                  <a:lnTo>
                    <a:pt x="501" y="252"/>
                  </a:lnTo>
                  <a:lnTo>
                    <a:pt x="491" y="242"/>
                  </a:lnTo>
                  <a:lnTo>
                    <a:pt x="482" y="232"/>
                  </a:lnTo>
                  <a:lnTo>
                    <a:pt x="474" y="222"/>
                  </a:lnTo>
                  <a:lnTo>
                    <a:pt x="467" y="210"/>
                  </a:lnTo>
                  <a:lnTo>
                    <a:pt x="461" y="197"/>
                  </a:lnTo>
                  <a:lnTo>
                    <a:pt x="456" y="184"/>
                  </a:lnTo>
                  <a:lnTo>
                    <a:pt x="453" y="170"/>
                  </a:lnTo>
                  <a:lnTo>
                    <a:pt x="451" y="156"/>
                  </a:lnTo>
                  <a:lnTo>
                    <a:pt x="450" y="141"/>
                  </a:lnTo>
                  <a:lnTo>
                    <a:pt x="450" y="141"/>
                  </a:lnTo>
                  <a:close/>
                  <a:moveTo>
                    <a:pt x="671" y="141"/>
                  </a:moveTo>
                  <a:lnTo>
                    <a:pt x="671" y="141"/>
                  </a:lnTo>
                  <a:lnTo>
                    <a:pt x="671" y="133"/>
                  </a:lnTo>
                  <a:lnTo>
                    <a:pt x="669" y="126"/>
                  </a:lnTo>
                  <a:lnTo>
                    <a:pt x="668" y="119"/>
                  </a:lnTo>
                  <a:lnTo>
                    <a:pt x="665" y="111"/>
                  </a:lnTo>
                  <a:lnTo>
                    <a:pt x="662" y="104"/>
                  </a:lnTo>
                  <a:lnTo>
                    <a:pt x="658" y="98"/>
                  </a:lnTo>
                  <a:lnTo>
                    <a:pt x="653" y="92"/>
                  </a:lnTo>
                  <a:lnTo>
                    <a:pt x="647" y="86"/>
                  </a:lnTo>
                  <a:lnTo>
                    <a:pt x="642" y="82"/>
                  </a:lnTo>
                  <a:lnTo>
                    <a:pt x="636" y="77"/>
                  </a:lnTo>
                  <a:lnTo>
                    <a:pt x="629" y="73"/>
                  </a:lnTo>
                  <a:lnTo>
                    <a:pt x="622" y="70"/>
                  </a:lnTo>
                  <a:lnTo>
                    <a:pt x="615" y="67"/>
                  </a:lnTo>
                  <a:lnTo>
                    <a:pt x="608" y="65"/>
                  </a:lnTo>
                  <a:lnTo>
                    <a:pt x="599" y="64"/>
                  </a:lnTo>
                  <a:lnTo>
                    <a:pt x="591" y="63"/>
                  </a:lnTo>
                  <a:lnTo>
                    <a:pt x="591" y="63"/>
                  </a:lnTo>
                  <a:lnTo>
                    <a:pt x="584" y="64"/>
                  </a:lnTo>
                  <a:lnTo>
                    <a:pt x="576" y="65"/>
                  </a:lnTo>
                  <a:lnTo>
                    <a:pt x="569" y="67"/>
                  </a:lnTo>
                  <a:lnTo>
                    <a:pt x="562" y="70"/>
                  </a:lnTo>
                  <a:lnTo>
                    <a:pt x="554" y="73"/>
                  </a:lnTo>
                  <a:lnTo>
                    <a:pt x="547" y="77"/>
                  </a:lnTo>
                  <a:lnTo>
                    <a:pt x="541" y="82"/>
                  </a:lnTo>
                  <a:lnTo>
                    <a:pt x="536" y="86"/>
                  </a:lnTo>
                  <a:lnTo>
                    <a:pt x="531" y="92"/>
                  </a:lnTo>
                  <a:lnTo>
                    <a:pt x="526" y="98"/>
                  </a:lnTo>
                  <a:lnTo>
                    <a:pt x="522" y="104"/>
                  </a:lnTo>
                  <a:lnTo>
                    <a:pt x="519" y="111"/>
                  </a:lnTo>
                  <a:lnTo>
                    <a:pt x="516" y="119"/>
                  </a:lnTo>
                  <a:lnTo>
                    <a:pt x="513" y="126"/>
                  </a:lnTo>
                  <a:lnTo>
                    <a:pt x="512" y="133"/>
                  </a:lnTo>
                  <a:lnTo>
                    <a:pt x="512" y="141"/>
                  </a:lnTo>
                  <a:lnTo>
                    <a:pt x="512" y="141"/>
                  </a:lnTo>
                  <a:lnTo>
                    <a:pt x="512" y="149"/>
                  </a:lnTo>
                  <a:lnTo>
                    <a:pt x="513" y="157"/>
                  </a:lnTo>
                  <a:lnTo>
                    <a:pt x="516" y="165"/>
                  </a:lnTo>
                  <a:lnTo>
                    <a:pt x="519" y="172"/>
                  </a:lnTo>
                  <a:lnTo>
                    <a:pt x="522" y="179"/>
                  </a:lnTo>
                  <a:lnTo>
                    <a:pt x="526" y="185"/>
                  </a:lnTo>
                  <a:lnTo>
                    <a:pt x="531" y="191"/>
                  </a:lnTo>
                  <a:lnTo>
                    <a:pt x="536" y="197"/>
                  </a:lnTo>
                  <a:lnTo>
                    <a:pt x="541" y="202"/>
                  </a:lnTo>
                  <a:lnTo>
                    <a:pt x="547" y="207"/>
                  </a:lnTo>
                  <a:lnTo>
                    <a:pt x="554" y="211"/>
                  </a:lnTo>
                  <a:lnTo>
                    <a:pt x="562" y="215"/>
                  </a:lnTo>
                  <a:lnTo>
                    <a:pt x="569" y="217"/>
                  </a:lnTo>
                  <a:lnTo>
                    <a:pt x="576" y="219"/>
                  </a:lnTo>
                  <a:lnTo>
                    <a:pt x="584" y="220"/>
                  </a:lnTo>
                  <a:lnTo>
                    <a:pt x="591" y="221"/>
                  </a:lnTo>
                  <a:lnTo>
                    <a:pt x="591" y="221"/>
                  </a:lnTo>
                  <a:lnTo>
                    <a:pt x="599" y="220"/>
                  </a:lnTo>
                  <a:lnTo>
                    <a:pt x="608" y="219"/>
                  </a:lnTo>
                  <a:lnTo>
                    <a:pt x="615" y="217"/>
                  </a:lnTo>
                  <a:lnTo>
                    <a:pt x="622" y="215"/>
                  </a:lnTo>
                  <a:lnTo>
                    <a:pt x="629" y="211"/>
                  </a:lnTo>
                  <a:lnTo>
                    <a:pt x="636" y="207"/>
                  </a:lnTo>
                  <a:lnTo>
                    <a:pt x="642" y="202"/>
                  </a:lnTo>
                  <a:lnTo>
                    <a:pt x="647" y="197"/>
                  </a:lnTo>
                  <a:lnTo>
                    <a:pt x="653" y="191"/>
                  </a:lnTo>
                  <a:lnTo>
                    <a:pt x="658" y="185"/>
                  </a:lnTo>
                  <a:lnTo>
                    <a:pt x="662" y="179"/>
                  </a:lnTo>
                  <a:lnTo>
                    <a:pt x="665" y="172"/>
                  </a:lnTo>
                  <a:lnTo>
                    <a:pt x="668" y="165"/>
                  </a:lnTo>
                  <a:lnTo>
                    <a:pt x="669" y="157"/>
                  </a:lnTo>
                  <a:lnTo>
                    <a:pt x="671" y="149"/>
                  </a:lnTo>
                  <a:lnTo>
                    <a:pt x="671" y="141"/>
                  </a:lnTo>
                  <a:lnTo>
                    <a:pt x="671"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3" name="Freeform 26"/>
            <p:cNvSpPr>
              <a:spLocks noEditPoints="1"/>
            </p:cNvSpPr>
            <p:nvPr userDrawn="1"/>
          </p:nvSpPr>
          <p:spPr bwMode="auto">
            <a:xfrm>
              <a:off x="7626596" y="898693"/>
              <a:ext cx="138114" cy="136525"/>
            </a:xfrm>
            <a:custGeom>
              <a:avLst/>
              <a:gdLst>
                <a:gd name="T0" fmla="*/ 48 w 1043"/>
                <a:gd name="T1" fmla="*/ 997 h 1035"/>
                <a:gd name="T2" fmla="*/ 115 w 1043"/>
                <a:gd name="T3" fmla="*/ 981 h 1035"/>
                <a:gd name="T4" fmla="*/ 135 w 1043"/>
                <a:gd name="T5" fmla="*/ 962 h 1035"/>
                <a:gd name="T6" fmla="*/ 155 w 1043"/>
                <a:gd name="T7" fmla="*/ 920 h 1035"/>
                <a:gd name="T8" fmla="*/ 164 w 1043"/>
                <a:gd name="T9" fmla="*/ 827 h 1035"/>
                <a:gd name="T10" fmla="*/ 164 w 1043"/>
                <a:gd name="T11" fmla="*/ 206 h 1035"/>
                <a:gd name="T12" fmla="*/ 155 w 1043"/>
                <a:gd name="T13" fmla="*/ 114 h 1035"/>
                <a:gd name="T14" fmla="*/ 135 w 1043"/>
                <a:gd name="T15" fmla="*/ 72 h 1035"/>
                <a:gd name="T16" fmla="*/ 115 w 1043"/>
                <a:gd name="T17" fmla="*/ 54 h 1035"/>
                <a:gd name="T18" fmla="*/ 48 w 1043"/>
                <a:gd name="T19" fmla="*/ 38 h 1035"/>
                <a:gd name="T20" fmla="*/ 468 w 1043"/>
                <a:gd name="T21" fmla="*/ 0 h 1035"/>
                <a:gd name="T22" fmla="*/ 574 w 1043"/>
                <a:gd name="T23" fmla="*/ 6 h 1035"/>
                <a:gd name="T24" fmla="*/ 699 w 1043"/>
                <a:gd name="T25" fmla="*/ 32 h 1035"/>
                <a:gd name="T26" fmla="*/ 803 w 1043"/>
                <a:gd name="T27" fmla="*/ 75 h 1035"/>
                <a:gd name="T28" fmla="*/ 888 w 1043"/>
                <a:gd name="T29" fmla="*/ 135 h 1035"/>
                <a:gd name="T30" fmla="*/ 953 w 1043"/>
                <a:gd name="T31" fmla="*/ 209 h 1035"/>
                <a:gd name="T32" fmla="*/ 1001 w 1043"/>
                <a:gd name="T33" fmla="*/ 294 h 1035"/>
                <a:gd name="T34" fmla="*/ 1031 w 1043"/>
                <a:gd name="T35" fmla="*/ 389 h 1035"/>
                <a:gd name="T36" fmla="*/ 1043 w 1043"/>
                <a:gd name="T37" fmla="*/ 491 h 1035"/>
                <a:gd name="T38" fmla="*/ 1041 w 1043"/>
                <a:gd name="T39" fmla="*/ 570 h 1035"/>
                <a:gd name="T40" fmla="*/ 1025 w 1043"/>
                <a:gd name="T41" fmla="*/ 671 h 1035"/>
                <a:gd name="T42" fmla="*/ 991 w 1043"/>
                <a:gd name="T43" fmla="*/ 764 h 1035"/>
                <a:gd name="T44" fmla="*/ 939 w 1043"/>
                <a:gd name="T45" fmla="*/ 846 h 1035"/>
                <a:gd name="T46" fmla="*/ 868 w 1043"/>
                <a:gd name="T47" fmla="*/ 916 h 1035"/>
                <a:gd name="T48" fmla="*/ 779 w 1043"/>
                <a:gd name="T49" fmla="*/ 972 h 1035"/>
                <a:gd name="T50" fmla="*/ 670 w 1043"/>
                <a:gd name="T51" fmla="*/ 1011 h 1035"/>
                <a:gd name="T52" fmla="*/ 540 w 1043"/>
                <a:gd name="T53" fmla="*/ 1032 h 1035"/>
                <a:gd name="T54" fmla="*/ 0 w 1043"/>
                <a:gd name="T55" fmla="*/ 999 h 1035"/>
                <a:gd name="T56" fmla="*/ 529 w 1043"/>
                <a:gd name="T57" fmla="*/ 968 h 1035"/>
                <a:gd name="T58" fmla="*/ 631 w 1043"/>
                <a:gd name="T59" fmla="*/ 947 h 1035"/>
                <a:gd name="T60" fmla="*/ 713 w 1043"/>
                <a:gd name="T61" fmla="*/ 906 h 1035"/>
                <a:gd name="T62" fmla="*/ 775 w 1043"/>
                <a:gd name="T63" fmla="*/ 852 h 1035"/>
                <a:gd name="T64" fmla="*/ 820 w 1043"/>
                <a:gd name="T65" fmla="*/ 785 h 1035"/>
                <a:gd name="T66" fmla="*/ 851 w 1043"/>
                <a:gd name="T67" fmla="*/ 712 h 1035"/>
                <a:gd name="T68" fmla="*/ 869 w 1043"/>
                <a:gd name="T69" fmla="*/ 634 h 1035"/>
                <a:gd name="T70" fmla="*/ 878 w 1043"/>
                <a:gd name="T71" fmla="*/ 517 h 1035"/>
                <a:gd name="T72" fmla="*/ 865 w 1043"/>
                <a:gd name="T73" fmla="*/ 380 h 1035"/>
                <a:gd name="T74" fmla="*/ 845 w 1043"/>
                <a:gd name="T75" fmla="*/ 304 h 1035"/>
                <a:gd name="T76" fmla="*/ 810 w 1043"/>
                <a:gd name="T77" fmla="*/ 231 h 1035"/>
                <a:gd name="T78" fmla="*/ 761 w 1043"/>
                <a:gd name="T79" fmla="*/ 168 h 1035"/>
                <a:gd name="T80" fmla="*/ 695 w 1043"/>
                <a:gd name="T81" fmla="*/ 117 h 1035"/>
                <a:gd name="T82" fmla="*/ 608 w 1043"/>
                <a:gd name="T83" fmla="*/ 81 h 1035"/>
                <a:gd name="T84" fmla="*/ 500 w 1043"/>
                <a:gd name="T85" fmla="*/ 65 h 1035"/>
                <a:gd name="T86" fmla="*/ 302 w 1043"/>
                <a:gd name="T87" fmla="*/ 771 h 1035"/>
                <a:gd name="T88" fmla="*/ 307 w 1043"/>
                <a:gd name="T89" fmla="*/ 875 h 1035"/>
                <a:gd name="T90" fmla="*/ 324 w 1043"/>
                <a:gd name="T91" fmla="*/ 931 h 1035"/>
                <a:gd name="T92" fmla="*/ 344 w 1043"/>
                <a:gd name="T93" fmla="*/ 950 h 1035"/>
                <a:gd name="T94" fmla="*/ 395 w 1043"/>
                <a:gd name="T95" fmla="*/ 967 h 1035"/>
                <a:gd name="T96" fmla="*/ 469 w 1043"/>
                <a:gd name="T97" fmla="*/ 971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3" h="1035">
                  <a:moveTo>
                    <a:pt x="0" y="999"/>
                  </a:moveTo>
                  <a:lnTo>
                    <a:pt x="0" y="999"/>
                  </a:lnTo>
                  <a:lnTo>
                    <a:pt x="25" y="998"/>
                  </a:lnTo>
                  <a:lnTo>
                    <a:pt x="48" y="997"/>
                  </a:lnTo>
                  <a:lnTo>
                    <a:pt x="68" y="995"/>
                  </a:lnTo>
                  <a:lnTo>
                    <a:pt x="86" y="991"/>
                  </a:lnTo>
                  <a:lnTo>
                    <a:pt x="102" y="987"/>
                  </a:lnTo>
                  <a:lnTo>
                    <a:pt x="115" y="981"/>
                  </a:lnTo>
                  <a:lnTo>
                    <a:pt x="121" y="977"/>
                  </a:lnTo>
                  <a:lnTo>
                    <a:pt x="126" y="972"/>
                  </a:lnTo>
                  <a:lnTo>
                    <a:pt x="131" y="967"/>
                  </a:lnTo>
                  <a:lnTo>
                    <a:pt x="135" y="962"/>
                  </a:lnTo>
                  <a:lnTo>
                    <a:pt x="139" y="957"/>
                  </a:lnTo>
                  <a:lnTo>
                    <a:pt x="143" y="951"/>
                  </a:lnTo>
                  <a:lnTo>
                    <a:pt x="150" y="937"/>
                  </a:lnTo>
                  <a:lnTo>
                    <a:pt x="155" y="920"/>
                  </a:lnTo>
                  <a:lnTo>
                    <a:pt x="158" y="901"/>
                  </a:lnTo>
                  <a:lnTo>
                    <a:pt x="161" y="879"/>
                  </a:lnTo>
                  <a:lnTo>
                    <a:pt x="163" y="855"/>
                  </a:lnTo>
                  <a:lnTo>
                    <a:pt x="164" y="827"/>
                  </a:lnTo>
                  <a:lnTo>
                    <a:pt x="164" y="797"/>
                  </a:lnTo>
                  <a:lnTo>
                    <a:pt x="164" y="236"/>
                  </a:lnTo>
                  <a:lnTo>
                    <a:pt x="164" y="236"/>
                  </a:lnTo>
                  <a:lnTo>
                    <a:pt x="164" y="206"/>
                  </a:lnTo>
                  <a:lnTo>
                    <a:pt x="163" y="178"/>
                  </a:lnTo>
                  <a:lnTo>
                    <a:pt x="161" y="153"/>
                  </a:lnTo>
                  <a:lnTo>
                    <a:pt x="158" y="132"/>
                  </a:lnTo>
                  <a:lnTo>
                    <a:pt x="155" y="114"/>
                  </a:lnTo>
                  <a:lnTo>
                    <a:pt x="150" y="97"/>
                  </a:lnTo>
                  <a:lnTo>
                    <a:pt x="143" y="83"/>
                  </a:lnTo>
                  <a:lnTo>
                    <a:pt x="139" y="77"/>
                  </a:lnTo>
                  <a:lnTo>
                    <a:pt x="135" y="72"/>
                  </a:lnTo>
                  <a:lnTo>
                    <a:pt x="131" y="67"/>
                  </a:lnTo>
                  <a:lnTo>
                    <a:pt x="126" y="61"/>
                  </a:lnTo>
                  <a:lnTo>
                    <a:pt x="121" y="57"/>
                  </a:lnTo>
                  <a:lnTo>
                    <a:pt x="115" y="54"/>
                  </a:lnTo>
                  <a:lnTo>
                    <a:pt x="102" y="48"/>
                  </a:lnTo>
                  <a:lnTo>
                    <a:pt x="86" y="43"/>
                  </a:lnTo>
                  <a:lnTo>
                    <a:pt x="68" y="40"/>
                  </a:lnTo>
                  <a:lnTo>
                    <a:pt x="48" y="38"/>
                  </a:lnTo>
                  <a:lnTo>
                    <a:pt x="25" y="37"/>
                  </a:lnTo>
                  <a:lnTo>
                    <a:pt x="0" y="36"/>
                  </a:lnTo>
                  <a:lnTo>
                    <a:pt x="0" y="0"/>
                  </a:lnTo>
                  <a:lnTo>
                    <a:pt x="468" y="0"/>
                  </a:lnTo>
                  <a:lnTo>
                    <a:pt x="468" y="0"/>
                  </a:lnTo>
                  <a:lnTo>
                    <a:pt x="504" y="0"/>
                  </a:lnTo>
                  <a:lnTo>
                    <a:pt x="540" y="2"/>
                  </a:lnTo>
                  <a:lnTo>
                    <a:pt x="574" y="6"/>
                  </a:lnTo>
                  <a:lnTo>
                    <a:pt x="608" y="10"/>
                  </a:lnTo>
                  <a:lnTo>
                    <a:pt x="639" y="16"/>
                  </a:lnTo>
                  <a:lnTo>
                    <a:pt x="670" y="24"/>
                  </a:lnTo>
                  <a:lnTo>
                    <a:pt x="699" y="32"/>
                  </a:lnTo>
                  <a:lnTo>
                    <a:pt x="727" y="41"/>
                  </a:lnTo>
                  <a:lnTo>
                    <a:pt x="754" y="51"/>
                  </a:lnTo>
                  <a:lnTo>
                    <a:pt x="779" y="62"/>
                  </a:lnTo>
                  <a:lnTo>
                    <a:pt x="803" y="75"/>
                  </a:lnTo>
                  <a:lnTo>
                    <a:pt x="827" y="88"/>
                  </a:lnTo>
                  <a:lnTo>
                    <a:pt x="848" y="103"/>
                  </a:lnTo>
                  <a:lnTo>
                    <a:pt x="868" y="119"/>
                  </a:lnTo>
                  <a:lnTo>
                    <a:pt x="888" y="135"/>
                  </a:lnTo>
                  <a:lnTo>
                    <a:pt x="906" y="151"/>
                  </a:lnTo>
                  <a:lnTo>
                    <a:pt x="924" y="170"/>
                  </a:lnTo>
                  <a:lnTo>
                    <a:pt x="939" y="188"/>
                  </a:lnTo>
                  <a:lnTo>
                    <a:pt x="953" y="209"/>
                  </a:lnTo>
                  <a:lnTo>
                    <a:pt x="968" y="228"/>
                  </a:lnTo>
                  <a:lnTo>
                    <a:pt x="980" y="250"/>
                  </a:lnTo>
                  <a:lnTo>
                    <a:pt x="991" y="271"/>
                  </a:lnTo>
                  <a:lnTo>
                    <a:pt x="1001" y="294"/>
                  </a:lnTo>
                  <a:lnTo>
                    <a:pt x="1010" y="316"/>
                  </a:lnTo>
                  <a:lnTo>
                    <a:pt x="1018" y="340"/>
                  </a:lnTo>
                  <a:lnTo>
                    <a:pt x="1025" y="364"/>
                  </a:lnTo>
                  <a:lnTo>
                    <a:pt x="1031" y="389"/>
                  </a:lnTo>
                  <a:lnTo>
                    <a:pt x="1035" y="413"/>
                  </a:lnTo>
                  <a:lnTo>
                    <a:pt x="1039" y="439"/>
                  </a:lnTo>
                  <a:lnTo>
                    <a:pt x="1041" y="464"/>
                  </a:lnTo>
                  <a:lnTo>
                    <a:pt x="1043" y="491"/>
                  </a:lnTo>
                  <a:lnTo>
                    <a:pt x="1043" y="517"/>
                  </a:lnTo>
                  <a:lnTo>
                    <a:pt x="1043" y="517"/>
                  </a:lnTo>
                  <a:lnTo>
                    <a:pt x="1043" y="544"/>
                  </a:lnTo>
                  <a:lnTo>
                    <a:pt x="1041" y="570"/>
                  </a:lnTo>
                  <a:lnTo>
                    <a:pt x="1039" y="596"/>
                  </a:lnTo>
                  <a:lnTo>
                    <a:pt x="1035" y="622"/>
                  </a:lnTo>
                  <a:lnTo>
                    <a:pt x="1031" y="646"/>
                  </a:lnTo>
                  <a:lnTo>
                    <a:pt x="1025" y="671"/>
                  </a:lnTo>
                  <a:lnTo>
                    <a:pt x="1018" y="694"/>
                  </a:lnTo>
                  <a:lnTo>
                    <a:pt x="1010" y="718"/>
                  </a:lnTo>
                  <a:lnTo>
                    <a:pt x="1001" y="741"/>
                  </a:lnTo>
                  <a:lnTo>
                    <a:pt x="991" y="764"/>
                  </a:lnTo>
                  <a:lnTo>
                    <a:pt x="980" y="785"/>
                  </a:lnTo>
                  <a:lnTo>
                    <a:pt x="968" y="806"/>
                  </a:lnTo>
                  <a:lnTo>
                    <a:pt x="953" y="826"/>
                  </a:lnTo>
                  <a:lnTo>
                    <a:pt x="939" y="846"/>
                  </a:lnTo>
                  <a:lnTo>
                    <a:pt x="924" y="865"/>
                  </a:lnTo>
                  <a:lnTo>
                    <a:pt x="906" y="882"/>
                  </a:lnTo>
                  <a:lnTo>
                    <a:pt x="888" y="900"/>
                  </a:lnTo>
                  <a:lnTo>
                    <a:pt x="868" y="916"/>
                  </a:lnTo>
                  <a:lnTo>
                    <a:pt x="848" y="932"/>
                  </a:lnTo>
                  <a:lnTo>
                    <a:pt x="827" y="946"/>
                  </a:lnTo>
                  <a:lnTo>
                    <a:pt x="803" y="959"/>
                  </a:lnTo>
                  <a:lnTo>
                    <a:pt x="779" y="972"/>
                  </a:lnTo>
                  <a:lnTo>
                    <a:pt x="754" y="984"/>
                  </a:lnTo>
                  <a:lnTo>
                    <a:pt x="727" y="994"/>
                  </a:lnTo>
                  <a:lnTo>
                    <a:pt x="699" y="1003"/>
                  </a:lnTo>
                  <a:lnTo>
                    <a:pt x="670" y="1011"/>
                  </a:lnTo>
                  <a:lnTo>
                    <a:pt x="639" y="1018"/>
                  </a:lnTo>
                  <a:lnTo>
                    <a:pt x="608" y="1025"/>
                  </a:lnTo>
                  <a:lnTo>
                    <a:pt x="574" y="1029"/>
                  </a:lnTo>
                  <a:lnTo>
                    <a:pt x="540" y="1032"/>
                  </a:lnTo>
                  <a:lnTo>
                    <a:pt x="504" y="1034"/>
                  </a:lnTo>
                  <a:lnTo>
                    <a:pt x="468" y="1035"/>
                  </a:lnTo>
                  <a:lnTo>
                    <a:pt x="0" y="1035"/>
                  </a:lnTo>
                  <a:lnTo>
                    <a:pt x="0" y="999"/>
                  </a:lnTo>
                  <a:close/>
                  <a:moveTo>
                    <a:pt x="469" y="971"/>
                  </a:moveTo>
                  <a:lnTo>
                    <a:pt x="469" y="971"/>
                  </a:lnTo>
                  <a:lnTo>
                    <a:pt x="500" y="970"/>
                  </a:lnTo>
                  <a:lnTo>
                    <a:pt x="529" y="968"/>
                  </a:lnTo>
                  <a:lnTo>
                    <a:pt x="557" y="964"/>
                  </a:lnTo>
                  <a:lnTo>
                    <a:pt x="583" y="960"/>
                  </a:lnTo>
                  <a:lnTo>
                    <a:pt x="608" y="954"/>
                  </a:lnTo>
                  <a:lnTo>
                    <a:pt x="631" y="947"/>
                  </a:lnTo>
                  <a:lnTo>
                    <a:pt x="654" y="938"/>
                  </a:lnTo>
                  <a:lnTo>
                    <a:pt x="675" y="928"/>
                  </a:lnTo>
                  <a:lnTo>
                    <a:pt x="695" y="918"/>
                  </a:lnTo>
                  <a:lnTo>
                    <a:pt x="713" y="906"/>
                  </a:lnTo>
                  <a:lnTo>
                    <a:pt x="730" y="894"/>
                  </a:lnTo>
                  <a:lnTo>
                    <a:pt x="747" y="880"/>
                  </a:lnTo>
                  <a:lnTo>
                    <a:pt x="761" y="866"/>
                  </a:lnTo>
                  <a:lnTo>
                    <a:pt x="775" y="852"/>
                  </a:lnTo>
                  <a:lnTo>
                    <a:pt x="788" y="836"/>
                  </a:lnTo>
                  <a:lnTo>
                    <a:pt x="800" y="820"/>
                  </a:lnTo>
                  <a:lnTo>
                    <a:pt x="810" y="803"/>
                  </a:lnTo>
                  <a:lnTo>
                    <a:pt x="820" y="785"/>
                  </a:lnTo>
                  <a:lnTo>
                    <a:pt x="830" y="768"/>
                  </a:lnTo>
                  <a:lnTo>
                    <a:pt x="838" y="750"/>
                  </a:lnTo>
                  <a:lnTo>
                    <a:pt x="845" y="731"/>
                  </a:lnTo>
                  <a:lnTo>
                    <a:pt x="851" y="712"/>
                  </a:lnTo>
                  <a:lnTo>
                    <a:pt x="856" y="692"/>
                  </a:lnTo>
                  <a:lnTo>
                    <a:pt x="861" y="673"/>
                  </a:lnTo>
                  <a:lnTo>
                    <a:pt x="865" y="653"/>
                  </a:lnTo>
                  <a:lnTo>
                    <a:pt x="869" y="634"/>
                  </a:lnTo>
                  <a:lnTo>
                    <a:pt x="875" y="595"/>
                  </a:lnTo>
                  <a:lnTo>
                    <a:pt x="877" y="555"/>
                  </a:lnTo>
                  <a:lnTo>
                    <a:pt x="878" y="517"/>
                  </a:lnTo>
                  <a:lnTo>
                    <a:pt x="878" y="517"/>
                  </a:lnTo>
                  <a:lnTo>
                    <a:pt x="877" y="479"/>
                  </a:lnTo>
                  <a:lnTo>
                    <a:pt x="875" y="440"/>
                  </a:lnTo>
                  <a:lnTo>
                    <a:pt x="869" y="401"/>
                  </a:lnTo>
                  <a:lnTo>
                    <a:pt x="865" y="380"/>
                  </a:lnTo>
                  <a:lnTo>
                    <a:pt x="861" y="361"/>
                  </a:lnTo>
                  <a:lnTo>
                    <a:pt x="856" y="342"/>
                  </a:lnTo>
                  <a:lnTo>
                    <a:pt x="851" y="323"/>
                  </a:lnTo>
                  <a:lnTo>
                    <a:pt x="845" y="304"/>
                  </a:lnTo>
                  <a:lnTo>
                    <a:pt x="838" y="285"/>
                  </a:lnTo>
                  <a:lnTo>
                    <a:pt x="830" y="267"/>
                  </a:lnTo>
                  <a:lnTo>
                    <a:pt x="820" y="249"/>
                  </a:lnTo>
                  <a:lnTo>
                    <a:pt x="810" y="231"/>
                  </a:lnTo>
                  <a:lnTo>
                    <a:pt x="800" y="215"/>
                  </a:lnTo>
                  <a:lnTo>
                    <a:pt x="788" y="198"/>
                  </a:lnTo>
                  <a:lnTo>
                    <a:pt x="775" y="183"/>
                  </a:lnTo>
                  <a:lnTo>
                    <a:pt x="761" y="168"/>
                  </a:lnTo>
                  <a:lnTo>
                    <a:pt x="747" y="154"/>
                  </a:lnTo>
                  <a:lnTo>
                    <a:pt x="730" y="140"/>
                  </a:lnTo>
                  <a:lnTo>
                    <a:pt x="713" y="128"/>
                  </a:lnTo>
                  <a:lnTo>
                    <a:pt x="695" y="117"/>
                  </a:lnTo>
                  <a:lnTo>
                    <a:pt x="675" y="106"/>
                  </a:lnTo>
                  <a:lnTo>
                    <a:pt x="654" y="96"/>
                  </a:lnTo>
                  <a:lnTo>
                    <a:pt x="631" y="88"/>
                  </a:lnTo>
                  <a:lnTo>
                    <a:pt x="608" y="81"/>
                  </a:lnTo>
                  <a:lnTo>
                    <a:pt x="583" y="75"/>
                  </a:lnTo>
                  <a:lnTo>
                    <a:pt x="557" y="70"/>
                  </a:lnTo>
                  <a:lnTo>
                    <a:pt x="529" y="67"/>
                  </a:lnTo>
                  <a:lnTo>
                    <a:pt x="500" y="65"/>
                  </a:lnTo>
                  <a:lnTo>
                    <a:pt x="469" y="63"/>
                  </a:lnTo>
                  <a:lnTo>
                    <a:pt x="302" y="63"/>
                  </a:lnTo>
                  <a:lnTo>
                    <a:pt x="302" y="771"/>
                  </a:lnTo>
                  <a:lnTo>
                    <a:pt x="302" y="771"/>
                  </a:lnTo>
                  <a:lnTo>
                    <a:pt x="302" y="802"/>
                  </a:lnTo>
                  <a:lnTo>
                    <a:pt x="303" y="829"/>
                  </a:lnTo>
                  <a:lnTo>
                    <a:pt x="304" y="854"/>
                  </a:lnTo>
                  <a:lnTo>
                    <a:pt x="307" y="875"/>
                  </a:lnTo>
                  <a:lnTo>
                    <a:pt x="310" y="894"/>
                  </a:lnTo>
                  <a:lnTo>
                    <a:pt x="315" y="910"/>
                  </a:lnTo>
                  <a:lnTo>
                    <a:pt x="321" y="924"/>
                  </a:lnTo>
                  <a:lnTo>
                    <a:pt x="324" y="931"/>
                  </a:lnTo>
                  <a:lnTo>
                    <a:pt x="329" y="936"/>
                  </a:lnTo>
                  <a:lnTo>
                    <a:pt x="334" y="941"/>
                  </a:lnTo>
                  <a:lnTo>
                    <a:pt x="338" y="946"/>
                  </a:lnTo>
                  <a:lnTo>
                    <a:pt x="344" y="950"/>
                  </a:lnTo>
                  <a:lnTo>
                    <a:pt x="349" y="953"/>
                  </a:lnTo>
                  <a:lnTo>
                    <a:pt x="362" y="959"/>
                  </a:lnTo>
                  <a:lnTo>
                    <a:pt x="378" y="964"/>
                  </a:lnTo>
                  <a:lnTo>
                    <a:pt x="395" y="967"/>
                  </a:lnTo>
                  <a:lnTo>
                    <a:pt x="414" y="969"/>
                  </a:lnTo>
                  <a:lnTo>
                    <a:pt x="437" y="970"/>
                  </a:lnTo>
                  <a:lnTo>
                    <a:pt x="463" y="971"/>
                  </a:lnTo>
                  <a:lnTo>
                    <a:pt x="469" y="9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4" name="Freeform 27"/>
            <p:cNvSpPr>
              <a:spLocks/>
            </p:cNvSpPr>
            <p:nvPr userDrawn="1"/>
          </p:nvSpPr>
          <p:spPr bwMode="auto">
            <a:xfrm>
              <a:off x="7801221" y="898693"/>
              <a:ext cx="112713" cy="136525"/>
            </a:xfrm>
            <a:custGeom>
              <a:avLst/>
              <a:gdLst>
                <a:gd name="T0" fmla="*/ 26 w 859"/>
                <a:gd name="T1" fmla="*/ 998 h 1035"/>
                <a:gd name="T2" fmla="*/ 86 w 859"/>
                <a:gd name="T3" fmla="*/ 991 h 1035"/>
                <a:gd name="T4" fmla="*/ 121 w 859"/>
                <a:gd name="T5" fmla="*/ 977 h 1035"/>
                <a:gd name="T6" fmla="*/ 135 w 859"/>
                <a:gd name="T7" fmla="*/ 962 h 1035"/>
                <a:gd name="T8" fmla="*/ 150 w 859"/>
                <a:gd name="T9" fmla="*/ 937 h 1035"/>
                <a:gd name="T10" fmla="*/ 161 w 859"/>
                <a:gd name="T11" fmla="*/ 879 h 1035"/>
                <a:gd name="T12" fmla="*/ 164 w 859"/>
                <a:gd name="T13" fmla="*/ 797 h 1035"/>
                <a:gd name="T14" fmla="*/ 164 w 859"/>
                <a:gd name="T15" fmla="*/ 206 h 1035"/>
                <a:gd name="T16" fmla="*/ 159 w 859"/>
                <a:gd name="T17" fmla="*/ 132 h 1035"/>
                <a:gd name="T18" fmla="*/ 143 w 859"/>
                <a:gd name="T19" fmla="*/ 83 h 1035"/>
                <a:gd name="T20" fmla="*/ 131 w 859"/>
                <a:gd name="T21" fmla="*/ 67 h 1035"/>
                <a:gd name="T22" fmla="*/ 115 w 859"/>
                <a:gd name="T23" fmla="*/ 54 h 1035"/>
                <a:gd name="T24" fmla="*/ 69 w 859"/>
                <a:gd name="T25" fmla="*/ 40 h 1035"/>
                <a:gd name="T26" fmla="*/ 0 w 859"/>
                <a:gd name="T27" fmla="*/ 36 h 1035"/>
                <a:gd name="T28" fmla="*/ 802 w 859"/>
                <a:gd name="T29" fmla="*/ 227 h 1035"/>
                <a:gd name="T30" fmla="*/ 757 w 859"/>
                <a:gd name="T31" fmla="*/ 193 h 1035"/>
                <a:gd name="T32" fmla="*/ 739 w 859"/>
                <a:gd name="T33" fmla="*/ 135 h 1035"/>
                <a:gd name="T34" fmla="*/ 717 w 859"/>
                <a:gd name="T35" fmla="*/ 103 h 1035"/>
                <a:gd name="T36" fmla="*/ 684 w 859"/>
                <a:gd name="T37" fmla="*/ 81 h 1035"/>
                <a:gd name="T38" fmla="*/ 632 w 859"/>
                <a:gd name="T39" fmla="*/ 68 h 1035"/>
                <a:gd name="T40" fmla="*/ 558 w 859"/>
                <a:gd name="T41" fmla="*/ 63 h 1035"/>
                <a:gd name="T42" fmla="*/ 388 w 859"/>
                <a:gd name="T43" fmla="*/ 455 h 1035"/>
                <a:gd name="T44" fmla="*/ 446 w 859"/>
                <a:gd name="T45" fmla="*/ 454 h 1035"/>
                <a:gd name="T46" fmla="*/ 512 w 859"/>
                <a:gd name="T47" fmla="*/ 446 h 1035"/>
                <a:gd name="T48" fmla="*/ 547 w 859"/>
                <a:gd name="T49" fmla="*/ 431 h 1035"/>
                <a:gd name="T50" fmla="*/ 563 w 859"/>
                <a:gd name="T51" fmla="*/ 417 h 1035"/>
                <a:gd name="T52" fmla="*/ 577 w 859"/>
                <a:gd name="T53" fmla="*/ 393 h 1035"/>
                <a:gd name="T54" fmla="*/ 587 w 859"/>
                <a:gd name="T55" fmla="*/ 339 h 1035"/>
                <a:gd name="T56" fmla="*/ 625 w 859"/>
                <a:gd name="T57" fmla="*/ 289 h 1035"/>
                <a:gd name="T58" fmla="*/ 588 w 859"/>
                <a:gd name="T59" fmla="*/ 685 h 1035"/>
                <a:gd name="T60" fmla="*/ 585 w 859"/>
                <a:gd name="T61" fmla="*/ 616 h 1035"/>
                <a:gd name="T62" fmla="*/ 571 w 859"/>
                <a:gd name="T63" fmla="*/ 569 h 1035"/>
                <a:gd name="T64" fmla="*/ 559 w 859"/>
                <a:gd name="T65" fmla="*/ 552 h 1035"/>
                <a:gd name="T66" fmla="*/ 541 w 859"/>
                <a:gd name="T67" fmla="*/ 540 h 1035"/>
                <a:gd name="T68" fmla="*/ 492 w 859"/>
                <a:gd name="T69" fmla="*/ 525 h 1035"/>
                <a:gd name="T70" fmla="*/ 419 w 859"/>
                <a:gd name="T71" fmla="*/ 519 h 1035"/>
                <a:gd name="T72" fmla="*/ 302 w 859"/>
                <a:gd name="T73" fmla="*/ 771 h 1035"/>
                <a:gd name="T74" fmla="*/ 303 w 859"/>
                <a:gd name="T75" fmla="*/ 829 h 1035"/>
                <a:gd name="T76" fmla="*/ 311 w 859"/>
                <a:gd name="T77" fmla="*/ 894 h 1035"/>
                <a:gd name="T78" fmla="*/ 326 w 859"/>
                <a:gd name="T79" fmla="*/ 931 h 1035"/>
                <a:gd name="T80" fmla="*/ 340 w 859"/>
                <a:gd name="T81" fmla="*/ 946 h 1035"/>
                <a:gd name="T82" fmla="*/ 364 w 859"/>
                <a:gd name="T83" fmla="*/ 959 h 1035"/>
                <a:gd name="T84" fmla="*/ 417 w 859"/>
                <a:gd name="T85" fmla="*/ 969 h 1035"/>
                <a:gd name="T86" fmla="*/ 614 w 859"/>
                <a:gd name="T87" fmla="*/ 971 h 1035"/>
                <a:gd name="T88" fmla="*/ 668 w 859"/>
                <a:gd name="T89" fmla="*/ 969 h 1035"/>
                <a:gd name="T90" fmla="*/ 726 w 859"/>
                <a:gd name="T91" fmla="*/ 959 h 1035"/>
                <a:gd name="T92" fmla="*/ 765 w 859"/>
                <a:gd name="T93" fmla="*/ 940 h 1035"/>
                <a:gd name="T94" fmla="*/ 790 w 859"/>
                <a:gd name="T95" fmla="*/ 911 h 1035"/>
                <a:gd name="T96" fmla="*/ 806 w 859"/>
                <a:gd name="T97" fmla="*/ 872 h 1035"/>
                <a:gd name="T98" fmla="*/ 859 w 859"/>
                <a:gd name="T99" fmla="*/ 806 h 1035"/>
                <a:gd name="T100" fmla="*/ 0 w 859"/>
                <a:gd name="T101" fmla="*/ 999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9" h="1035">
                  <a:moveTo>
                    <a:pt x="0" y="999"/>
                  </a:moveTo>
                  <a:lnTo>
                    <a:pt x="0" y="999"/>
                  </a:lnTo>
                  <a:lnTo>
                    <a:pt x="26" y="998"/>
                  </a:lnTo>
                  <a:lnTo>
                    <a:pt x="48" y="997"/>
                  </a:lnTo>
                  <a:lnTo>
                    <a:pt x="69" y="995"/>
                  </a:lnTo>
                  <a:lnTo>
                    <a:pt x="86" y="991"/>
                  </a:lnTo>
                  <a:lnTo>
                    <a:pt x="102" y="987"/>
                  </a:lnTo>
                  <a:lnTo>
                    <a:pt x="115" y="981"/>
                  </a:lnTo>
                  <a:lnTo>
                    <a:pt x="121" y="977"/>
                  </a:lnTo>
                  <a:lnTo>
                    <a:pt x="126" y="972"/>
                  </a:lnTo>
                  <a:lnTo>
                    <a:pt x="131" y="967"/>
                  </a:lnTo>
                  <a:lnTo>
                    <a:pt x="135" y="962"/>
                  </a:lnTo>
                  <a:lnTo>
                    <a:pt x="140" y="957"/>
                  </a:lnTo>
                  <a:lnTo>
                    <a:pt x="143" y="951"/>
                  </a:lnTo>
                  <a:lnTo>
                    <a:pt x="150" y="937"/>
                  </a:lnTo>
                  <a:lnTo>
                    <a:pt x="155" y="920"/>
                  </a:lnTo>
                  <a:lnTo>
                    <a:pt x="159" y="901"/>
                  </a:lnTo>
                  <a:lnTo>
                    <a:pt x="161" y="879"/>
                  </a:lnTo>
                  <a:lnTo>
                    <a:pt x="163" y="855"/>
                  </a:lnTo>
                  <a:lnTo>
                    <a:pt x="164" y="827"/>
                  </a:lnTo>
                  <a:lnTo>
                    <a:pt x="164" y="797"/>
                  </a:lnTo>
                  <a:lnTo>
                    <a:pt x="164" y="236"/>
                  </a:lnTo>
                  <a:lnTo>
                    <a:pt x="164" y="236"/>
                  </a:lnTo>
                  <a:lnTo>
                    <a:pt x="164" y="206"/>
                  </a:lnTo>
                  <a:lnTo>
                    <a:pt x="163" y="178"/>
                  </a:lnTo>
                  <a:lnTo>
                    <a:pt x="161" y="153"/>
                  </a:lnTo>
                  <a:lnTo>
                    <a:pt x="159" y="132"/>
                  </a:lnTo>
                  <a:lnTo>
                    <a:pt x="155" y="114"/>
                  </a:lnTo>
                  <a:lnTo>
                    <a:pt x="150" y="97"/>
                  </a:lnTo>
                  <a:lnTo>
                    <a:pt x="143" y="83"/>
                  </a:lnTo>
                  <a:lnTo>
                    <a:pt x="140" y="77"/>
                  </a:lnTo>
                  <a:lnTo>
                    <a:pt x="135" y="72"/>
                  </a:lnTo>
                  <a:lnTo>
                    <a:pt x="131" y="67"/>
                  </a:lnTo>
                  <a:lnTo>
                    <a:pt x="126" y="61"/>
                  </a:lnTo>
                  <a:lnTo>
                    <a:pt x="121" y="57"/>
                  </a:lnTo>
                  <a:lnTo>
                    <a:pt x="115" y="54"/>
                  </a:lnTo>
                  <a:lnTo>
                    <a:pt x="102" y="48"/>
                  </a:lnTo>
                  <a:lnTo>
                    <a:pt x="86" y="43"/>
                  </a:lnTo>
                  <a:lnTo>
                    <a:pt x="69" y="40"/>
                  </a:lnTo>
                  <a:lnTo>
                    <a:pt x="48" y="38"/>
                  </a:lnTo>
                  <a:lnTo>
                    <a:pt x="26" y="37"/>
                  </a:lnTo>
                  <a:lnTo>
                    <a:pt x="0" y="36"/>
                  </a:lnTo>
                  <a:lnTo>
                    <a:pt x="0" y="0"/>
                  </a:lnTo>
                  <a:lnTo>
                    <a:pt x="787" y="0"/>
                  </a:lnTo>
                  <a:lnTo>
                    <a:pt x="802" y="227"/>
                  </a:lnTo>
                  <a:lnTo>
                    <a:pt x="766" y="227"/>
                  </a:lnTo>
                  <a:lnTo>
                    <a:pt x="757" y="193"/>
                  </a:lnTo>
                  <a:lnTo>
                    <a:pt x="757" y="193"/>
                  </a:lnTo>
                  <a:lnTo>
                    <a:pt x="749" y="162"/>
                  </a:lnTo>
                  <a:lnTo>
                    <a:pt x="744" y="147"/>
                  </a:lnTo>
                  <a:lnTo>
                    <a:pt x="739" y="135"/>
                  </a:lnTo>
                  <a:lnTo>
                    <a:pt x="732" y="123"/>
                  </a:lnTo>
                  <a:lnTo>
                    <a:pt x="725" y="113"/>
                  </a:lnTo>
                  <a:lnTo>
                    <a:pt x="717" y="103"/>
                  </a:lnTo>
                  <a:lnTo>
                    <a:pt x="708" y="95"/>
                  </a:lnTo>
                  <a:lnTo>
                    <a:pt x="697" y="87"/>
                  </a:lnTo>
                  <a:lnTo>
                    <a:pt x="684" y="81"/>
                  </a:lnTo>
                  <a:lnTo>
                    <a:pt x="669" y="76"/>
                  </a:lnTo>
                  <a:lnTo>
                    <a:pt x="653" y="72"/>
                  </a:lnTo>
                  <a:lnTo>
                    <a:pt x="632" y="68"/>
                  </a:lnTo>
                  <a:lnTo>
                    <a:pt x="611" y="66"/>
                  </a:lnTo>
                  <a:lnTo>
                    <a:pt x="585" y="65"/>
                  </a:lnTo>
                  <a:lnTo>
                    <a:pt x="558" y="63"/>
                  </a:lnTo>
                  <a:lnTo>
                    <a:pt x="302" y="63"/>
                  </a:lnTo>
                  <a:lnTo>
                    <a:pt x="302" y="455"/>
                  </a:lnTo>
                  <a:lnTo>
                    <a:pt x="388" y="455"/>
                  </a:lnTo>
                  <a:lnTo>
                    <a:pt x="388" y="455"/>
                  </a:lnTo>
                  <a:lnTo>
                    <a:pt x="419" y="455"/>
                  </a:lnTo>
                  <a:lnTo>
                    <a:pt x="446" y="454"/>
                  </a:lnTo>
                  <a:lnTo>
                    <a:pt x="471" y="452"/>
                  </a:lnTo>
                  <a:lnTo>
                    <a:pt x="492" y="450"/>
                  </a:lnTo>
                  <a:lnTo>
                    <a:pt x="512" y="446"/>
                  </a:lnTo>
                  <a:lnTo>
                    <a:pt x="527" y="441"/>
                  </a:lnTo>
                  <a:lnTo>
                    <a:pt x="541" y="435"/>
                  </a:lnTo>
                  <a:lnTo>
                    <a:pt x="547" y="431"/>
                  </a:lnTo>
                  <a:lnTo>
                    <a:pt x="553" y="426"/>
                  </a:lnTo>
                  <a:lnTo>
                    <a:pt x="559" y="422"/>
                  </a:lnTo>
                  <a:lnTo>
                    <a:pt x="563" y="417"/>
                  </a:lnTo>
                  <a:lnTo>
                    <a:pt x="567" y="412"/>
                  </a:lnTo>
                  <a:lnTo>
                    <a:pt x="571" y="406"/>
                  </a:lnTo>
                  <a:lnTo>
                    <a:pt x="577" y="393"/>
                  </a:lnTo>
                  <a:lnTo>
                    <a:pt x="581" y="376"/>
                  </a:lnTo>
                  <a:lnTo>
                    <a:pt x="585" y="359"/>
                  </a:lnTo>
                  <a:lnTo>
                    <a:pt x="587" y="339"/>
                  </a:lnTo>
                  <a:lnTo>
                    <a:pt x="588" y="315"/>
                  </a:lnTo>
                  <a:lnTo>
                    <a:pt x="588" y="289"/>
                  </a:lnTo>
                  <a:lnTo>
                    <a:pt x="625" y="289"/>
                  </a:lnTo>
                  <a:lnTo>
                    <a:pt x="625" y="685"/>
                  </a:lnTo>
                  <a:lnTo>
                    <a:pt x="588" y="685"/>
                  </a:lnTo>
                  <a:lnTo>
                    <a:pt x="588" y="685"/>
                  </a:lnTo>
                  <a:lnTo>
                    <a:pt x="588" y="659"/>
                  </a:lnTo>
                  <a:lnTo>
                    <a:pt x="587" y="636"/>
                  </a:lnTo>
                  <a:lnTo>
                    <a:pt x="585" y="616"/>
                  </a:lnTo>
                  <a:lnTo>
                    <a:pt x="581" y="597"/>
                  </a:lnTo>
                  <a:lnTo>
                    <a:pt x="577" y="582"/>
                  </a:lnTo>
                  <a:lnTo>
                    <a:pt x="571" y="569"/>
                  </a:lnTo>
                  <a:lnTo>
                    <a:pt x="567" y="562"/>
                  </a:lnTo>
                  <a:lnTo>
                    <a:pt x="563" y="557"/>
                  </a:lnTo>
                  <a:lnTo>
                    <a:pt x="559" y="552"/>
                  </a:lnTo>
                  <a:lnTo>
                    <a:pt x="553" y="547"/>
                  </a:lnTo>
                  <a:lnTo>
                    <a:pt x="547" y="543"/>
                  </a:lnTo>
                  <a:lnTo>
                    <a:pt x="541" y="540"/>
                  </a:lnTo>
                  <a:lnTo>
                    <a:pt x="527" y="533"/>
                  </a:lnTo>
                  <a:lnTo>
                    <a:pt x="512" y="529"/>
                  </a:lnTo>
                  <a:lnTo>
                    <a:pt x="492" y="525"/>
                  </a:lnTo>
                  <a:lnTo>
                    <a:pt x="471" y="522"/>
                  </a:lnTo>
                  <a:lnTo>
                    <a:pt x="446" y="521"/>
                  </a:lnTo>
                  <a:lnTo>
                    <a:pt x="419" y="519"/>
                  </a:lnTo>
                  <a:lnTo>
                    <a:pt x="388" y="519"/>
                  </a:lnTo>
                  <a:lnTo>
                    <a:pt x="302" y="519"/>
                  </a:lnTo>
                  <a:lnTo>
                    <a:pt x="302" y="771"/>
                  </a:lnTo>
                  <a:lnTo>
                    <a:pt x="302" y="771"/>
                  </a:lnTo>
                  <a:lnTo>
                    <a:pt x="302" y="802"/>
                  </a:lnTo>
                  <a:lnTo>
                    <a:pt x="303" y="829"/>
                  </a:lnTo>
                  <a:lnTo>
                    <a:pt x="305" y="854"/>
                  </a:lnTo>
                  <a:lnTo>
                    <a:pt x="307" y="875"/>
                  </a:lnTo>
                  <a:lnTo>
                    <a:pt x="311" y="894"/>
                  </a:lnTo>
                  <a:lnTo>
                    <a:pt x="316" y="910"/>
                  </a:lnTo>
                  <a:lnTo>
                    <a:pt x="322" y="924"/>
                  </a:lnTo>
                  <a:lnTo>
                    <a:pt x="326" y="931"/>
                  </a:lnTo>
                  <a:lnTo>
                    <a:pt x="331" y="936"/>
                  </a:lnTo>
                  <a:lnTo>
                    <a:pt x="335" y="941"/>
                  </a:lnTo>
                  <a:lnTo>
                    <a:pt x="340" y="946"/>
                  </a:lnTo>
                  <a:lnTo>
                    <a:pt x="345" y="950"/>
                  </a:lnTo>
                  <a:lnTo>
                    <a:pt x="351" y="953"/>
                  </a:lnTo>
                  <a:lnTo>
                    <a:pt x="364" y="959"/>
                  </a:lnTo>
                  <a:lnTo>
                    <a:pt x="380" y="964"/>
                  </a:lnTo>
                  <a:lnTo>
                    <a:pt x="398" y="967"/>
                  </a:lnTo>
                  <a:lnTo>
                    <a:pt x="417" y="969"/>
                  </a:lnTo>
                  <a:lnTo>
                    <a:pt x="440" y="970"/>
                  </a:lnTo>
                  <a:lnTo>
                    <a:pt x="466" y="971"/>
                  </a:lnTo>
                  <a:lnTo>
                    <a:pt x="614" y="971"/>
                  </a:lnTo>
                  <a:lnTo>
                    <a:pt x="614" y="971"/>
                  </a:lnTo>
                  <a:lnTo>
                    <a:pt x="642" y="970"/>
                  </a:lnTo>
                  <a:lnTo>
                    <a:pt x="668" y="969"/>
                  </a:lnTo>
                  <a:lnTo>
                    <a:pt x="689" y="966"/>
                  </a:lnTo>
                  <a:lnTo>
                    <a:pt x="709" y="963"/>
                  </a:lnTo>
                  <a:lnTo>
                    <a:pt x="726" y="959"/>
                  </a:lnTo>
                  <a:lnTo>
                    <a:pt x="742" y="954"/>
                  </a:lnTo>
                  <a:lnTo>
                    <a:pt x="754" y="947"/>
                  </a:lnTo>
                  <a:lnTo>
                    <a:pt x="765" y="940"/>
                  </a:lnTo>
                  <a:lnTo>
                    <a:pt x="775" y="932"/>
                  </a:lnTo>
                  <a:lnTo>
                    <a:pt x="784" y="921"/>
                  </a:lnTo>
                  <a:lnTo>
                    <a:pt x="790" y="911"/>
                  </a:lnTo>
                  <a:lnTo>
                    <a:pt x="796" y="899"/>
                  </a:lnTo>
                  <a:lnTo>
                    <a:pt x="801" y="886"/>
                  </a:lnTo>
                  <a:lnTo>
                    <a:pt x="806" y="872"/>
                  </a:lnTo>
                  <a:lnTo>
                    <a:pt x="814" y="840"/>
                  </a:lnTo>
                  <a:lnTo>
                    <a:pt x="823" y="806"/>
                  </a:lnTo>
                  <a:lnTo>
                    <a:pt x="859" y="806"/>
                  </a:lnTo>
                  <a:lnTo>
                    <a:pt x="846" y="1035"/>
                  </a:lnTo>
                  <a:lnTo>
                    <a:pt x="0" y="1035"/>
                  </a:lnTo>
                  <a:lnTo>
                    <a:pt x="0"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5" name="Freeform 28"/>
            <p:cNvSpPr>
              <a:spLocks/>
            </p:cNvSpPr>
            <p:nvPr userDrawn="1"/>
          </p:nvSpPr>
          <p:spPr bwMode="auto">
            <a:xfrm>
              <a:off x="7944095" y="898693"/>
              <a:ext cx="142875" cy="136525"/>
            </a:xfrm>
            <a:custGeom>
              <a:avLst/>
              <a:gdLst>
                <a:gd name="T0" fmla="*/ 304 w 1077"/>
                <a:gd name="T1" fmla="*/ 999 h 1035"/>
                <a:gd name="T2" fmla="*/ 352 w 1077"/>
                <a:gd name="T3" fmla="*/ 997 h 1035"/>
                <a:gd name="T4" fmla="*/ 391 w 1077"/>
                <a:gd name="T5" fmla="*/ 991 h 1035"/>
                <a:gd name="T6" fmla="*/ 419 w 1077"/>
                <a:gd name="T7" fmla="*/ 981 h 1035"/>
                <a:gd name="T8" fmla="*/ 431 w 1077"/>
                <a:gd name="T9" fmla="*/ 972 h 1035"/>
                <a:gd name="T10" fmla="*/ 441 w 1077"/>
                <a:gd name="T11" fmla="*/ 962 h 1035"/>
                <a:gd name="T12" fmla="*/ 449 w 1077"/>
                <a:gd name="T13" fmla="*/ 951 h 1035"/>
                <a:gd name="T14" fmla="*/ 460 w 1077"/>
                <a:gd name="T15" fmla="*/ 920 h 1035"/>
                <a:gd name="T16" fmla="*/ 466 w 1077"/>
                <a:gd name="T17" fmla="*/ 879 h 1035"/>
                <a:gd name="T18" fmla="*/ 469 w 1077"/>
                <a:gd name="T19" fmla="*/ 827 h 1035"/>
                <a:gd name="T20" fmla="*/ 469 w 1077"/>
                <a:gd name="T21" fmla="*/ 68 h 1035"/>
                <a:gd name="T22" fmla="*/ 246 w 1077"/>
                <a:gd name="T23" fmla="*/ 68 h 1035"/>
                <a:gd name="T24" fmla="*/ 192 w 1077"/>
                <a:gd name="T25" fmla="*/ 69 h 1035"/>
                <a:gd name="T26" fmla="*/ 150 w 1077"/>
                <a:gd name="T27" fmla="*/ 75 h 1035"/>
                <a:gd name="T28" fmla="*/ 119 w 1077"/>
                <a:gd name="T29" fmla="*/ 85 h 1035"/>
                <a:gd name="T30" fmla="*/ 95 w 1077"/>
                <a:gd name="T31" fmla="*/ 98 h 1035"/>
                <a:gd name="T32" fmla="*/ 78 w 1077"/>
                <a:gd name="T33" fmla="*/ 117 h 1035"/>
                <a:gd name="T34" fmla="*/ 65 w 1077"/>
                <a:gd name="T35" fmla="*/ 139 h 1035"/>
                <a:gd name="T36" fmla="*/ 54 w 1077"/>
                <a:gd name="T37" fmla="*/ 167 h 1035"/>
                <a:gd name="T38" fmla="*/ 37 w 1077"/>
                <a:gd name="T39" fmla="*/ 233 h 1035"/>
                <a:gd name="T40" fmla="*/ 15 w 1077"/>
                <a:gd name="T41" fmla="*/ 0 h 1035"/>
                <a:gd name="T42" fmla="*/ 1077 w 1077"/>
                <a:gd name="T43" fmla="*/ 233 h 1035"/>
                <a:gd name="T44" fmla="*/ 1032 w 1077"/>
                <a:gd name="T45" fmla="*/ 198 h 1035"/>
                <a:gd name="T46" fmla="*/ 1023 w 1077"/>
                <a:gd name="T47" fmla="*/ 167 h 1035"/>
                <a:gd name="T48" fmla="*/ 1013 w 1077"/>
                <a:gd name="T49" fmla="*/ 139 h 1035"/>
                <a:gd name="T50" fmla="*/ 1000 w 1077"/>
                <a:gd name="T51" fmla="*/ 117 h 1035"/>
                <a:gd name="T52" fmla="*/ 983 w 1077"/>
                <a:gd name="T53" fmla="*/ 98 h 1035"/>
                <a:gd name="T54" fmla="*/ 958 w 1077"/>
                <a:gd name="T55" fmla="*/ 85 h 1035"/>
                <a:gd name="T56" fmla="*/ 927 w 1077"/>
                <a:gd name="T57" fmla="*/ 75 h 1035"/>
                <a:gd name="T58" fmla="*/ 886 w 1077"/>
                <a:gd name="T59" fmla="*/ 69 h 1035"/>
                <a:gd name="T60" fmla="*/ 832 w 1077"/>
                <a:gd name="T61" fmla="*/ 68 h 1035"/>
                <a:gd name="T62" fmla="*/ 608 w 1077"/>
                <a:gd name="T63" fmla="*/ 797 h 1035"/>
                <a:gd name="T64" fmla="*/ 608 w 1077"/>
                <a:gd name="T65" fmla="*/ 827 h 1035"/>
                <a:gd name="T66" fmla="*/ 611 w 1077"/>
                <a:gd name="T67" fmla="*/ 879 h 1035"/>
                <a:gd name="T68" fmla="*/ 618 w 1077"/>
                <a:gd name="T69" fmla="*/ 920 h 1035"/>
                <a:gd name="T70" fmla="*/ 629 w 1077"/>
                <a:gd name="T71" fmla="*/ 951 h 1035"/>
                <a:gd name="T72" fmla="*/ 637 w 1077"/>
                <a:gd name="T73" fmla="*/ 962 h 1035"/>
                <a:gd name="T74" fmla="*/ 646 w 1077"/>
                <a:gd name="T75" fmla="*/ 972 h 1035"/>
                <a:gd name="T76" fmla="*/ 658 w 1077"/>
                <a:gd name="T77" fmla="*/ 981 h 1035"/>
                <a:gd name="T78" fmla="*/ 687 w 1077"/>
                <a:gd name="T79" fmla="*/ 991 h 1035"/>
                <a:gd name="T80" fmla="*/ 725 w 1077"/>
                <a:gd name="T81" fmla="*/ 997 h 1035"/>
                <a:gd name="T82" fmla="*/ 773 w 1077"/>
                <a:gd name="T83" fmla="*/ 999 h 1035"/>
                <a:gd name="T84" fmla="*/ 304 w 1077"/>
                <a:gd name="T8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7" h="1035">
                  <a:moveTo>
                    <a:pt x="304" y="999"/>
                  </a:moveTo>
                  <a:lnTo>
                    <a:pt x="304" y="999"/>
                  </a:lnTo>
                  <a:lnTo>
                    <a:pt x="329" y="998"/>
                  </a:lnTo>
                  <a:lnTo>
                    <a:pt x="352" y="997"/>
                  </a:lnTo>
                  <a:lnTo>
                    <a:pt x="372" y="995"/>
                  </a:lnTo>
                  <a:lnTo>
                    <a:pt x="391" y="991"/>
                  </a:lnTo>
                  <a:lnTo>
                    <a:pt x="406" y="987"/>
                  </a:lnTo>
                  <a:lnTo>
                    <a:pt x="419" y="981"/>
                  </a:lnTo>
                  <a:lnTo>
                    <a:pt x="426" y="977"/>
                  </a:lnTo>
                  <a:lnTo>
                    <a:pt x="431" y="972"/>
                  </a:lnTo>
                  <a:lnTo>
                    <a:pt x="436" y="967"/>
                  </a:lnTo>
                  <a:lnTo>
                    <a:pt x="441" y="962"/>
                  </a:lnTo>
                  <a:lnTo>
                    <a:pt x="445" y="957"/>
                  </a:lnTo>
                  <a:lnTo>
                    <a:pt x="449" y="951"/>
                  </a:lnTo>
                  <a:lnTo>
                    <a:pt x="455" y="937"/>
                  </a:lnTo>
                  <a:lnTo>
                    <a:pt x="460" y="920"/>
                  </a:lnTo>
                  <a:lnTo>
                    <a:pt x="464" y="901"/>
                  </a:lnTo>
                  <a:lnTo>
                    <a:pt x="466" y="879"/>
                  </a:lnTo>
                  <a:lnTo>
                    <a:pt x="468" y="855"/>
                  </a:lnTo>
                  <a:lnTo>
                    <a:pt x="469" y="827"/>
                  </a:lnTo>
                  <a:lnTo>
                    <a:pt x="469" y="797"/>
                  </a:lnTo>
                  <a:lnTo>
                    <a:pt x="469" y="68"/>
                  </a:lnTo>
                  <a:lnTo>
                    <a:pt x="246" y="68"/>
                  </a:lnTo>
                  <a:lnTo>
                    <a:pt x="246" y="68"/>
                  </a:lnTo>
                  <a:lnTo>
                    <a:pt x="217" y="68"/>
                  </a:lnTo>
                  <a:lnTo>
                    <a:pt x="192" y="69"/>
                  </a:lnTo>
                  <a:lnTo>
                    <a:pt x="170" y="72"/>
                  </a:lnTo>
                  <a:lnTo>
                    <a:pt x="150" y="75"/>
                  </a:lnTo>
                  <a:lnTo>
                    <a:pt x="133" y="79"/>
                  </a:lnTo>
                  <a:lnTo>
                    <a:pt x="119" y="85"/>
                  </a:lnTo>
                  <a:lnTo>
                    <a:pt x="105" y="91"/>
                  </a:lnTo>
                  <a:lnTo>
                    <a:pt x="95" y="98"/>
                  </a:lnTo>
                  <a:lnTo>
                    <a:pt x="85" y="106"/>
                  </a:lnTo>
                  <a:lnTo>
                    <a:pt x="78" y="117"/>
                  </a:lnTo>
                  <a:lnTo>
                    <a:pt x="71" y="127"/>
                  </a:lnTo>
                  <a:lnTo>
                    <a:pt x="65" y="139"/>
                  </a:lnTo>
                  <a:lnTo>
                    <a:pt x="59" y="152"/>
                  </a:lnTo>
                  <a:lnTo>
                    <a:pt x="54" y="167"/>
                  </a:lnTo>
                  <a:lnTo>
                    <a:pt x="45" y="198"/>
                  </a:lnTo>
                  <a:lnTo>
                    <a:pt x="37" y="233"/>
                  </a:lnTo>
                  <a:lnTo>
                    <a:pt x="0" y="233"/>
                  </a:lnTo>
                  <a:lnTo>
                    <a:pt x="15" y="0"/>
                  </a:lnTo>
                  <a:lnTo>
                    <a:pt x="1062" y="0"/>
                  </a:lnTo>
                  <a:lnTo>
                    <a:pt x="1077" y="233"/>
                  </a:lnTo>
                  <a:lnTo>
                    <a:pt x="1041" y="233"/>
                  </a:lnTo>
                  <a:lnTo>
                    <a:pt x="1032" y="198"/>
                  </a:lnTo>
                  <a:lnTo>
                    <a:pt x="1032" y="198"/>
                  </a:lnTo>
                  <a:lnTo>
                    <a:pt x="1023" y="167"/>
                  </a:lnTo>
                  <a:lnTo>
                    <a:pt x="1019" y="152"/>
                  </a:lnTo>
                  <a:lnTo>
                    <a:pt x="1013" y="139"/>
                  </a:lnTo>
                  <a:lnTo>
                    <a:pt x="1007" y="127"/>
                  </a:lnTo>
                  <a:lnTo>
                    <a:pt x="1000" y="117"/>
                  </a:lnTo>
                  <a:lnTo>
                    <a:pt x="992" y="106"/>
                  </a:lnTo>
                  <a:lnTo>
                    <a:pt x="983" y="98"/>
                  </a:lnTo>
                  <a:lnTo>
                    <a:pt x="972" y="91"/>
                  </a:lnTo>
                  <a:lnTo>
                    <a:pt x="958" y="85"/>
                  </a:lnTo>
                  <a:lnTo>
                    <a:pt x="944" y="79"/>
                  </a:lnTo>
                  <a:lnTo>
                    <a:pt x="927" y="75"/>
                  </a:lnTo>
                  <a:lnTo>
                    <a:pt x="907" y="72"/>
                  </a:lnTo>
                  <a:lnTo>
                    <a:pt x="886" y="69"/>
                  </a:lnTo>
                  <a:lnTo>
                    <a:pt x="860" y="68"/>
                  </a:lnTo>
                  <a:lnTo>
                    <a:pt x="832" y="68"/>
                  </a:lnTo>
                  <a:lnTo>
                    <a:pt x="608" y="68"/>
                  </a:lnTo>
                  <a:lnTo>
                    <a:pt x="608" y="797"/>
                  </a:lnTo>
                  <a:lnTo>
                    <a:pt x="608" y="797"/>
                  </a:lnTo>
                  <a:lnTo>
                    <a:pt x="608" y="827"/>
                  </a:lnTo>
                  <a:lnTo>
                    <a:pt x="609" y="855"/>
                  </a:lnTo>
                  <a:lnTo>
                    <a:pt x="611" y="879"/>
                  </a:lnTo>
                  <a:lnTo>
                    <a:pt x="614" y="901"/>
                  </a:lnTo>
                  <a:lnTo>
                    <a:pt x="618" y="920"/>
                  </a:lnTo>
                  <a:lnTo>
                    <a:pt x="622" y="937"/>
                  </a:lnTo>
                  <a:lnTo>
                    <a:pt x="629" y="951"/>
                  </a:lnTo>
                  <a:lnTo>
                    <a:pt x="633" y="957"/>
                  </a:lnTo>
                  <a:lnTo>
                    <a:pt x="637" y="962"/>
                  </a:lnTo>
                  <a:lnTo>
                    <a:pt x="641" y="967"/>
                  </a:lnTo>
                  <a:lnTo>
                    <a:pt x="646" y="972"/>
                  </a:lnTo>
                  <a:lnTo>
                    <a:pt x="651" y="977"/>
                  </a:lnTo>
                  <a:lnTo>
                    <a:pt x="658" y="981"/>
                  </a:lnTo>
                  <a:lnTo>
                    <a:pt x="672" y="987"/>
                  </a:lnTo>
                  <a:lnTo>
                    <a:pt x="687" y="991"/>
                  </a:lnTo>
                  <a:lnTo>
                    <a:pt x="705" y="995"/>
                  </a:lnTo>
                  <a:lnTo>
                    <a:pt x="725" y="997"/>
                  </a:lnTo>
                  <a:lnTo>
                    <a:pt x="748" y="998"/>
                  </a:lnTo>
                  <a:lnTo>
                    <a:pt x="773" y="999"/>
                  </a:lnTo>
                  <a:lnTo>
                    <a:pt x="773" y="1035"/>
                  </a:lnTo>
                  <a:lnTo>
                    <a:pt x="304" y="1035"/>
                  </a:lnTo>
                  <a:lnTo>
                    <a:pt x="304" y="9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6" name="Freeform 29"/>
            <p:cNvSpPr>
              <a:spLocks noEditPoints="1"/>
            </p:cNvSpPr>
            <p:nvPr userDrawn="1"/>
          </p:nvSpPr>
          <p:spPr bwMode="auto">
            <a:xfrm>
              <a:off x="5743821" y="366879"/>
              <a:ext cx="657225" cy="898527"/>
            </a:xfrm>
            <a:custGeom>
              <a:avLst/>
              <a:gdLst>
                <a:gd name="T0" fmla="*/ 3944 w 4973"/>
                <a:gd name="T1" fmla="*/ 6352 h 6792"/>
                <a:gd name="T2" fmla="*/ 1694 w 4973"/>
                <a:gd name="T3" fmla="*/ 6143 h 6792"/>
                <a:gd name="T4" fmla="*/ 2984 w 4973"/>
                <a:gd name="T5" fmla="*/ 3784 h 6792"/>
                <a:gd name="T6" fmla="*/ 2316 w 4973"/>
                <a:gd name="T7" fmla="*/ 4454 h 6792"/>
                <a:gd name="T8" fmla="*/ 1155 w 4973"/>
                <a:gd name="T9" fmla="*/ 4705 h 6792"/>
                <a:gd name="T10" fmla="*/ 1077 w 4973"/>
                <a:gd name="T11" fmla="*/ 4988 h 6792"/>
                <a:gd name="T12" fmla="*/ 910 w 4973"/>
                <a:gd name="T13" fmla="*/ 5245 h 6792"/>
                <a:gd name="T14" fmla="*/ 961 w 4973"/>
                <a:gd name="T15" fmla="*/ 5618 h 6792"/>
                <a:gd name="T16" fmla="*/ 1600 w 4973"/>
                <a:gd name="T17" fmla="*/ 5369 h 6792"/>
                <a:gd name="T18" fmla="*/ 1886 w 4973"/>
                <a:gd name="T19" fmla="*/ 5421 h 6792"/>
                <a:gd name="T20" fmla="*/ 2617 w 4973"/>
                <a:gd name="T21" fmla="*/ 5123 h 6792"/>
                <a:gd name="T22" fmla="*/ 2857 w 4973"/>
                <a:gd name="T23" fmla="*/ 4678 h 6792"/>
                <a:gd name="T24" fmla="*/ 489 w 4973"/>
                <a:gd name="T25" fmla="*/ 5877 h 6792"/>
                <a:gd name="T26" fmla="*/ 1233 w 4973"/>
                <a:gd name="T27" fmla="*/ 6668 h 6792"/>
                <a:gd name="T28" fmla="*/ 1527 w 4973"/>
                <a:gd name="T29" fmla="*/ 5749 h 6792"/>
                <a:gd name="T30" fmla="*/ 927 w 4973"/>
                <a:gd name="T31" fmla="*/ 5758 h 6792"/>
                <a:gd name="T32" fmla="*/ 429 w 4973"/>
                <a:gd name="T33" fmla="*/ 621 h 6792"/>
                <a:gd name="T34" fmla="*/ 914 w 4973"/>
                <a:gd name="T35" fmla="*/ 547 h 6792"/>
                <a:gd name="T36" fmla="*/ 829 w 4973"/>
                <a:gd name="T37" fmla="*/ 957 h 6792"/>
                <a:gd name="T38" fmla="*/ 1232 w 4973"/>
                <a:gd name="T39" fmla="*/ 762 h 6792"/>
                <a:gd name="T40" fmla="*/ 780 w 4973"/>
                <a:gd name="T41" fmla="*/ 1976 h 6792"/>
                <a:gd name="T42" fmla="*/ 1297 w 4973"/>
                <a:gd name="T43" fmla="*/ 319 h 6792"/>
                <a:gd name="T44" fmla="*/ 1481 w 4973"/>
                <a:gd name="T45" fmla="*/ 731 h 6792"/>
                <a:gd name="T46" fmla="*/ 3458 w 4973"/>
                <a:gd name="T47" fmla="*/ 480 h 6792"/>
                <a:gd name="T48" fmla="*/ 3084 w 4973"/>
                <a:gd name="T49" fmla="*/ 643 h 6792"/>
                <a:gd name="T50" fmla="*/ 2947 w 4973"/>
                <a:gd name="T51" fmla="*/ 214 h 6792"/>
                <a:gd name="T52" fmla="*/ 2541 w 4973"/>
                <a:gd name="T53" fmla="*/ 417 h 6792"/>
                <a:gd name="T54" fmla="*/ 2413 w 4973"/>
                <a:gd name="T55" fmla="*/ 28 h 6792"/>
                <a:gd name="T56" fmla="*/ 3900 w 4973"/>
                <a:gd name="T57" fmla="*/ 1991 h 6792"/>
                <a:gd name="T58" fmla="*/ 4172 w 4973"/>
                <a:gd name="T59" fmla="*/ 1335 h 6792"/>
                <a:gd name="T60" fmla="*/ 3970 w 4973"/>
                <a:gd name="T61" fmla="*/ 3382 h 6792"/>
                <a:gd name="T62" fmla="*/ 4830 w 4973"/>
                <a:gd name="T63" fmla="*/ 2682 h 6792"/>
                <a:gd name="T64" fmla="*/ 4551 w 4973"/>
                <a:gd name="T65" fmla="*/ 1246 h 6792"/>
                <a:gd name="T66" fmla="*/ 3641 w 4973"/>
                <a:gd name="T67" fmla="*/ 1994 h 6792"/>
                <a:gd name="T68" fmla="*/ 3910 w 4973"/>
                <a:gd name="T69" fmla="*/ 2958 h 6792"/>
                <a:gd name="T70" fmla="*/ 4286 w 4973"/>
                <a:gd name="T71" fmla="*/ 2402 h 6792"/>
                <a:gd name="T72" fmla="*/ 3965 w 4973"/>
                <a:gd name="T73" fmla="*/ 3379 h 6792"/>
                <a:gd name="T74" fmla="*/ 3169 w 4973"/>
                <a:gd name="T75" fmla="*/ 2142 h 6792"/>
                <a:gd name="T76" fmla="*/ 3399 w 4973"/>
                <a:gd name="T77" fmla="*/ 1285 h 6792"/>
                <a:gd name="T78" fmla="*/ 2604 w 4973"/>
                <a:gd name="T79" fmla="*/ 769 h 6792"/>
                <a:gd name="T80" fmla="*/ 2052 w 4973"/>
                <a:gd name="T81" fmla="*/ 1359 h 6792"/>
                <a:gd name="T82" fmla="*/ 1664 w 4973"/>
                <a:gd name="T83" fmla="*/ 1597 h 6792"/>
                <a:gd name="T84" fmla="*/ 2105 w 4973"/>
                <a:gd name="T85" fmla="*/ 1550 h 6792"/>
                <a:gd name="T86" fmla="*/ 1945 w 4973"/>
                <a:gd name="T87" fmla="*/ 1849 h 6792"/>
                <a:gd name="T88" fmla="*/ 1151 w 4973"/>
                <a:gd name="T89" fmla="*/ 2851 h 6792"/>
                <a:gd name="T90" fmla="*/ 331 w 4973"/>
                <a:gd name="T91" fmla="*/ 2774 h 6792"/>
                <a:gd name="T92" fmla="*/ 150 w 4973"/>
                <a:gd name="T93" fmla="*/ 2974 h 6792"/>
                <a:gd name="T94" fmla="*/ 554 w 4973"/>
                <a:gd name="T95" fmla="*/ 3191 h 6792"/>
                <a:gd name="T96" fmla="*/ 489 w 4973"/>
                <a:gd name="T97" fmla="*/ 3468 h 6792"/>
                <a:gd name="T98" fmla="*/ 935 w 4973"/>
                <a:gd name="T99" fmla="*/ 3451 h 6792"/>
                <a:gd name="T100" fmla="*/ 1725 w 4973"/>
                <a:gd name="T101" fmla="*/ 2972 h 6792"/>
                <a:gd name="T102" fmla="*/ 3397 w 4973"/>
                <a:gd name="T103" fmla="*/ 3673 h 6792"/>
                <a:gd name="T104" fmla="*/ 3711 w 4973"/>
                <a:gd name="T105" fmla="*/ 4812 h 6792"/>
                <a:gd name="T106" fmla="*/ 4356 w 4973"/>
                <a:gd name="T107" fmla="*/ 5526 h 6792"/>
                <a:gd name="T108" fmla="*/ 3835 w 4973"/>
                <a:gd name="T109" fmla="*/ 5815 h 6792"/>
                <a:gd name="T110" fmla="*/ 3750 w 4973"/>
                <a:gd name="T111" fmla="*/ 6147 h 6792"/>
                <a:gd name="T112" fmla="*/ 4262 w 4973"/>
                <a:gd name="T113" fmla="*/ 6036 h 6792"/>
                <a:gd name="T114" fmla="*/ 4324 w 4973"/>
                <a:gd name="T115" fmla="*/ 6374 h 6792"/>
                <a:gd name="T116" fmla="*/ 4692 w 4973"/>
                <a:gd name="T117" fmla="*/ 6210 h 6792"/>
                <a:gd name="T118" fmla="*/ 4659 w 4973"/>
                <a:gd name="T119" fmla="*/ 5487 h 6792"/>
                <a:gd name="T120" fmla="*/ 4786 w 4973"/>
                <a:gd name="T121" fmla="*/ 4785 h 6792"/>
                <a:gd name="T122" fmla="*/ 4362 w 4973"/>
                <a:gd name="T123" fmla="*/ 4115 h 6792"/>
                <a:gd name="T124" fmla="*/ 4803 w 4973"/>
                <a:gd name="T125" fmla="*/ 3237 h 6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6792">
                  <a:moveTo>
                    <a:pt x="1358" y="6333"/>
                  </a:moveTo>
                  <a:lnTo>
                    <a:pt x="1358" y="6333"/>
                  </a:lnTo>
                  <a:lnTo>
                    <a:pt x="1445" y="6392"/>
                  </a:lnTo>
                  <a:lnTo>
                    <a:pt x="1485" y="6418"/>
                  </a:lnTo>
                  <a:lnTo>
                    <a:pt x="1524" y="6443"/>
                  </a:lnTo>
                  <a:lnTo>
                    <a:pt x="1561" y="6466"/>
                  </a:lnTo>
                  <a:lnTo>
                    <a:pt x="1599" y="6487"/>
                  </a:lnTo>
                  <a:lnTo>
                    <a:pt x="1638" y="6509"/>
                  </a:lnTo>
                  <a:lnTo>
                    <a:pt x="1677" y="6528"/>
                  </a:lnTo>
                  <a:lnTo>
                    <a:pt x="1677" y="6528"/>
                  </a:lnTo>
                  <a:lnTo>
                    <a:pt x="1730" y="6553"/>
                  </a:lnTo>
                  <a:lnTo>
                    <a:pt x="1788" y="6578"/>
                  </a:lnTo>
                  <a:lnTo>
                    <a:pt x="1853" y="6605"/>
                  </a:lnTo>
                  <a:lnTo>
                    <a:pt x="1923" y="6630"/>
                  </a:lnTo>
                  <a:lnTo>
                    <a:pt x="1961" y="6644"/>
                  </a:lnTo>
                  <a:lnTo>
                    <a:pt x="2000" y="6656"/>
                  </a:lnTo>
                  <a:lnTo>
                    <a:pt x="2040" y="6669"/>
                  </a:lnTo>
                  <a:lnTo>
                    <a:pt x="2082" y="6682"/>
                  </a:lnTo>
                  <a:lnTo>
                    <a:pt x="2125" y="6693"/>
                  </a:lnTo>
                  <a:lnTo>
                    <a:pt x="2169" y="6704"/>
                  </a:lnTo>
                  <a:lnTo>
                    <a:pt x="2215" y="6715"/>
                  </a:lnTo>
                  <a:lnTo>
                    <a:pt x="2261" y="6726"/>
                  </a:lnTo>
                  <a:lnTo>
                    <a:pt x="2310" y="6736"/>
                  </a:lnTo>
                  <a:lnTo>
                    <a:pt x="2359" y="6745"/>
                  </a:lnTo>
                  <a:lnTo>
                    <a:pt x="2410" y="6754"/>
                  </a:lnTo>
                  <a:lnTo>
                    <a:pt x="2462" y="6762"/>
                  </a:lnTo>
                  <a:lnTo>
                    <a:pt x="2515" y="6768"/>
                  </a:lnTo>
                  <a:lnTo>
                    <a:pt x="2570" y="6776"/>
                  </a:lnTo>
                  <a:lnTo>
                    <a:pt x="2625" y="6781"/>
                  </a:lnTo>
                  <a:lnTo>
                    <a:pt x="2682" y="6785"/>
                  </a:lnTo>
                  <a:lnTo>
                    <a:pt x="2740" y="6788"/>
                  </a:lnTo>
                  <a:lnTo>
                    <a:pt x="2800" y="6790"/>
                  </a:lnTo>
                  <a:lnTo>
                    <a:pt x="2860" y="6792"/>
                  </a:lnTo>
                  <a:lnTo>
                    <a:pt x="2921" y="6791"/>
                  </a:lnTo>
                  <a:lnTo>
                    <a:pt x="2984" y="6790"/>
                  </a:lnTo>
                  <a:lnTo>
                    <a:pt x="3047" y="6787"/>
                  </a:lnTo>
                  <a:lnTo>
                    <a:pt x="3112" y="6783"/>
                  </a:lnTo>
                  <a:lnTo>
                    <a:pt x="3177" y="6778"/>
                  </a:lnTo>
                  <a:lnTo>
                    <a:pt x="3177" y="6778"/>
                  </a:lnTo>
                  <a:lnTo>
                    <a:pt x="3239" y="6772"/>
                  </a:lnTo>
                  <a:lnTo>
                    <a:pt x="3299" y="6763"/>
                  </a:lnTo>
                  <a:lnTo>
                    <a:pt x="3357" y="6755"/>
                  </a:lnTo>
                  <a:lnTo>
                    <a:pt x="3412" y="6746"/>
                  </a:lnTo>
                  <a:lnTo>
                    <a:pt x="3466" y="6737"/>
                  </a:lnTo>
                  <a:lnTo>
                    <a:pt x="3517" y="6727"/>
                  </a:lnTo>
                  <a:lnTo>
                    <a:pt x="3567" y="6715"/>
                  </a:lnTo>
                  <a:lnTo>
                    <a:pt x="3615" y="6704"/>
                  </a:lnTo>
                  <a:lnTo>
                    <a:pt x="3660" y="6692"/>
                  </a:lnTo>
                  <a:lnTo>
                    <a:pt x="3704" y="6680"/>
                  </a:lnTo>
                  <a:lnTo>
                    <a:pt x="3745" y="6667"/>
                  </a:lnTo>
                  <a:lnTo>
                    <a:pt x="3784" y="6654"/>
                  </a:lnTo>
                  <a:lnTo>
                    <a:pt x="3822" y="6642"/>
                  </a:lnTo>
                  <a:lnTo>
                    <a:pt x="3858" y="6628"/>
                  </a:lnTo>
                  <a:lnTo>
                    <a:pt x="3891" y="6615"/>
                  </a:lnTo>
                  <a:lnTo>
                    <a:pt x="3922" y="6603"/>
                  </a:lnTo>
                  <a:lnTo>
                    <a:pt x="3980" y="6577"/>
                  </a:lnTo>
                  <a:lnTo>
                    <a:pt x="4030" y="6554"/>
                  </a:lnTo>
                  <a:lnTo>
                    <a:pt x="4071" y="6532"/>
                  </a:lnTo>
                  <a:lnTo>
                    <a:pt x="4105" y="6514"/>
                  </a:lnTo>
                  <a:lnTo>
                    <a:pt x="4131" y="6498"/>
                  </a:lnTo>
                  <a:lnTo>
                    <a:pt x="4150" y="6485"/>
                  </a:lnTo>
                  <a:lnTo>
                    <a:pt x="4165" y="6475"/>
                  </a:lnTo>
                  <a:lnTo>
                    <a:pt x="4165" y="6475"/>
                  </a:lnTo>
                  <a:lnTo>
                    <a:pt x="4144" y="6468"/>
                  </a:lnTo>
                  <a:lnTo>
                    <a:pt x="4124" y="6459"/>
                  </a:lnTo>
                  <a:lnTo>
                    <a:pt x="4103" y="6451"/>
                  </a:lnTo>
                  <a:lnTo>
                    <a:pt x="4084" y="6440"/>
                  </a:lnTo>
                  <a:lnTo>
                    <a:pt x="4064" y="6431"/>
                  </a:lnTo>
                  <a:lnTo>
                    <a:pt x="4046" y="6421"/>
                  </a:lnTo>
                  <a:lnTo>
                    <a:pt x="4009" y="6398"/>
                  </a:lnTo>
                  <a:lnTo>
                    <a:pt x="3976" y="6376"/>
                  </a:lnTo>
                  <a:lnTo>
                    <a:pt x="3944" y="6352"/>
                  </a:lnTo>
                  <a:lnTo>
                    <a:pt x="3914" y="6329"/>
                  </a:lnTo>
                  <a:lnTo>
                    <a:pt x="3887" y="6305"/>
                  </a:lnTo>
                  <a:lnTo>
                    <a:pt x="3887" y="6305"/>
                  </a:lnTo>
                  <a:lnTo>
                    <a:pt x="3882" y="6315"/>
                  </a:lnTo>
                  <a:lnTo>
                    <a:pt x="3879" y="6328"/>
                  </a:lnTo>
                  <a:lnTo>
                    <a:pt x="3876" y="6343"/>
                  </a:lnTo>
                  <a:lnTo>
                    <a:pt x="3873" y="6361"/>
                  </a:lnTo>
                  <a:lnTo>
                    <a:pt x="3873" y="6361"/>
                  </a:lnTo>
                  <a:lnTo>
                    <a:pt x="3865" y="6430"/>
                  </a:lnTo>
                  <a:lnTo>
                    <a:pt x="3861" y="6463"/>
                  </a:lnTo>
                  <a:lnTo>
                    <a:pt x="3861" y="6463"/>
                  </a:lnTo>
                  <a:lnTo>
                    <a:pt x="3857" y="6462"/>
                  </a:lnTo>
                  <a:lnTo>
                    <a:pt x="3847" y="6459"/>
                  </a:lnTo>
                  <a:lnTo>
                    <a:pt x="3828" y="6452"/>
                  </a:lnTo>
                  <a:lnTo>
                    <a:pt x="3801" y="6440"/>
                  </a:lnTo>
                  <a:lnTo>
                    <a:pt x="3801" y="6440"/>
                  </a:lnTo>
                  <a:lnTo>
                    <a:pt x="3791" y="6436"/>
                  </a:lnTo>
                  <a:lnTo>
                    <a:pt x="3781" y="6430"/>
                  </a:lnTo>
                  <a:lnTo>
                    <a:pt x="3771" y="6423"/>
                  </a:lnTo>
                  <a:lnTo>
                    <a:pt x="3761" y="6415"/>
                  </a:lnTo>
                  <a:lnTo>
                    <a:pt x="3750" y="6406"/>
                  </a:lnTo>
                  <a:lnTo>
                    <a:pt x="3739" y="6396"/>
                  </a:lnTo>
                  <a:lnTo>
                    <a:pt x="3729" y="6385"/>
                  </a:lnTo>
                  <a:lnTo>
                    <a:pt x="3719" y="6373"/>
                  </a:lnTo>
                  <a:lnTo>
                    <a:pt x="3709" y="6361"/>
                  </a:lnTo>
                  <a:lnTo>
                    <a:pt x="3700" y="6346"/>
                  </a:lnTo>
                  <a:lnTo>
                    <a:pt x="3692" y="6332"/>
                  </a:lnTo>
                  <a:lnTo>
                    <a:pt x="3684" y="6317"/>
                  </a:lnTo>
                  <a:lnTo>
                    <a:pt x="3678" y="6300"/>
                  </a:lnTo>
                  <a:lnTo>
                    <a:pt x="3674" y="6284"/>
                  </a:lnTo>
                  <a:lnTo>
                    <a:pt x="3670" y="6265"/>
                  </a:lnTo>
                  <a:lnTo>
                    <a:pt x="3668" y="6248"/>
                  </a:lnTo>
                  <a:lnTo>
                    <a:pt x="3668" y="6248"/>
                  </a:lnTo>
                  <a:lnTo>
                    <a:pt x="3667" y="6223"/>
                  </a:lnTo>
                  <a:lnTo>
                    <a:pt x="3667" y="6223"/>
                  </a:lnTo>
                  <a:lnTo>
                    <a:pt x="3610" y="6244"/>
                  </a:lnTo>
                  <a:lnTo>
                    <a:pt x="3544" y="6267"/>
                  </a:lnTo>
                  <a:lnTo>
                    <a:pt x="3507" y="6280"/>
                  </a:lnTo>
                  <a:lnTo>
                    <a:pt x="3468" y="6292"/>
                  </a:lnTo>
                  <a:lnTo>
                    <a:pt x="3427" y="6303"/>
                  </a:lnTo>
                  <a:lnTo>
                    <a:pt x="3386" y="6315"/>
                  </a:lnTo>
                  <a:lnTo>
                    <a:pt x="3342" y="6326"/>
                  </a:lnTo>
                  <a:lnTo>
                    <a:pt x="3296" y="6335"/>
                  </a:lnTo>
                  <a:lnTo>
                    <a:pt x="3250" y="6344"/>
                  </a:lnTo>
                  <a:lnTo>
                    <a:pt x="3201" y="6352"/>
                  </a:lnTo>
                  <a:lnTo>
                    <a:pt x="3153" y="6360"/>
                  </a:lnTo>
                  <a:lnTo>
                    <a:pt x="3104" y="6365"/>
                  </a:lnTo>
                  <a:lnTo>
                    <a:pt x="3055" y="6368"/>
                  </a:lnTo>
                  <a:lnTo>
                    <a:pt x="3005" y="6370"/>
                  </a:lnTo>
                  <a:lnTo>
                    <a:pt x="3005" y="6370"/>
                  </a:lnTo>
                  <a:lnTo>
                    <a:pt x="2916" y="6371"/>
                  </a:lnTo>
                  <a:lnTo>
                    <a:pt x="2828" y="6370"/>
                  </a:lnTo>
                  <a:lnTo>
                    <a:pt x="2740" y="6366"/>
                  </a:lnTo>
                  <a:lnTo>
                    <a:pt x="2651" y="6361"/>
                  </a:lnTo>
                  <a:lnTo>
                    <a:pt x="2563" y="6353"/>
                  </a:lnTo>
                  <a:lnTo>
                    <a:pt x="2476" y="6343"/>
                  </a:lnTo>
                  <a:lnTo>
                    <a:pt x="2388" y="6331"/>
                  </a:lnTo>
                  <a:lnTo>
                    <a:pt x="2301" y="6317"/>
                  </a:lnTo>
                  <a:lnTo>
                    <a:pt x="2257" y="6308"/>
                  </a:lnTo>
                  <a:lnTo>
                    <a:pt x="2213" y="6300"/>
                  </a:lnTo>
                  <a:lnTo>
                    <a:pt x="2170" y="6290"/>
                  </a:lnTo>
                  <a:lnTo>
                    <a:pt x="2126" y="6280"/>
                  </a:lnTo>
                  <a:lnTo>
                    <a:pt x="2083" y="6270"/>
                  </a:lnTo>
                  <a:lnTo>
                    <a:pt x="2039" y="6258"/>
                  </a:lnTo>
                  <a:lnTo>
                    <a:pt x="1996" y="6246"/>
                  </a:lnTo>
                  <a:lnTo>
                    <a:pt x="1952" y="6234"/>
                  </a:lnTo>
                  <a:lnTo>
                    <a:pt x="1909" y="6220"/>
                  </a:lnTo>
                  <a:lnTo>
                    <a:pt x="1866" y="6206"/>
                  </a:lnTo>
                  <a:lnTo>
                    <a:pt x="1823" y="6192"/>
                  </a:lnTo>
                  <a:lnTo>
                    <a:pt x="1780" y="6176"/>
                  </a:lnTo>
                  <a:lnTo>
                    <a:pt x="1737" y="6160"/>
                  </a:lnTo>
                  <a:lnTo>
                    <a:pt x="1694" y="6143"/>
                  </a:lnTo>
                  <a:lnTo>
                    <a:pt x="1652" y="6125"/>
                  </a:lnTo>
                  <a:lnTo>
                    <a:pt x="1609" y="6107"/>
                  </a:lnTo>
                  <a:lnTo>
                    <a:pt x="1609" y="6107"/>
                  </a:lnTo>
                  <a:lnTo>
                    <a:pt x="1523" y="6068"/>
                  </a:lnTo>
                  <a:lnTo>
                    <a:pt x="1480" y="6049"/>
                  </a:lnTo>
                  <a:lnTo>
                    <a:pt x="1480" y="6049"/>
                  </a:lnTo>
                  <a:lnTo>
                    <a:pt x="1479" y="6052"/>
                  </a:lnTo>
                  <a:lnTo>
                    <a:pt x="1477" y="6061"/>
                  </a:lnTo>
                  <a:lnTo>
                    <a:pt x="1477" y="6068"/>
                  </a:lnTo>
                  <a:lnTo>
                    <a:pt x="1477" y="6077"/>
                  </a:lnTo>
                  <a:lnTo>
                    <a:pt x="1477" y="6088"/>
                  </a:lnTo>
                  <a:lnTo>
                    <a:pt x="1479" y="6100"/>
                  </a:lnTo>
                  <a:lnTo>
                    <a:pt x="1483" y="6113"/>
                  </a:lnTo>
                  <a:lnTo>
                    <a:pt x="1487" y="6128"/>
                  </a:lnTo>
                  <a:lnTo>
                    <a:pt x="1494" y="6145"/>
                  </a:lnTo>
                  <a:lnTo>
                    <a:pt x="1503" y="6163"/>
                  </a:lnTo>
                  <a:lnTo>
                    <a:pt x="1514" y="6184"/>
                  </a:lnTo>
                  <a:lnTo>
                    <a:pt x="1529" y="6205"/>
                  </a:lnTo>
                  <a:lnTo>
                    <a:pt x="1545" y="6229"/>
                  </a:lnTo>
                  <a:lnTo>
                    <a:pt x="1565" y="6253"/>
                  </a:lnTo>
                  <a:lnTo>
                    <a:pt x="1565" y="6253"/>
                  </a:lnTo>
                  <a:lnTo>
                    <a:pt x="1547" y="6250"/>
                  </a:lnTo>
                  <a:lnTo>
                    <a:pt x="1528" y="6248"/>
                  </a:lnTo>
                  <a:lnTo>
                    <a:pt x="1509" y="6248"/>
                  </a:lnTo>
                  <a:lnTo>
                    <a:pt x="1490" y="6248"/>
                  </a:lnTo>
                  <a:lnTo>
                    <a:pt x="1472" y="6250"/>
                  </a:lnTo>
                  <a:lnTo>
                    <a:pt x="1456" y="6253"/>
                  </a:lnTo>
                  <a:lnTo>
                    <a:pt x="1441" y="6258"/>
                  </a:lnTo>
                  <a:lnTo>
                    <a:pt x="1427" y="6264"/>
                  </a:lnTo>
                  <a:lnTo>
                    <a:pt x="1427" y="6264"/>
                  </a:lnTo>
                  <a:lnTo>
                    <a:pt x="1413" y="6273"/>
                  </a:lnTo>
                  <a:lnTo>
                    <a:pt x="1400" y="6283"/>
                  </a:lnTo>
                  <a:lnTo>
                    <a:pt x="1390" y="6293"/>
                  </a:lnTo>
                  <a:lnTo>
                    <a:pt x="1379" y="6302"/>
                  </a:lnTo>
                  <a:lnTo>
                    <a:pt x="1371" y="6311"/>
                  </a:lnTo>
                  <a:lnTo>
                    <a:pt x="1365" y="6321"/>
                  </a:lnTo>
                  <a:lnTo>
                    <a:pt x="1358" y="6333"/>
                  </a:lnTo>
                  <a:close/>
                  <a:moveTo>
                    <a:pt x="3487" y="3933"/>
                  </a:moveTo>
                  <a:lnTo>
                    <a:pt x="3487" y="3933"/>
                  </a:lnTo>
                  <a:lnTo>
                    <a:pt x="3470" y="3920"/>
                  </a:lnTo>
                  <a:lnTo>
                    <a:pt x="3453" y="3908"/>
                  </a:lnTo>
                  <a:lnTo>
                    <a:pt x="3436" y="3895"/>
                  </a:lnTo>
                  <a:lnTo>
                    <a:pt x="3418" y="3884"/>
                  </a:lnTo>
                  <a:lnTo>
                    <a:pt x="3383" y="3865"/>
                  </a:lnTo>
                  <a:lnTo>
                    <a:pt x="3349" y="3846"/>
                  </a:lnTo>
                  <a:lnTo>
                    <a:pt x="3314" y="3829"/>
                  </a:lnTo>
                  <a:lnTo>
                    <a:pt x="3281" y="3814"/>
                  </a:lnTo>
                  <a:lnTo>
                    <a:pt x="3250" y="3799"/>
                  </a:lnTo>
                  <a:lnTo>
                    <a:pt x="3219" y="3784"/>
                  </a:lnTo>
                  <a:lnTo>
                    <a:pt x="3219" y="3784"/>
                  </a:lnTo>
                  <a:lnTo>
                    <a:pt x="3235" y="3774"/>
                  </a:lnTo>
                  <a:lnTo>
                    <a:pt x="3251" y="3763"/>
                  </a:lnTo>
                  <a:lnTo>
                    <a:pt x="3268" y="3749"/>
                  </a:lnTo>
                  <a:lnTo>
                    <a:pt x="3284" y="3735"/>
                  </a:lnTo>
                  <a:lnTo>
                    <a:pt x="3298" y="3722"/>
                  </a:lnTo>
                  <a:lnTo>
                    <a:pt x="3302" y="3716"/>
                  </a:lnTo>
                  <a:lnTo>
                    <a:pt x="3305" y="3711"/>
                  </a:lnTo>
                  <a:lnTo>
                    <a:pt x="3305" y="3707"/>
                  </a:lnTo>
                  <a:lnTo>
                    <a:pt x="3305" y="3705"/>
                  </a:lnTo>
                  <a:lnTo>
                    <a:pt x="3303" y="3704"/>
                  </a:lnTo>
                  <a:lnTo>
                    <a:pt x="3303" y="3704"/>
                  </a:lnTo>
                  <a:lnTo>
                    <a:pt x="3290" y="3697"/>
                  </a:lnTo>
                  <a:lnTo>
                    <a:pt x="3278" y="3691"/>
                  </a:lnTo>
                  <a:lnTo>
                    <a:pt x="3266" y="3687"/>
                  </a:lnTo>
                  <a:lnTo>
                    <a:pt x="3255" y="3685"/>
                  </a:lnTo>
                  <a:lnTo>
                    <a:pt x="3236" y="3682"/>
                  </a:lnTo>
                  <a:lnTo>
                    <a:pt x="3229" y="3681"/>
                  </a:lnTo>
                  <a:lnTo>
                    <a:pt x="3229" y="3681"/>
                  </a:lnTo>
                  <a:lnTo>
                    <a:pt x="3168" y="3705"/>
                  </a:lnTo>
                  <a:lnTo>
                    <a:pt x="3105" y="3731"/>
                  </a:lnTo>
                  <a:lnTo>
                    <a:pt x="3045" y="3757"/>
                  </a:lnTo>
                  <a:lnTo>
                    <a:pt x="2984" y="3784"/>
                  </a:lnTo>
                  <a:lnTo>
                    <a:pt x="2924" y="3813"/>
                  </a:lnTo>
                  <a:lnTo>
                    <a:pt x="2866" y="3841"/>
                  </a:lnTo>
                  <a:lnTo>
                    <a:pt x="2809" y="3870"/>
                  </a:lnTo>
                  <a:lnTo>
                    <a:pt x="2754" y="3900"/>
                  </a:lnTo>
                  <a:lnTo>
                    <a:pt x="2700" y="3928"/>
                  </a:lnTo>
                  <a:lnTo>
                    <a:pt x="2649" y="3957"/>
                  </a:lnTo>
                  <a:lnTo>
                    <a:pt x="2600" y="3984"/>
                  </a:lnTo>
                  <a:lnTo>
                    <a:pt x="2553" y="4012"/>
                  </a:lnTo>
                  <a:lnTo>
                    <a:pt x="2510" y="4039"/>
                  </a:lnTo>
                  <a:lnTo>
                    <a:pt x="2469" y="4064"/>
                  </a:lnTo>
                  <a:lnTo>
                    <a:pt x="2433" y="4088"/>
                  </a:lnTo>
                  <a:lnTo>
                    <a:pt x="2399" y="4110"/>
                  </a:lnTo>
                  <a:lnTo>
                    <a:pt x="2399" y="4110"/>
                  </a:lnTo>
                  <a:lnTo>
                    <a:pt x="2394" y="4113"/>
                  </a:lnTo>
                  <a:lnTo>
                    <a:pt x="2394" y="4113"/>
                  </a:lnTo>
                  <a:lnTo>
                    <a:pt x="2382" y="4120"/>
                  </a:lnTo>
                  <a:lnTo>
                    <a:pt x="2371" y="4127"/>
                  </a:lnTo>
                  <a:lnTo>
                    <a:pt x="2360" y="4132"/>
                  </a:lnTo>
                  <a:lnTo>
                    <a:pt x="2348" y="4136"/>
                  </a:lnTo>
                  <a:lnTo>
                    <a:pt x="2336" y="4139"/>
                  </a:lnTo>
                  <a:lnTo>
                    <a:pt x="2325" y="4142"/>
                  </a:lnTo>
                  <a:lnTo>
                    <a:pt x="2313" y="4143"/>
                  </a:lnTo>
                  <a:lnTo>
                    <a:pt x="2302" y="4144"/>
                  </a:lnTo>
                  <a:lnTo>
                    <a:pt x="2278" y="4145"/>
                  </a:lnTo>
                  <a:lnTo>
                    <a:pt x="2256" y="4143"/>
                  </a:lnTo>
                  <a:lnTo>
                    <a:pt x="2233" y="4140"/>
                  </a:lnTo>
                  <a:lnTo>
                    <a:pt x="2213" y="4135"/>
                  </a:lnTo>
                  <a:lnTo>
                    <a:pt x="2193" y="4130"/>
                  </a:lnTo>
                  <a:lnTo>
                    <a:pt x="2176" y="4123"/>
                  </a:lnTo>
                  <a:lnTo>
                    <a:pt x="2161" y="4117"/>
                  </a:lnTo>
                  <a:lnTo>
                    <a:pt x="2146" y="4111"/>
                  </a:lnTo>
                  <a:lnTo>
                    <a:pt x="2127" y="4101"/>
                  </a:lnTo>
                  <a:lnTo>
                    <a:pt x="2121" y="4097"/>
                  </a:lnTo>
                  <a:lnTo>
                    <a:pt x="2100" y="4225"/>
                  </a:lnTo>
                  <a:lnTo>
                    <a:pt x="2100" y="4225"/>
                  </a:lnTo>
                  <a:lnTo>
                    <a:pt x="2123" y="4238"/>
                  </a:lnTo>
                  <a:lnTo>
                    <a:pt x="2144" y="4249"/>
                  </a:lnTo>
                  <a:lnTo>
                    <a:pt x="2165" y="4258"/>
                  </a:lnTo>
                  <a:lnTo>
                    <a:pt x="2182" y="4267"/>
                  </a:lnTo>
                  <a:lnTo>
                    <a:pt x="2198" y="4273"/>
                  </a:lnTo>
                  <a:lnTo>
                    <a:pt x="2214" y="4277"/>
                  </a:lnTo>
                  <a:lnTo>
                    <a:pt x="2227" y="4281"/>
                  </a:lnTo>
                  <a:lnTo>
                    <a:pt x="2238" y="4283"/>
                  </a:lnTo>
                  <a:lnTo>
                    <a:pt x="2238" y="4283"/>
                  </a:lnTo>
                  <a:lnTo>
                    <a:pt x="2219" y="4287"/>
                  </a:lnTo>
                  <a:lnTo>
                    <a:pt x="2198" y="4292"/>
                  </a:lnTo>
                  <a:lnTo>
                    <a:pt x="2178" y="4298"/>
                  </a:lnTo>
                  <a:lnTo>
                    <a:pt x="2156" y="4306"/>
                  </a:lnTo>
                  <a:lnTo>
                    <a:pt x="2137" y="4315"/>
                  </a:lnTo>
                  <a:lnTo>
                    <a:pt x="2119" y="4326"/>
                  </a:lnTo>
                  <a:lnTo>
                    <a:pt x="2109" y="4331"/>
                  </a:lnTo>
                  <a:lnTo>
                    <a:pt x="2101" y="4337"/>
                  </a:lnTo>
                  <a:lnTo>
                    <a:pt x="2094" y="4344"/>
                  </a:lnTo>
                  <a:lnTo>
                    <a:pt x="2088" y="4351"/>
                  </a:lnTo>
                  <a:lnTo>
                    <a:pt x="2132" y="4469"/>
                  </a:lnTo>
                  <a:lnTo>
                    <a:pt x="2132" y="4469"/>
                  </a:lnTo>
                  <a:lnTo>
                    <a:pt x="2144" y="4460"/>
                  </a:lnTo>
                  <a:lnTo>
                    <a:pt x="2160" y="4451"/>
                  </a:lnTo>
                  <a:lnTo>
                    <a:pt x="2181" y="4439"/>
                  </a:lnTo>
                  <a:lnTo>
                    <a:pt x="2193" y="4434"/>
                  </a:lnTo>
                  <a:lnTo>
                    <a:pt x="2207" y="4429"/>
                  </a:lnTo>
                  <a:lnTo>
                    <a:pt x="2222" y="4424"/>
                  </a:lnTo>
                  <a:lnTo>
                    <a:pt x="2237" y="4419"/>
                  </a:lnTo>
                  <a:lnTo>
                    <a:pt x="2255" y="4415"/>
                  </a:lnTo>
                  <a:lnTo>
                    <a:pt x="2273" y="4412"/>
                  </a:lnTo>
                  <a:lnTo>
                    <a:pt x="2292" y="4410"/>
                  </a:lnTo>
                  <a:lnTo>
                    <a:pt x="2313" y="4409"/>
                  </a:lnTo>
                  <a:lnTo>
                    <a:pt x="2313" y="4409"/>
                  </a:lnTo>
                  <a:lnTo>
                    <a:pt x="2316" y="4425"/>
                  </a:lnTo>
                  <a:lnTo>
                    <a:pt x="2316" y="4425"/>
                  </a:lnTo>
                  <a:lnTo>
                    <a:pt x="2316" y="4439"/>
                  </a:lnTo>
                  <a:lnTo>
                    <a:pt x="2316" y="4454"/>
                  </a:lnTo>
                  <a:lnTo>
                    <a:pt x="2314" y="4468"/>
                  </a:lnTo>
                  <a:lnTo>
                    <a:pt x="2311" y="4483"/>
                  </a:lnTo>
                  <a:lnTo>
                    <a:pt x="2306" y="4499"/>
                  </a:lnTo>
                  <a:lnTo>
                    <a:pt x="2301" y="4514"/>
                  </a:lnTo>
                  <a:lnTo>
                    <a:pt x="2293" y="4529"/>
                  </a:lnTo>
                  <a:lnTo>
                    <a:pt x="2285" y="4545"/>
                  </a:lnTo>
                  <a:lnTo>
                    <a:pt x="2277" y="4561"/>
                  </a:lnTo>
                  <a:lnTo>
                    <a:pt x="2267" y="4576"/>
                  </a:lnTo>
                  <a:lnTo>
                    <a:pt x="2256" y="4593"/>
                  </a:lnTo>
                  <a:lnTo>
                    <a:pt x="2244" y="4608"/>
                  </a:lnTo>
                  <a:lnTo>
                    <a:pt x="2231" y="4624"/>
                  </a:lnTo>
                  <a:lnTo>
                    <a:pt x="2218" y="4640"/>
                  </a:lnTo>
                  <a:lnTo>
                    <a:pt x="2204" y="4655"/>
                  </a:lnTo>
                  <a:lnTo>
                    <a:pt x="2189" y="4670"/>
                  </a:lnTo>
                  <a:lnTo>
                    <a:pt x="2157" y="4701"/>
                  </a:lnTo>
                  <a:lnTo>
                    <a:pt x="2124" y="4730"/>
                  </a:lnTo>
                  <a:lnTo>
                    <a:pt x="2088" y="4757"/>
                  </a:lnTo>
                  <a:lnTo>
                    <a:pt x="2051" y="4783"/>
                  </a:lnTo>
                  <a:lnTo>
                    <a:pt x="2013" y="4807"/>
                  </a:lnTo>
                  <a:lnTo>
                    <a:pt x="1975" y="4829"/>
                  </a:lnTo>
                  <a:lnTo>
                    <a:pt x="1937" y="4848"/>
                  </a:lnTo>
                  <a:lnTo>
                    <a:pt x="1917" y="4858"/>
                  </a:lnTo>
                  <a:lnTo>
                    <a:pt x="1899" y="4866"/>
                  </a:lnTo>
                  <a:lnTo>
                    <a:pt x="1899" y="4866"/>
                  </a:lnTo>
                  <a:lnTo>
                    <a:pt x="1861" y="4880"/>
                  </a:lnTo>
                  <a:lnTo>
                    <a:pt x="1823" y="4892"/>
                  </a:lnTo>
                  <a:lnTo>
                    <a:pt x="1788" y="4904"/>
                  </a:lnTo>
                  <a:lnTo>
                    <a:pt x="1754" y="4913"/>
                  </a:lnTo>
                  <a:lnTo>
                    <a:pt x="1721" y="4921"/>
                  </a:lnTo>
                  <a:lnTo>
                    <a:pt x="1690" y="4927"/>
                  </a:lnTo>
                  <a:lnTo>
                    <a:pt x="1661" y="4931"/>
                  </a:lnTo>
                  <a:lnTo>
                    <a:pt x="1633" y="4935"/>
                  </a:lnTo>
                  <a:lnTo>
                    <a:pt x="1607" y="4937"/>
                  </a:lnTo>
                  <a:lnTo>
                    <a:pt x="1584" y="4938"/>
                  </a:lnTo>
                  <a:lnTo>
                    <a:pt x="1562" y="4938"/>
                  </a:lnTo>
                  <a:lnTo>
                    <a:pt x="1543" y="4937"/>
                  </a:lnTo>
                  <a:lnTo>
                    <a:pt x="1527" y="4935"/>
                  </a:lnTo>
                  <a:lnTo>
                    <a:pt x="1513" y="4932"/>
                  </a:lnTo>
                  <a:lnTo>
                    <a:pt x="1502" y="4928"/>
                  </a:lnTo>
                  <a:lnTo>
                    <a:pt x="1493" y="4924"/>
                  </a:lnTo>
                  <a:lnTo>
                    <a:pt x="1493" y="4924"/>
                  </a:lnTo>
                  <a:lnTo>
                    <a:pt x="1469" y="4908"/>
                  </a:lnTo>
                  <a:lnTo>
                    <a:pt x="1448" y="4890"/>
                  </a:lnTo>
                  <a:lnTo>
                    <a:pt x="1429" y="4872"/>
                  </a:lnTo>
                  <a:lnTo>
                    <a:pt x="1413" y="4853"/>
                  </a:lnTo>
                  <a:lnTo>
                    <a:pt x="1398" y="4836"/>
                  </a:lnTo>
                  <a:lnTo>
                    <a:pt x="1384" y="4818"/>
                  </a:lnTo>
                  <a:lnTo>
                    <a:pt x="1373" y="4800"/>
                  </a:lnTo>
                  <a:lnTo>
                    <a:pt x="1362" y="4783"/>
                  </a:lnTo>
                  <a:lnTo>
                    <a:pt x="1343" y="4752"/>
                  </a:lnTo>
                  <a:lnTo>
                    <a:pt x="1333" y="4738"/>
                  </a:lnTo>
                  <a:lnTo>
                    <a:pt x="1324" y="4726"/>
                  </a:lnTo>
                  <a:lnTo>
                    <a:pt x="1315" y="4714"/>
                  </a:lnTo>
                  <a:lnTo>
                    <a:pt x="1305" y="4706"/>
                  </a:lnTo>
                  <a:lnTo>
                    <a:pt x="1293" y="4699"/>
                  </a:lnTo>
                  <a:lnTo>
                    <a:pt x="1287" y="4696"/>
                  </a:lnTo>
                  <a:lnTo>
                    <a:pt x="1281" y="4694"/>
                  </a:lnTo>
                  <a:lnTo>
                    <a:pt x="1281" y="4694"/>
                  </a:lnTo>
                  <a:lnTo>
                    <a:pt x="1277" y="4694"/>
                  </a:lnTo>
                  <a:lnTo>
                    <a:pt x="1274" y="4694"/>
                  </a:lnTo>
                  <a:lnTo>
                    <a:pt x="1267" y="4696"/>
                  </a:lnTo>
                  <a:lnTo>
                    <a:pt x="1260" y="4699"/>
                  </a:lnTo>
                  <a:lnTo>
                    <a:pt x="1252" y="4703"/>
                  </a:lnTo>
                  <a:lnTo>
                    <a:pt x="1244" y="4707"/>
                  </a:lnTo>
                  <a:lnTo>
                    <a:pt x="1235" y="4710"/>
                  </a:lnTo>
                  <a:lnTo>
                    <a:pt x="1227" y="4712"/>
                  </a:lnTo>
                  <a:lnTo>
                    <a:pt x="1222" y="4712"/>
                  </a:lnTo>
                  <a:lnTo>
                    <a:pt x="1217" y="4712"/>
                  </a:lnTo>
                  <a:lnTo>
                    <a:pt x="1217" y="4712"/>
                  </a:lnTo>
                  <a:lnTo>
                    <a:pt x="1196" y="4709"/>
                  </a:lnTo>
                  <a:lnTo>
                    <a:pt x="1176" y="4706"/>
                  </a:lnTo>
                  <a:lnTo>
                    <a:pt x="1155" y="4705"/>
                  </a:lnTo>
                  <a:lnTo>
                    <a:pt x="1134" y="4704"/>
                  </a:lnTo>
                  <a:lnTo>
                    <a:pt x="1114" y="4704"/>
                  </a:lnTo>
                  <a:lnTo>
                    <a:pt x="1094" y="4706"/>
                  </a:lnTo>
                  <a:lnTo>
                    <a:pt x="1075" y="4708"/>
                  </a:lnTo>
                  <a:lnTo>
                    <a:pt x="1055" y="4712"/>
                  </a:lnTo>
                  <a:lnTo>
                    <a:pt x="1037" y="4716"/>
                  </a:lnTo>
                  <a:lnTo>
                    <a:pt x="1020" y="4724"/>
                  </a:lnTo>
                  <a:lnTo>
                    <a:pt x="1004" y="4731"/>
                  </a:lnTo>
                  <a:lnTo>
                    <a:pt x="990" y="4740"/>
                  </a:lnTo>
                  <a:lnTo>
                    <a:pt x="976" y="4751"/>
                  </a:lnTo>
                  <a:lnTo>
                    <a:pt x="970" y="4757"/>
                  </a:lnTo>
                  <a:lnTo>
                    <a:pt x="964" y="4763"/>
                  </a:lnTo>
                  <a:lnTo>
                    <a:pt x="959" y="4771"/>
                  </a:lnTo>
                  <a:lnTo>
                    <a:pt x="955" y="4779"/>
                  </a:lnTo>
                  <a:lnTo>
                    <a:pt x="951" y="4786"/>
                  </a:lnTo>
                  <a:lnTo>
                    <a:pt x="947" y="4795"/>
                  </a:lnTo>
                  <a:lnTo>
                    <a:pt x="947" y="4795"/>
                  </a:lnTo>
                  <a:lnTo>
                    <a:pt x="985" y="4793"/>
                  </a:lnTo>
                  <a:lnTo>
                    <a:pt x="1020" y="4792"/>
                  </a:lnTo>
                  <a:lnTo>
                    <a:pt x="1040" y="4792"/>
                  </a:lnTo>
                  <a:lnTo>
                    <a:pt x="1059" y="4793"/>
                  </a:lnTo>
                  <a:lnTo>
                    <a:pt x="1077" y="4794"/>
                  </a:lnTo>
                  <a:lnTo>
                    <a:pt x="1092" y="4797"/>
                  </a:lnTo>
                  <a:lnTo>
                    <a:pt x="1105" y="4800"/>
                  </a:lnTo>
                  <a:lnTo>
                    <a:pt x="1110" y="4802"/>
                  </a:lnTo>
                  <a:lnTo>
                    <a:pt x="1115" y="4804"/>
                  </a:lnTo>
                  <a:lnTo>
                    <a:pt x="1117" y="4807"/>
                  </a:lnTo>
                  <a:lnTo>
                    <a:pt x="1119" y="4811"/>
                  </a:lnTo>
                  <a:lnTo>
                    <a:pt x="1119" y="4814"/>
                  </a:lnTo>
                  <a:lnTo>
                    <a:pt x="1117" y="4818"/>
                  </a:lnTo>
                  <a:lnTo>
                    <a:pt x="1114" y="4822"/>
                  </a:lnTo>
                  <a:lnTo>
                    <a:pt x="1109" y="4827"/>
                  </a:lnTo>
                  <a:lnTo>
                    <a:pt x="1102" y="4832"/>
                  </a:lnTo>
                  <a:lnTo>
                    <a:pt x="1094" y="4837"/>
                  </a:lnTo>
                  <a:lnTo>
                    <a:pt x="1094" y="4837"/>
                  </a:lnTo>
                  <a:lnTo>
                    <a:pt x="1085" y="4843"/>
                  </a:lnTo>
                  <a:lnTo>
                    <a:pt x="1079" y="4849"/>
                  </a:lnTo>
                  <a:lnTo>
                    <a:pt x="1074" y="4856"/>
                  </a:lnTo>
                  <a:lnTo>
                    <a:pt x="1072" y="4863"/>
                  </a:lnTo>
                  <a:lnTo>
                    <a:pt x="1071" y="4870"/>
                  </a:lnTo>
                  <a:lnTo>
                    <a:pt x="1072" y="4876"/>
                  </a:lnTo>
                  <a:lnTo>
                    <a:pt x="1074" y="4883"/>
                  </a:lnTo>
                  <a:lnTo>
                    <a:pt x="1077" y="4890"/>
                  </a:lnTo>
                  <a:lnTo>
                    <a:pt x="1082" y="4898"/>
                  </a:lnTo>
                  <a:lnTo>
                    <a:pt x="1088" y="4906"/>
                  </a:lnTo>
                  <a:lnTo>
                    <a:pt x="1096" y="4913"/>
                  </a:lnTo>
                  <a:lnTo>
                    <a:pt x="1104" y="4920"/>
                  </a:lnTo>
                  <a:lnTo>
                    <a:pt x="1124" y="4935"/>
                  </a:lnTo>
                  <a:lnTo>
                    <a:pt x="1146" y="4951"/>
                  </a:lnTo>
                  <a:lnTo>
                    <a:pt x="1170" y="4966"/>
                  </a:lnTo>
                  <a:lnTo>
                    <a:pt x="1195" y="4980"/>
                  </a:lnTo>
                  <a:lnTo>
                    <a:pt x="1247" y="5008"/>
                  </a:lnTo>
                  <a:lnTo>
                    <a:pt x="1293" y="5031"/>
                  </a:lnTo>
                  <a:lnTo>
                    <a:pt x="1313" y="5042"/>
                  </a:lnTo>
                  <a:lnTo>
                    <a:pt x="1329" y="5051"/>
                  </a:lnTo>
                  <a:lnTo>
                    <a:pt x="1329" y="5051"/>
                  </a:lnTo>
                  <a:lnTo>
                    <a:pt x="1336" y="5056"/>
                  </a:lnTo>
                  <a:lnTo>
                    <a:pt x="1339" y="5060"/>
                  </a:lnTo>
                  <a:lnTo>
                    <a:pt x="1341" y="5063"/>
                  </a:lnTo>
                  <a:lnTo>
                    <a:pt x="1339" y="5066"/>
                  </a:lnTo>
                  <a:lnTo>
                    <a:pt x="1336" y="5068"/>
                  </a:lnTo>
                  <a:lnTo>
                    <a:pt x="1332" y="5070"/>
                  </a:lnTo>
                  <a:lnTo>
                    <a:pt x="1326" y="5071"/>
                  </a:lnTo>
                  <a:lnTo>
                    <a:pt x="1326" y="5071"/>
                  </a:lnTo>
                  <a:lnTo>
                    <a:pt x="1316" y="5071"/>
                  </a:lnTo>
                  <a:lnTo>
                    <a:pt x="1304" y="5069"/>
                  </a:lnTo>
                  <a:lnTo>
                    <a:pt x="1289" y="5066"/>
                  </a:lnTo>
                  <a:lnTo>
                    <a:pt x="1273" y="5061"/>
                  </a:lnTo>
                  <a:lnTo>
                    <a:pt x="1237" y="5050"/>
                  </a:lnTo>
                  <a:lnTo>
                    <a:pt x="1197" y="5035"/>
                  </a:lnTo>
                  <a:lnTo>
                    <a:pt x="1115" y="5004"/>
                  </a:lnTo>
                  <a:lnTo>
                    <a:pt x="1077" y="4988"/>
                  </a:lnTo>
                  <a:lnTo>
                    <a:pt x="1042" y="4977"/>
                  </a:lnTo>
                  <a:lnTo>
                    <a:pt x="1042" y="4977"/>
                  </a:lnTo>
                  <a:lnTo>
                    <a:pt x="1031" y="4974"/>
                  </a:lnTo>
                  <a:lnTo>
                    <a:pt x="1020" y="4972"/>
                  </a:lnTo>
                  <a:lnTo>
                    <a:pt x="1011" y="4972"/>
                  </a:lnTo>
                  <a:lnTo>
                    <a:pt x="1003" y="4973"/>
                  </a:lnTo>
                  <a:lnTo>
                    <a:pt x="996" y="4975"/>
                  </a:lnTo>
                  <a:lnTo>
                    <a:pt x="990" y="4978"/>
                  </a:lnTo>
                  <a:lnTo>
                    <a:pt x="985" y="4981"/>
                  </a:lnTo>
                  <a:lnTo>
                    <a:pt x="981" y="4984"/>
                  </a:lnTo>
                  <a:lnTo>
                    <a:pt x="972" y="4993"/>
                  </a:lnTo>
                  <a:lnTo>
                    <a:pt x="966" y="5000"/>
                  </a:lnTo>
                  <a:lnTo>
                    <a:pt x="962" y="5005"/>
                  </a:lnTo>
                  <a:lnTo>
                    <a:pt x="959" y="5006"/>
                  </a:lnTo>
                  <a:lnTo>
                    <a:pt x="957" y="5007"/>
                  </a:lnTo>
                  <a:lnTo>
                    <a:pt x="957" y="5007"/>
                  </a:lnTo>
                  <a:lnTo>
                    <a:pt x="948" y="5006"/>
                  </a:lnTo>
                  <a:lnTo>
                    <a:pt x="938" y="5005"/>
                  </a:lnTo>
                  <a:lnTo>
                    <a:pt x="926" y="5006"/>
                  </a:lnTo>
                  <a:lnTo>
                    <a:pt x="916" y="5006"/>
                  </a:lnTo>
                  <a:lnTo>
                    <a:pt x="894" y="5010"/>
                  </a:lnTo>
                  <a:lnTo>
                    <a:pt x="871" y="5016"/>
                  </a:lnTo>
                  <a:lnTo>
                    <a:pt x="849" y="5024"/>
                  </a:lnTo>
                  <a:lnTo>
                    <a:pt x="826" y="5034"/>
                  </a:lnTo>
                  <a:lnTo>
                    <a:pt x="805" y="5048"/>
                  </a:lnTo>
                  <a:lnTo>
                    <a:pt x="794" y="5055"/>
                  </a:lnTo>
                  <a:lnTo>
                    <a:pt x="785" y="5062"/>
                  </a:lnTo>
                  <a:lnTo>
                    <a:pt x="776" y="5070"/>
                  </a:lnTo>
                  <a:lnTo>
                    <a:pt x="768" y="5078"/>
                  </a:lnTo>
                  <a:lnTo>
                    <a:pt x="760" y="5088"/>
                  </a:lnTo>
                  <a:lnTo>
                    <a:pt x="753" y="5097"/>
                  </a:lnTo>
                  <a:lnTo>
                    <a:pt x="746" y="5107"/>
                  </a:lnTo>
                  <a:lnTo>
                    <a:pt x="740" y="5116"/>
                  </a:lnTo>
                  <a:lnTo>
                    <a:pt x="736" y="5127"/>
                  </a:lnTo>
                  <a:lnTo>
                    <a:pt x="732" y="5139"/>
                  </a:lnTo>
                  <a:lnTo>
                    <a:pt x="730" y="5150"/>
                  </a:lnTo>
                  <a:lnTo>
                    <a:pt x="728" y="5161"/>
                  </a:lnTo>
                  <a:lnTo>
                    <a:pt x="728" y="5173"/>
                  </a:lnTo>
                  <a:lnTo>
                    <a:pt x="728" y="5186"/>
                  </a:lnTo>
                  <a:lnTo>
                    <a:pt x="731" y="5199"/>
                  </a:lnTo>
                  <a:lnTo>
                    <a:pt x="734" y="5211"/>
                  </a:lnTo>
                  <a:lnTo>
                    <a:pt x="739" y="5225"/>
                  </a:lnTo>
                  <a:lnTo>
                    <a:pt x="745" y="5239"/>
                  </a:lnTo>
                  <a:lnTo>
                    <a:pt x="745" y="5239"/>
                  </a:lnTo>
                  <a:lnTo>
                    <a:pt x="748" y="5234"/>
                  </a:lnTo>
                  <a:lnTo>
                    <a:pt x="758" y="5221"/>
                  </a:lnTo>
                  <a:lnTo>
                    <a:pt x="773" y="5202"/>
                  </a:lnTo>
                  <a:lnTo>
                    <a:pt x="781" y="5192"/>
                  </a:lnTo>
                  <a:lnTo>
                    <a:pt x="791" y="5182"/>
                  </a:lnTo>
                  <a:lnTo>
                    <a:pt x="803" y="5171"/>
                  </a:lnTo>
                  <a:lnTo>
                    <a:pt x="814" y="5162"/>
                  </a:lnTo>
                  <a:lnTo>
                    <a:pt x="826" y="5154"/>
                  </a:lnTo>
                  <a:lnTo>
                    <a:pt x="839" y="5147"/>
                  </a:lnTo>
                  <a:lnTo>
                    <a:pt x="853" y="5142"/>
                  </a:lnTo>
                  <a:lnTo>
                    <a:pt x="859" y="5140"/>
                  </a:lnTo>
                  <a:lnTo>
                    <a:pt x="866" y="5139"/>
                  </a:lnTo>
                  <a:lnTo>
                    <a:pt x="873" y="5139"/>
                  </a:lnTo>
                  <a:lnTo>
                    <a:pt x="879" y="5139"/>
                  </a:lnTo>
                  <a:lnTo>
                    <a:pt x="887" y="5140"/>
                  </a:lnTo>
                  <a:lnTo>
                    <a:pt x="894" y="5142"/>
                  </a:lnTo>
                  <a:lnTo>
                    <a:pt x="894" y="5142"/>
                  </a:lnTo>
                  <a:lnTo>
                    <a:pt x="899" y="5144"/>
                  </a:lnTo>
                  <a:lnTo>
                    <a:pt x="902" y="5148"/>
                  </a:lnTo>
                  <a:lnTo>
                    <a:pt x="903" y="5154"/>
                  </a:lnTo>
                  <a:lnTo>
                    <a:pt x="904" y="5160"/>
                  </a:lnTo>
                  <a:lnTo>
                    <a:pt x="904" y="5177"/>
                  </a:lnTo>
                  <a:lnTo>
                    <a:pt x="902" y="5195"/>
                  </a:lnTo>
                  <a:lnTo>
                    <a:pt x="902" y="5205"/>
                  </a:lnTo>
                  <a:lnTo>
                    <a:pt x="902" y="5215"/>
                  </a:lnTo>
                  <a:lnTo>
                    <a:pt x="904" y="5226"/>
                  </a:lnTo>
                  <a:lnTo>
                    <a:pt x="906" y="5235"/>
                  </a:lnTo>
                  <a:lnTo>
                    <a:pt x="910" y="5245"/>
                  </a:lnTo>
                  <a:lnTo>
                    <a:pt x="915" y="5254"/>
                  </a:lnTo>
                  <a:lnTo>
                    <a:pt x="923" y="5262"/>
                  </a:lnTo>
                  <a:lnTo>
                    <a:pt x="933" y="5270"/>
                  </a:lnTo>
                  <a:lnTo>
                    <a:pt x="933" y="5270"/>
                  </a:lnTo>
                  <a:lnTo>
                    <a:pt x="941" y="5274"/>
                  </a:lnTo>
                  <a:lnTo>
                    <a:pt x="949" y="5277"/>
                  </a:lnTo>
                  <a:lnTo>
                    <a:pt x="959" y="5280"/>
                  </a:lnTo>
                  <a:lnTo>
                    <a:pt x="970" y="5281"/>
                  </a:lnTo>
                  <a:lnTo>
                    <a:pt x="982" y="5283"/>
                  </a:lnTo>
                  <a:lnTo>
                    <a:pt x="995" y="5283"/>
                  </a:lnTo>
                  <a:lnTo>
                    <a:pt x="1021" y="5283"/>
                  </a:lnTo>
                  <a:lnTo>
                    <a:pt x="1051" y="5281"/>
                  </a:lnTo>
                  <a:lnTo>
                    <a:pt x="1082" y="5278"/>
                  </a:lnTo>
                  <a:lnTo>
                    <a:pt x="1146" y="5270"/>
                  </a:lnTo>
                  <a:lnTo>
                    <a:pt x="1209" y="5261"/>
                  </a:lnTo>
                  <a:lnTo>
                    <a:pt x="1238" y="5257"/>
                  </a:lnTo>
                  <a:lnTo>
                    <a:pt x="1266" y="5255"/>
                  </a:lnTo>
                  <a:lnTo>
                    <a:pt x="1290" y="5254"/>
                  </a:lnTo>
                  <a:lnTo>
                    <a:pt x="1311" y="5255"/>
                  </a:lnTo>
                  <a:lnTo>
                    <a:pt x="1320" y="5256"/>
                  </a:lnTo>
                  <a:lnTo>
                    <a:pt x="1328" y="5258"/>
                  </a:lnTo>
                  <a:lnTo>
                    <a:pt x="1335" y="5261"/>
                  </a:lnTo>
                  <a:lnTo>
                    <a:pt x="1341" y="5266"/>
                  </a:lnTo>
                  <a:lnTo>
                    <a:pt x="1341" y="5266"/>
                  </a:lnTo>
                  <a:lnTo>
                    <a:pt x="1344" y="5269"/>
                  </a:lnTo>
                  <a:lnTo>
                    <a:pt x="1345" y="5272"/>
                  </a:lnTo>
                  <a:lnTo>
                    <a:pt x="1344" y="5274"/>
                  </a:lnTo>
                  <a:lnTo>
                    <a:pt x="1339" y="5277"/>
                  </a:lnTo>
                  <a:lnTo>
                    <a:pt x="1335" y="5279"/>
                  </a:lnTo>
                  <a:lnTo>
                    <a:pt x="1328" y="5282"/>
                  </a:lnTo>
                  <a:lnTo>
                    <a:pt x="1311" y="5286"/>
                  </a:lnTo>
                  <a:lnTo>
                    <a:pt x="1288" y="5290"/>
                  </a:lnTo>
                  <a:lnTo>
                    <a:pt x="1263" y="5293"/>
                  </a:lnTo>
                  <a:lnTo>
                    <a:pt x="1202" y="5301"/>
                  </a:lnTo>
                  <a:lnTo>
                    <a:pt x="1171" y="5305"/>
                  </a:lnTo>
                  <a:lnTo>
                    <a:pt x="1140" y="5310"/>
                  </a:lnTo>
                  <a:lnTo>
                    <a:pt x="1110" y="5317"/>
                  </a:lnTo>
                  <a:lnTo>
                    <a:pt x="1084" y="5323"/>
                  </a:lnTo>
                  <a:lnTo>
                    <a:pt x="1072" y="5327"/>
                  </a:lnTo>
                  <a:lnTo>
                    <a:pt x="1060" y="5331"/>
                  </a:lnTo>
                  <a:lnTo>
                    <a:pt x="1050" y="5335"/>
                  </a:lnTo>
                  <a:lnTo>
                    <a:pt x="1042" y="5340"/>
                  </a:lnTo>
                  <a:lnTo>
                    <a:pt x="1035" y="5345"/>
                  </a:lnTo>
                  <a:lnTo>
                    <a:pt x="1030" y="5350"/>
                  </a:lnTo>
                  <a:lnTo>
                    <a:pt x="1026" y="5357"/>
                  </a:lnTo>
                  <a:lnTo>
                    <a:pt x="1024" y="5363"/>
                  </a:lnTo>
                  <a:lnTo>
                    <a:pt x="1024" y="5363"/>
                  </a:lnTo>
                  <a:lnTo>
                    <a:pt x="1023" y="5368"/>
                  </a:lnTo>
                  <a:lnTo>
                    <a:pt x="1023" y="5377"/>
                  </a:lnTo>
                  <a:lnTo>
                    <a:pt x="1024" y="5388"/>
                  </a:lnTo>
                  <a:lnTo>
                    <a:pt x="1026" y="5394"/>
                  </a:lnTo>
                  <a:lnTo>
                    <a:pt x="1028" y="5399"/>
                  </a:lnTo>
                  <a:lnTo>
                    <a:pt x="1028" y="5399"/>
                  </a:lnTo>
                  <a:lnTo>
                    <a:pt x="1029" y="5406"/>
                  </a:lnTo>
                  <a:lnTo>
                    <a:pt x="1029" y="5412"/>
                  </a:lnTo>
                  <a:lnTo>
                    <a:pt x="1026" y="5418"/>
                  </a:lnTo>
                  <a:lnTo>
                    <a:pt x="1021" y="5424"/>
                  </a:lnTo>
                  <a:lnTo>
                    <a:pt x="1011" y="5438"/>
                  </a:lnTo>
                  <a:lnTo>
                    <a:pt x="997" y="5456"/>
                  </a:lnTo>
                  <a:lnTo>
                    <a:pt x="989" y="5466"/>
                  </a:lnTo>
                  <a:lnTo>
                    <a:pt x="982" y="5476"/>
                  </a:lnTo>
                  <a:lnTo>
                    <a:pt x="974" y="5488"/>
                  </a:lnTo>
                  <a:lnTo>
                    <a:pt x="968" y="5501"/>
                  </a:lnTo>
                  <a:lnTo>
                    <a:pt x="962" y="5515"/>
                  </a:lnTo>
                  <a:lnTo>
                    <a:pt x="958" y="5530"/>
                  </a:lnTo>
                  <a:lnTo>
                    <a:pt x="954" y="5547"/>
                  </a:lnTo>
                  <a:lnTo>
                    <a:pt x="953" y="5565"/>
                  </a:lnTo>
                  <a:lnTo>
                    <a:pt x="953" y="5565"/>
                  </a:lnTo>
                  <a:lnTo>
                    <a:pt x="953" y="5574"/>
                  </a:lnTo>
                  <a:lnTo>
                    <a:pt x="953" y="5583"/>
                  </a:lnTo>
                  <a:lnTo>
                    <a:pt x="956" y="5601"/>
                  </a:lnTo>
                  <a:lnTo>
                    <a:pt x="961" y="5618"/>
                  </a:lnTo>
                  <a:lnTo>
                    <a:pt x="967" y="5634"/>
                  </a:lnTo>
                  <a:lnTo>
                    <a:pt x="975" y="5649"/>
                  </a:lnTo>
                  <a:lnTo>
                    <a:pt x="985" y="5663"/>
                  </a:lnTo>
                  <a:lnTo>
                    <a:pt x="995" y="5676"/>
                  </a:lnTo>
                  <a:lnTo>
                    <a:pt x="1005" y="5688"/>
                  </a:lnTo>
                  <a:lnTo>
                    <a:pt x="1015" y="5698"/>
                  </a:lnTo>
                  <a:lnTo>
                    <a:pt x="1026" y="5707"/>
                  </a:lnTo>
                  <a:lnTo>
                    <a:pt x="1043" y="5723"/>
                  </a:lnTo>
                  <a:lnTo>
                    <a:pt x="1055" y="5731"/>
                  </a:lnTo>
                  <a:lnTo>
                    <a:pt x="1060" y="5735"/>
                  </a:lnTo>
                  <a:lnTo>
                    <a:pt x="1060" y="5735"/>
                  </a:lnTo>
                  <a:lnTo>
                    <a:pt x="1062" y="5731"/>
                  </a:lnTo>
                  <a:lnTo>
                    <a:pt x="1063" y="5726"/>
                  </a:lnTo>
                  <a:lnTo>
                    <a:pt x="1063" y="5717"/>
                  </a:lnTo>
                  <a:lnTo>
                    <a:pt x="1062" y="5708"/>
                  </a:lnTo>
                  <a:lnTo>
                    <a:pt x="1059" y="5687"/>
                  </a:lnTo>
                  <a:lnTo>
                    <a:pt x="1056" y="5661"/>
                  </a:lnTo>
                  <a:lnTo>
                    <a:pt x="1055" y="5649"/>
                  </a:lnTo>
                  <a:lnTo>
                    <a:pt x="1054" y="5636"/>
                  </a:lnTo>
                  <a:lnTo>
                    <a:pt x="1054" y="5624"/>
                  </a:lnTo>
                  <a:lnTo>
                    <a:pt x="1056" y="5613"/>
                  </a:lnTo>
                  <a:lnTo>
                    <a:pt x="1058" y="5603"/>
                  </a:lnTo>
                  <a:lnTo>
                    <a:pt x="1062" y="5594"/>
                  </a:lnTo>
                  <a:lnTo>
                    <a:pt x="1065" y="5591"/>
                  </a:lnTo>
                  <a:lnTo>
                    <a:pt x="1069" y="5587"/>
                  </a:lnTo>
                  <a:lnTo>
                    <a:pt x="1072" y="5585"/>
                  </a:lnTo>
                  <a:lnTo>
                    <a:pt x="1076" y="5582"/>
                  </a:lnTo>
                  <a:lnTo>
                    <a:pt x="1076" y="5582"/>
                  </a:lnTo>
                  <a:lnTo>
                    <a:pt x="1081" y="5581"/>
                  </a:lnTo>
                  <a:lnTo>
                    <a:pt x="1085" y="5581"/>
                  </a:lnTo>
                  <a:lnTo>
                    <a:pt x="1090" y="5582"/>
                  </a:lnTo>
                  <a:lnTo>
                    <a:pt x="1094" y="5586"/>
                  </a:lnTo>
                  <a:lnTo>
                    <a:pt x="1103" y="5593"/>
                  </a:lnTo>
                  <a:lnTo>
                    <a:pt x="1114" y="5602"/>
                  </a:lnTo>
                  <a:lnTo>
                    <a:pt x="1125" y="5613"/>
                  </a:lnTo>
                  <a:lnTo>
                    <a:pt x="1138" y="5622"/>
                  </a:lnTo>
                  <a:lnTo>
                    <a:pt x="1145" y="5627"/>
                  </a:lnTo>
                  <a:lnTo>
                    <a:pt x="1152" y="5631"/>
                  </a:lnTo>
                  <a:lnTo>
                    <a:pt x="1162" y="5634"/>
                  </a:lnTo>
                  <a:lnTo>
                    <a:pt x="1170" y="5636"/>
                  </a:lnTo>
                  <a:lnTo>
                    <a:pt x="1170" y="5636"/>
                  </a:lnTo>
                  <a:lnTo>
                    <a:pt x="1179" y="5636"/>
                  </a:lnTo>
                  <a:lnTo>
                    <a:pt x="1188" y="5636"/>
                  </a:lnTo>
                  <a:lnTo>
                    <a:pt x="1196" y="5635"/>
                  </a:lnTo>
                  <a:lnTo>
                    <a:pt x="1206" y="5633"/>
                  </a:lnTo>
                  <a:lnTo>
                    <a:pt x="1214" y="5629"/>
                  </a:lnTo>
                  <a:lnTo>
                    <a:pt x="1222" y="5625"/>
                  </a:lnTo>
                  <a:lnTo>
                    <a:pt x="1229" y="5621"/>
                  </a:lnTo>
                  <a:lnTo>
                    <a:pt x="1237" y="5616"/>
                  </a:lnTo>
                  <a:lnTo>
                    <a:pt x="1253" y="5604"/>
                  </a:lnTo>
                  <a:lnTo>
                    <a:pt x="1267" y="5590"/>
                  </a:lnTo>
                  <a:lnTo>
                    <a:pt x="1282" y="5573"/>
                  </a:lnTo>
                  <a:lnTo>
                    <a:pt x="1299" y="5556"/>
                  </a:lnTo>
                  <a:lnTo>
                    <a:pt x="1332" y="5517"/>
                  </a:lnTo>
                  <a:lnTo>
                    <a:pt x="1352" y="5498"/>
                  </a:lnTo>
                  <a:lnTo>
                    <a:pt x="1372" y="5478"/>
                  </a:lnTo>
                  <a:lnTo>
                    <a:pt x="1395" y="5458"/>
                  </a:lnTo>
                  <a:lnTo>
                    <a:pt x="1419" y="5439"/>
                  </a:lnTo>
                  <a:lnTo>
                    <a:pt x="1433" y="5430"/>
                  </a:lnTo>
                  <a:lnTo>
                    <a:pt x="1446" y="5422"/>
                  </a:lnTo>
                  <a:lnTo>
                    <a:pt x="1460" y="5414"/>
                  </a:lnTo>
                  <a:lnTo>
                    <a:pt x="1475" y="5406"/>
                  </a:lnTo>
                  <a:lnTo>
                    <a:pt x="1475" y="5406"/>
                  </a:lnTo>
                  <a:lnTo>
                    <a:pt x="1515" y="5387"/>
                  </a:lnTo>
                  <a:lnTo>
                    <a:pt x="1547" y="5375"/>
                  </a:lnTo>
                  <a:lnTo>
                    <a:pt x="1559" y="5370"/>
                  </a:lnTo>
                  <a:lnTo>
                    <a:pt x="1571" y="5367"/>
                  </a:lnTo>
                  <a:lnTo>
                    <a:pt x="1580" y="5366"/>
                  </a:lnTo>
                  <a:lnTo>
                    <a:pt x="1587" y="5365"/>
                  </a:lnTo>
                  <a:lnTo>
                    <a:pt x="1593" y="5365"/>
                  </a:lnTo>
                  <a:lnTo>
                    <a:pt x="1597" y="5367"/>
                  </a:lnTo>
                  <a:lnTo>
                    <a:pt x="1600" y="5369"/>
                  </a:lnTo>
                  <a:lnTo>
                    <a:pt x="1602" y="5372"/>
                  </a:lnTo>
                  <a:lnTo>
                    <a:pt x="1604" y="5375"/>
                  </a:lnTo>
                  <a:lnTo>
                    <a:pt x="1604" y="5379"/>
                  </a:lnTo>
                  <a:lnTo>
                    <a:pt x="1603" y="5389"/>
                  </a:lnTo>
                  <a:lnTo>
                    <a:pt x="1600" y="5401"/>
                  </a:lnTo>
                  <a:lnTo>
                    <a:pt x="1596" y="5415"/>
                  </a:lnTo>
                  <a:lnTo>
                    <a:pt x="1593" y="5428"/>
                  </a:lnTo>
                  <a:lnTo>
                    <a:pt x="1591" y="5440"/>
                  </a:lnTo>
                  <a:lnTo>
                    <a:pt x="1591" y="5446"/>
                  </a:lnTo>
                  <a:lnTo>
                    <a:pt x="1591" y="5453"/>
                  </a:lnTo>
                  <a:lnTo>
                    <a:pt x="1593" y="5458"/>
                  </a:lnTo>
                  <a:lnTo>
                    <a:pt x="1595" y="5463"/>
                  </a:lnTo>
                  <a:lnTo>
                    <a:pt x="1598" y="5467"/>
                  </a:lnTo>
                  <a:lnTo>
                    <a:pt x="1603" y="5471"/>
                  </a:lnTo>
                  <a:lnTo>
                    <a:pt x="1609" y="5474"/>
                  </a:lnTo>
                  <a:lnTo>
                    <a:pt x="1617" y="5476"/>
                  </a:lnTo>
                  <a:lnTo>
                    <a:pt x="1617" y="5476"/>
                  </a:lnTo>
                  <a:lnTo>
                    <a:pt x="1629" y="5480"/>
                  </a:lnTo>
                  <a:lnTo>
                    <a:pt x="1640" y="5483"/>
                  </a:lnTo>
                  <a:lnTo>
                    <a:pt x="1649" y="5488"/>
                  </a:lnTo>
                  <a:lnTo>
                    <a:pt x="1656" y="5492"/>
                  </a:lnTo>
                  <a:lnTo>
                    <a:pt x="1663" y="5498"/>
                  </a:lnTo>
                  <a:lnTo>
                    <a:pt x="1668" y="5503"/>
                  </a:lnTo>
                  <a:lnTo>
                    <a:pt x="1671" y="5509"/>
                  </a:lnTo>
                  <a:lnTo>
                    <a:pt x="1673" y="5515"/>
                  </a:lnTo>
                  <a:lnTo>
                    <a:pt x="1675" y="5521"/>
                  </a:lnTo>
                  <a:lnTo>
                    <a:pt x="1675" y="5527"/>
                  </a:lnTo>
                  <a:lnTo>
                    <a:pt x="1674" y="5534"/>
                  </a:lnTo>
                  <a:lnTo>
                    <a:pt x="1673" y="5541"/>
                  </a:lnTo>
                  <a:lnTo>
                    <a:pt x="1671" y="5548"/>
                  </a:lnTo>
                  <a:lnTo>
                    <a:pt x="1668" y="5555"/>
                  </a:lnTo>
                  <a:lnTo>
                    <a:pt x="1660" y="5568"/>
                  </a:lnTo>
                  <a:lnTo>
                    <a:pt x="1650" y="5581"/>
                  </a:lnTo>
                  <a:lnTo>
                    <a:pt x="1640" y="5594"/>
                  </a:lnTo>
                  <a:lnTo>
                    <a:pt x="1630" y="5605"/>
                  </a:lnTo>
                  <a:lnTo>
                    <a:pt x="1620" y="5615"/>
                  </a:lnTo>
                  <a:lnTo>
                    <a:pt x="1603" y="5629"/>
                  </a:lnTo>
                  <a:lnTo>
                    <a:pt x="1597" y="5636"/>
                  </a:lnTo>
                  <a:lnTo>
                    <a:pt x="1597" y="5636"/>
                  </a:lnTo>
                  <a:lnTo>
                    <a:pt x="1605" y="5640"/>
                  </a:lnTo>
                  <a:lnTo>
                    <a:pt x="1616" y="5642"/>
                  </a:lnTo>
                  <a:lnTo>
                    <a:pt x="1627" y="5643"/>
                  </a:lnTo>
                  <a:lnTo>
                    <a:pt x="1640" y="5642"/>
                  </a:lnTo>
                  <a:lnTo>
                    <a:pt x="1654" y="5639"/>
                  </a:lnTo>
                  <a:lnTo>
                    <a:pt x="1669" y="5635"/>
                  </a:lnTo>
                  <a:lnTo>
                    <a:pt x="1685" y="5628"/>
                  </a:lnTo>
                  <a:lnTo>
                    <a:pt x="1700" y="5620"/>
                  </a:lnTo>
                  <a:lnTo>
                    <a:pt x="1717" y="5611"/>
                  </a:lnTo>
                  <a:lnTo>
                    <a:pt x="1732" y="5600"/>
                  </a:lnTo>
                  <a:lnTo>
                    <a:pt x="1747" y="5587"/>
                  </a:lnTo>
                  <a:lnTo>
                    <a:pt x="1763" y="5572"/>
                  </a:lnTo>
                  <a:lnTo>
                    <a:pt x="1776" y="5555"/>
                  </a:lnTo>
                  <a:lnTo>
                    <a:pt x="1789" y="5536"/>
                  </a:lnTo>
                  <a:lnTo>
                    <a:pt x="1801" y="5516"/>
                  </a:lnTo>
                  <a:lnTo>
                    <a:pt x="1811" y="5495"/>
                  </a:lnTo>
                  <a:lnTo>
                    <a:pt x="1811" y="5495"/>
                  </a:lnTo>
                  <a:lnTo>
                    <a:pt x="1814" y="5486"/>
                  </a:lnTo>
                  <a:lnTo>
                    <a:pt x="1817" y="5480"/>
                  </a:lnTo>
                  <a:lnTo>
                    <a:pt x="1820" y="5475"/>
                  </a:lnTo>
                  <a:lnTo>
                    <a:pt x="1824" y="5471"/>
                  </a:lnTo>
                  <a:lnTo>
                    <a:pt x="1828" y="5468"/>
                  </a:lnTo>
                  <a:lnTo>
                    <a:pt x="1831" y="5465"/>
                  </a:lnTo>
                  <a:lnTo>
                    <a:pt x="1839" y="5462"/>
                  </a:lnTo>
                  <a:lnTo>
                    <a:pt x="1848" y="5459"/>
                  </a:lnTo>
                  <a:lnTo>
                    <a:pt x="1857" y="5455"/>
                  </a:lnTo>
                  <a:lnTo>
                    <a:pt x="1866" y="5449"/>
                  </a:lnTo>
                  <a:lnTo>
                    <a:pt x="1871" y="5444"/>
                  </a:lnTo>
                  <a:lnTo>
                    <a:pt x="1876" y="5439"/>
                  </a:lnTo>
                  <a:lnTo>
                    <a:pt x="1876" y="5439"/>
                  </a:lnTo>
                  <a:lnTo>
                    <a:pt x="1879" y="5433"/>
                  </a:lnTo>
                  <a:lnTo>
                    <a:pt x="1882" y="5427"/>
                  </a:lnTo>
                  <a:lnTo>
                    <a:pt x="1886" y="5421"/>
                  </a:lnTo>
                  <a:lnTo>
                    <a:pt x="1887" y="5415"/>
                  </a:lnTo>
                  <a:lnTo>
                    <a:pt x="1888" y="5400"/>
                  </a:lnTo>
                  <a:lnTo>
                    <a:pt x="1888" y="5386"/>
                  </a:lnTo>
                  <a:lnTo>
                    <a:pt x="1888" y="5371"/>
                  </a:lnTo>
                  <a:lnTo>
                    <a:pt x="1888" y="5357"/>
                  </a:lnTo>
                  <a:lnTo>
                    <a:pt x="1890" y="5342"/>
                  </a:lnTo>
                  <a:lnTo>
                    <a:pt x="1892" y="5336"/>
                  </a:lnTo>
                  <a:lnTo>
                    <a:pt x="1894" y="5330"/>
                  </a:lnTo>
                  <a:lnTo>
                    <a:pt x="1894" y="5330"/>
                  </a:lnTo>
                  <a:lnTo>
                    <a:pt x="1898" y="5324"/>
                  </a:lnTo>
                  <a:lnTo>
                    <a:pt x="1902" y="5319"/>
                  </a:lnTo>
                  <a:lnTo>
                    <a:pt x="1906" y="5314"/>
                  </a:lnTo>
                  <a:lnTo>
                    <a:pt x="1911" y="5309"/>
                  </a:lnTo>
                  <a:lnTo>
                    <a:pt x="1923" y="5301"/>
                  </a:lnTo>
                  <a:lnTo>
                    <a:pt x="1937" y="5295"/>
                  </a:lnTo>
                  <a:lnTo>
                    <a:pt x="1951" y="5290"/>
                  </a:lnTo>
                  <a:lnTo>
                    <a:pt x="1965" y="5286"/>
                  </a:lnTo>
                  <a:lnTo>
                    <a:pt x="1996" y="5278"/>
                  </a:lnTo>
                  <a:lnTo>
                    <a:pt x="2026" y="5272"/>
                  </a:lnTo>
                  <a:lnTo>
                    <a:pt x="2038" y="5268"/>
                  </a:lnTo>
                  <a:lnTo>
                    <a:pt x="2049" y="5262"/>
                  </a:lnTo>
                  <a:lnTo>
                    <a:pt x="2057" y="5256"/>
                  </a:lnTo>
                  <a:lnTo>
                    <a:pt x="2061" y="5253"/>
                  </a:lnTo>
                  <a:lnTo>
                    <a:pt x="2063" y="5249"/>
                  </a:lnTo>
                  <a:lnTo>
                    <a:pt x="2066" y="5245"/>
                  </a:lnTo>
                  <a:lnTo>
                    <a:pt x="2068" y="5240"/>
                  </a:lnTo>
                  <a:lnTo>
                    <a:pt x="2068" y="5235"/>
                  </a:lnTo>
                  <a:lnTo>
                    <a:pt x="2068" y="5230"/>
                  </a:lnTo>
                  <a:lnTo>
                    <a:pt x="2068" y="5230"/>
                  </a:lnTo>
                  <a:lnTo>
                    <a:pt x="2066" y="5215"/>
                  </a:lnTo>
                  <a:lnTo>
                    <a:pt x="2066" y="5202"/>
                  </a:lnTo>
                  <a:lnTo>
                    <a:pt x="2069" y="5190"/>
                  </a:lnTo>
                  <a:lnTo>
                    <a:pt x="2073" y="5180"/>
                  </a:lnTo>
                  <a:lnTo>
                    <a:pt x="2078" y="5169"/>
                  </a:lnTo>
                  <a:lnTo>
                    <a:pt x="2083" y="5161"/>
                  </a:lnTo>
                  <a:lnTo>
                    <a:pt x="2090" y="5153"/>
                  </a:lnTo>
                  <a:lnTo>
                    <a:pt x="2098" y="5146"/>
                  </a:lnTo>
                  <a:lnTo>
                    <a:pt x="2106" y="5140"/>
                  </a:lnTo>
                  <a:lnTo>
                    <a:pt x="2116" y="5134"/>
                  </a:lnTo>
                  <a:lnTo>
                    <a:pt x="2134" y="5124"/>
                  </a:lnTo>
                  <a:lnTo>
                    <a:pt x="2152" y="5116"/>
                  </a:lnTo>
                  <a:lnTo>
                    <a:pt x="2169" y="5109"/>
                  </a:lnTo>
                  <a:lnTo>
                    <a:pt x="2169" y="5109"/>
                  </a:lnTo>
                  <a:lnTo>
                    <a:pt x="2171" y="5109"/>
                  </a:lnTo>
                  <a:lnTo>
                    <a:pt x="2172" y="5110"/>
                  </a:lnTo>
                  <a:lnTo>
                    <a:pt x="2175" y="5112"/>
                  </a:lnTo>
                  <a:lnTo>
                    <a:pt x="2177" y="5117"/>
                  </a:lnTo>
                  <a:lnTo>
                    <a:pt x="2181" y="5124"/>
                  </a:lnTo>
                  <a:lnTo>
                    <a:pt x="2189" y="5143"/>
                  </a:lnTo>
                  <a:lnTo>
                    <a:pt x="2195" y="5154"/>
                  </a:lnTo>
                  <a:lnTo>
                    <a:pt x="2202" y="5166"/>
                  </a:lnTo>
                  <a:lnTo>
                    <a:pt x="2212" y="5179"/>
                  </a:lnTo>
                  <a:lnTo>
                    <a:pt x="2222" y="5192"/>
                  </a:lnTo>
                  <a:lnTo>
                    <a:pt x="2234" y="5206"/>
                  </a:lnTo>
                  <a:lnTo>
                    <a:pt x="2250" y="5220"/>
                  </a:lnTo>
                  <a:lnTo>
                    <a:pt x="2267" y="5233"/>
                  </a:lnTo>
                  <a:lnTo>
                    <a:pt x="2287" y="5245"/>
                  </a:lnTo>
                  <a:lnTo>
                    <a:pt x="2311" y="5257"/>
                  </a:lnTo>
                  <a:lnTo>
                    <a:pt x="2337" y="5268"/>
                  </a:lnTo>
                  <a:lnTo>
                    <a:pt x="2337" y="5268"/>
                  </a:lnTo>
                  <a:lnTo>
                    <a:pt x="2412" y="5237"/>
                  </a:lnTo>
                  <a:lnTo>
                    <a:pt x="2458" y="5215"/>
                  </a:lnTo>
                  <a:lnTo>
                    <a:pt x="2485" y="5202"/>
                  </a:lnTo>
                  <a:lnTo>
                    <a:pt x="2514" y="5187"/>
                  </a:lnTo>
                  <a:lnTo>
                    <a:pt x="2514" y="5187"/>
                  </a:lnTo>
                  <a:lnTo>
                    <a:pt x="2546" y="5170"/>
                  </a:lnTo>
                  <a:lnTo>
                    <a:pt x="2576" y="5153"/>
                  </a:lnTo>
                  <a:lnTo>
                    <a:pt x="2588" y="5145"/>
                  </a:lnTo>
                  <a:lnTo>
                    <a:pt x="2599" y="5138"/>
                  </a:lnTo>
                  <a:lnTo>
                    <a:pt x="2609" y="5130"/>
                  </a:lnTo>
                  <a:lnTo>
                    <a:pt x="2617" y="5123"/>
                  </a:lnTo>
                  <a:lnTo>
                    <a:pt x="2617" y="5123"/>
                  </a:lnTo>
                  <a:lnTo>
                    <a:pt x="2616" y="5121"/>
                  </a:lnTo>
                  <a:lnTo>
                    <a:pt x="2615" y="5119"/>
                  </a:lnTo>
                  <a:lnTo>
                    <a:pt x="2607" y="5112"/>
                  </a:lnTo>
                  <a:lnTo>
                    <a:pt x="2596" y="5101"/>
                  </a:lnTo>
                  <a:lnTo>
                    <a:pt x="2583" y="5087"/>
                  </a:lnTo>
                  <a:lnTo>
                    <a:pt x="2568" y="5069"/>
                  </a:lnTo>
                  <a:lnTo>
                    <a:pt x="2553" y="5050"/>
                  </a:lnTo>
                  <a:lnTo>
                    <a:pt x="2546" y="5039"/>
                  </a:lnTo>
                  <a:lnTo>
                    <a:pt x="2540" y="5026"/>
                  </a:lnTo>
                  <a:lnTo>
                    <a:pt x="2535" y="5015"/>
                  </a:lnTo>
                  <a:lnTo>
                    <a:pt x="2530" y="5002"/>
                  </a:lnTo>
                  <a:lnTo>
                    <a:pt x="2530" y="5002"/>
                  </a:lnTo>
                  <a:lnTo>
                    <a:pt x="2527" y="4989"/>
                  </a:lnTo>
                  <a:lnTo>
                    <a:pt x="2524" y="4978"/>
                  </a:lnTo>
                  <a:lnTo>
                    <a:pt x="2522" y="4969"/>
                  </a:lnTo>
                  <a:lnTo>
                    <a:pt x="2522" y="4960"/>
                  </a:lnTo>
                  <a:lnTo>
                    <a:pt x="2522" y="4953"/>
                  </a:lnTo>
                  <a:lnTo>
                    <a:pt x="2522" y="4948"/>
                  </a:lnTo>
                  <a:lnTo>
                    <a:pt x="2523" y="4944"/>
                  </a:lnTo>
                  <a:lnTo>
                    <a:pt x="2524" y="4942"/>
                  </a:lnTo>
                  <a:lnTo>
                    <a:pt x="2524" y="4942"/>
                  </a:lnTo>
                  <a:lnTo>
                    <a:pt x="2537" y="4959"/>
                  </a:lnTo>
                  <a:lnTo>
                    <a:pt x="2552" y="4976"/>
                  </a:lnTo>
                  <a:lnTo>
                    <a:pt x="2573" y="4997"/>
                  </a:lnTo>
                  <a:lnTo>
                    <a:pt x="2585" y="5008"/>
                  </a:lnTo>
                  <a:lnTo>
                    <a:pt x="2597" y="5019"/>
                  </a:lnTo>
                  <a:lnTo>
                    <a:pt x="2611" y="5030"/>
                  </a:lnTo>
                  <a:lnTo>
                    <a:pt x="2627" y="5042"/>
                  </a:lnTo>
                  <a:lnTo>
                    <a:pt x="2643" y="5053"/>
                  </a:lnTo>
                  <a:lnTo>
                    <a:pt x="2660" y="5062"/>
                  </a:lnTo>
                  <a:lnTo>
                    <a:pt x="2677" y="5071"/>
                  </a:lnTo>
                  <a:lnTo>
                    <a:pt x="2695" y="5079"/>
                  </a:lnTo>
                  <a:lnTo>
                    <a:pt x="2695" y="5079"/>
                  </a:lnTo>
                  <a:lnTo>
                    <a:pt x="2749" y="5051"/>
                  </a:lnTo>
                  <a:lnTo>
                    <a:pt x="2803" y="5021"/>
                  </a:lnTo>
                  <a:lnTo>
                    <a:pt x="2857" y="4988"/>
                  </a:lnTo>
                  <a:lnTo>
                    <a:pt x="2911" y="4954"/>
                  </a:lnTo>
                  <a:lnTo>
                    <a:pt x="2911" y="4954"/>
                  </a:lnTo>
                  <a:lnTo>
                    <a:pt x="2946" y="4930"/>
                  </a:lnTo>
                  <a:lnTo>
                    <a:pt x="2946" y="4930"/>
                  </a:lnTo>
                  <a:lnTo>
                    <a:pt x="2947" y="4929"/>
                  </a:lnTo>
                  <a:lnTo>
                    <a:pt x="2947" y="4929"/>
                  </a:lnTo>
                  <a:lnTo>
                    <a:pt x="2948" y="4927"/>
                  </a:lnTo>
                  <a:lnTo>
                    <a:pt x="2947" y="4925"/>
                  </a:lnTo>
                  <a:lnTo>
                    <a:pt x="2943" y="4918"/>
                  </a:lnTo>
                  <a:lnTo>
                    <a:pt x="2935" y="4909"/>
                  </a:lnTo>
                  <a:lnTo>
                    <a:pt x="2924" y="4898"/>
                  </a:lnTo>
                  <a:lnTo>
                    <a:pt x="2899" y="4874"/>
                  </a:lnTo>
                  <a:lnTo>
                    <a:pt x="2870" y="4845"/>
                  </a:lnTo>
                  <a:lnTo>
                    <a:pt x="2857" y="4831"/>
                  </a:lnTo>
                  <a:lnTo>
                    <a:pt x="2846" y="4817"/>
                  </a:lnTo>
                  <a:lnTo>
                    <a:pt x="2836" y="4802"/>
                  </a:lnTo>
                  <a:lnTo>
                    <a:pt x="2832" y="4795"/>
                  </a:lnTo>
                  <a:lnTo>
                    <a:pt x="2829" y="4789"/>
                  </a:lnTo>
                  <a:lnTo>
                    <a:pt x="2828" y="4782"/>
                  </a:lnTo>
                  <a:lnTo>
                    <a:pt x="2827" y="4776"/>
                  </a:lnTo>
                  <a:lnTo>
                    <a:pt x="2827" y="4770"/>
                  </a:lnTo>
                  <a:lnTo>
                    <a:pt x="2828" y="4765"/>
                  </a:lnTo>
                  <a:lnTo>
                    <a:pt x="2830" y="4759"/>
                  </a:lnTo>
                  <a:lnTo>
                    <a:pt x="2834" y="4754"/>
                  </a:lnTo>
                  <a:lnTo>
                    <a:pt x="2840" y="4750"/>
                  </a:lnTo>
                  <a:lnTo>
                    <a:pt x="2847" y="4746"/>
                  </a:lnTo>
                  <a:lnTo>
                    <a:pt x="2847" y="4746"/>
                  </a:lnTo>
                  <a:lnTo>
                    <a:pt x="2853" y="4742"/>
                  </a:lnTo>
                  <a:lnTo>
                    <a:pt x="2858" y="4737"/>
                  </a:lnTo>
                  <a:lnTo>
                    <a:pt x="2861" y="4732"/>
                  </a:lnTo>
                  <a:lnTo>
                    <a:pt x="2863" y="4726"/>
                  </a:lnTo>
                  <a:lnTo>
                    <a:pt x="2864" y="4720"/>
                  </a:lnTo>
                  <a:lnTo>
                    <a:pt x="2864" y="4711"/>
                  </a:lnTo>
                  <a:lnTo>
                    <a:pt x="2864" y="4704"/>
                  </a:lnTo>
                  <a:lnTo>
                    <a:pt x="2862" y="4695"/>
                  </a:lnTo>
                  <a:lnTo>
                    <a:pt x="2857" y="4678"/>
                  </a:lnTo>
                  <a:lnTo>
                    <a:pt x="2849" y="4658"/>
                  </a:lnTo>
                  <a:lnTo>
                    <a:pt x="2830" y="4616"/>
                  </a:lnTo>
                  <a:lnTo>
                    <a:pt x="2821" y="4595"/>
                  </a:lnTo>
                  <a:lnTo>
                    <a:pt x="2813" y="4574"/>
                  </a:lnTo>
                  <a:lnTo>
                    <a:pt x="2806" y="4554"/>
                  </a:lnTo>
                  <a:lnTo>
                    <a:pt x="2804" y="4544"/>
                  </a:lnTo>
                  <a:lnTo>
                    <a:pt x="2802" y="4534"/>
                  </a:lnTo>
                  <a:lnTo>
                    <a:pt x="2802" y="4525"/>
                  </a:lnTo>
                  <a:lnTo>
                    <a:pt x="2802" y="4517"/>
                  </a:lnTo>
                  <a:lnTo>
                    <a:pt x="2803" y="4509"/>
                  </a:lnTo>
                  <a:lnTo>
                    <a:pt x="2805" y="4502"/>
                  </a:lnTo>
                  <a:lnTo>
                    <a:pt x="2808" y="4495"/>
                  </a:lnTo>
                  <a:lnTo>
                    <a:pt x="2813" y="4488"/>
                  </a:lnTo>
                  <a:lnTo>
                    <a:pt x="2819" y="4482"/>
                  </a:lnTo>
                  <a:lnTo>
                    <a:pt x="2827" y="4478"/>
                  </a:lnTo>
                  <a:lnTo>
                    <a:pt x="2827" y="4478"/>
                  </a:lnTo>
                  <a:lnTo>
                    <a:pt x="2928" y="4425"/>
                  </a:lnTo>
                  <a:lnTo>
                    <a:pt x="3034" y="4374"/>
                  </a:lnTo>
                  <a:lnTo>
                    <a:pt x="3138" y="4323"/>
                  </a:lnTo>
                  <a:lnTo>
                    <a:pt x="3241" y="4273"/>
                  </a:lnTo>
                  <a:lnTo>
                    <a:pt x="3433" y="4182"/>
                  </a:lnTo>
                  <a:lnTo>
                    <a:pt x="3516" y="4142"/>
                  </a:lnTo>
                  <a:lnTo>
                    <a:pt x="3591" y="4105"/>
                  </a:lnTo>
                  <a:lnTo>
                    <a:pt x="3591" y="4105"/>
                  </a:lnTo>
                  <a:lnTo>
                    <a:pt x="3587" y="4089"/>
                  </a:lnTo>
                  <a:lnTo>
                    <a:pt x="3581" y="4070"/>
                  </a:lnTo>
                  <a:lnTo>
                    <a:pt x="3571" y="4047"/>
                  </a:lnTo>
                  <a:lnTo>
                    <a:pt x="3564" y="4035"/>
                  </a:lnTo>
                  <a:lnTo>
                    <a:pt x="3557" y="4020"/>
                  </a:lnTo>
                  <a:lnTo>
                    <a:pt x="3549" y="4006"/>
                  </a:lnTo>
                  <a:lnTo>
                    <a:pt x="3540" y="3992"/>
                  </a:lnTo>
                  <a:lnTo>
                    <a:pt x="3529" y="3977"/>
                  </a:lnTo>
                  <a:lnTo>
                    <a:pt x="3516" y="3962"/>
                  </a:lnTo>
                  <a:lnTo>
                    <a:pt x="3502" y="3948"/>
                  </a:lnTo>
                  <a:lnTo>
                    <a:pt x="3487" y="3933"/>
                  </a:lnTo>
                  <a:close/>
                  <a:moveTo>
                    <a:pt x="322" y="5867"/>
                  </a:moveTo>
                  <a:lnTo>
                    <a:pt x="322" y="5867"/>
                  </a:lnTo>
                  <a:lnTo>
                    <a:pt x="321" y="5881"/>
                  </a:lnTo>
                  <a:lnTo>
                    <a:pt x="321" y="5892"/>
                  </a:lnTo>
                  <a:lnTo>
                    <a:pt x="323" y="5908"/>
                  </a:lnTo>
                  <a:lnTo>
                    <a:pt x="326" y="5923"/>
                  </a:lnTo>
                  <a:lnTo>
                    <a:pt x="329" y="5931"/>
                  </a:lnTo>
                  <a:lnTo>
                    <a:pt x="332" y="5939"/>
                  </a:lnTo>
                  <a:lnTo>
                    <a:pt x="337" y="5947"/>
                  </a:lnTo>
                  <a:lnTo>
                    <a:pt x="343" y="5956"/>
                  </a:lnTo>
                  <a:lnTo>
                    <a:pt x="349" y="5964"/>
                  </a:lnTo>
                  <a:lnTo>
                    <a:pt x="357" y="5971"/>
                  </a:lnTo>
                  <a:lnTo>
                    <a:pt x="357" y="5971"/>
                  </a:lnTo>
                  <a:lnTo>
                    <a:pt x="369" y="5980"/>
                  </a:lnTo>
                  <a:lnTo>
                    <a:pt x="382" y="5988"/>
                  </a:lnTo>
                  <a:lnTo>
                    <a:pt x="397" y="5995"/>
                  </a:lnTo>
                  <a:lnTo>
                    <a:pt x="412" y="6000"/>
                  </a:lnTo>
                  <a:lnTo>
                    <a:pt x="426" y="6002"/>
                  </a:lnTo>
                  <a:lnTo>
                    <a:pt x="434" y="6002"/>
                  </a:lnTo>
                  <a:lnTo>
                    <a:pt x="441" y="6001"/>
                  </a:lnTo>
                  <a:lnTo>
                    <a:pt x="447" y="6000"/>
                  </a:lnTo>
                  <a:lnTo>
                    <a:pt x="453" y="5998"/>
                  </a:lnTo>
                  <a:lnTo>
                    <a:pt x="458" y="5995"/>
                  </a:lnTo>
                  <a:lnTo>
                    <a:pt x="463" y="5991"/>
                  </a:lnTo>
                  <a:lnTo>
                    <a:pt x="463" y="5991"/>
                  </a:lnTo>
                  <a:lnTo>
                    <a:pt x="468" y="5986"/>
                  </a:lnTo>
                  <a:lnTo>
                    <a:pt x="473" y="5979"/>
                  </a:lnTo>
                  <a:lnTo>
                    <a:pt x="476" y="5973"/>
                  </a:lnTo>
                  <a:lnTo>
                    <a:pt x="479" y="5966"/>
                  </a:lnTo>
                  <a:lnTo>
                    <a:pt x="481" y="5958"/>
                  </a:lnTo>
                  <a:lnTo>
                    <a:pt x="482" y="5950"/>
                  </a:lnTo>
                  <a:lnTo>
                    <a:pt x="483" y="5933"/>
                  </a:lnTo>
                  <a:lnTo>
                    <a:pt x="483" y="5917"/>
                  </a:lnTo>
                  <a:lnTo>
                    <a:pt x="484" y="5900"/>
                  </a:lnTo>
                  <a:lnTo>
                    <a:pt x="485" y="5892"/>
                  </a:lnTo>
                  <a:lnTo>
                    <a:pt x="487" y="5884"/>
                  </a:lnTo>
                  <a:lnTo>
                    <a:pt x="489" y="5877"/>
                  </a:lnTo>
                  <a:lnTo>
                    <a:pt x="493" y="5869"/>
                  </a:lnTo>
                  <a:lnTo>
                    <a:pt x="493" y="5869"/>
                  </a:lnTo>
                  <a:lnTo>
                    <a:pt x="495" y="5866"/>
                  </a:lnTo>
                  <a:lnTo>
                    <a:pt x="499" y="5863"/>
                  </a:lnTo>
                  <a:lnTo>
                    <a:pt x="508" y="5857"/>
                  </a:lnTo>
                  <a:lnTo>
                    <a:pt x="516" y="5854"/>
                  </a:lnTo>
                  <a:lnTo>
                    <a:pt x="519" y="5853"/>
                  </a:lnTo>
                  <a:lnTo>
                    <a:pt x="519" y="5853"/>
                  </a:lnTo>
                  <a:lnTo>
                    <a:pt x="526" y="5851"/>
                  </a:lnTo>
                  <a:lnTo>
                    <a:pt x="532" y="5848"/>
                  </a:lnTo>
                  <a:lnTo>
                    <a:pt x="538" y="5845"/>
                  </a:lnTo>
                  <a:lnTo>
                    <a:pt x="544" y="5840"/>
                  </a:lnTo>
                  <a:lnTo>
                    <a:pt x="544" y="5840"/>
                  </a:lnTo>
                  <a:lnTo>
                    <a:pt x="585" y="5859"/>
                  </a:lnTo>
                  <a:lnTo>
                    <a:pt x="626" y="5877"/>
                  </a:lnTo>
                  <a:lnTo>
                    <a:pt x="668" y="5896"/>
                  </a:lnTo>
                  <a:lnTo>
                    <a:pt x="709" y="5917"/>
                  </a:lnTo>
                  <a:lnTo>
                    <a:pt x="748" y="5938"/>
                  </a:lnTo>
                  <a:lnTo>
                    <a:pt x="789" y="5961"/>
                  </a:lnTo>
                  <a:lnTo>
                    <a:pt x="830" y="5983"/>
                  </a:lnTo>
                  <a:lnTo>
                    <a:pt x="870" y="6007"/>
                  </a:lnTo>
                  <a:lnTo>
                    <a:pt x="910" y="6031"/>
                  </a:lnTo>
                  <a:lnTo>
                    <a:pt x="949" y="6056"/>
                  </a:lnTo>
                  <a:lnTo>
                    <a:pt x="1027" y="6106"/>
                  </a:lnTo>
                  <a:lnTo>
                    <a:pt x="1103" y="6158"/>
                  </a:lnTo>
                  <a:lnTo>
                    <a:pt x="1178" y="6211"/>
                  </a:lnTo>
                  <a:lnTo>
                    <a:pt x="1178" y="6211"/>
                  </a:lnTo>
                  <a:lnTo>
                    <a:pt x="1197" y="6225"/>
                  </a:lnTo>
                  <a:lnTo>
                    <a:pt x="1215" y="6236"/>
                  </a:lnTo>
                  <a:lnTo>
                    <a:pt x="1215" y="6236"/>
                  </a:lnTo>
                  <a:lnTo>
                    <a:pt x="1208" y="6258"/>
                  </a:lnTo>
                  <a:lnTo>
                    <a:pt x="1199" y="6281"/>
                  </a:lnTo>
                  <a:lnTo>
                    <a:pt x="1189" y="6305"/>
                  </a:lnTo>
                  <a:lnTo>
                    <a:pt x="1177" y="6331"/>
                  </a:lnTo>
                  <a:lnTo>
                    <a:pt x="1177" y="6331"/>
                  </a:lnTo>
                  <a:lnTo>
                    <a:pt x="1137" y="6407"/>
                  </a:lnTo>
                  <a:lnTo>
                    <a:pt x="1118" y="6443"/>
                  </a:lnTo>
                  <a:lnTo>
                    <a:pt x="1100" y="6479"/>
                  </a:lnTo>
                  <a:lnTo>
                    <a:pt x="1093" y="6497"/>
                  </a:lnTo>
                  <a:lnTo>
                    <a:pt x="1087" y="6514"/>
                  </a:lnTo>
                  <a:lnTo>
                    <a:pt x="1081" y="6530"/>
                  </a:lnTo>
                  <a:lnTo>
                    <a:pt x="1077" y="6547"/>
                  </a:lnTo>
                  <a:lnTo>
                    <a:pt x="1074" y="6562"/>
                  </a:lnTo>
                  <a:lnTo>
                    <a:pt x="1072" y="6576"/>
                  </a:lnTo>
                  <a:lnTo>
                    <a:pt x="1072" y="6591"/>
                  </a:lnTo>
                  <a:lnTo>
                    <a:pt x="1073" y="6603"/>
                  </a:lnTo>
                  <a:lnTo>
                    <a:pt x="1073" y="6603"/>
                  </a:lnTo>
                  <a:lnTo>
                    <a:pt x="1075" y="6612"/>
                  </a:lnTo>
                  <a:lnTo>
                    <a:pt x="1077" y="6621"/>
                  </a:lnTo>
                  <a:lnTo>
                    <a:pt x="1080" y="6629"/>
                  </a:lnTo>
                  <a:lnTo>
                    <a:pt x="1083" y="6638"/>
                  </a:lnTo>
                  <a:lnTo>
                    <a:pt x="1087" y="6645"/>
                  </a:lnTo>
                  <a:lnTo>
                    <a:pt x="1092" y="6652"/>
                  </a:lnTo>
                  <a:lnTo>
                    <a:pt x="1097" y="6658"/>
                  </a:lnTo>
                  <a:lnTo>
                    <a:pt x="1102" y="6664"/>
                  </a:lnTo>
                  <a:lnTo>
                    <a:pt x="1108" y="6669"/>
                  </a:lnTo>
                  <a:lnTo>
                    <a:pt x="1115" y="6674"/>
                  </a:lnTo>
                  <a:lnTo>
                    <a:pt x="1122" y="6679"/>
                  </a:lnTo>
                  <a:lnTo>
                    <a:pt x="1129" y="6682"/>
                  </a:lnTo>
                  <a:lnTo>
                    <a:pt x="1137" y="6685"/>
                  </a:lnTo>
                  <a:lnTo>
                    <a:pt x="1145" y="6687"/>
                  </a:lnTo>
                  <a:lnTo>
                    <a:pt x="1154" y="6689"/>
                  </a:lnTo>
                  <a:lnTo>
                    <a:pt x="1163" y="6690"/>
                  </a:lnTo>
                  <a:lnTo>
                    <a:pt x="1163" y="6690"/>
                  </a:lnTo>
                  <a:lnTo>
                    <a:pt x="1173" y="6690"/>
                  </a:lnTo>
                  <a:lnTo>
                    <a:pt x="1183" y="6689"/>
                  </a:lnTo>
                  <a:lnTo>
                    <a:pt x="1192" y="6687"/>
                  </a:lnTo>
                  <a:lnTo>
                    <a:pt x="1201" y="6685"/>
                  </a:lnTo>
                  <a:lnTo>
                    <a:pt x="1210" y="6682"/>
                  </a:lnTo>
                  <a:lnTo>
                    <a:pt x="1218" y="6677"/>
                  </a:lnTo>
                  <a:lnTo>
                    <a:pt x="1226" y="6673"/>
                  </a:lnTo>
                  <a:lnTo>
                    <a:pt x="1233" y="6668"/>
                  </a:lnTo>
                  <a:lnTo>
                    <a:pt x="1240" y="6662"/>
                  </a:lnTo>
                  <a:lnTo>
                    <a:pt x="1246" y="6657"/>
                  </a:lnTo>
                  <a:lnTo>
                    <a:pt x="1252" y="6651"/>
                  </a:lnTo>
                  <a:lnTo>
                    <a:pt x="1257" y="6644"/>
                  </a:lnTo>
                  <a:lnTo>
                    <a:pt x="1261" y="6637"/>
                  </a:lnTo>
                  <a:lnTo>
                    <a:pt x="1265" y="6629"/>
                  </a:lnTo>
                  <a:lnTo>
                    <a:pt x="1268" y="6622"/>
                  </a:lnTo>
                  <a:lnTo>
                    <a:pt x="1270" y="6614"/>
                  </a:lnTo>
                  <a:lnTo>
                    <a:pt x="1270" y="6614"/>
                  </a:lnTo>
                  <a:lnTo>
                    <a:pt x="1272" y="6598"/>
                  </a:lnTo>
                  <a:lnTo>
                    <a:pt x="1273" y="6582"/>
                  </a:lnTo>
                  <a:lnTo>
                    <a:pt x="1271" y="6570"/>
                  </a:lnTo>
                  <a:lnTo>
                    <a:pt x="1268" y="6558"/>
                  </a:lnTo>
                  <a:lnTo>
                    <a:pt x="1263" y="6549"/>
                  </a:lnTo>
                  <a:lnTo>
                    <a:pt x="1258" y="6539"/>
                  </a:lnTo>
                  <a:lnTo>
                    <a:pt x="1251" y="6532"/>
                  </a:lnTo>
                  <a:lnTo>
                    <a:pt x="1243" y="6527"/>
                  </a:lnTo>
                  <a:lnTo>
                    <a:pt x="1236" y="6522"/>
                  </a:lnTo>
                  <a:lnTo>
                    <a:pt x="1229" y="6518"/>
                  </a:lnTo>
                  <a:lnTo>
                    <a:pt x="1215" y="6513"/>
                  </a:lnTo>
                  <a:lnTo>
                    <a:pt x="1206" y="6511"/>
                  </a:lnTo>
                  <a:lnTo>
                    <a:pt x="1201" y="6511"/>
                  </a:lnTo>
                  <a:lnTo>
                    <a:pt x="1201" y="6511"/>
                  </a:lnTo>
                  <a:lnTo>
                    <a:pt x="1217" y="6466"/>
                  </a:lnTo>
                  <a:lnTo>
                    <a:pt x="1229" y="6430"/>
                  </a:lnTo>
                  <a:lnTo>
                    <a:pt x="1240" y="6401"/>
                  </a:lnTo>
                  <a:lnTo>
                    <a:pt x="1240" y="6401"/>
                  </a:lnTo>
                  <a:lnTo>
                    <a:pt x="1248" y="6381"/>
                  </a:lnTo>
                  <a:lnTo>
                    <a:pt x="1258" y="6363"/>
                  </a:lnTo>
                  <a:lnTo>
                    <a:pt x="1266" y="6345"/>
                  </a:lnTo>
                  <a:lnTo>
                    <a:pt x="1275" y="6329"/>
                  </a:lnTo>
                  <a:lnTo>
                    <a:pt x="1283" y="6314"/>
                  </a:lnTo>
                  <a:lnTo>
                    <a:pt x="1292" y="6299"/>
                  </a:lnTo>
                  <a:lnTo>
                    <a:pt x="1310" y="6275"/>
                  </a:lnTo>
                  <a:lnTo>
                    <a:pt x="1327" y="6254"/>
                  </a:lnTo>
                  <a:lnTo>
                    <a:pt x="1345" y="6237"/>
                  </a:lnTo>
                  <a:lnTo>
                    <a:pt x="1361" y="6224"/>
                  </a:lnTo>
                  <a:lnTo>
                    <a:pt x="1376" y="6212"/>
                  </a:lnTo>
                  <a:lnTo>
                    <a:pt x="1391" y="6205"/>
                  </a:lnTo>
                  <a:lnTo>
                    <a:pt x="1404" y="6199"/>
                  </a:lnTo>
                  <a:lnTo>
                    <a:pt x="1416" y="6195"/>
                  </a:lnTo>
                  <a:lnTo>
                    <a:pt x="1426" y="6193"/>
                  </a:lnTo>
                  <a:lnTo>
                    <a:pt x="1435" y="6192"/>
                  </a:lnTo>
                  <a:lnTo>
                    <a:pt x="1441" y="6192"/>
                  </a:lnTo>
                  <a:lnTo>
                    <a:pt x="1446" y="6192"/>
                  </a:lnTo>
                  <a:lnTo>
                    <a:pt x="1446" y="6192"/>
                  </a:lnTo>
                  <a:lnTo>
                    <a:pt x="1442" y="6188"/>
                  </a:lnTo>
                  <a:lnTo>
                    <a:pt x="1437" y="6183"/>
                  </a:lnTo>
                  <a:lnTo>
                    <a:pt x="1432" y="6175"/>
                  </a:lnTo>
                  <a:lnTo>
                    <a:pt x="1425" y="6166"/>
                  </a:lnTo>
                  <a:lnTo>
                    <a:pt x="1420" y="6155"/>
                  </a:lnTo>
                  <a:lnTo>
                    <a:pt x="1414" y="6142"/>
                  </a:lnTo>
                  <a:lnTo>
                    <a:pt x="1409" y="6125"/>
                  </a:lnTo>
                  <a:lnTo>
                    <a:pt x="1406" y="6108"/>
                  </a:lnTo>
                  <a:lnTo>
                    <a:pt x="1404" y="6088"/>
                  </a:lnTo>
                  <a:lnTo>
                    <a:pt x="1404" y="6065"/>
                  </a:lnTo>
                  <a:lnTo>
                    <a:pt x="1405" y="6053"/>
                  </a:lnTo>
                  <a:lnTo>
                    <a:pt x="1407" y="6041"/>
                  </a:lnTo>
                  <a:lnTo>
                    <a:pt x="1409" y="6027"/>
                  </a:lnTo>
                  <a:lnTo>
                    <a:pt x="1413" y="6013"/>
                  </a:lnTo>
                  <a:lnTo>
                    <a:pt x="1417" y="5999"/>
                  </a:lnTo>
                  <a:lnTo>
                    <a:pt x="1422" y="5983"/>
                  </a:lnTo>
                  <a:lnTo>
                    <a:pt x="1428" y="5968"/>
                  </a:lnTo>
                  <a:lnTo>
                    <a:pt x="1436" y="5952"/>
                  </a:lnTo>
                  <a:lnTo>
                    <a:pt x="1444" y="5934"/>
                  </a:lnTo>
                  <a:lnTo>
                    <a:pt x="1453" y="5917"/>
                  </a:lnTo>
                  <a:lnTo>
                    <a:pt x="1453" y="5917"/>
                  </a:lnTo>
                  <a:lnTo>
                    <a:pt x="1473" y="5880"/>
                  </a:lnTo>
                  <a:lnTo>
                    <a:pt x="1490" y="5844"/>
                  </a:lnTo>
                  <a:lnTo>
                    <a:pt x="1505" y="5811"/>
                  </a:lnTo>
                  <a:lnTo>
                    <a:pt x="1516" y="5780"/>
                  </a:lnTo>
                  <a:lnTo>
                    <a:pt x="1527" y="5749"/>
                  </a:lnTo>
                  <a:lnTo>
                    <a:pt x="1535" y="5719"/>
                  </a:lnTo>
                  <a:lnTo>
                    <a:pt x="1541" y="5691"/>
                  </a:lnTo>
                  <a:lnTo>
                    <a:pt x="1546" y="5663"/>
                  </a:lnTo>
                  <a:lnTo>
                    <a:pt x="1546" y="5663"/>
                  </a:lnTo>
                  <a:lnTo>
                    <a:pt x="1547" y="5654"/>
                  </a:lnTo>
                  <a:lnTo>
                    <a:pt x="1546" y="5645"/>
                  </a:lnTo>
                  <a:lnTo>
                    <a:pt x="1545" y="5636"/>
                  </a:lnTo>
                  <a:lnTo>
                    <a:pt x="1542" y="5626"/>
                  </a:lnTo>
                  <a:lnTo>
                    <a:pt x="1538" y="5617"/>
                  </a:lnTo>
                  <a:lnTo>
                    <a:pt x="1534" y="5609"/>
                  </a:lnTo>
                  <a:lnTo>
                    <a:pt x="1529" y="5600"/>
                  </a:lnTo>
                  <a:lnTo>
                    <a:pt x="1523" y="5592"/>
                  </a:lnTo>
                  <a:lnTo>
                    <a:pt x="1515" y="5585"/>
                  </a:lnTo>
                  <a:lnTo>
                    <a:pt x="1508" y="5577"/>
                  </a:lnTo>
                  <a:lnTo>
                    <a:pt x="1500" y="5571"/>
                  </a:lnTo>
                  <a:lnTo>
                    <a:pt x="1492" y="5566"/>
                  </a:lnTo>
                  <a:lnTo>
                    <a:pt x="1484" y="5561"/>
                  </a:lnTo>
                  <a:lnTo>
                    <a:pt x="1474" y="5558"/>
                  </a:lnTo>
                  <a:lnTo>
                    <a:pt x="1465" y="5556"/>
                  </a:lnTo>
                  <a:lnTo>
                    <a:pt x="1455" y="5554"/>
                  </a:lnTo>
                  <a:lnTo>
                    <a:pt x="1455" y="5554"/>
                  </a:lnTo>
                  <a:lnTo>
                    <a:pt x="1445" y="5554"/>
                  </a:lnTo>
                  <a:lnTo>
                    <a:pt x="1436" y="5555"/>
                  </a:lnTo>
                  <a:lnTo>
                    <a:pt x="1425" y="5557"/>
                  </a:lnTo>
                  <a:lnTo>
                    <a:pt x="1416" y="5560"/>
                  </a:lnTo>
                  <a:lnTo>
                    <a:pt x="1407" y="5564"/>
                  </a:lnTo>
                  <a:lnTo>
                    <a:pt x="1399" y="5568"/>
                  </a:lnTo>
                  <a:lnTo>
                    <a:pt x="1391" y="5574"/>
                  </a:lnTo>
                  <a:lnTo>
                    <a:pt x="1382" y="5579"/>
                  </a:lnTo>
                  <a:lnTo>
                    <a:pt x="1375" y="5587"/>
                  </a:lnTo>
                  <a:lnTo>
                    <a:pt x="1369" y="5593"/>
                  </a:lnTo>
                  <a:lnTo>
                    <a:pt x="1363" y="5600"/>
                  </a:lnTo>
                  <a:lnTo>
                    <a:pt x="1358" y="5608"/>
                  </a:lnTo>
                  <a:lnTo>
                    <a:pt x="1354" y="5616"/>
                  </a:lnTo>
                  <a:lnTo>
                    <a:pt x="1350" y="5624"/>
                  </a:lnTo>
                  <a:lnTo>
                    <a:pt x="1348" y="5633"/>
                  </a:lnTo>
                  <a:lnTo>
                    <a:pt x="1347" y="5641"/>
                  </a:lnTo>
                  <a:lnTo>
                    <a:pt x="1347" y="5641"/>
                  </a:lnTo>
                  <a:lnTo>
                    <a:pt x="1346" y="5661"/>
                  </a:lnTo>
                  <a:lnTo>
                    <a:pt x="1347" y="5680"/>
                  </a:lnTo>
                  <a:lnTo>
                    <a:pt x="1351" y="5695"/>
                  </a:lnTo>
                  <a:lnTo>
                    <a:pt x="1356" y="5707"/>
                  </a:lnTo>
                  <a:lnTo>
                    <a:pt x="1362" y="5717"/>
                  </a:lnTo>
                  <a:lnTo>
                    <a:pt x="1369" y="5727"/>
                  </a:lnTo>
                  <a:lnTo>
                    <a:pt x="1377" y="5734"/>
                  </a:lnTo>
                  <a:lnTo>
                    <a:pt x="1386" y="5739"/>
                  </a:lnTo>
                  <a:lnTo>
                    <a:pt x="1394" y="5743"/>
                  </a:lnTo>
                  <a:lnTo>
                    <a:pt x="1402" y="5747"/>
                  </a:lnTo>
                  <a:lnTo>
                    <a:pt x="1416" y="5752"/>
                  </a:lnTo>
                  <a:lnTo>
                    <a:pt x="1422" y="5754"/>
                  </a:lnTo>
                  <a:lnTo>
                    <a:pt x="1425" y="5756"/>
                  </a:lnTo>
                  <a:lnTo>
                    <a:pt x="1428" y="5759"/>
                  </a:lnTo>
                  <a:lnTo>
                    <a:pt x="1428" y="5762"/>
                  </a:lnTo>
                  <a:lnTo>
                    <a:pt x="1428" y="5762"/>
                  </a:lnTo>
                  <a:lnTo>
                    <a:pt x="1417" y="5798"/>
                  </a:lnTo>
                  <a:lnTo>
                    <a:pt x="1405" y="5831"/>
                  </a:lnTo>
                  <a:lnTo>
                    <a:pt x="1392" y="5861"/>
                  </a:lnTo>
                  <a:lnTo>
                    <a:pt x="1378" y="5887"/>
                  </a:lnTo>
                  <a:lnTo>
                    <a:pt x="1365" y="5912"/>
                  </a:lnTo>
                  <a:lnTo>
                    <a:pt x="1352" y="5933"/>
                  </a:lnTo>
                  <a:lnTo>
                    <a:pt x="1337" y="5953"/>
                  </a:lnTo>
                  <a:lnTo>
                    <a:pt x="1323" y="5969"/>
                  </a:lnTo>
                  <a:lnTo>
                    <a:pt x="1323" y="5969"/>
                  </a:lnTo>
                  <a:lnTo>
                    <a:pt x="1296" y="5953"/>
                  </a:lnTo>
                  <a:lnTo>
                    <a:pt x="1263" y="5933"/>
                  </a:lnTo>
                  <a:lnTo>
                    <a:pt x="1263" y="5933"/>
                  </a:lnTo>
                  <a:lnTo>
                    <a:pt x="1186" y="5891"/>
                  </a:lnTo>
                  <a:lnTo>
                    <a:pt x="1111" y="5850"/>
                  </a:lnTo>
                  <a:lnTo>
                    <a:pt x="1038" y="5811"/>
                  </a:lnTo>
                  <a:lnTo>
                    <a:pt x="1001" y="5793"/>
                  </a:lnTo>
                  <a:lnTo>
                    <a:pt x="964" y="5776"/>
                  </a:lnTo>
                  <a:lnTo>
                    <a:pt x="927" y="5758"/>
                  </a:lnTo>
                  <a:lnTo>
                    <a:pt x="889" y="5743"/>
                  </a:lnTo>
                  <a:lnTo>
                    <a:pt x="850" y="5727"/>
                  </a:lnTo>
                  <a:lnTo>
                    <a:pt x="810" y="5712"/>
                  </a:lnTo>
                  <a:lnTo>
                    <a:pt x="769" y="5698"/>
                  </a:lnTo>
                  <a:lnTo>
                    <a:pt x="727" y="5686"/>
                  </a:lnTo>
                  <a:lnTo>
                    <a:pt x="683" y="5673"/>
                  </a:lnTo>
                  <a:lnTo>
                    <a:pt x="638" y="5662"/>
                  </a:lnTo>
                  <a:lnTo>
                    <a:pt x="638" y="5662"/>
                  </a:lnTo>
                  <a:lnTo>
                    <a:pt x="655" y="5629"/>
                  </a:lnTo>
                  <a:lnTo>
                    <a:pt x="655" y="5629"/>
                  </a:lnTo>
                  <a:lnTo>
                    <a:pt x="681" y="5585"/>
                  </a:lnTo>
                  <a:lnTo>
                    <a:pt x="699" y="5553"/>
                  </a:lnTo>
                  <a:lnTo>
                    <a:pt x="706" y="5542"/>
                  </a:lnTo>
                  <a:lnTo>
                    <a:pt x="710" y="5532"/>
                  </a:lnTo>
                  <a:lnTo>
                    <a:pt x="712" y="5526"/>
                  </a:lnTo>
                  <a:lnTo>
                    <a:pt x="711" y="5524"/>
                  </a:lnTo>
                  <a:lnTo>
                    <a:pt x="710" y="5522"/>
                  </a:lnTo>
                  <a:lnTo>
                    <a:pt x="710" y="5522"/>
                  </a:lnTo>
                  <a:lnTo>
                    <a:pt x="709" y="5522"/>
                  </a:lnTo>
                  <a:lnTo>
                    <a:pt x="708" y="5522"/>
                  </a:lnTo>
                  <a:lnTo>
                    <a:pt x="702" y="5523"/>
                  </a:lnTo>
                  <a:lnTo>
                    <a:pt x="688" y="5532"/>
                  </a:lnTo>
                  <a:lnTo>
                    <a:pt x="664" y="5548"/>
                  </a:lnTo>
                  <a:lnTo>
                    <a:pt x="647" y="5557"/>
                  </a:lnTo>
                  <a:lnTo>
                    <a:pt x="628" y="5568"/>
                  </a:lnTo>
                  <a:lnTo>
                    <a:pt x="628" y="5568"/>
                  </a:lnTo>
                  <a:lnTo>
                    <a:pt x="606" y="5579"/>
                  </a:lnTo>
                  <a:lnTo>
                    <a:pt x="588" y="5589"/>
                  </a:lnTo>
                  <a:lnTo>
                    <a:pt x="573" y="5595"/>
                  </a:lnTo>
                  <a:lnTo>
                    <a:pt x="558" y="5600"/>
                  </a:lnTo>
                  <a:lnTo>
                    <a:pt x="545" y="5604"/>
                  </a:lnTo>
                  <a:lnTo>
                    <a:pt x="532" y="5607"/>
                  </a:lnTo>
                  <a:lnTo>
                    <a:pt x="504" y="5611"/>
                  </a:lnTo>
                  <a:lnTo>
                    <a:pt x="504" y="5611"/>
                  </a:lnTo>
                  <a:lnTo>
                    <a:pt x="495" y="5611"/>
                  </a:lnTo>
                  <a:lnTo>
                    <a:pt x="486" y="5610"/>
                  </a:lnTo>
                  <a:lnTo>
                    <a:pt x="468" y="5607"/>
                  </a:lnTo>
                  <a:lnTo>
                    <a:pt x="453" y="5603"/>
                  </a:lnTo>
                  <a:lnTo>
                    <a:pt x="446" y="5603"/>
                  </a:lnTo>
                  <a:lnTo>
                    <a:pt x="441" y="5604"/>
                  </a:lnTo>
                  <a:lnTo>
                    <a:pt x="441" y="5604"/>
                  </a:lnTo>
                  <a:lnTo>
                    <a:pt x="435" y="5607"/>
                  </a:lnTo>
                  <a:lnTo>
                    <a:pt x="428" y="5613"/>
                  </a:lnTo>
                  <a:lnTo>
                    <a:pt x="423" y="5620"/>
                  </a:lnTo>
                  <a:lnTo>
                    <a:pt x="418" y="5629"/>
                  </a:lnTo>
                  <a:lnTo>
                    <a:pt x="413" y="5642"/>
                  </a:lnTo>
                  <a:lnTo>
                    <a:pt x="408" y="5656"/>
                  </a:lnTo>
                  <a:lnTo>
                    <a:pt x="395" y="5693"/>
                  </a:lnTo>
                  <a:lnTo>
                    <a:pt x="395" y="5693"/>
                  </a:lnTo>
                  <a:lnTo>
                    <a:pt x="370" y="5764"/>
                  </a:lnTo>
                  <a:lnTo>
                    <a:pt x="363" y="5783"/>
                  </a:lnTo>
                  <a:lnTo>
                    <a:pt x="363" y="5783"/>
                  </a:lnTo>
                  <a:lnTo>
                    <a:pt x="355" y="5801"/>
                  </a:lnTo>
                  <a:lnTo>
                    <a:pt x="348" y="5815"/>
                  </a:lnTo>
                  <a:lnTo>
                    <a:pt x="335" y="5834"/>
                  </a:lnTo>
                  <a:lnTo>
                    <a:pt x="331" y="5842"/>
                  </a:lnTo>
                  <a:lnTo>
                    <a:pt x="327" y="5849"/>
                  </a:lnTo>
                  <a:lnTo>
                    <a:pt x="324" y="5857"/>
                  </a:lnTo>
                  <a:lnTo>
                    <a:pt x="322" y="5867"/>
                  </a:lnTo>
                  <a:close/>
                  <a:moveTo>
                    <a:pt x="390" y="969"/>
                  </a:moveTo>
                  <a:lnTo>
                    <a:pt x="390" y="969"/>
                  </a:lnTo>
                  <a:lnTo>
                    <a:pt x="419" y="968"/>
                  </a:lnTo>
                  <a:lnTo>
                    <a:pt x="451" y="965"/>
                  </a:lnTo>
                  <a:lnTo>
                    <a:pt x="483" y="962"/>
                  </a:lnTo>
                  <a:lnTo>
                    <a:pt x="513" y="958"/>
                  </a:lnTo>
                  <a:lnTo>
                    <a:pt x="563" y="952"/>
                  </a:lnTo>
                  <a:lnTo>
                    <a:pt x="583" y="948"/>
                  </a:lnTo>
                  <a:lnTo>
                    <a:pt x="580" y="644"/>
                  </a:lnTo>
                  <a:lnTo>
                    <a:pt x="580" y="644"/>
                  </a:lnTo>
                  <a:lnTo>
                    <a:pt x="531" y="637"/>
                  </a:lnTo>
                  <a:lnTo>
                    <a:pt x="429" y="621"/>
                  </a:lnTo>
                  <a:lnTo>
                    <a:pt x="429" y="621"/>
                  </a:lnTo>
                  <a:lnTo>
                    <a:pt x="416" y="620"/>
                  </a:lnTo>
                  <a:lnTo>
                    <a:pt x="404" y="619"/>
                  </a:lnTo>
                  <a:lnTo>
                    <a:pt x="392" y="619"/>
                  </a:lnTo>
                  <a:lnTo>
                    <a:pt x="381" y="620"/>
                  </a:lnTo>
                  <a:lnTo>
                    <a:pt x="371" y="622"/>
                  </a:lnTo>
                  <a:lnTo>
                    <a:pt x="362" y="625"/>
                  </a:lnTo>
                  <a:lnTo>
                    <a:pt x="353" y="628"/>
                  </a:lnTo>
                  <a:lnTo>
                    <a:pt x="346" y="632"/>
                  </a:lnTo>
                  <a:lnTo>
                    <a:pt x="338" y="636"/>
                  </a:lnTo>
                  <a:lnTo>
                    <a:pt x="331" y="641"/>
                  </a:lnTo>
                  <a:lnTo>
                    <a:pt x="325" y="646"/>
                  </a:lnTo>
                  <a:lnTo>
                    <a:pt x="320" y="651"/>
                  </a:lnTo>
                  <a:lnTo>
                    <a:pt x="311" y="664"/>
                  </a:lnTo>
                  <a:lnTo>
                    <a:pt x="304" y="676"/>
                  </a:lnTo>
                  <a:lnTo>
                    <a:pt x="298" y="689"/>
                  </a:lnTo>
                  <a:lnTo>
                    <a:pt x="293" y="702"/>
                  </a:lnTo>
                  <a:lnTo>
                    <a:pt x="290" y="715"/>
                  </a:lnTo>
                  <a:lnTo>
                    <a:pt x="288" y="725"/>
                  </a:lnTo>
                  <a:lnTo>
                    <a:pt x="287" y="742"/>
                  </a:lnTo>
                  <a:lnTo>
                    <a:pt x="287" y="748"/>
                  </a:lnTo>
                  <a:lnTo>
                    <a:pt x="291" y="832"/>
                  </a:lnTo>
                  <a:lnTo>
                    <a:pt x="291" y="832"/>
                  </a:lnTo>
                  <a:lnTo>
                    <a:pt x="291" y="838"/>
                  </a:lnTo>
                  <a:lnTo>
                    <a:pt x="293" y="854"/>
                  </a:lnTo>
                  <a:lnTo>
                    <a:pt x="298" y="875"/>
                  </a:lnTo>
                  <a:lnTo>
                    <a:pt x="302" y="887"/>
                  </a:lnTo>
                  <a:lnTo>
                    <a:pt x="306" y="901"/>
                  </a:lnTo>
                  <a:lnTo>
                    <a:pt x="311" y="913"/>
                  </a:lnTo>
                  <a:lnTo>
                    <a:pt x="318" y="925"/>
                  </a:lnTo>
                  <a:lnTo>
                    <a:pt x="326" y="938"/>
                  </a:lnTo>
                  <a:lnTo>
                    <a:pt x="335" y="948"/>
                  </a:lnTo>
                  <a:lnTo>
                    <a:pt x="340" y="952"/>
                  </a:lnTo>
                  <a:lnTo>
                    <a:pt x="347" y="956"/>
                  </a:lnTo>
                  <a:lnTo>
                    <a:pt x="353" y="960"/>
                  </a:lnTo>
                  <a:lnTo>
                    <a:pt x="359" y="963"/>
                  </a:lnTo>
                  <a:lnTo>
                    <a:pt x="366" y="965"/>
                  </a:lnTo>
                  <a:lnTo>
                    <a:pt x="373" y="967"/>
                  </a:lnTo>
                  <a:lnTo>
                    <a:pt x="381" y="968"/>
                  </a:lnTo>
                  <a:lnTo>
                    <a:pt x="390" y="969"/>
                  </a:lnTo>
                  <a:close/>
                  <a:moveTo>
                    <a:pt x="1101" y="856"/>
                  </a:moveTo>
                  <a:lnTo>
                    <a:pt x="1101" y="856"/>
                  </a:lnTo>
                  <a:lnTo>
                    <a:pt x="1103" y="835"/>
                  </a:lnTo>
                  <a:lnTo>
                    <a:pt x="1103" y="813"/>
                  </a:lnTo>
                  <a:lnTo>
                    <a:pt x="1103" y="770"/>
                  </a:lnTo>
                  <a:lnTo>
                    <a:pt x="1103" y="770"/>
                  </a:lnTo>
                  <a:lnTo>
                    <a:pt x="1102" y="609"/>
                  </a:lnTo>
                  <a:lnTo>
                    <a:pt x="1102" y="609"/>
                  </a:lnTo>
                  <a:lnTo>
                    <a:pt x="1102" y="599"/>
                  </a:lnTo>
                  <a:lnTo>
                    <a:pt x="1101" y="589"/>
                  </a:lnTo>
                  <a:lnTo>
                    <a:pt x="1100" y="578"/>
                  </a:lnTo>
                  <a:lnTo>
                    <a:pt x="1097" y="565"/>
                  </a:lnTo>
                  <a:lnTo>
                    <a:pt x="1094" y="555"/>
                  </a:lnTo>
                  <a:lnTo>
                    <a:pt x="1092" y="551"/>
                  </a:lnTo>
                  <a:lnTo>
                    <a:pt x="1089" y="548"/>
                  </a:lnTo>
                  <a:lnTo>
                    <a:pt x="1086" y="546"/>
                  </a:lnTo>
                  <a:lnTo>
                    <a:pt x="1082" y="545"/>
                  </a:lnTo>
                  <a:lnTo>
                    <a:pt x="1082" y="545"/>
                  </a:lnTo>
                  <a:lnTo>
                    <a:pt x="1049" y="545"/>
                  </a:lnTo>
                  <a:lnTo>
                    <a:pt x="1031" y="546"/>
                  </a:lnTo>
                  <a:lnTo>
                    <a:pt x="1020" y="547"/>
                  </a:lnTo>
                  <a:lnTo>
                    <a:pt x="1020" y="547"/>
                  </a:lnTo>
                  <a:lnTo>
                    <a:pt x="1017" y="552"/>
                  </a:lnTo>
                  <a:lnTo>
                    <a:pt x="1015" y="559"/>
                  </a:lnTo>
                  <a:lnTo>
                    <a:pt x="1009" y="578"/>
                  </a:lnTo>
                  <a:lnTo>
                    <a:pt x="1003" y="597"/>
                  </a:lnTo>
                  <a:lnTo>
                    <a:pt x="1000" y="604"/>
                  </a:lnTo>
                  <a:lnTo>
                    <a:pt x="998" y="609"/>
                  </a:lnTo>
                  <a:lnTo>
                    <a:pt x="978" y="547"/>
                  </a:lnTo>
                  <a:lnTo>
                    <a:pt x="978" y="547"/>
                  </a:lnTo>
                  <a:lnTo>
                    <a:pt x="962" y="546"/>
                  </a:lnTo>
                  <a:lnTo>
                    <a:pt x="939" y="546"/>
                  </a:lnTo>
                  <a:lnTo>
                    <a:pt x="914" y="547"/>
                  </a:lnTo>
                  <a:lnTo>
                    <a:pt x="900" y="549"/>
                  </a:lnTo>
                  <a:lnTo>
                    <a:pt x="900" y="549"/>
                  </a:lnTo>
                  <a:lnTo>
                    <a:pt x="895" y="561"/>
                  </a:lnTo>
                  <a:lnTo>
                    <a:pt x="889" y="579"/>
                  </a:lnTo>
                  <a:lnTo>
                    <a:pt x="882" y="597"/>
                  </a:lnTo>
                  <a:lnTo>
                    <a:pt x="877" y="609"/>
                  </a:lnTo>
                  <a:lnTo>
                    <a:pt x="858" y="550"/>
                  </a:lnTo>
                  <a:lnTo>
                    <a:pt x="858" y="550"/>
                  </a:lnTo>
                  <a:lnTo>
                    <a:pt x="845" y="549"/>
                  </a:lnTo>
                  <a:lnTo>
                    <a:pt x="821" y="549"/>
                  </a:lnTo>
                  <a:lnTo>
                    <a:pt x="797" y="550"/>
                  </a:lnTo>
                  <a:lnTo>
                    <a:pt x="788" y="551"/>
                  </a:lnTo>
                  <a:lnTo>
                    <a:pt x="784" y="551"/>
                  </a:lnTo>
                  <a:lnTo>
                    <a:pt x="784" y="551"/>
                  </a:lnTo>
                  <a:lnTo>
                    <a:pt x="780" y="556"/>
                  </a:lnTo>
                  <a:lnTo>
                    <a:pt x="777" y="563"/>
                  </a:lnTo>
                  <a:lnTo>
                    <a:pt x="770" y="581"/>
                  </a:lnTo>
                  <a:lnTo>
                    <a:pt x="763" y="598"/>
                  </a:lnTo>
                  <a:lnTo>
                    <a:pt x="758" y="609"/>
                  </a:lnTo>
                  <a:lnTo>
                    <a:pt x="739" y="551"/>
                  </a:lnTo>
                  <a:lnTo>
                    <a:pt x="739" y="551"/>
                  </a:lnTo>
                  <a:lnTo>
                    <a:pt x="722" y="551"/>
                  </a:lnTo>
                  <a:lnTo>
                    <a:pt x="691" y="551"/>
                  </a:lnTo>
                  <a:lnTo>
                    <a:pt x="691" y="551"/>
                  </a:lnTo>
                  <a:lnTo>
                    <a:pt x="686" y="552"/>
                  </a:lnTo>
                  <a:lnTo>
                    <a:pt x="682" y="553"/>
                  </a:lnTo>
                  <a:lnTo>
                    <a:pt x="678" y="555"/>
                  </a:lnTo>
                  <a:lnTo>
                    <a:pt x="674" y="557"/>
                  </a:lnTo>
                  <a:lnTo>
                    <a:pt x="668" y="564"/>
                  </a:lnTo>
                  <a:lnTo>
                    <a:pt x="663" y="573"/>
                  </a:lnTo>
                  <a:lnTo>
                    <a:pt x="658" y="581"/>
                  </a:lnTo>
                  <a:lnTo>
                    <a:pt x="655" y="591"/>
                  </a:lnTo>
                  <a:lnTo>
                    <a:pt x="654" y="600"/>
                  </a:lnTo>
                  <a:lnTo>
                    <a:pt x="653" y="608"/>
                  </a:lnTo>
                  <a:lnTo>
                    <a:pt x="653" y="608"/>
                  </a:lnTo>
                  <a:lnTo>
                    <a:pt x="654" y="686"/>
                  </a:lnTo>
                  <a:lnTo>
                    <a:pt x="655" y="765"/>
                  </a:lnTo>
                  <a:lnTo>
                    <a:pt x="655" y="765"/>
                  </a:lnTo>
                  <a:lnTo>
                    <a:pt x="658" y="869"/>
                  </a:lnTo>
                  <a:lnTo>
                    <a:pt x="661" y="947"/>
                  </a:lnTo>
                  <a:lnTo>
                    <a:pt x="661" y="947"/>
                  </a:lnTo>
                  <a:lnTo>
                    <a:pt x="680" y="946"/>
                  </a:lnTo>
                  <a:lnTo>
                    <a:pt x="690" y="944"/>
                  </a:lnTo>
                  <a:lnTo>
                    <a:pt x="698" y="943"/>
                  </a:lnTo>
                  <a:lnTo>
                    <a:pt x="707" y="941"/>
                  </a:lnTo>
                  <a:lnTo>
                    <a:pt x="715" y="938"/>
                  </a:lnTo>
                  <a:lnTo>
                    <a:pt x="721" y="933"/>
                  </a:lnTo>
                  <a:lnTo>
                    <a:pt x="727" y="929"/>
                  </a:lnTo>
                  <a:lnTo>
                    <a:pt x="727" y="929"/>
                  </a:lnTo>
                  <a:lnTo>
                    <a:pt x="732" y="924"/>
                  </a:lnTo>
                  <a:lnTo>
                    <a:pt x="736" y="919"/>
                  </a:lnTo>
                  <a:lnTo>
                    <a:pt x="743" y="908"/>
                  </a:lnTo>
                  <a:lnTo>
                    <a:pt x="748" y="897"/>
                  </a:lnTo>
                  <a:lnTo>
                    <a:pt x="753" y="886"/>
                  </a:lnTo>
                  <a:lnTo>
                    <a:pt x="756" y="876"/>
                  </a:lnTo>
                  <a:lnTo>
                    <a:pt x="757" y="869"/>
                  </a:lnTo>
                  <a:lnTo>
                    <a:pt x="758" y="862"/>
                  </a:lnTo>
                  <a:lnTo>
                    <a:pt x="758" y="862"/>
                  </a:lnTo>
                  <a:lnTo>
                    <a:pt x="758" y="882"/>
                  </a:lnTo>
                  <a:lnTo>
                    <a:pt x="758" y="912"/>
                  </a:lnTo>
                  <a:lnTo>
                    <a:pt x="759" y="942"/>
                  </a:lnTo>
                  <a:lnTo>
                    <a:pt x="761" y="965"/>
                  </a:lnTo>
                  <a:lnTo>
                    <a:pt x="761" y="965"/>
                  </a:lnTo>
                  <a:lnTo>
                    <a:pt x="761" y="966"/>
                  </a:lnTo>
                  <a:lnTo>
                    <a:pt x="763" y="967"/>
                  </a:lnTo>
                  <a:lnTo>
                    <a:pt x="769" y="969"/>
                  </a:lnTo>
                  <a:lnTo>
                    <a:pt x="778" y="970"/>
                  </a:lnTo>
                  <a:lnTo>
                    <a:pt x="789" y="970"/>
                  </a:lnTo>
                  <a:lnTo>
                    <a:pt x="803" y="968"/>
                  </a:lnTo>
                  <a:lnTo>
                    <a:pt x="816" y="963"/>
                  </a:lnTo>
                  <a:lnTo>
                    <a:pt x="822" y="960"/>
                  </a:lnTo>
                  <a:lnTo>
                    <a:pt x="829" y="957"/>
                  </a:lnTo>
                  <a:lnTo>
                    <a:pt x="835" y="952"/>
                  </a:lnTo>
                  <a:lnTo>
                    <a:pt x="842" y="947"/>
                  </a:lnTo>
                  <a:lnTo>
                    <a:pt x="842" y="947"/>
                  </a:lnTo>
                  <a:lnTo>
                    <a:pt x="850" y="937"/>
                  </a:lnTo>
                  <a:lnTo>
                    <a:pt x="857" y="925"/>
                  </a:lnTo>
                  <a:lnTo>
                    <a:pt x="862" y="913"/>
                  </a:lnTo>
                  <a:lnTo>
                    <a:pt x="866" y="901"/>
                  </a:lnTo>
                  <a:lnTo>
                    <a:pt x="873" y="878"/>
                  </a:lnTo>
                  <a:lnTo>
                    <a:pt x="877" y="862"/>
                  </a:lnTo>
                  <a:lnTo>
                    <a:pt x="877" y="862"/>
                  </a:lnTo>
                  <a:lnTo>
                    <a:pt x="877" y="893"/>
                  </a:lnTo>
                  <a:lnTo>
                    <a:pt x="878" y="926"/>
                  </a:lnTo>
                  <a:lnTo>
                    <a:pt x="880" y="953"/>
                  </a:lnTo>
                  <a:lnTo>
                    <a:pt x="881" y="962"/>
                  </a:lnTo>
                  <a:lnTo>
                    <a:pt x="882" y="964"/>
                  </a:lnTo>
                  <a:lnTo>
                    <a:pt x="883" y="965"/>
                  </a:lnTo>
                  <a:lnTo>
                    <a:pt x="883" y="965"/>
                  </a:lnTo>
                  <a:lnTo>
                    <a:pt x="890" y="966"/>
                  </a:lnTo>
                  <a:lnTo>
                    <a:pt x="898" y="966"/>
                  </a:lnTo>
                  <a:lnTo>
                    <a:pt x="908" y="965"/>
                  </a:lnTo>
                  <a:lnTo>
                    <a:pt x="919" y="963"/>
                  </a:lnTo>
                  <a:lnTo>
                    <a:pt x="930" y="960"/>
                  </a:lnTo>
                  <a:lnTo>
                    <a:pt x="942" y="956"/>
                  </a:lnTo>
                  <a:lnTo>
                    <a:pt x="953" y="950"/>
                  </a:lnTo>
                  <a:lnTo>
                    <a:pt x="958" y="946"/>
                  </a:lnTo>
                  <a:lnTo>
                    <a:pt x="962" y="942"/>
                  </a:lnTo>
                  <a:lnTo>
                    <a:pt x="962" y="942"/>
                  </a:lnTo>
                  <a:lnTo>
                    <a:pt x="970" y="932"/>
                  </a:lnTo>
                  <a:lnTo>
                    <a:pt x="978" y="922"/>
                  </a:lnTo>
                  <a:lnTo>
                    <a:pt x="984" y="912"/>
                  </a:lnTo>
                  <a:lnTo>
                    <a:pt x="989" y="901"/>
                  </a:lnTo>
                  <a:lnTo>
                    <a:pt x="992" y="890"/>
                  </a:lnTo>
                  <a:lnTo>
                    <a:pt x="995" y="879"/>
                  </a:lnTo>
                  <a:lnTo>
                    <a:pt x="998" y="862"/>
                  </a:lnTo>
                  <a:lnTo>
                    <a:pt x="998" y="862"/>
                  </a:lnTo>
                  <a:lnTo>
                    <a:pt x="998" y="891"/>
                  </a:lnTo>
                  <a:lnTo>
                    <a:pt x="999" y="915"/>
                  </a:lnTo>
                  <a:lnTo>
                    <a:pt x="1001" y="936"/>
                  </a:lnTo>
                  <a:lnTo>
                    <a:pt x="1001" y="936"/>
                  </a:lnTo>
                  <a:lnTo>
                    <a:pt x="1015" y="935"/>
                  </a:lnTo>
                  <a:lnTo>
                    <a:pt x="1024" y="933"/>
                  </a:lnTo>
                  <a:lnTo>
                    <a:pt x="1032" y="931"/>
                  </a:lnTo>
                  <a:lnTo>
                    <a:pt x="1032" y="931"/>
                  </a:lnTo>
                  <a:lnTo>
                    <a:pt x="1046" y="925"/>
                  </a:lnTo>
                  <a:lnTo>
                    <a:pt x="1057" y="920"/>
                  </a:lnTo>
                  <a:lnTo>
                    <a:pt x="1068" y="913"/>
                  </a:lnTo>
                  <a:lnTo>
                    <a:pt x="1068" y="913"/>
                  </a:lnTo>
                  <a:lnTo>
                    <a:pt x="1078" y="905"/>
                  </a:lnTo>
                  <a:lnTo>
                    <a:pt x="1083" y="900"/>
                  </a:lnTo>
                  <a:lnTo>
                    <a:pt x="1088" y="894"/>
                  </a:lnTo>
                  <a:lnTo>
                    <a:pt x="1092" y="887"/>
                  </a:lnTo>
                  <a:lnTo>
                    <a:pt x="1096" y="878"/>
                  </a:lnTo>
                  <a:lnTo>
                    <a:pt x="1099" y="868"/>
                  </a:lnTo>
                  <a:lnTo>
                    <a:pt x="1101" y="856"/>
                  </a:lnTo>
                  <a:close/>
                  <a:moveTo>
                    <a:pt x="1266" y="1010"/>
                  </a:moveTo>
                  <a:lnTo>
                    <a:pt x="1266" y="916"/>
                  </a:lnTo>
                  <a:lnTo>
                    <a:pt x="1266" y="916"/>
                  </a:lnTo>
                  <a:lnTo>
                    <a:pt x="1261" y="910"/>
                  </a:lnTo>
                  <a:lnTo>
                    <a:pt x="1255" y="902"/>
                  </a:lnTo>
                  <a:lnTo>
                    <a:pt x="1247" y="891"/>
                  </a:lnTo>
                  <a:lnTo>
                    <a:pt x="1240" y="875"/>
                  </a:lnTo>
                  <a:lnTo>
                    <a:pt x="1237" y="866"/>
                  </a:lnTo>
                  <a:lnTo>
                    <a:pt x="1234" y="856"/>
                  </a:lnTo>
                  <a:lnTo>
                    <a:pt x="1232" y="845"/>
                  </a:lnTo>
                  <a:lnTo>
                    <a:pt x="1229" y="831"/>
                  </a:lnTo>
                  <a:lnTo>
                    <a:pt x="1228" y="818"/>
                  </a:lnTo>
                  <a:lnTo>
                    <a:pt x="1227" y="803"/>
                  </a:lnTo>
                  <a:lnTo>
                    <a:pt x="1227" y="803"/>
                  </a:lnTo>
                  <a:lnTo>
                    <a:pt x="1227" y="792"/>
                  </a:lnTo>
                  <a:lnTo>
                    <a:pt x="1228" y="782"/>
                  </a:lnTo>
                  <a:lnTo>
                    <a:pt x="1229" y="772"/>
                  </a:lnTo>
                  <a:lnTo>
                    <a:pt x="1232" y="762"/>
                  </a:lnTo>
                  <a:lnTo>
                    <a:pt x="1238" y="743"/>
                  </a:lnTo>
                  <a:lnTo>
                    <a:pt x="1244" y="727"/>
                  </a:lnTo>
                  <a:lnTo>
                    <a:pt x="1252" y="714"/>
                  </a:lnTo>
                  <a:lnTo>
                    <a:pt x="1258" y="702"/>
                  </a:lnTo>
                  <a:lnTo>
                    <a:pt x="1264" y="693"/>
                  </a:lnTo>
                  <a:lnTo>
                    <a:pt x="1263" y="603"/>
                  </a:lnTo>
                  <a:lnTo>
                    <a:pt x="1263" y="603"/>
                  </a:lnTo>
                  <a:lnTo>
                    <a:pt x="1254" y="596"/>
                  </a:lnTo>
                  <a:lnTo>
                    <a:pt x="1230" y="581"/>
                  </a:lnTo>
                  <a:lnTo>
                    <a:pt x="1216" y="573"/>
                  </a:lnTo>
                  <a:lnTo>
                    <a:pt x="1201" y="565"/>
                  </a:lnTo>
                  <a:lnTo>
                    <a:pt x="1194" y="562"/>
                  </a:lnTo>
                  <a:lnTo>
                    <a:pt x="1188" y="561"/>
                  </a:lnTo>
                  <a:lnTo>
                    <a:pt x="1182" y="560"/>
                  </a:lnTo>
                  <a:lnTo>
                    <a:pt x="1176" y="560"/>
                  </a:lnTo>
                  <a:lnTo>
                    <a:pt x="1177" y="887"/>
                  </a:lnTo>
                  <a:lnTo>
                    <a:pt x="1177" y="887"/>
                  </a:lnTo>
                  <a:lnTo>
                    <a:pt x="1177" y="899"/>
                  </a:lnTo>
                  <a:lnTo>
                    <a:pt x="1174" y="909"/>
                  </a:lnTo>
                  <a:lnTo>
                    <a:pt x="1170" y="920"/>
                  </a:lnTo>
                  <a:lnTo>
                    <a:pt x="1164" y="930"/>
                  </a:lnTo>
                  <a:lnTo>
                    <a:pt x="1156" y="942"/>
                  </a:lnTo>
                  <a:lnTo>
                    <a:pt x="1148" y="952"/>
                  </a:lnTo>
                  <a:lnTo>
                    <a:pt x="1138" y="962"/>
                  </a:lnTo>
                  <a:lnTo>
                    <a:pt x="1128" y="971"/>
                  </a:lnTo>
                  <a:lnTo>
                    <a:pt x="1117" y="981"/>
                  </a:lnTo>
                  <a:lnTo>
                    <a:pt x="1104" y="989"/>
                  </a:lnTo>
                  <a:lnTo>
                    <a:pt x="1092" y="997"/>
                  </a:lnTo>
                  <a:lnTo>
                    <a:pt x="1079" y="1003"/>
                  </a:lnTo>
                  <a:lnTo>
                    <a:pt x="1065" y="1009"/>
                  </a:lnTo>
                  <a:lnTo>
                    <a:pt x="1052" y="1014"/>
                  </a:lnTo>
                  <a:lnTo>
                    <a:pt x="1039" y="1018"/>
                  </a:lnTo>
                  <a:lnTo>
                    <a:pt x="1026" y="1021"/>
                  </a:lnTo>
                  <a:lnTo>
                    <a:pt x="1026" y="1021"/>
                  </a:lnTo>
                  <a:lnTo>
                    <a:pt x="996" y="1027"/>
                  </a:lnTo>
                  <a:lnTo>
                    <a:pt x="967" y="1031"/>
                  </a:lnTo>
                  <a:lnTo>
                    <a:pt x="939" y="1034"/>
                  </a:lnTo>
                  <a:lnTo>
                    <a:pt x="911" y="1037"/>
                  </a:lnTo>
                  <a:lnTo>
                    <a:pt x="858" y="1040"/>
                  </a:lnTo>
                  <a:lnTo>
                    <a:pt x="810" y="1042"/>
                  </a:lnTo>
                  <a:lnTo>
                    <a:pt x="770" y="1042"/>
                  </a:lnTo>
                  <a:lnTo>
                    <a:pt x="739" y="1042"/>
                  </a:lnTo>
                  <a:lnTo>
                    <a:pt x="712" y="1041"/>
                  </a:lnTo>
                  <a:lnTo>
                    <a:pt x="712" y="1041"/>
                  </a:lnTo>
                  <a:lnTo>
                    <a:pt x="713" y="1048"/>
                  </a:lnTo>
                  <a:lnTo>
                    <a:pt x="716" y="1068"/>
                  </a:lnTo>
                  <a:lnTo>
                    <a:pt x="722" y="1095"/>
                  </a:lnTo>
                  <a:lnTo>
                    <a:pt x="725" y="1110"/>
                  </a:lnTo>
                  <a:lnTo>
                    <a:pt x="730" y="1126"/>
                  </a:lnTo>
                  <a:lnTo>
                    <a:pt x="730" y="1126"/>
                  </a:lnTo>
                  <a:lnTo>
                    <a:pt x="735" y="1136"/>
                  </a:lnTo>
                  <a:lnTo>
                    <a:pt x="741" y="1146"/>
                  </a:lnTo>
                  <a:lnTo>
                    <a:pt x="748" y="1155"/>
                  </a:lnTo>
                  <a:lnTo>
                    <a:pt x="756" y="1164"/>
                  </a:lnTo>
                  <a:lnTo>
                    <a:pt x="769" y="1176"/>
                  </a:lnTo>
                  <a:lnTo>
                    <a:pt x="774" y="1180"/>
                  </a:lnTo>
                  <a:lnTo>
                    <a:pt x="1163" y="1180"/>
                  </a:lnTo>
                  <a:lnTo>
                    <a:pt x="1266" y="1010"/>
                  </a:lnTo>
                  <a:close/>
                  <a:moveTo>
                    <a:pt x="773" y="1398"/>
                  </a:moveTo>
                  <a:lnTo>
                    <a:pt x="1164" y="1398"/>
                  </a:lnTo>
                  <a:lnTo>
                    <a:pt x="1164" y="1398"/>
                  </a:lnTo>
                  <a:lnTo>
                    <a:pt x="1175" y="1365"/>
                  </a:lnTo>
                  <a:lnTo>
                    <a:pt x="1183" y="1339"/>
                  </a:lnTo>
                  <a:lnTo>
                    <a:pt x="1186" y="1328"/>
                  </a:lnTo>
                  <a:lnTo>
                    <a:pt x="1188" y="1319"/>
                  </a:lnTo>
                  <a:lnTo>
                    <a:pt x="1170" y="1256"/>
                  </a:lnTo>
                  <a:lnTo>
                    <a:pt x="775" y="1256"/>
                  </a:lnTo>
                  <a:lnTo>
                    <a:pt x="753" y="1321"/>
                  </a:lnTo>
                  <a:lnTo>
                    <a:pt x="773" y="1398"/>
                  </a:lnTo>
                  <a:close/>
                  <a:moveTo>
                    <a:pt x="1164" y="1471"/>
                  </a:moveTo>
                  <a:lnTo>
                    <a:pt x="782" y="1471"/>
                  </a:lnTo>
                  <a:lnTo>
                    <a:pt x="780" y="1976"/>
                  </a:lnTo>
                  <a:lnTo>
                    <a:pt x="1111" y="1985"/>
                  </a:lnTo>
                  <a:lnTo>
                    <a:pt x="1216" y="1902"/>
                  </a:lnTo>
                  <a:lnTo>
                    <a:pt x="1164" y="1471"/>
                  </a:lnTo>
                  <a:close/>
                  <a:moveTo>
                    <a:pt x="1343" y="2103"/>
                  </a:moveTo>
                  <a:lnTo>
                    <a:pt x="1343" y="2103"/>
                  </a:lnTo>
                  <a:lnTo>
                    <a:pt x="1309" y="2079"/>
                  </a:lnTo>
                  <a:lnTo>
                    <a:pt x="1284" y="2061"/>
                  </a:lnTo>
                  <a:lnTo>
                    <a:pt x="1276" y="2054"/>
                  </a:lnTo>
                  <a:lnTo>
                    <a:pt x="1271" y="2049"/>
                  </a:lnTo>
                  <a:lnTo>
                    <a:pt x="1271" y="2049"/>
                  </a:lnTo>
                  <a:lnTo>
                    <a:pt x="1269" y="2043"/>
                  </a:lnTo>
                  <a:lnTo>
                    <a:pt x="1267" y="2033"/>
                  </a:lnTo>
                  <a:lnTo>
                    <a:pt x="1263" y="2004"/>
                  </a:lnTo>
                  <a:lnTo>
                    <a:pt x="1260" y="1964"/>
                  </a:lnTo>
                  <a:lnTo>
                    <a:pt x="1138" y="2062"/>
                  </a:lnTo>
                  <a:lnTo>
                    <a:pt x="765" y="2061"/>
                  </a:lnTo>
                  <a:lnTo>
                    <a:pt x="765" y="2061"/>
                  </a:lnTo>
                  <a:lnTo>
                    <a:pt x="765" y="2062"/>
                  </a:lnTo>
                  <a:lnTo>
                    <a:pt x="764" y="2064"/>
                  </a:lnTo>
                  <a:lnTo>
                    <a:pt x="762" y="2072"/>
                  </a:lnTo>
                  <a:lnTo>
                    <a:pt x="760" y="2103"/>
                  </a:lnTo>
                  <a:lnTo>
                    <a:pt x="759" y="2147"/>
                  </a:lnTo>
                  <a:lnTo>
                    <a:pt x="758" y="2197"/>
                  </a:lnTo>
                  <a:lnTo>
                    <a:pt x="757" y="2291"/>
                  </a:lnTo>
                  <a:lnTo>
                    <a:pt x="757" y="2333"/>
                  </a:lnTo>
                  <a:lnTo>
                    <a:pt x="757" y="2333"/>
                  </a:lnTo>
                  <a:lnTo>
                    <a:pt x="786" y="2359"/>
                  </a:lnTo>
                  <a:lnTo>
                    <a:pt x="852" y="2412"/>
                  </a:lnTo>
                  <a:lnTo>
                    <a:pt x="888" y="2441"/>
                  </a:lnTo>
                  <a:lnTo>
                    <a:pt x="919" y="2465"/>
                  </a:lnTo>
                  <a:lnTo>
                    <a:pt x="943" y="2481"/>
                  </a:lnTo>
                  <a:lnTo>
                    <a:pt x="950" y="2486"/>
                  </a:lnTo>
                  <a:lnTo>
                    <a:pt x="952" y="2487"/>
                  </a:lnTo>
                  <a:lnTo>
                    <a:pt x="954" y="2487"/>
                  </a:lnTo>
                  <a:lnTo>
                    <a:pt x="1205" y="2170"/>
                  </a:lnTo>
                  <a:lnTo>
                    <a:pt x="1343" y="2103"/>
                  </a:lnTo>
                  <a:close/>
                  <a:moveTo>
                    <a:pt x="1259" y="2225"/>
                  </a:moveTo>
                  <a:lnTo>
                    <a:pt x="1033" y="2515"/>
                  </a:lnTo>
                  <a:lnTo>
                    <a:pt x="1402" y="2669"/>
                  </a:lnTo>
                  <a:lnTo>
                    <a:pt x="1402" y="2669"/>
                  </a:lnTo>
                  <a:lnTo>
                    <a:pt x="1442" y="2647"/>
                  </a:lnTo>
                  <a:lnTo>
                    <a:pt x="1485" y="2624"/>
                  </a:lnTo>
                  <a:lnTo>
                    <a:pt x="1528" y="2599"/>
                  </a:lnTo>
                  <a:lnTo>
                    <a:pt x="1571" y="2573"/>
                  </a:lnTo>
                  <a:lnTo>
                    <a:pt x="1656" y="2521"/>
                  </a:lnTo>
                  <a:lnTo>
                    <a:pt x="1736" y="2471"/>
                  </a:lnTo>
                  <a:lnTo>
                    <a:pt x="1806" y="2426"/>
                  </a:lnTo>
                  <a:lnTo>
                    <a:pt x="1862" y="2389"/>
                  </a:lnTo>
                  <a:lnTo>
                    <a:pt x="1912" y="2356"/>
                  </a:lnTo>
                  <a:lnTo>
                    <a:pt x="1392" y="2160"/>
                  </a:lnTo>
                  <a:lnTo>
                    <a:pt x="1259" y="2225"/>
                  </a:lnTo>
                  <a:close/>
                  <a:moveTo>
                    <a:pt x="1462" y="703"/>
                  </a:moveTo>
                  <a:lnTo>
                    <a:pt x="1462" y="703"/>
                  </a:lnTo>
                  <a:lnTo>
                    <a:pt x="1461" y="553"/>
                  </a:lnTo>
                  <a:lnTo>
                    <a:pt x="1461" y="448"/>
                  </a:lnTo>
                  <a:lnTo>
                    <a:pt x="1462" y="411"/>
                  </a:lnTo>
                  <a:lnTo>
                    <a:pt x="1463" y="399"/>
                  </a:lnTo>
                  <a:lnTo>
                    <a:pt x="1464" y="394"/>
                  </a:lnTo>
                  <a:lnTo>
                    <a:pt x="1464" y="394"/>
                  </a:lnTo>
                  <a:lnTo>
                    <a:pt x="1469" y="386"/>
                  </a:lnTo>
                  <a:lnTo>
                    <a:pt x="1474" y="379"/>
                  </a:lnTo>
                  <a:lnTo>
                    <a:pt x="1480" y="368"/>
                  </a:lnTo>
                  <a:lnTo>
                    <a:pt x="1480" y="368"/>
                  </a:lnTo>
                  <a:lnTo>
                    <a:pt x="1483" y="360"/>
                  </a:lnTo>
                  <a:lnTo>
                    <a:pt x="1484" y="351"/>
                  </a:lnTo>
                  <a:lnTo>
                    <a:pt x="1484" y="343"/>
                  </a:lnTo>
                  <a:lnTo>
                    <a:pt x="1483" y="333"/>
                  </a:lnTo>
                  <a:lnTo>
                    <a:pt x="1481" y="320"/>
                  </a:lnTo>
                  <a:lnTo>
                    <a:pt x="1480" y="315"/>
                  </a:lnTo>
                  <a:lnTo>
                    <a:pt x="1298" y="315"/>
                  </a:lnTo>
                  <a:lnTo>
                    <a:pt x="1298" y="315"/>
                  </a:lnTo>
                  <a:lnTo>
                    <a:pt x="1297" y="319"/>
                  </a:lnTo>
                  <a:lnTo>
                    <a:pt x="1296" y="323"/>
                  </a:lnTo>
                  <a:lnTo>
                    <a:pt x="1296" y="335"/>
                  </a:lnTo>
                  <a:lnTo>
                    <a:pt x="1297" y="348"/>
                  </a:lnTo>
                  <a:lnTo>
                    <a:pt x="1299" y="358"/>
                  </a:lnTo>
                  <a:lnTo>
                    <a:pt x="1299" y="358"/>
                  </a:lnTo>
                  <a:lnTo>
                    <a:pt x="1303" y="369"/>
                  </a:lnTo>
                  <a:lnTo>
                    <a:pt x="1309" y="380"/>
                  </a:lnTo>
                  <a:lnTo>
                    <a:pt x="1316" y="391"/>
                  </a:lnTo>
                  <a:lnTo>
                    <a:pt x="1320" y="395"/>
                  </a:lnTo>
                  <a:lnTo>
                    <a:pt x="1325" y="398"/>
                  </a:lnTo>
                  <a:lnTo>
                    <a:pt x="1325" y="703"/>
                  </a:lnTo>
                  <a:lnTo>
                    <a:pt x="1325" y="703"/>
                  </a:lnTo>
                  <a:lnTo>
                    <a:pt x="1321" y="710"/>
                  </a:lnTo>
                  <a:lnTo>
                    <a:pt x="1316" y="717"/>
                  </a:lnTo>
                  <a:lnTo>
                    <a:pt x="1311" y="727"/>
                  </a:lnTo>
                  <a:lnTo>
                    <a:pt x="1306" y="741"/>
                  </a:lnTo>
                  <a:lnTo>
                    <a:pt x="1301" y="758"/>
                  </a:lnTo>
                  <a:lnTo>
                    <a:pt x="1296" y="778"/>
                  </a:lnTo>
                  <a:lnTo>
                    <a:pt x="1292" y="802"/>
                  </a:lnTo>
                  <a:lnTo>
                    <a:pt x="1292" y="802"/>
                  </a:lnTo>
                  <a:lnTo>
                    <a:pt x="1292" y="813"/>
                  </a:lnTo>
                  <a:lnTo>
                    <a:pt x="1292" y="823"/>
                  </a:lnTo>
                  <a:lnTo>
                    <a:pt x="1293" y="833"/>
                  </a:lnTo>
                  <a:lnTo>
                    <a:pt x="1296" y="844"/>
                  </a:lnTo>
                  <a:lnTo>
                    <a:pt x="1302" y="861"/>
                  </a:lnTo>
                  <a:lnTo>
                    <a:pt x="1308" y="877"/>
                  </a:lnTo>
                  <a:lnTo>
                    <a:pt x="1315" y="891"/>
                  </a:lnTo>
                  <a:lnTo>
                    <a:pt x="1321" y="900"/>
                  </a:lnTo>
                  <a:lnTo>
                    <a:pt x="1327" y="909"/>
                  </a:lnTo>
                  <a:lnTo>
                    <a:pt x="1323" y="1165"/>
                  </a:lnTo>
                  <a:lnTo>
                    <a:pt x="1323" y="1165"/>
                  </a:lnTo>
                  <a:lnTo>
                    <a:pt x="1321" y="1167"/>
                  </a:lnTo>
                  <a:lnTo>
                    <a:pt x="1315" y="1174"/>
                  </a:lnTo>
                  <a:lnTo>
                    <a:pt x="1312" y="1179"/>
                  </a:lnTo>
                  <a:lnTo>
                    <a:pt x="1310" y="1186"/>
                  </a:lnTo>
                  <a:lnTo>
                    <a:pt x="1307" y="1194"/>
                  </a:lnTo>
                  <a:lnTo>
                    <a:pt x="1306" y="1203"/>
                  </a:lnTo>
                  <a:lnTo>
                    <a:pt x="1306" y="1203"/>
                  </a:lnTo>
                  <a:lnTo>
                    <a:pt x="1306" y="1213"/>
                  </a:lnTo>
                  <a:lnTo>
                    <a:pt x="1306" y="1221"/>
                  </a:lnTo>
                  <a:lnTo>
                    <a:pt x="1307" y="1234"/>
                  </a:lnTo>
                  <a:lnTo>
                    <a:pt x="1309" y="1241"/>
                  </a:lnTo>
                  <a:lnTo>
                    <a:pt x="1310" y="1243"/>
                  </a:lnTo>
                  <a:lnTo>
                    <a:pt x="1480" y="1243"/>
                  </a:lnTo>
                  <a:lnTo>
                    <a:pt x="1480" y="1243"/>
                  </a:lnTo>
                  <a:lnTo>
                    <a:pt x="1482" y="1235"/>
                  </a:lnTo>
                  <a:lnTo>
                    <a:pt x="1483" y="1221"/>
                  </a:lnTo>
                  <a:lnTo>
                    <a:pt x="1482" y="1204"/>
                  </a:lnTo>
                  <a:lnTo>
                    <a:pt x="1482" y="1196"/>
                  </a:lnTo>
                  <a:lnTo>
                    <a:pt x="1480" y="1188"/>
                  </a:lnTo>
                  <a:lnTo>
                    <a:pt x="1480" y="1188"/>
                  </a:lnTo>
                  <a:lnTo>
                    <a:pt x="1477" y="1179"/>
                  </a:lnTo>
                  <a:lnTo>
                    <a:pt x="1471" y="1172"/>
                  </a:lnTo>
                  <a:lnTo>
                    <a:pt x="1466" y="1166"/>
                  </a:lnTo>
                  <a:lnTo>
                    <a:pt x="1461" y="1161"/>
                  </a:lnTo>
                  <a:lnTo>
                    <a:pt x="1460" y="909"/>
                  </a:lnTo>
                  <a:lnTo>
                    <a:pt x="1460" y="909"/>
                  </a:lnTo>
                  <a:lnTo>
                    <a:pt x="1473" y="888"/>
                  </a:lnTo>
                  <a:lnTo>
                    <a:pt x="1482" y="876"/>
                  </a:lnTo>
                  <a:lnTo>
                    <a:pt x="1488" y="865"/>
                  </a:lnTo>
                  <a:lnTo>
                    <a:pt x="1494" y="852"/>
                  </a:lnTo>
                  <a:lnTo>
                    <a:pt x="1499" y="837"/>
                  </a:lnTo>
                  <a:lnTo>
                    <a:pt x="1502" y="822"/>
                  </a:lnTo>
                  <a:lnTo>
                    <a:pt x="1503" y="814"/>
                  </a:lnTo>
                  <a:lnTo>
                    <a:pt x="1503" y="806"/>
                  </a:lnTo>
                  <a:lnTo>
                    <a:pt x="1503" y="806"/>
                  </a:lnTo>
                  <a:lnTo>
                    <a:pt x="1503" y="797"/>
                  </a:lnTo>
                  <a:lnTo>
                    <a:pt x="1502" y="788"/>
                  </a:lnTo>
                  <a:lnTo>
                    <a:pt x="1498" y="773"/>
                  </a:lnTo>
                  <a:lnTo>
                    <a:pt x="1493" y="758"/>
                  </a:lnTo>
                  <a:lnTo>
                    <a:pt x="1487" y="743"/>
                  </a:lnTo>
                  <a:lnTo>
                    <a:pt x="1481" y="731"/>
                  </a:lnTo>
                  <a:lnTo>
                    <a:pt x="1473" y="720"/>
                  </a:lnTo>
                  <a:lnTo>
                    <a:pt x="1462" y="703"/>
                  </a:lnTo>
                  <a:close/>
                  <a:moveTo>
                    <a:pt x="1843" y="953"/>
                  </a:moveTo>
                  <a:lnTo>
                    <a:pt x="2130" y="663"/>
                  </a:lnTo>
                  <a:lnTo>
                    <a:pt x="2130" y="663"/>
                  </a:lnTo>
                  <a:lnTo>
                    <a:pt x="1946" y="660"/>
                  </a:lnTo>
                  <a:lnTo>
                    <a:pt x="1837" y="659"/>
                  </a:lnTo>
                  <a:lnTo>
                    <a:pt x="1715" y="658"/>
                  </a:lnTo>
                  <a:lnTo>
                    <a:pt x="1715" y="658"/>
                  </a:lnTo>
                  <a:lnTo>
                    <a:pt x="1708" y="657"/>
                  </a:lnTo>
                  <a:lnTo>
                    <a:pt x="1698" y="655"/>
                  </a:lnTo>
                  <a:lnTo>
                    <a:pt x="1687" y="651"/>
                  </a:lnTo>
                  <a:lnTo>
                    <a:pt x="1676" y="646"/>
                  </a:lnTo>
                  <a:lnTo>
                    <a:pt x="1650" y="634"/>
                  </a:lnTo>
                  <a:lnTo>
                    <a:pt x="1623" y="620"/>
                  </a:lnTo>
                  <a:lnTo>
                    <a:pt x="1597" y="606"/>
                  </a:lnTo>
                  <a:lnTo>
                    <a:pt x="1576" y="596"/>
                  </a:lnTo>
                  <a:lnTo>
                    <a:pt x="1566" y="592"/>
                  </a:lnTo>
                  <a:lnTo>
                    <a:pt x="1558" y="591"/>
                  </a:lnTo>
                  <a:lnTo>
                    <a:pt x="1553" y="590"/>
                  </a:lnTo>
                  <a:lnTo>
                    <a:pt x="1551" y="591"/>
                  </a:lnTo>
                  <a:lnTo>
                    <a:pt x="1550" y="592"/>
                  </a:lnTo>
                  <a:lnTo>
                    <a:pt x="1550" y="592"/>
                  </a:lnTo>
                  <a:lnTo>
                    <a:pt x="1535" y="628"/>
                  </a:lnTo>
                  <a:lnTo>
                    <a:pt x="1514" y="681"/>
                  </a:lnTo>
                  <a:lnTo>
                    <a:pt x="1514" y="681"/>
                  </a:lnTo>
                  <a:lnTo>
                    <a:pt x="1523" y="691"/>
                  </a:lnTo>
                  <a:lnTo>
                    <a:pt x="1532" y="703"/>
                  </a:lnTo>
                  <a:lnTo>
                    <a:pt x="1542" y="719"/>
                  </a:lnTo>
                  <a:lnTo>
                    <a:pt x="1551" y="737"/>
                  </a:lnTo>
                  <a:lnTo>
                    <a:pt x="1556" y="747"/>
                  </a:lnTo>
                  <a:lnTo>
                    <a:pt x="1560" y="759"/>
                  </a:lnTo>
                  <a:lnTo>
                    <a:pt x="1563" y="770"/>
                  </a:lnTo>
                  <a:lnTo>
                    <a:pt x="1565" y="781"/>
                  </a:lnTo>
                  <a:lnTo>
                    <a:pt x="1568" y="793"/>
                  </a:lnTo>
                  <a:lnTo>
                    <a:pt x="1568" y="806"/>
                  </a:lnTo>
                  <a:lnTo>
                    <a:pt x="1568" y="806"/>
                  </a:lnTo>
                  <a:lnTo>
                    <a:pt x="1566" y="825"/>
                  </a:lnTo>
                  <a:lnTo>
                    <a:pt x="1564" y="838"/>
                  </a:lnTo>
                  <a:lnTo>
                    <a:pt x="1561" y="855"/>
                  </a:lnTo>
                  <a:lnTo>
                    <a:pt x="1558" y="864"/>
                  </a:lnTo>
                  <a:lnTo>
                    <a:pt x="1555" y="873"/>
                  </a:lnTo>
                  <a:lnTo>
                    <a:pt x="1551" y="883"/>
                  </a:lnTo>
                  <a:lnTo>
                    <a:pt x="1545" y="894"/>
                  </a:lnTo>
                  <a:lnTo>
                    <a:pt x="1539" y="903"/>
                  </a:lnTo>
                  <a:lnTo>
                    <a:pt x="1532" y="914"/>
                  </a:lnTo>
                  <a:lnTo>
                    <a:pt x="1524" y="924"/>
                  </a:lnTo>
                  <a:lnTo>
                    <a:pt x="1513" y="935"/>
                  </a:lnTo>
                  <a:lnTo>
                    <a:pt x="1513" y="935"/>
                  </a:lnTo>
                  <a:lnTo>
                    <a:pt x="1536" y="981"/>
                  </a:lnTo>
                  <a:lnTo>
                    <a:pt x="1553" y="1013"/>
                  </a:lnTo>
                  <a:lnTo>
                    <a:pt x="1560" y="1025"/>
                  </a:lnTo>
                  <a:lnTo>
                    <a:pt x="1565" y="1032"/>
                  </a:lnTo>
                  <a:lnTo>
                    <a:pt x="1565" y="1032"/>
                  </a:lnTo>
                  <a:lnTo>
                    <a:pt x="1580" y="1023"/>
                  </a:lnTo>
                  <a:lnTo>
                    <a:pt x="1597" y="1013"/>
                  </a:lnTo>
                  <a:lnTo>
                    <a:pt x="1618" y="1002"/>
                  </a:lnTo>
                  <a:lnTo>
                    <a:pt x="1642" y="990"/>
                  </a:lnTo>
                  <a:lnTo>
                    <a:pt x="1669" y="978"/>
                  </a:lnTo>
                  <a:lnTo>
                    <a:pt x="1696" y="968"/>
                  </a:lnTo>
                  <a:lnTo>
                    <a:pt x="1711" y="964"/>
                  </a:lnTo>
                  <a:lnTo>
                    <a:pt x="1724" y="961"/>
                  </a:lnTo>
                  <a:lnTo>
                    <a:pt x="1724" y="961"/>
                  </a:lnTo>
                  <a:lnTo>
                    <a:pt x="1737" y="959"/>
                  </a:lnTo>
                  <a:lnTo>
                    <a:pt x="1761" y="957"/>
                  </a:lnTo>
                  <a:lnTo>
                    <a:pt x="1843" y="953"/>
                  </a:lnTo>
                  <a:close/>
                  <a:moveTo>
                    <a:pt x="3120" y="962"/>
                  </a:moveTo>
                  <a:lnTo>
                    <a:pt x="3486" y="484"/>
                  </a:lnTo>
                  <a:lnTo>
                    <a:pt x="3486" y="484"/>
                  </a:lnTo>
                  <a:lnTo>
                    <a:pt x="3479" y="482"/>
                  </a:lnTo>
                  <a:lnTo>
                    <a:pt x="3469" y="481"/>
                  </a:lnTo>
                  <a:lnTo>
                    <a:pt x="3458" y="480"/>
                  </a:lnTo>
                  <a:lnTo>
                    <a:pt x="3445" y="480"/>
                  </a:lnTo>
                  <a:lnTo>
                    <a:pt x="3428" y="483"/>
                  </a:lnTo>
                  <a:lnTo>
                    <a:pt x="3420" y="485"/>
                  </a:lnTo>
                  <a:lnTo>
                    <a:pt x="3412" y="488"/>
                  </a:lnTo>
                  <a:lnTo>
                    <a:pt x="3403" y="492"/>
                  </a:lnTo>
                  <a:lnTo>
                    <a:pt x="3394" y="496"/>
                  </a:lnTo>
                  <a:lnTo>
                    <a:pt x="3394" y="496"/>
                  </a:lnTo>
                  <a:lnTo>
                    <a:pt x="3385" y="502"/>
                  </a:lnTo>
                  <a:lnTo>
                    <a:pt x="3376" y="508"/>
                  </a:lnTo>
                  <a:lnTo>
                    <a:pt x="3369" y="515"/>
                  </a:lnTo>
                  <a:lnTo>
                    <a:pt x="3363" y="523"/>
                  </a:lnTo>
                  <a:lnTo>
                    <a:pt x="3358" y="532"/>
                  </a:lnTo>
                  <a:lnTo>
                    <a:pt x="3353" y="540"/>
                  </a:lnTo>
                  <a:lnTo>
                    <a:pt x="3349" y="548"/>
                  </a:lnTo>
                  <a:lnTo>
                    <a:pt x="3346" y="557"/>
                  </a:lnTo>
                  <a:lnTo>
                    <a:pt x="3341" y="574"/>
                  </a:lnTo>
                  <a:lnTo>
                    <a:pt x="3337" y="589"/>
                  </a:lnTo>
                  <a:lnTo>
                    <a:pt x="3336" y="600"/>
                  </a:lnTo>
                  <a:lnTo>
                    <a:pt x="3337" y="605"/>
                  </a:lnTo>
                  <a:lnTo>
                    <a:pt x="3338" y="608"/>
                  </a:lnTo>
                  <a:lnTo>
                    <a:pt x="3338" y="608"/>
                  </a:lnTo>
                  <a:lnTo>
                    <a:pt x="3334" y="599"/>
                  </a:lnTo>
                  <a:lnTo>
                    <a:pt x="3330" y="592"/>
                  </a:lnTo>
                  <a:lnTo>
                    <a:pt x="3325" y="585"/>
                  </a:lnTo>
                  <a:lnTo>
                    <a:pt x="3320" y="579"/>
                  </a:lnTo>
                  <a:lnTo>
                    <a:pt x="3315" y="574"/>
                  </a:lnTo>
                  <a:lnTo>
                    <a:pt x="3310" y="568"/>
                  </a:lnTo>
                  <a:lnTo>
                    <a:pt x="3304" y="564"/>
                  </a:lnTo>
                  <a:lnTo>
                    <a:pt x="3299" y="561"/>
                  </a:lnTo>
                  <a:lnTo>
                    <a:pt x="3286" y="556"/>
                  </a:lnTo>
                  <a:lnTo>
                    <a:pt x="3273" y="554"/>
                  </a:lnTo>
                  <a:lnTo>
                    <a:pt x="3261" y="553"/>
                  </a:lnTo>
                  <a:lnTo>
                    <a:pt x="3249" y="554"/>
                  </a:lnTo>
                  <a:lnTo>
                    <a:pt x="3236" y="556"/>
                  </a:lnTo>
                  <a:lnTo>
                    <a:pt x="3225" y="558"/>
                  </a:lnTo>
                  <a:lnTo>
                    <a:pt x="3214" y="562"/>
                  </a:lnTo>
                  <a:lnTo>
                    <a:pt x="3206" y="565"/>
                  </a:lnTo>
                  <a:lnTo>
                    <a:pt x="3192" y="572"/>
                  </a:lnTo>
                  <a:lnTo>
                    <a:pt x="3187" y="574"/>
                  </a:lnTo>
                  <a:lnTo>
                    <a:pt x="3187" y="574"/>
                  </a:lnTo>
                  <a:lnTo>
                    <a:pt x="3199" y="594"/>
                  </a:lnTo>
                  <a:lnTo>
                    <a:pt x="3209" y="613"/>
                  </a:lnTo>
                  <a:lnTo>
                    <a:pt x="3215" y="632"/>
                  </a:lnTo>
                  <a:lnTo>
                    <a:pt x="3219" y="647"/>
                  </a:lnTo>
                  <a:lnTo>
                    <a:pt x="3220" y="663"/>
                  </a:lnTo>
                  <a:lnTo>
                    <a:pt x="3220" y="675"/>
                  </a:lnTo>
                  <a:lnTo>
                    <a:pt x="3218" y="687"/>
                  </a:lnTo>
                  <a:lnTo>
                    <a:pt x="3214" y="696"/>
                  </a:lnTo>
                  <a:lnTo>
                    <a:pt x="3209" y="705"/>
                  </a:lnTo>
                  <a:lnTo>
                    <a:pt x="3203" y="712"/>
                  </a:lnTo>
                  <a:lnTo>
                    <a:pt x="3194" y="718"/>
                  </a:lnTo>
                  <a:lnTo>
                    <a:pt x="3186" y="722"/>
                  </a:lnTo>
                  <a:lnTo>
                    <a:pt x="3178" y="724"/>
                  </a:lnTo>
                  <a:lnTo>
                    <a:pt x="3169" y="725"/>
                  </a:lnTo>
                  <a:lnTo>
                    <a:pt x="3160" y="725"/>
                  </a:lnTo>
                  <a:lnTo>
                    <a:pt x="3150" y="724"/>
                  </a:lnTo>
                  <a:lnTo>
                    <a:pt x="3150" y="724"/>
                  </a:lnTo>
                  <a:lnTo>
                    <a:pt x="3138" y="720"/>
                  </a:lnTo>
                  <a:lnTo>
                    <a:pt x="3129" y="715"/>
                  </a:lnTo>
                  <a:lnTo>
                    <a:pt x="3121" y="709"/>
                  </a:lnTo>
                  <a:lnTo>
                    <a:pt x="3114" y="702"/>
                  </a:lnTo>
                  <a:lnTo>
                    <a:pt x="3108" y="695"/>
                  </a:lnTo>
                  <a:lnTo>
                    <a:pt x="3104" y="688"/>
                  </a:lnTo>
                  <a:lnTo>
                    <a:pt x="3100" y="680"/>
                  </a:lnTo>
                  <a:lnTo>
                    <a:pt x="3098" y="673"/>
                  </a:lnTo>
                  <a:lnTo>
                    <a:pt x="3095" y="658"/>
                  </a:lnTo>
                  <a:lnTo>
                    <a:pt x="3095" y="646"/>
                  </a:lnTo>
                  <a:lnTo>
                    <a:pt x="3095" y="638"/>
                  </a:lnTo>
                  <a:lnTo>
                    <a:pt x="3095" y="635"/>
                  </a:lnTo>
                  <a:lnTo>
                    <a:pt x="3095" y="635"/>
                  </a:lnTo>
                  <a:lnTo>
                    <a:pt x="3092" y="637"/>
                  </a:lnTo>
                  <a:lnTo>
                    <a:pt x="3084" y="643"/>
                  </a:lnTo>
                  <a:lnTo>
                    <a:pt x="3072" y="650"/>
                  </a:lnTo>
                  <a:lnTo>
                    <a:pt x="3064" y="653"/>
                  </a:lnTo>
                  <a:lnTo>
                    <a:pt x="3056" y="656"/>
                  </a:lnTo>
                  <a:lnTo>
                    <a:pt x="3047" y="658"/>
                  </a:lnTo>
                  <a:lnTo>
                    <a:pt x="3038" y="659"/>
                  </a:lnTo>
                  <a:lnTo>
                    <a:pt x="3028" y="659"/>
                  </a:lnTo>
                  <a:lnTo>
                    <a:pt x="3018" y="658"/>
                  </a:lnTo>
                  <a:lnTo>
                    <a:pt x="3008" y="655"/>
                  </a:lnTo>
                  <a:lnTo>
                    <a:pt x="2999" y="650"/>
                  </a:lnTo>
                  <a:lnTo>
                    <a:pt x="2989" y="643"/>
                  </a:lnTo>
                  <a:lnTo>
                    <a:pt x="2980" y="634"/>
                  </a:lnTo>
                  <a:lnTo>
                    <a:pt x="2980" y="634"/>
                  </a:lnTo>
                  <a:lnTo>
                    <a:pt x="2973" y="625"/>
                  </a:lnTo>
                  <a:lnTo>
                    <a:pt x="2969" y="616"/>
                  </a:lnTo>
                  <a:lnTo>
                    <a:pt x="2967" y="607"/>
                  </a:lnTo>
                  <a:lnTo>
                    <a:pt x="2968" y="598"/>
                  </a:lnTo>
                  <a:lnTo>
                    <a:pt x="2969" y="589"/>
                  </a:lnTo>
                  <a:lnTo>
                    <a:pt x="2973" y="581"/>
                  </a:lnTo>
                  <a:lnTo>
                    <a:pt x="2980" y="572"/>
                  </a:lnTo>
                  <a:lnTo>
                    <a:pt x="2987" y="564"/>
                  </a:lnTo>
                  <a:lnTo>
                    <a:pt x="2996" y="557"/>
                  </a:lnTo>
                  <a:lnTo>
                    <a:pt x="3006" y="550"/>
                  </a:lnTo>
                  <a:lnTo>
                    <a:pt x="3019" y="544"/>
                  </a:lnTo>
                  <a:lnTo>
                    <a:pt x="3033" y="540"/>
                  </a:lnTo>
                  <a:lnTo>
                    <a:pt x="3048" y="536"/>
                  </a:lnTo>
                  <a:lnTo>
                    <a:pt x="3065" y="533"/>
                  </a:lnTo>
                  <a:lnTo>
                    <a:pt x="3083" y="532"/>
                  </a:lnTo>
                  <a:lnTo>
                    <a:pt x="3102" y="531"/>
                  </a:lnTo>
                  <a:lnTo>
                    <a:pt x="3102" y="531"/>
                  </a:lnTo>
                  <a:lnTo>
                    <a:pt x="3103" y="520"/>
                  </a:lnTo>
                  <a:lnTo>
                    <a:pt x="3102" y="509"/>
                  </a:lnTo>
                  <a:lnTo>
                    <a:pt x="3099" y="494"/>
                  </a:lnTo>
                  <a:lnTo>
                    <a:pt x="3096" y="486"/>
                  </a:lnTo>
                  <a:lnTo>
                    <a:pt x="3093" y="477"/>
                  </a:lnTo>
                  <a:lnTo>
                    <a:pt x="3089" y="469"/>
                  </a:lnTo>
                  <a:lnTo>
                    <a:pt x="3084" y="460"/>
                  </a:lnTo>
                  <a:lnTo>
                    <a:pt x="3078" y="451"/>
                  </a:lnTo>
                  <a:lnTo>
                    <a:pt x="3071" y="443"/>
                  </a:lnTo>
                  <a:lnTo>
                    <a:pt x="3061" y="435"/>
                  </a:lnTo>
                  <a:lnTo>
                    <a:pt x="3051" y="426"/>
                  </a:lnTo>
                  <a:lnTo>
                    <a:pt x="3051" y="426"/>
                  </a:lnTo>
                  <a:lnTo>
                    <a:pt x="3043" y="421"/>
                  </a:lnTo>
                  <a:lnTo>
                    <a:pt x="3034" y="417"/>
                  </a:lnTo>
                  <a:lnTo>
                    <a:pt x="3024" y="415"/>
                  </a:lnTo>
                  <a:lnTo>
                    <a:pt x="3014" y="413"/>
                  </a:lnTo>
                  <a:lnTo>
                    <a:pt x="3004" y="412"/>
                  </a:lnTo>
                  <a:lnTo>
                    <a:pt x="2995" y="412"/>
                  </a:lnTo>
                  <a:lnTo>
                    <a:pt x="2977" y="414"/>
                  </a:lnTo>
                  <a:lnTo>
                    <a:pt x="2960" y="418"/>
                  </a:lnTo>
                  <a:lnTo>
                    <a:pt x="2947" y="421"/>
                  </a:lnTo>
                  <a:lnTo>
                    <a:pt x="2936" y="425"/>
                  </a:lnTo>
                  <a:lnTo>
                    <a:pt x="2936" y="425"/>
                  </a:lnTo>
                  <a:lnTo>
                    <a:pt x="2943" y="421"/>
                  </a:lnTo>
                  <a:lnTo>
                    <a:pt x="2951" y="415"/>
                  </a:lnTo>
                  <a:lnTo>
                    <a:pt x="2960" y="408"/>
                  </a:lnTo>
                  <a:lnTo>
                    <a:pt x="2970" y="397"/>
                  </a:lnTo>
                  <a:lnTo>
                    <a:pt x="2980" y="384"/>
                  </a:lnTo>
                  <a:lnTo>
                    <a:pt x="2984" y="376"/>
                  </a:lnTo>
                  <a:lnTo>
                    <a:pt x="2988" y="369"/>
                  </a:lnTo>
                  <a:lnTo>
                    <a:pt x="2991" y="360"/>
                  </a:lnTo>
                  <a:lnTo>
                    <a:pt x="2993" y="351"/>
                  </a:lnTo>
                  <a:lnTo>
                    <a:pt x="2993" y="351"/>
                  </a:lnTo>
                  <a:lnTo>
                    <a:pt x="2995" y="336"/>
                  </a:lnTo>
                  <a:lnTo>
                    <a:pt x="2994" y="320"/>
                  </a:lnTo>
                  <a:lnTo>
                    <a:pt x="2992" y="303"/>
                  </a:lnTo>
                  <a:lnTo>
                    <a:pt x="2988" y="285"/>
                  </a:lnTo>
                  <a:lnTo>
                    <a:pt x="2981" y="267"/>
                  </a:lnTo>
                  <a:lnTo>
                    <a:pt x="2972" y="249"/>
                  </a:lnTo>
                  <a:lnTo>
                    <a:pt x="2961" y="232"/>
                  </a:lnTo>
                  <a:lnTo>
                    <a:pt x="2955" y="223"/>
                  </a:lnTo>
                  <a:lnTo>
                    <a:pt x="2948" y="216"/>
                  </a:lnTo>
                  <a:lnTo>
                    <a:pt x="2947" y="214"/>
                  </a:lnTo>
                  <a:lnTo>
                    <a:pt x="2944" y="214"/>
                  </a:lnTo>
                  <a:lnTo>
                    <a:pt x="2944" y="214"/>
                  </a:lnTo>
                  <a:lnTo>
                    <a:pt x="2934" y="214"/>
                  </a:lnTo>
                  <a:lnTo>
                    <a:pt x="2923" y="215"/>
                  </a:lnTo>
                  <a:lnTo>
                    <a:pt x="2903" y="219"/>
                  </a:lnTo>
                  <a:lnTo>
                    <a:pt x="2885" y="224"/>
                  </a:lnTo>
                  <a:lnTo>
                    <a:pt x="2866" y="232"/>
                  </a:lnTo>
                  <a:lnTo>
                    <a:pt x="2851" y="240"/>
                  </a:lnTo>
                  <a:lnTo>
                    <a:pt x="2836" y="250"/>
                  </a:lnTo>
                  <a:lnTo>
                    <a:pt x="2824" y="261"/>
                  </a:lnTo>
                  <a:lnTo>
                    <a:pt x="2814" y="272"/>
                  </a:lnTo>
                  <a:lnTo>
                    <a:pt x="2814" y="272"/>
                  </a:lnTo>
                  <a:lnTo>
                    <a:pt x="2809" y="280"/>
                  </a:lnTo>
                  <a:lnTo>
                    <a:pt x="2805" y="288"/>
                  </a:lnTo>
                  <a:lnTo>
                    <a:pt x="2802" y="297"/>
                  </a:lnTo>
                  <a:lnTo>
                    <a:pt x="2799" y="305"/>
                  </a:lnTo>
                  <a:lnTo>
                    <a:pt x="2796" y="320"/>
                  </a:lnTo>
                  <a:lnTo>
                    <a:pt x="2795" y="334"/>
                  </a:lnTo>
                  <a:lnTo>
                    <a:pt x="2795" y="347"/>
                  </a:lnTo>
                  <a:lnTo>
                    <a:pt x="2796" y="357"/>
                  </a:lnTo>
                  <a:lnTo>
                    <a:pt x="2798" y="365"/>
                  </a:lnTo>
                  <a:lnTo>
                    <a:pt x="2798" y="365"/>
                  </a:lnTo>
                  <a:lnTo>
                    <a:pt x="2792" y="354"/>
                  </a:lnTo>
                  <a:lnTo>
                    <a:pt x="2787" y="341"/>
                  </a:lnTo>
                  <a:lnTo>
                    <a:pt x="2778" y="327"/>
                  </a:lnTo>
                  <a:lnTo>
                    <a:pt x="2767" y="313"/>
                  </a:lnTo>
                  <a:lnTo>
                    <a:pt x="2761" y="306"/>
                  </a:lnTo>
                  <a:lnTo>
                    <a:pt x="2754" y="299"/>
                  </a:lnTo>
                  <a:lnTo>
                    <a:pt x="2746" y="292"/>
                  </a:lnTo>
                  <a:lnTo>
                    <a:pt x="2737" y="287"/>
                  </a:lnTo>
                  <a:lnTo>
                    <a:pt x="2729" y="283"/>
                  </a:lnTo>
                  <a:lnTo>
                    <a:pt x="2719" y="281"/>
                  </a:lnTo>
                  <a:lnTo>
                    <a:pt x="2719" y="281"/>
                  </a:lnTo>
                  <a:lnTo>
                    <a:pt x="2707" y="278"/>
                  </a:lnTo>
                  <a:lnTo>
                    <a:pt x="2694" y="278"/>
                  </a:lnTo>
                  <a:lnTo>
                    <a:pt x="2683" y="278"/>
                  </a:lnTo>
                  <a:lnTo>
                    <a:pt x="2672" y="279"/>
                  </a:lnTo>
                  <a:lnTo>
                    <a:pt x="2663" y="281"/>
                  </a:lnTo>
                  <a:lnTo>
                    <a:pt x="2653" y="284"/>
                  </a:lnTo>
                  <a:lnTo>
                    <a:pt x="2644" y="287"/>
                  </a:lnTo>
                  <a:lnTo>
                    <a:pt x="2637" y="291"/>
                  </a:lnTo>
                  <a:lnTo>
                    <a:pt x="2624" y="300"/>
                  </a:lnTo>
                  <a:lnTo>
                    <a:pt x="2615" y="307"/>
                  </a:lnTo>
                  <a:lnTo>
                    <a:pt x="2607" y="314"/>
                  </a:lnTo>
                  <a:lnTo>
                    <a:pt x="2607" y="314"/>
                  </a:lnTo>
                  <a:lnTo>
                    <a:pt x="2621" y="328"/>
                  </a:lnTo>
                  <a:lnTo>
                    <a:pt x="2632" y="343"/>
                  </a:lnTo>
                  <a:lnTo>
                    <a:pt x="2641" y="357"/>
                  </a:lnTo>
                  <a:lnTo>
                    <a:pt x="2648" y="371"/>
                  </a:lnTo>
                  <a:lnTo>
                    <a:pt x="2654" y="384"/>
                  </a:lnTo>
                  <a:lnTo>
                    <a:pt x="2659" y="398"/>
                  </a:lnTo>
                  <a:lnTo>
                    <a:pt x="2661" y="410"/>
                  </a:lnTo>
                  <a:lnTo>
                    <a:pt x="2662" y="421"/>
                  </a:lnTo>
                  <a:lnTo>
                    <a:pt x="2661" y="432"/>
                  </a:lnTo>
                  <a:lnTo>
                    <a:pt x="2659" y="442"/>
                  </a:lnTo>
                  <a:lnTo>
                    <a:pt x="2654" y="451"/>
                  </a:lnTo>
                  <a:lnTo>
                    <a:pt x="2649" y="458"/>
                  </a:lnTo>
                  <a:lnTo>
                    <a:pt x="2642" y="464"/>
                  </a:lnTo>
                  <a:lnTo>
                    <a:pt x="2635" y="469"/>
                  </a:lnTo>
                  <a:lnTo>
                    <a:pt x="2626" y="472"/>
                  </a:lnTo>
                  <a:lnTo>
                    <a:pt x="2616" y="473"/>
                  </a:lnTo>
                  <a:lnTo>
                    <a:pt x="2616" y="473"/>
                  </a:lnTo>
                  <a:lnTo>
                    <a:pt x="2601" y="473"/>
                  </a:lnTo>
                  <a:lnTo>
                    <a:pt x="2590" y="471"/>
                  </a:lnTo>
                  <a:lnTo>
                    <a:pt x="2580" y="467"/>
                  </a:lnTo>
                  <a:lnTo>
                    <a:pt x="2571" y="462"/>
                  </a:lnTo>
                  <a:lnTo>
                    <a:pt x="2562" y="456"/>
                  </a:lnTo>
                  <a:lnTo>
                    <a:pt x="2556" y="449"/>
                  </a:lnTo>
                  <a:lnTo>
                    <a:pt x="2551" y="441"/>
                  </a:lnTo>
                  <a:lnTo>
                    <a:pt x="2547" y="432"/>
                  </a:lnTo>
                  <a:lnTo>
                    <a:pt x="2543" y="424"/>
                  </a:lnTo>
                  <a:lnTo>
                    <a:pt x="2541" y="417"/>
                  </a:lnTo>
                  <a:lnTo>
                    <a:pt x="2538" y="403"/>
                  </a:lnTo>
                  <a:lnTo>
                    <a:pt x="2536" y="393"/>
                  </a:lnTo>
                  <a:lnTo>
                    <a:pt x="2536" y="390"/>
                  </a:lnTo>
                  <a:lnTo>
                    <a:pt x="2536" y="390"/>
                  </a:lnTo>
                  <a:lnTo>
                    <a:pt x="2534" y="392"/>
                  </a:lnTo>
                  <a:lnTo>
                    <a:pt x="2528" y="398"/>
                  </a:lnTo>
                  <a:lnTo>
                    <a:pt x="2518" y="405"/>
                  </a:lnTo>
                  <a:lnTo>
                    <a:pt x="2506" y="413"/>
                  </a:lnTo>
                  <a:lnTo>
                    <a:pt x="2499" y="416"/>
                  </a:lnTo>
                  <a:lnTo>
                    <a:pt x="2491" y="419"/>
                  </a:lnTo>
                  <a:lnTo>
                    <a:pt x="2483" y="420"/>
                  </a:lnTo>
                  <a:lnTo>
                    <a:pt x="2473" y="421"/>
                  </a:lnTo>
                  <a:lnTo>
                    <a:pt x="2464" y="421"/>
                  </a:lnTo>
                  <a:lnTo>
                    <a:pt x="2454" y="419"/>
                  </a:lnTo>
                  <a:lnTo>
                    <a:pt x="2444" y="415"/>
                  </a:lnTo>
                  <a:lnTo>
                    <a:pt x="2434" y="409"/>
                  </a:lnTo>
                  <a:lnTo>
                    <a:pt x="2434" y="409"/>
                  </a:lnTo>
                  <a:lnTo>
                    <a:pt x="2426" y="404"/>
                  </a:lnTo>
                  <a:lnTo>
                    <a:pt x="2419" y="397"/>
                  </a:lnTo>
                  <a:lnTo>
                    <a:pt x="2414" y="390"/>
                  </a:lnTo>
                  <a:lnTo>
                    <a:pt x="2410" y="381"/>
                  </a:lnTo>
                  <a:lnTo>
                    <a:pt x="2408" y="372"/>
                  </a:lnTo>
                  <a:lnTo>
                    <a:pt x="2407" y="363"/>
                  </a:lnTo>
                  <a:lnTo>
                    <a:pt x="2407" y="354"/>
                  </a:lnTo>
                  <a:lnTo>
                    <a:pt x="2410" y="345"/>
                  </a:lnTo>
                  <a:lnTo>
                    <a:pt x="2415" y="334"/>
                  </a:lnTo>
                  <a:lnTo>
                    <a:pt x="2421" y="325"/>
                  </a:lnTo>
                  <a:lnTo>
                    <a:pt x="2432" y="316"/>
                  </a:lnTo>
                  <a:lnTo>
                    <a:pt x="2443" y="308"/>
                  </a:lnTo>
                  <a:lnTo>
                    <a:pt x="2457" y="300"/>
                  </a:lnTo>
                  <a:lnTo>
                    <a:pt x="2474" y="292"/>
                  </a:lnTo>
                  <a:lnTo>
                    <a:pt x="2495" y="286"/>
                  </a:lnTo>
                  <a:lnTo>
                    <a:pt x="2518" y="280"/>
                  </a:lnTo>
                  <a:lnTo>
                    <a:pt x="2518" y="280"/>
                  </a:lnTo>
                  <a:lnTo>
                    <a:pt x="2517" y="275"/>
                  </a:lnTo>
                  <a:lnTo>
                    <a:pt x="2512" y="262"/>
                  </a:lnTo>
                  <a:lnTo>
                    <a:pt x="2509" y="253"/>
                  </a:lnTo>
                  <a:lnTo>
                    <a:pt x="2504" y="242"/>
                  </a:lnTo>
                  <a:lnTo>
                    <a:pt x="2499" y="232"/>
                  </a:lnTo>
                  <a:lnTo>
                    <a:pt x="2492" y="222"/>
                  </a:lnTo>
                  <a:lnTo>
                    <a:pt x="2484" y="213"/>
                  </a:lnTo>
                  <a:lnTo>
                    <a:pt x="2474" y="203"/>
                  </a:lnTo>
                  <a:lnTo>
                    <a:pt x="2464" y="196"/>
                  </a:lnTo>
                  <a:lnTo>
                    <a:pt x="2452" y="190"/>
                  </a:lnTo>
                  <a:lnTo>
                    <a:pt x="2446" y="188"/>
                  </a:lnTo>
                  <a:lnTo>
                    <a:pt x="2440" y="187"/>
                  </a:lnTo>
                  <a:lnTo>
                    <a:pt x="2433" y="186"/>
                  </a:lnTo>
                  <a:lnTo>
                    <a:pt x="2424" y="185"/>
                  </a:lnTo>
                  <a:lnTo>
                    <a:pt x="2417" y="186"/>
                  </a:lnTo>
                  <a:lnTo>
                    <a:pt x="2408" y="187"/>
                  </a:lnTo>
                  <a:lnTo>
                    <a:pt x="2400" y="190"/>
                  </a:lnTo>
                  <a:lnTo>
                    <a:pt x="2391" y="193"/>
                  </a:lnTo>
                  <a:lnTo>
                    <a:pt x="2391" y="193"/>
                  </a:lnTo>
                  <a:lnTo>
                    <a:pt x="2394" y="191"/>
                  </a:lnTo>
                  <a:lnTo>
                    <a:pt x="2398" y="188"/>
                  </a:lnTo>
                  <a:lnTo>
                    <a:pt x="2406" y="180"/>
                  </a:lnTo>
                  <a:lnTo>
                    <a:pt x="2415" y="168"/>
                  </a:lnTo>
                  <a:lnTo>
                    <a:pt x="2423" y="153"/>
                  </a:lnTo>
                  <a:lnTo>
                    <a:pt x="2427" y="144"/>
                  </a:lnTo>
                  <a:lnTo>
                    <a:pt x="2432" y="136"/>
                  </a:lnTo>
                  <a:lnTo>
                    <a:pt x="2435" y="127"/>
                  </a:lnTo>
                  <a:lnTo>
                    <a:pt x="2437" y="117"/>
                  </a:lnTo>
                  <a:lnTo>
                    <a:pt x="2438" y="106"/>
                  </a:lnTo>
                  <a:lnTo>
                    <a:pt x="2439" y="97"/>
                  </a:lnTo>
                  <a:lnTo>
                    <a:pt x="2438" y="86"/>
                  </a:lnTo>
                  <a:lnTo>
                    <a:pt x="2436" y="76"/>
                  </a:lnTo>
                  <a:lnTo>
                    <a:pt x="2436" y="76"/>
                  </a:lnTo>
                  <a:lnTo>
                    <a:pt x="2434" y="66"/>
                  </a:lnTo>
                  <a:lnTo>
                    <a:pt x="2429" y="57"/>
                  </a:lnTo>
                  <a:lnTo>
                    <a:pt x="2426" y="49"/>
                  </a:lnTo>
                  <a:lnTo>
                    <a:pt x="2422" y="41"/>
                  </a:lnTo>
                  <a:lnTo>
                    <a:pt x="2413" y="28"/>
                  </a:lnTo>
                  <a:lnTo>
                    <a:pt x="2404" y="17"/>
                  </a:lnTo>
                  <a:lnTo>
                    <a:pt x="2396" y="9"/>
                  </a:lnTo>
                  <a:lnTo>
                    <a:pt x="2389" y="4"/>
                  </a:lnTo>
                  <a:lnTo>
                    <a:pt x="2382" y="0"/>
                  </a:lnTo>
                  <a:lnTo>
                    <a:pt x="2279" y="593"/>
                  </a:lnTo>
                  <a:lnTo>
                    <a:pt x="2548" y="712"/>
                  </a:lnTo>
                  <a:lnTo>
                    <a:pt x="2548" y="712"/>
                  </a:lnTo>
                  <a:lnTo>
                    <a:pt x="2572" y="693"/>
                  </a:lnTo>
                  <a:lnTo>
                    <a:pt x="2594" y="677"/>
                  </a:lnTo>
                  <a:lnTo>
                    <a:pt x="2615" y="665"/>
                  </a:lnTo>
                  <a:lnTo>
                    <a:pt x="2633" y="656"/>
                  </a:lnTo>
                  <a:lnTo>
                    <a:pt x="2633" y="656"/>
                  </a:lnTo>
                  <a:lnTo>
                    <a:pt x="2646" y="650"/>
                  </a:lnTo>
                  <a:lnTo>
                    <a:pt x="2661" y="646"/>
                  </a:lnTo>
                  <a:lnTo>
                    <a:pt x="2675" y="642"/>
                  </a:lnTo>
                  <a:lnTo>
                    <a:pt x="2688" y="639"/>
                  </a:lnTo>
                  <a:lnTo>
                    <a:pt x="2702" y="637"/>
                  </a:lnTo>
                  <a:lnTo>
                    <a:pt x="2716" y="636"/>
                  </a:lnTo>
                  <a:lnTo>
                    <a:pt x="2729" y="635"/>
                  </a:lnTo>
                  <a:lnTo>
                    <a:pt x="2743" y="635"/>
                  </a:lnTo>
                  <a:lnTo>
                    <a:pt x="2757" y="636"/>
                  </a:lnTo>
                  <a:lnTo>
                    <a:pt x="2770" y="638"/>
                  </a:lnTo>
                  <a:lnTo>
                    <a:pt x="2783" y="640"/>
                  </a:lnTo>
                  <a:lnTo>
                    <a:pt x="2796" y="643"/>
                  </a:lnTo>
                  <a:lnTo>
                    <a:pt x="2821" y="650"/>
                  </a:lnTo>
                  <a:lnTo>
                    <a:pt x="2845" y="658"/>
                  </a:lnTo>
                  <a:lnTo>
                    <a:pt x="2845" y="658"/>
                  </a:lnTo>
                  <a:lnTo>
                    <a:pt x="2861" y="667"/>
                  </a:lnTo>
                  <a:lnTo>
                    <a:pt x="2875" y="675"/>
                  </a:lnTo>
                  <a:lnTo>
                    <a:pt x="2889" y="683"/>
                  </a:lnTo>
                  <a:lnTo>
                    <a:pt x="2900" y="691"/>
                  </a:lnTo>
                  <a:lnTo>
                    <a:pt x="2910" y="699"/>
                  </a:lnTo>
                  <a:lnTo>
                    <a:pt x="2918" y="709"/>
                  </a:lnTo>
                  <a:lnTo>
                    <a:pt x="2925" y="717"/>
                  </a:lnTo>
                  <a:lnTo>
                    <a:pt x="2932" y="726"/>
                  </a:lnTo>
                  <a:lnTo>
                    <a:pt x="2937" y="735"/>
                  </a:lnTo>
                  <a:lnTo>
                    <a:pt x="2941" y="743"/>
                  </a:lnTo>
                  <a:lnTo>
                    <a:pt x="2944" y="753"/>
                  </a:lnTo>
                  <a:lnTo>
                    <a:pt x="2947" y="761"/>
                  </a:lnTo>
                  <a:lnTo>
                    <a:pt x="2950" y="778"/>
                  </a:lnTo>
                  <a:lnTo>
                    <a:pt x="2952" y="793"/>
                  </a:lnTo>
                  <a:lnTo>
                    <a:pt x="2952" y="793"/>
                  </a:lnTo>
                  <a:lnTo>
                    <a:pt x="2951" y="804"/>
                  </a:lnTo>
                  <a:lnTo>
                    <a:pt x="2949" y="815"/>
                  </a:lnTo>
                  <a:lnTo>
                    <a:pt x="2946" y="827"/>
                  </a:lnTo>
                  <a:lnTo>
                    <a:pt x="2942" y="839"/>
                  </a:lnTo>
                  <a:lnTo>
                    <a:pt x="2933" y="863"/>
                  </a:lnTo>
                  <a:lnTo>
                    <a:pt x="2925" y="877"/>
                  </a:lnTo>
                  <a:lnTo>
                    <a:pt x="3120" y="962"/>
                  </a:lnTo>
                  <a:close/>
                  <a:moveTo>
                    <a:pt x="4480" y="887"/>
                  </a:moveTo>
                  <a:lnTo>
                    <a:pt x="4715" y="773"/>
                  </a:lnTo>
                  <a:lnTo>
                    <a:pt x="4477" y="674"/>
                  </a:lnTo>
                  <a:lnTo>
                    <a:pt x="4477" y="674"/>
                  </a:lnTo>
                  <a:lnTo>
                    <a:pt x="4404" y="675"/>
                  </a:lnTo>
                  <a:lnTo>
                    <a:pt x="4312" y="676"/>
                  </a:lnTo>
                  <a:lnTo>
                    <a:pt x="4201" y="675"/>
                  </a:lnTo>
                  <a:lnTo>
                    <a:pt x="4076" y="673"/>
                  </a:lnTo>
                  <a:lnTo>
                    <a:pt x="3783" y="667"/>
                  </a:lnTo>
                  <a:lnTo>
                    <a:pt x="3449" y="660"/>
                  </a:lnTo>
                  <a:lnTo>
                    <a:pt x="3252" y="916"/>
                  </a:lnTo>
                  <a:lnTo>
                    <a:pt x="3252" y="916"/>
                  </a:lnTo>
                  <a:lnTo>
                    <a:pt x="3986" y="900"/>
                  </a:lnTo>
                  <a:lnTo>
                    <a:pt x="4276" y="894"/>
                  </a:lnTo>
                  <a:lnTo>
                    <a:pt x="4480" y="887"/>
                  </a:lnTo>
                  <a:close/>
                  <a:moveTo>
                    <a:pt x="4171" y="2139"/>
                  </a:moveTo>
                  <a:lnTo>
                    <a:pt x="4171" y="2139"/>
                  </a:lnTo>
                  <a:lnTo>
                    <a:pt x="4105" y="2106"/>
                  </a:lnTo>
                  <a:lnTo>
                    <a:pt x="4042" y="2073"/>
                  </a:lnTo>
                  <a:lnTo>
                    <a:pt x="3983" y="2042"/>
                  </a:lnTo>
                  <a:lnTo>
                    <a:pt x="3954" y="2025"/>
                  </a:lnTo>
                  <a:lnTo>
                    <a:pt x="3926" y="2008"/>
                  </a:lnTo>
                  <a:lnTo>
                    <a:pt x="3900" y="1991"/>
                  </a:lnTo>
                  <a:lnTo>
                    <a:pt x="3875" y="1973"/>
                  </a:lnTo>
                  <a:lnTo>
                    <a:pt x="3852" y="1954"/>
                  </a:lnTo>
                  <a:lnTo>
                    <a:pt x="3829" y="1934"/>
                  </a:lnTo>
                  <a:lnTo>
                    <a:pt x="3809" y="1914"/>
                  </a:lnTo>
                  <a:lnTo>
                    <a:pt x="3789" y="1893"/>
                  </a:lnTo>
                  <a:lnTo>
                    <a:pt x="3772" y="1869"/>
                  </a:lnTo>
                  <a:lnTo>
                    <a:pt x="3756" y="1845"/>
                  </a:lnTo>
                  <a:lnTo>
                    <a:pt x="3756" y="1845"/>
                  </a:lnTo>
                  <a:lnTo>
                    <a:pt x="3750" y="1832"/>
                  </a:lnTo>
                  <a:lnTo>
                    <a:pt x="3743" y="1819"/>
                  </a:lnTo>
                  <a:lnTo>
                    <a:pt x="3738" y="1805"/>
                  </a:lnTo>
                  <a:lnTo>
                    <a:pt x="3733" y="1790"/>
                  </a:lnTo>
                  <a:lnTo>
                    <a:pt x="3729" y="1775"/>
                  </a:lnTo>
                  <a:lnTo>
                    <a:pt x="3726" y="1760"/>
                  </a:lnTo>
                  <a:lnTo>
                    <a:pt x="3723" y="1743"/>
                  </a:lnTo>
                  <a:lnTo>
                    <a:pt x="3721" y="1727"/>
                  </a:lnTo>
                  <a:lnTo>
                    <a:pt x="3720" y="1711"/>
                  </a:lnTo>
                  <a:lnTo>
                    <a:pt x="3719" y="1693"/>
                  </a:lnTo>
                  <a:lnTo>
                    <a:pt x="3719" y="1677"/>
                  </a:lnTo>
                  <a:lnTo>
                    <a:pt x="3720" y="1659"/>
                  </a:lnTo>
                  <a:lnTo>
                    <a:pt x="3721" y="1641"/>
                  </a:lnTo>
                  <a:lnTo>
                    <a:pt x="3724" y="1624"/>
                  </a:lnTo>
                  <a:lnTo>
                    <a:pt x="3726" y="1606"/>
                  </a:lnTo>
                  <a:lnTo>
                    <a:pt x="3730" y="1589"/>
                  </a:lnTo>
                  <a:lnTo>
                    <a:pt x="3734" y="1571"/>
                  </a:lnTo>
                  <a:lnTo>
                    <a:pt x="3740" y="1554"/>
                  </a:lnTo>
                  <a:lnTo>
                    <a:pt x="3745" y="1537"/>
                  </a:lnTo>
                  <a:lnTo>
                    <a:pt x="3753" y="1519"/>
                  </a:lnTo>
                  <a:lnTo>
                    <a:pt x="3761" y="1503"/>
                  </a:lnTo>
                  <a:lnTo>
                    <a:pt x="3769" y="1487"/>
                  </a:lnTo>
                  <a:lnTo>
                    <a:pt x="3778" y="1470"/>
                  </a:lnTo>
                  <a:lnTo>
                    <a:pt x="3788" y="1454"/>
                  </a:lnTo>
                  <a:lnTo>
                    <a:pt x="3800" y="1439"/>
                  </a:lnTo>
                  <a:lnTo>
                    <a:pt x="3812" y="1424"/>
                  </a:lnTo>
                  <a:lnTo>
                    <a:pt x="3824" y="1410"/>
                  </a:lnTo>
                  <a:lnTo>
                    <a:pt x="3839" y="1396"/>
                  </a:lnTo>
                  <a:lnTo>
                    <a:pt x="3853" y="1382"/>
                  </a:lnTo>
                  <a:lnTo>
                    <a:pt x="3868" y="1370"/>
                  </a:lnTo>
                  <a:lnTo>
                    <a:pt x="3885" y="1358"/>
                  </a:lnTo>
                  <a:lnTo>
                    <a:pt x="3902" y="1347"/>
                  </a:lnTo>
                  <a:lnTo>
                    <a:pt x="3902" y="1347"/>
                  </a:lnTo>
                  <a:lnTo>
                    <a:pt x="3910" y="1355"/>
                  </a:lnTo>
                  <a:lnTo>
                    <a:pt x="3917" y="1363"/>
                  </a:lnTo>
                  <a:lnTo>
                    <a:pt x="3922" y="1370"/>
                  </a:lnTo>
                  <a:lnTo>
                    <a:pt x="3927" y="1378"/>
                  </a:lnTo>
                  <a:lnTo>
                    <a:pt x="3936" y="1394"/>
                  </a:lnTo>
                  <a:lnTo>
                    <a:pt x="3941" y="1408"/>
                  </a:lnTo>
                  <a:lnTo>
                    <a:pt x="3944" y="1420"/>
                  </a:lnTo>
                  <a:lnTo>
                    <a:pt x="3946" y="1429"/>
                  </a:lnTo>
                  <a:lnTo>
                    <a:pt x="3946" y="1438"/>
                  </a:lnTo>
                  <a:lnTo>
                    <a:pt x="3946" y="1438"/>
                  </a:lnTo>
                  <a:lnTo>
                    <a:pt x="3966" y="1438"/>
                  </a:lnTo>
                  <a:lnTo>
                    <a:pt x="3991" y="1438"/>
                  </a:lnTo>
                  <a:lnTo>
                    <a:pt x="4044" y="1434"/>
                  </a:lnTo>
                  <a:lnTo>
                    <a:pt x="4098" y="1432"/>
                  </a:lnTo>
                  <a:lnTo>
                    <a:pt x="4123" y="1431"/>
                  </a:lnTo>
                  <a:lnTo>
                    <a:pt x="4143" y="1431"/>
                  </a:lnTo>
                  <a:lnTo>
                    <a:pt x="4143" y="1431"/>
                  </a:lnTo>
                  <a:lnTo>
                    <a:pt x="4144" y="1417"/>
                  </a:lnTo>
                  <a:lnTo>
                    <a:pt x="4144" y="1400"/>
                  </a:lnTo>
                  <a:lnTo>
                    <a:pt x="4143" y="1382"/>
                  </a:lnTo>
                  <a:lnTo>
                    <a:pt x="4141" y="1364"/>
                  </a:lnTo>
                  <a:lnTo>
                    <a:pt x="4138" y="1344"/>
                  </a:lnTo>
                  <a:lnTo>
                    <a:pt x="4133" y="1325"/>
                  </a:lnTo>
                  <a:lnTo>
                    <a:pt x="4126" y="1307"/>
                  </a:lnTo>
                  <a:lnTo>
                    <a:pt x="4121" y="1297"/>
                  </a:lnTo>
                  <a:lnTo>
                    <a:pt x="4116" y="1288"/>
                  </a:lnTo>
                  <a:lnTo>
                    <a:pt x="4116" y="1288"/>
                  </a:lnTo>
                  <a:lnTo>
                    <a:pt x="4134" y="1302"/>
                  </a:lnTo>
                  <a:lnTo>
                    <a:pt x="4150" y="1315"/>
                  </a:lnTo>
                  <a:lnTo>
                    <a:pt x="4165" y="1328"/>
                  </a:lnTo>
                  <a:lnTo>
                    <a:pt x="4172" y="1335"/>
                  </a:lnTo>
                  <a:lnTo>
                    <a:pt x="4178" y="1343"/>
                  </a:lnTo>
                  <a:lnTo>
                    <a:pt x="4184" y="1352"/>
                  </a:lnTo>
                  <a:lnTo>
                    <a:pt x="4189" y="1361"/>
                  </a:lnTo>
                  <a:lnTo>
                    <a:pt x="4194" y="1370"/>
                  </a:lnTo>
                  <a:lnTo>
                    <a:pt x="4198" y="1380"/>
                  </a:lnTo>
                  <a:lnTo>
                    <a:pt x="4203" y="1392"/>
                  </a:lnTo>
                  <a:lnTo>
                    <a:pt x="4206" y="1404"/>
                  </a:lnTo>
                  <a:lnTo>
                    <a:pt x="4209" y="1417"/>
                  </a:lnTo>
                  <a:lnTo>
                    <a:pt x="4212" y="1431"/>
                  </a:lnTo>
                  <a:lnTo>
                    <a:pt x="4212" y="1431"/>
                  </a:lnTo>
                  <a:lnTo>
                    <a:pt x="4390" y="1438"/>
                  </a:lnTo>
                  <a:lnTo>
                    <a:pt x="4390" y="1438"/>
                  </a:lnTo>
                  <a:lnTo>
                    <a:pt x="4390" y="1421"/>
                  </a:lnTo>
                  <a:lnTo>
                    <a:pt x="4389" y="1406"/>
                  </a:lnTo>
                  <a:lnTo>
                    <a:pt x="4386" y="1391"/>
                  </a:lnTo>
                  <a:lnTo>
                    <a:pt x="4381" y="1376"/>
                  </a:lnTo>
                  <a:lnTo>
                    <a:pt x="4376" y="1363"/>
                  </a:lnTo>
                  <a:lnTo>
                    <a:pt x="4370" y="1350"/>
                  </a:lnTo>
                  <a:lnTo>
                    <a:pt x="4362" y="1338"/>
                  </a:lnTo>
                  <a:lnTo>
                    <a:pt x="4353" y="1326"/>
                  </a:lnTo>
                  <a:lnTo>
                    <a:pt x="4353" y="1326"/>
                  </a:lnTo>
                  <a:lnTo>
                    <a:pt x="4370" y="1334"/>
                  </a:lnTo>
                  <a:lnTo>
                    <a:pt x="4388" y="1342"/>
                  </a:lnTo>
                  <a:lnTo>
                    <a:pt x="4403" y="1352"/>
                  </a:lnTo>
                  <a:lnTo>
                    <a:pt x="4418" y="1361"/>
                  </a:lnTo>
                  <a:lnTo>
                    <a:pt x="4433" y="1371"/>
                  </a:lnTo>
                  <a:lnTo>
                    <a:pt x="4447" y="1381"/>
                  </a:lnTo>
                  <a:lnTo>
                    <a:pt x="4459" y="1392"/>
                  </a:lnTo>
                  <a:lnTo>
                    <a:pt x="4471" y="1403"/>
                  </a:lnTo>
                  <a:lnTo>
                    <a:pt x="4483" y="1414"/>
                  </a:lnTo>
                  <a:lnTo>
                    <a:pt x="4494" y="1426"/>
                  </a:lnTo>
                  <a:lnTo>
                    <a:pt x="4504" y="1439"/>
                  </a:lnTo>
                  <a:lnTo>
                    <a:pt x="4513" y="1451"/>
                  </a:lnTo>
                  <a:lnTo>
                    <a:pt x="4522" y="1463"/>
                  </a:lnTo>
                  <a:lnTo>
                    <a:pt x="4530" y="1475"/>
                  </a:lnTo>
                  <a:lnTo>
                    <a:pt x="4544" y="1501"/>
                  </a:lnTo>
                  <a:lnTo>
                    <a:pt x="4556" y="1526"/>
                  </a:lnTo>
                  <a:lnTo>
                    <a:pt x="4567" y="1551"/>
                  </a:lnTo>
                  <a:lnTo>
                    <a:pt x="4574" y="1577"/>
                  </a:lnTo>
                  <a:lnTo>
                    <a:pt x="4580" y="1600"/>
                  </a:lnTo>
                  <a:lnTo>
                    <a:pt x="4584" y="1624"/>
                  </a:lnTo>
                  <a:lnTo>
                    <a:pt x="4587" y="1646"/>
                  </a:lnTo>
                  <a:lnTo>
                    <a:pt x="4588" y="1667"/>
                  </a:lnTo>
                  <a:lnTo>
                    <a:pt x="4588" y="1685"/>
                  </a:lnTo>
                  <a:lnTo>
                    <a:pt x="4588" y="1685"/>
                  </a:lnTo>
                  <a:lnTo>
                    <a:pt x="4588" y="1711"/>
                  </a:lnTo>
                  <a:lnTo>
                    <a:pt x="4587" y="1737"/>
                  </a:lnTo>
                  <a:lnTo>
                    <a:pt x="4583" y="1762"/>
                  </a:lnTo>
                  <a:lnTo>
                    <a:pt x="4578" y="1787"/>
                  </a:lnTo>
                  <a:lnTo>
                    <a:pt x="4571" y="1811"/>
                  </a:lnTo>
                  <a:lnTo>
                    <a:pt x="4562" y="1834"/>
                  </a:lnTo>
                  <a:lnTo>
                    <a:pt x="4553" y="1857"/>
                  </a:lnTo>
                  <a:lnTo>
                    <a:pt x="4542" y="1878"/>
                  </a:lnTo>
                  <a:lnTo>
                    <a:pt x="4530" y="1900"/>
                  </a:lnTo>
                  <a:lnTo>
                    <a:pt x="4515" y="1919"/>
                  </a:lnTo>
                  <a:lnTo>
                    <a:pt x="4501" y="1939"/>
                  </a:lnTo>
                  <a:lnTo>
                    <a:pt x="4485" y="1956"/>
                  </a:lnTo>
                  <a:lnTo>
                    <a:pt x="4468" y="1972"/>
                  </a:lnTo>
                  <a:lnTo>
                    <a:pt x="4450" y="1988"/>
                  </a:lnTo>
                  <a:lnTo>
                    <a:pt x="4432" y="2002"/>
                  </a:lnTo>
                  <a:lnTo>
                    <a:pt x="4412" y="2015"/>
                  </a:lnTo>
                  <a:lnTo>
                    <a:pt x="4412" y="2015"/>
                  </a:lnTo>
                  <a:lnTo>
                    <a:pt x="4377" y="2036"/>
                  </a:lnTo>
                  <a:lnTo>
                    <a:pt x="4345" y="2054"/>
                  </a:lnTo>
                  <a:lnTo>
                    <a:pt x="4313" y="2071"/>
                  </a:lnTo>
                  <a:lnTo>
                    <a:pt x="4282" y="2087"/>
                  </a:lnTo>
                  <a:lnTo>
                    <a:pt x="4225" y="2114"/>
                  </a:lnTo>
                  <a:lnTo>
                    <a:pt x="4171" y="2139"/>
                  </a:lnTo>
                  <a:close/>
                  <a:moveTo>
                    <a:pt x="3989" y="3389"/>
                  </a:moveTo>
                  <a:lnTo>
                    <a:pt x="3989" y="3389"/>
                  </a:lnTo>
                  <a:lnTo>
                    <a:pt x="3970" y="3382"/>
                  </a:lnTo>
                  <a:lnTo>
                    <a:pt x="3970" y="3382"/>
                  </a:lnTo>
                  <a:lnTo>
                    <a:pt x="3967" y="3380"/>
                  </a:lnTo>
                  <a:lnTo>
                    <a:pt x="3967" y="3380"/>
                  </a:lnTo>
                  <a:lnTo>
                    <a:pt x="3989" y="3389"/>
                  </a:lnTo>
                  <a:close/>
                  <a:moveTo>
                    <a:pt x="2262" y="1056"/>
                  </a:moveTo>
                  <a:lnTo>
                    <a:pt x="2262" y="1056"/>
                  </a:lnTo>
                  <a:lnTo>
                    <a:pt x="2262" y="1057"/>
                  </a:lnTo>
                  <a:lnTo>
                    <a:pt x="2261" y="1059"/>
                  </a:lnTo>
                  <a:lnTo>
                    <a:pt x="2257" y="1061"/>
                  </a:lnTo>
                  <a:lnTo>
                    <a:pt x="2251" y="1064"/>
                  </a:lnTo>
                  <a:lnTo>
                    <a:pt x="2241" y="1066"/>
                  </a:lnTo>
                  <a:lnTo>
                    <a:pt x="2219" y="1072"/>
                  </a:lnTo>
                  <a:lnTo>
                    <a:pt x="2191" y="1077"/>
                  </a:lnTo>
                  <a:lnTo>
                    <a:pt x="2164" y="1081"/>
                  </a:lnTo>
                  <a:lnTo>
                    <a:pt x="2138" y="1083"/>
                  </a:lnTo>
                  <a:lnTo>
                    <a:pt x="2120" y="1083"/>
                  </a:lnTo>
                  <a:lnTo>
                    <a:pt x="2113" y="1082"/>
                  </a:lnTo>
                  <a:lnTo>
                    <a:pt x="2109" y="1081"/>
                  </a:lnTo>
                  <a:lnTo>
                    <a:pt x="2109" y="1081"/>
                  </a:lnTo>
                  <a:lnTo>
                    <a:pt x="2106" y="1079"/>
                  </a:lnTo>
                  <a:lnTo>
                    <a:pt x="2104" y="1075"/>
                  </a:lnTo>
                  <a:lnTo>
                    <a:pt x="2101" y="1064"/>
                  </a:lnTo>
                  <a:lnTo>
                    <a:pt x="2098" y="1052"/>
                  </a:lnTo>
                  <a:lnTo>
                    <a:pt x="2096" y="1038"/>
                  </a:lnTo>
                  <a:lnTo>
                    <a:pt x="2096" y="1023"/>
                  </a:lnTo>
                  <a:lnTo>
                    <a:pt x="2096" y="1010"/>
                  </a:lnTo>
                  <a:lnTo>
                    <a:pt x="2097" y="1000"/>
                  </a:lnTo>
                  <a:lnTo>
                    <a:pt x="2098" y="995"/>
                  </a:lnTo>
                  <a:lnTo>
                    <a:pt x="2100" y="992"/>
                  </a:lnTo>
                  <a:lnTo>
                    <a:pt x="2100" y="992"/>
                  </a:lnTo>
                  <a:lnTo>
                    <a:pt x="2101" y="991"/>
                  </a:lnTo>
                  <a:lnTo>
                    <a:pt x="2103" y="989"/>
                  </a:lnTo>
                  <a:lnTo>
                    <a:pt x="2109" y="988"/>
                  </a:lnTo>
                  <a:lnTo>
                    <a:pt x="2118" y="987"/>
                  </a:lnTo>
                  <a:lnTo>
                    <a:pt x="2128" y="987"/>
                  </a:lnTo>
                  <a:lnTo>
                    <a:pt x="2139" y="988"/>
                  </a:lnTo>
                  <a:lnTo>
                    <a:pt x="2151" y="990"/>
                  </a:lnTo>
                  <a:lnTo>
                    <a:pt x="2165" y="993"/>
                  </a:lnTo>
                  <a:lnTo>
                    <a:pt x="2179" y="997"/>
                  </a:lnTo>
                  <a:lnTo>
                    <a:pt x="2192" y="1002"/>
                  </a:lnTo>
                  <a:lnTo>
                    <a:pt x="2206" y="1007"/>
                  </a:lnTo>
                  <a:lnTo>
                    <a:pt x="2219" y="1014"/>
                  </a:lnTo>
                  <a:lnTo>
                    <a:pt x="2231" y="1021"/>
                  </a:lnTo>
                  <a:lnTo>
                    <a:pt x="2241" y="1029"/>
                  </a:lnTo>
                  <a:lnTo>
                    <a:pt x="2251" y="1038"/>
                  </a:lnTo>
                  <a:lnTo>
                    <a:pt x="2258" y="1047"/>
                  </a:lnTo>
                  <a:lnTo>
                    <a:pt x="2260" y="1051"/>
                  </a:lnTo>
                  <a:lnTo>
                    <a:pt x="2262" y="1056"/>
                  </a:lnTo>
                  <a:close/>
                  <a:moveTo>
                    <a:pt x="4842" y="2915"/>
                  </a:moveTo>
                  <a:lnTo>
                    <a:pt x="4842" y="2915"/>
                  </a:lnTo>
                  <a:lnTo>
                    <a:pt x="4862" y="2919"/>
                  </a:lnTo>
                  <a:lnTo>
                    <a:pt x="4881" y="2921"/>
                  </a:lnTo>
                  <a:lnTo>
                    <a:pt x="4900" y="2922"/>
                  </a:lnTo>
                  <a:lnTo>
                    <a:pt x="4916" y="2921"/>
                  </a:lnTo>
                  <a:lnTo>
                    <a:pt x="4932" y="2919"/>
                  </a:lnTo>
                  <a:lnTo>
                    <a:pt x="4946" y="2916"/>
                  </a:lnTo>
                  <a:lnTo>
                    <a:pt x="4958" y="2911"/>
                  </a:lnTo>
                  <a:lnTo>
                    <a:pt x="4969" y="2905"/>
                  </a:lnTo>
                  <a:lnTo>
                    <a:pt x="4969" y="2905"/>
                  </a:lnTo>
                  <a:lnTo>
                    <a:pt x="4967" y="2879"/>
                  </a:lnTo>
                  <a:lnTo>
                    <a:pt x="4960" y="2819"/>
                  </a:lnTo>
                  <a:lnTo>
                    <a:pt x="4951" y="2746"/>
                  </a:lnTo>
                  <a:lnTo>
                    <a:pt x="4946" y="2714"/>
                  </a:lnTo>
                  <a:lnTo>
                    <a:pt x="4940" y="2686"/>
                  </a:lnTo>
                  <a:lnTo>
                    <a:pt x="4940" y="2686"/>
                  </a:lnTo>
                  <a:lnTo>
                    <a:pt x="4922" y="2689"/>
                  </a:lnTo>
                  <a:lnTo>
                    <a:pt x="4902" y="2692"/>
                  </a:lnTo>
                  <a:lnTo>
                    <a:pt x="4891" y="2692"/>
                  </a:lnTo>
                  <a:lnTo>
                    <a:pt x="4879" y="2692"/>
                  </a:lnTo>
                  <a:lnTo>
                    <a:pt x="4867" y="2691"/>
                  </a:lnTo>
                  <a:lnTo>
                    <a:pt x="4855" y="2689"/>
                  </a:lnTo>
                  <a:lnTo>
                    <a:pt x="4843" y="2686"/>
                  </a:lnTo>
                  <a:lnTo>
                    <a:pt x="4830" y="2682"/>
                  </a:lnTo>
                  <a:lnTo>
                    <a:pt x="4818" y="2677"/>
                  </a:lnTo>
                  <a:lnTo>
                    <a:pt x="4806" y="2670"/>
                  </a:lnTo>
                  <a:lnTo>
                    <a:pt x="4794" y="2660"/>
                  </a:lnTo>
                  <a:lnTo>
                    <a:pt x="4782" y="2650"/>
                  </a:lnTo>
                  <a:lnTo>
                    <a:pt x="4771" y="2638"/>
                  </a:lnTo>
                  <a:lnTo>
                    <a:pt x="4761" y="2624"/>
                  </a:lnTo>
                  <a:lnTo>
                    <a:pt x="4761" y="2624"/>
                  </a:lnTo>
                  <a:lnTo>
                    <a:pt x="4743" y="2595"/>
                  </a:lnTo>
                  <a:lnTo>
                    <a:pt x="4724" y="2567"/>
                  </a:lnTo>
                  <a:lnTo>
                    <a:pt x="4724" y="2567"/>
                  </a:lnTo>
                  <a:lnTo>
                    <a:pt x="4703" y="2539"/>
                  </a:lnTo>
                  <a:lnTo>
                    <a:pt x="4680" y="2511"/>
                  </a:lnTo>
                  <a:lnTo>
                    <a:pt x="4658" y="2485"/>
                  </a:lnTo>
                  <a:lnTo>
                    <a:pt x="4634" y="2459"/>
                  </a:lnTo>
                  <a:lnTo>
                    <a:pt x="4611" y="2435"/>
                  </a:lnTo>
                  <a:lnTo>
                    <a:pt x="4586" y="2412"/>
                  </a:lnTo>
                  <a:lnTo>
                    <a:pt x="4562" y="2389"/>
                  </a:lnTo>
                  <a:lnTo>
                    <a:pt x="4538" y="2369"/>
                  </a:lnTo>
                  <a:lnTo>
                    <a:pt x="4513" y="2349"/>
                  </a:lnTo>
                  <a:lnTo>
                    <a:pt x="4489" y="2329"/>
                  </a:lnTo>
                  <a:lnTo>
                    <a:pt x="4463" y="2311"/>
                  </a:lnTo>
                  <a:lnTo>
                    <a:pt x="4439" y="2292"/>
                  </a:lnTo>
                  <a:lnTo>
                    <a:pt x="4413" y="2276"/>
                  </a:lnTo>
                  <a:lnTo>
                    <a:pt x="4389" y="2260"/>
                  </a:lnTo>
                  <a:lnTo>
                    <a:pt x="4337" y="2228"/>
                  </a:lnTo>
                  <a:lnTo>
                    <a:pt x="4337" y="2228"/>
                  </a:lnTo>
                  <a:lnTo>
                    <a:pt x="4381" y="2205"/>
                  </a:lnTo>
                  <a:lnTo>
                    <a:pt x="4422" y="2183"/>
                  </a:lnTo>
                  <a:lnTo>
                    <a:pt x="4459" y="2160"/>
                  </a:lnTo>
                  <a:lnTo>
                    <a:pt x="4492" y="2139"/>
                  </a:lnTo>
                  <a:lnTo>
                    <a:pt x="4523" y="2117"/>
                  </a:lnTo>
                  <a:lnTo>
                    <a:pt x="4549" y="2096"/>
                  </a:lnTo>
                  <a:lnTo>
                    <a:pt x="4574" y="2076"/>
                  </a:lnTo>
                  <a:lnTo>
                    <a:pt x="4595" y="2055"/>
                  </a:lnTo>
                  <a:lnTo>
                    <a:pt x="4615" y="2036"/>
                  </a:lnTo>
                  <a:lnTo>
                    <a:pt x="4632" y="2017"/>
                  </a:lnTo>
                  <a:lnTo>
                    <a:pt x="4647" y="1999"/>
                  </a:lnTo>
                  <a:lnTo>
                    <a:pt x="4661" y="1981"/>
                  </a:lnTo>
                  <a:lnTo>
                    <a:pt x="4673" y="1965"/>
                  </a:lnTo>
                  <a:lnTo>
                    <a:pt x="4683" y="1950"/>
                  </a:lnTo>
                  <a:lnTo>
                    <a:pt x="4700" y="1922"/>
                  </a:lnTo>
                  <a:lnTo>
                    <a:pt x="4700" y="1922"/>
                  </a:lnTo>
                  <a:lnTo>
                    <a:pt x="4708" y="1910"/>
                  </a:lnTo>
                  <a:lnTo>
                    <a:pt x="4714" y="1896"/>
                  </a:lnTo>
                  <a:lnTo>
                    <a:pt x="4721" y="1880"/>
                  </a:lnTo>
                  <a:lnTo>
                    <a:pt x="4727" y="1864"/>
                  </a:lnTo>
                  <a:lnTo>
                    <a:pt x="4733" y="1845"/>
                  </a:lnTo>
                  <a:lnTo>
                    <a:pt x="4739" y="1826"/>
                  </a:lnTo>
                  <a:lnTo>
                    <a:pt x="4743" y="1806"/>
                  </a:lnTo>
                  <a:lnTo>
                    <a:pt x="4749" y="1785"/>
                  </a:lnTo>
                  <a:lnTo>
                    <a:pt x="4753" y="1763"/>
                  </a:lnTo>
                  <a:lnTo>
                    <a:pt x="4756" y="1740"/>
                  </a:lnTo>
                  <a:lnTo>
                    <a:pt x="4758" y="1716"/>
                  </a:lnTo>
                  <a:lnTo>
                    <a:pt x="4759" y="1692"/>
                  </a:lnTo>
                  <a:lnTo>
                    <a:pt x="4760" y="1667"/>
                  </a:lnTo>
                  <a:lnTo>
                    <a:pt x="4759" y="1642"/>
                  </a:lnTo>
                  <a:lnTo>
                    <a:pt x="4758" y="1616"/>
                  </a:lnTo>
                  <a:lnTo>
                    <a:pt x="4755" y="1590"/>
                  </a:lnTo>
                  <a:lnTo>
                    <a:pt x="4751" y="1564"/>
                  </a:lnTo>
                  <a:lnTo>
                    <a:pt x="4745" y="1538"/>
                  </a:lnTo>
                  <a:lnTo>
                    <a:pt x="4738" y="1511"/>
                  </a:lnTo>
                  <a:lnTo>
                    <a:pt x="4730" y="1486"/>
                  </a:lnTo>
                  <a:lnTo>
                    <a:pt x="4720" y="1459"/>
                  </a:lnTo>
                  <a:lnTo>
                    <a:pt x="4709" y="1433"/>
                  </a:lnTo>
                  <a:lnTo>
                    <a:pt x="4695" y="1408"/>
                  </a:lnTo>
                  <a:lnTo>
                    <a:pt x="4681" y="1383"/>
                  </a:lnTo>
                  <a:lnTo>
                    <a:pt x="4665" y="1359"/>
                  </a:lnTo>
                  <a:lnTo>
                    <a:pt x="4646" y="1334"/>
                  </a:lnTo>
                  <a:lnTo>
                    <a:pt x="4625" y="1311"/>
                  </a:lnTo>
                  <a:lnTo>
                    <a:pt x="4602" y="1288"/>
                  </a:lnTo>
                  <a:lnTo>
                    <a:pt x="4578" y="1267"/>
                  </a:lnTo>
                  <a:lnTo>
                    <a:pt x="4551" y="1246"/>
                  </a:lnTo>
                  <a:lnTo>
                    <a:pt x="4522" y="1227"/>
                  </a:lnTo>
                  <a:lnTo>
                    <a:pt x="4490" y="1207"/>
                  </a:lnTo>
                  <a:lnTo>
                    <a:pt x="4490" y="1207"/>
                  </a:lnTo>
                  <a:lnTo>
                    <a:pt x="4466" y="1195"/>
                  </a:lnTo>
                  <a:lnTo>
                    <a:pt x="4443" y="1184"/>
                  </a:lnTo>
                  <a:lnTo>
                    <a:pt x="4419" y="1174"/>
                  </a:lnTo>
                  <a:lnTo>
                    <a:pt x="4396" y="1165"/>
                  </a:lnTo>
                  <a:lnTo>
                    <a:pt x="4372" y="1156"/>
                  </a:lnTo>
                  <a:lnTo>
                    <a:pt x="4348" y="1149"/>
                  </a:lnTo>
                  <a:lnTo>
                    <a:pt x="4325" y="1143"/>
                  </a:lnTo>
                  <a:lnTo>
                    <a:pt x="4302" y="1138"/>
                  </a:lnTo>
                  <a:lnTo>
                    <a:pt x="4278" y="1133"/>
                  </a:lnTo>
                  <a:lnTo>
                    <a:pt x="4256" y="1130"/>
                  </a:lnTo>
                  <a:lnTo>
                    <a:pt x="4233" y="1127"/>
                  </a:lnTo>
                  <a:lnTo>
                    <a:pt x="4211" y="1125"/>
                  </a:lnTo>
                  <a:lnTo>
                    <a:pt x="4188" y="1123"/>
                  </a:lnTo>
                  <a:lnTo>
                    <a:pt x="4167" y="1123"/>
                  </a:lnTo>
                  <a:lnTo>
                    <a:pt x="4145" y="1123"/>
                  </a:lnTo>
                  <a:lnTo>
                    <a:pt x="4124" y="1123"/>
                  </a:lnTo>
                  <a:lnTo>
                    <a:pt x="4083" y="1126"/>
                  </a:lnTo>
                  <a:lnTo>
                    <a:pt x="4044" y="1130"/>
                  </a:lnTo>
                  <a:lnTo>
                    <a:pt x="4007" y="1136"/>
                  </a:lnTo>
                  <a:lnTo>
                    <a:pt x="3973" y="1144"/>
                  </a:lnTo>
                  <a:lnTo>
                    <a:pt x="3941" y="1152"/>
                  </a:lnTo>
                  <a:lnTo>
                    <a:pt x="3912" y="1161"/>
                  </a:lnTo>
                  <a:lnTo>
                    <a:pt x="3887" y="1172"/>
                  </a:lnTo>
                  <a:lnTo>
                    <a:pt x="3864" y="1181"/>
                  </a:lnTo>
                  <a:lnTo>
                    <a:pt x="3864" y="1181"/>
                  </a:lnTo>
                  <a:lnTo>
                    <a:pt x="3844" y="1191"/>
                  </a:lnTo>
                  <a:lnTo>
                    <a:pt x="3824" y="1201"/>
                  </a:lnTo>
                  <a:lnTo>
                    <a:pt x="3806" y="1213"/>
                  </a:lnTo>
                  <a:lnTo>
                    <a:pt x="3787" y="1224"/>
                  </a:lnTo>
                  <a:lnTo>
                    <a:pt x="3769" y="1237"/>
                  </a:lnTo>
                  <a:lnTo>
                    <a:pt x="3752" y="1249"/>
                  </a:lnTo>
                  <a:lnTo>
                    <a:pt x="3735" y="1264"/>
                  </a:lnTo>
                  <a:lnTo>
                    <a:pt x="3719" y="1278"/>
                  </a:lnTo>
                  <a:lnTo>
                    <a:pt x="3703" y="1293"/>
                  </a:lnTo>
                  <a:lnTo>
                    <a:pt x="3687" y="1309"/>
                  </a:lnTo>
                  <a:lnTo>
                    <a:pt x="3673" y="1325"/>
                  </a:lnTo>
                  <a:lnTo>
                    <a:pt x="3659" y="1341"/>
                  </a:lnTo>
                  <a:lnTo>
                    <a:pt x="3645" y="1359"/>
                  </a:lnTo>
                  <a:lnTo>
                    <a:pt x="3633" y="1377"/>
                  </a:lnTo>
                  <a:lnTo>
                    <a:pt x="3621" y="1396"/>
                  </a:lnTo>
                  <a:lnTo>
                    <a:pt x="3609" y="1415"/>
                  </a:lnTo>
                  <a:lnTo>
                    <a:pt x="3599" y="1434"/>
                  </a:lnTo>
                  <a:lnTo>
                    <a:pt x="3589" y="1455"/>
                  </a:lnTo>
                  <a:lnTo>
                    <a:pt x="3581" y="1475"/>
                  </a:lnTo>
                  <a:lnTo>
                    <a:pt x="3573" y="1497"/>
                  </a:lnTo>
                  <a:lnTo>
                    <a:pt x="3565" y="1518"/>
                  </a:lnTo>
                  <a:lnTo>
                    <a:pt x="3559" y="1541"/>
                  </a:lnTo>
                  <a:lnTo>
                    <a:pt x="3554" y="1563"/>
                  </a:lnTo>
                  <a:lnTo>
                    <a:pt x="3550" y="1586"/>
                  </a:lnTo>
                  <a:lnTo>
                    <a:pt x="3547" y="1609"/>
                  </a:lnTo>
                  <a:lnTo>
                    <a:pt x="3545" y="1634"/>
                  </a:lnTo>
                  <a:lnTo>
                    <a:pt x="3544" y="1658"/>
                  </a:lnTo>
                  <a:lnTo>
                    <a:pt x="3543" y="1683"/>
                  </a:lnTo>
                  <a:lnTo>
                    <a:pt x="3544" y="1708"/>
                  </a:lnTo>
                  <a:lnTo>
                    <a:pt x="3546" y="1734"/>
                  </a:lnTo>
                  <a:lnTo>
                    <a:pt x="3550" y="1760"/>
                  </a:lnTo>
                  <a:lnTo>
                    <a:pt x="3554" y="1786"/>
                  </a:lnTo>
                  <a:lnTo>
                    <a:pt x="3554" y="1786"/>
                  </a:lnTo>
                  <a:lnTo>
                    <a:pt x="3559" y="1810"/>
                  </a:lnTo>
                  <a:lnTo>
                    <a:pt x="3564" y="1831"/>
                  </a:lnTo>
                  <a:lnTo>
                    <a:pt x="3571" y="1853"/>
                  </a:lnTo>
                  <a:lnTo>
                    <a:pt x="3577" y="1873"/>
                  </a:lnTo>
                  <a:lnTo>
                    <a:pt x="3585" y="1893"/>
                  </a:lnTo>
                  <a:lnTo>
                    <a:pt x="3592" y="1911"/>
                  </a:lnTo>
                  <a:lnTo>
                    <a:pt x="3601" y="1929"/>
                  </a:lnTo>
                  <a:lnTo>
                    <a:pt x="3610" y="1947"/>
                  </a:lnTo>
                  <a:lnTo>
                    <a:pt x="3620" y="1963"/>
                  </a:lnTo>
                  <a:lnTo>
                    <a:pt x="3631" y="1978"/>
                  </a:lnTo>
                  <a:lnTo>
                    <a:pt x="3641" y="1994"/>
                  </a:lnTo>
                  <a:lnTo>
                    <a:pt x="3652" y="2009"/>
                  </a:lnTo>
                  <a:lnTo>
                    <a:pt x="3665" y="2023"/>
                  </a:lnTo>
                  <a:lnTo>
                    <a:pt x="3677" y="2037"/>
                  </a:lnTo>
                  <a:lnTo>
                    <a:pt x="3690" y="2050"/>
                  </a:lnTo>
                  <a:lnTo>
                    <a:pt x="3704" y="2062"/>
                  </a:lnTo>
                  <a:lnTo>
                    <a:pt x="3732" y="2087"/>
                  </a:lnTo>
                  <a:lnTo>
                    <a:pt x="3763" y="2109"/>
                  </a:lnTo>
                  <a:lnTo>
                    <a:pt x="3795" y="2131"/>
                  </a:lnTo>
                  <a:lnTo>
                    <a:pt x="3828" y="2151"/>
                  </a:lnTo>
                  <a:lnTo>
                    <a:pt x="3863" y="2172"/>
                  </a:lnTo>
                  <a:lnTo>
                    <a:pt x="3899" y="2191"/>
                  </a:lnTo>
                  <a:lnTo>
                    <a:pt x="3976" y="2229"/>
                  </a:lnTo>
                  <a:lnTo>
                    <a:pt x="3976" y="2229"/>
                  </a:lnTo>
                  <a:lnTo>
                    <a:pt x="3945" y="2246"/>
                  </a:lnTo>
                  <a:lnTo>
                    <a:pt x="3916" y="2263"/>
                  </a:lnTo>
                  <a:lnTo>
                    <a:pt x="3890" y="2280"/>
                  </a:lnTo>
                  <a:lnTo>
                    <a:pt x="3864" y="2298"/>
                  </a:lnTo>
                  <a:lnTo>
                    <a:pt x="3840" y="2318"/>
                  </a:lnTo>
                  <a:lnTo>
                    <a:pt x="3817" y="2337"/>
                  </a:lnTo>
                  <a:lnTo>
                    <a:pt x="3797" y="2358"/>
                  </a:lnTo>
                  <a:lnTo>
                    <a:pt x="3778" y="2379"/>
                  </a:lnTo>
                  <a:lnTo>
                    <a:pt x="3761" y="2403"/>
                  </a:lnTo>
                  <a:lnTo>
                    <a:pt x="3754" y="2415"/>
                  </a:lnTo>
                  <a:lnTo>
                    <a:pt x="3746" y="2427"/>
                  </a:lnTo>
                  <a:lnTo>
                    <a:pt x="3739" y="2440"/>
                  </a:lnTo>
                  <a:lnTo>
                    <a:pt x="3733" y="2453"/>
                  </a:lnTo>
                  <a:lnTo>
                    <a:pt x="3728" y="2466"/>
                  </a:lnTo>
                  <a:lnTo>
                    <a:pt x="3723" y="2480"/>
                  </a:lnTo>
                  <a:lnTo>
                    <a:pt x="3718" y="2495"/>
                  </a:lnTo>
                  <a:lnTo>
                    <a:pt x="3714" y="2510"/>
                  </a:lnTo>
                  <a:lnTo>
                    <a:pt x="3711" y="2525"/>
                  </a:lnTo>
                  <a:lnTo>
                    <a:pt x="3708" y="2541"/>
                  </a:lnTo>
                  <a:lnTo>
                    <a:pt x="3706" y="2557"/>
                  </a:lnTo>
                  <a:lnTo>
                    <a:pt x="3705" y="2574"/>
                  </a:lnTo>
                  <a:lnTo>
                    <a:pt x="3704" y="2592"/>
                  </a:lnTo>
                  <a:lnTo>
                    <a:pt x="3703" y="2609"/>
                  </a:lnTo>
                  <a:lnTo>
                    <a:pt x="3703" y="2609"/>
                  </a:lnTo>
                  <a:lnTo>
                    <a:pt x="3704" y="2632"/>
                  </a:lnTo>
                  <a:lnTo>
                    <a:pt x="3707" y="2655"/>
                  </a:lnTo>
                  <a:lnTo>
                    <a:pt x="3711" y="2678"/>
                  </a:lnTo>
                  <a:lnTo>
                    <a:pt x="3716" y="2701"/>
                  </a:lnTo>
                  <a:lnTo>
                    <a:pt x="3729" y="2749"/>
                  </a:lnTo>
                  <a:lnTo>
                    <a:pt x="3736" y="2775"/>
                  </a:lnTo>
                  <a:lnTo>
                    <a:pt x="3742" y="2801"/>
                  </a:lnTo>
                  <a:lnTo>
                    <a:pt x="3749" y="2830"/>
                  </a:lnTo>
                  <a:lnTo>
                    <a:pt x="3753" y="2859"/>
                  </a:lnTo>
                  <a:lnTo>
                    <a:pt x="3757" y="2889"/>
                  </a:lnTo>
                  <a:lnTo>
                    <a:pt x="3758" y="2922"/>
                  </a:lnTo>
                  <a:lnTo>
                    <a:pt x="3758" y="2957"/>
                  </a:lnTo>
                  <a:lnTo>
                    <a:pt x="3757" y="2975"/>
                  </a:lnTo>
                  <a:lnTo>
                    <a:pt x="3755" y="2994"/>
                  </a:lnTo>
                  <a:lnTo>
                    <a:pt x="3753" y="3012"/>
                  </a:lnTo>
                  <a:lnTo>
                    <a:pt x="3750" y="3033"/>
                  </a:lnTo>
                  <a:lnTo>
                    <a:pt x="3745" y="3053"/>
                  </a:lnTo>
                  <a:lnTo>
                    <a:pt x="3741" y="3073"/>
                  </a:lnTo>
                  <a:lnTo>
                    <a:pt x="3741" y="3073"/>
                  </a:lnTo>
                  <a:lnTo>
                    <a:pt x="3741" y="3075"/>
                  </a:lnTo>
                  <a:lnTo>
                    <a:pt x="3741" y="3076"/>
                  </a:lnTo>
                  <a:lnTo>
                    <a:pt x="3743" y="3076"/>
                  </a:lnTo>
                  <a:lnTo>
                    <a:pt x="3745" y="3078"/>
                  </a:lnTo>
                  <a:lnTo>
                    <a:pt x="3753" y="3075"/>
                  </a:lnTo>
                  <a:lnTo>
                    <a:pt x="3762" y="3073"/>
                  </a:lnTo>
                  <a:lnTo>
                    <a:pt x="3785" y="3063"/>
                  </a:lnTo>
                  <a:lnTo>
                    <a:pt x="3814" y="3051"/>
                  </a:lnTo>
                  <a:lnTo>
                    <a:pt x="3842" y="3036"/>
                  </a:lnTo>
                  <a:lnTo>
                    <a:pt x="3867" y="3022"/>
                  </a:lnTo>
                  <a:lnTo>
                    <a:pt x="3886" y="3011"/>
                  </a:lnTo>
                  <a:lnTo>
                    <a:pt x="3891" y="3007"/>
                  </a:lnTo>
                  <a:lnTo>
                    <a:pt x="3894" y="3005"/>
                  </a:lnTo>
                  <a:lnTo>
                    <a:pt x="3894" y="3005"/>
                  </a:lnTo>
                  <a:lnTo>
                    <a:pt x="3903" y="2981"/>
                  </a:lnTo>
                  <a:lnTo>
                    <a:pt x="3910" y="2958"/>
                  </a:lnTo>
                  <a:lnTo>
                    <a:pt x="3916" y="2934"/>
                  </a:lnTo>
                  <a:lnTo>
                    <a:pt x="3921" y="2910"/>
                  </a:lnTo>
                  <a:lnTo>
                    <a:pt x="3925" y="2886"/>
                  </a:lnTo>
                  <a:lnTo>
                    <a:pt x="3928" y="2863"/>
                  </a:lnTo>
                  <a:lnTo>
                    <a:pt x="3930" y="2840"/>
                  </a:lnTo>
                  <a:lnTo>
                    <a:pt x="3932" y="2818"/>
                  </a:lnTo>
                  <a:lnTo>
                    <a:pt x="3932" y="2779"/>
                  </a:lnTo>
                  <a:lnTo>
                    <a:pt x="3931" y="2748"/>
                  </a:lnTo>
                  <a:lnTo>
                    <a:pt x="3928" y="2721"/>
                  </a:lnTo>
                  <a:lnTo>
                    <a:pt x="3928" y="2721"/>
                  </a:lnTo>
                  <a:lnTo>
                    <a:pt x="3939" y="2730"/>
                  </a:lnTo>
                  <a:lnTo>
                    <a:pt x="3947" y="2741"/>
                  </a:lnTo>
                  <a:lnTo>
                    <a:pt x="3954" y="2753"/>
                  </a:lnTo>
                  <a:lnTo>
                    <a:pt x="3960" y="2767"/>
                  </a:lnTo>
                  <a:lnTo>
                    <a:pt x="3964" y="2782"/>
                  </a:lnTo>
                  <a:lnTo>
                    <a:pt x="3968" y="2797"/>
                  </a:lnTo>
                  <a:lnTo>
                    <a:pt x="3971" y="2814"/>
                  </a:lnTo>
                  <a:lnTo>
                    <a:pt x="3973" y="2830"/>
                  </a:lnTo>
                  <a:lnTo>
                    <a:pt x="3975" y="2847"/>
                  </a:lnTo>
                  <a:lnTo>
                    <a:pt x="3976" y="2865"/>
                  </a:lnTo>
                  <a:lnTo>
                    <a:pt x="3976" y="2881"/>
                  </a:lnTo>
                  <a:lnTo>
                    <a:pt x="3975" y="2899"/>
                  </a:lnTo>
                  <a:lnTo>
                    <a:pt x="3971" y="2930"/>
                  </a:lnTo>
                  <a:lnTo>
                    <a:pt x="3965" y="2959"/>
                  </a:lnTo>
                  <a:lnTo>
                    <a:pt x="3965" y="2959"/>
                  </a:lnTo>
                  <a:lnTo>
                    <a:pt x="3982" y="2950"/>
                  </a:lnTo>
                  <a:lnTo>
                    <a:pt x="3998" y="2938"/>
                  </a:lnTo>
                  <a:lnTo>
                    <a:pt x="4016" y="2925"/>
                  </a:lnTo>
                  <a:lnTo>
                    <a:pt x="4036" y="2911"/>
                  </a:lnTo>
                  <a:lnTo>
                    <a:pt x="4053" y="2896"/>
                  </a:lnTo>
                  <a:lnTo>
                    <a:pt x="4061" y="2888"/>
                  </a:lnTo>
                  <a:lnTo>
                    <a:pt x="4068" y="2881"/>
                  </a:lnTo>
                  <a:lnTo>
                    <a:pt x="4072" y="2874"/>
                  </a:lnTo>
                  <a:lnTo>
                    <a:pt x="4075" y="2868"/>
                  </a:lnTo>
                  <a:lnTo>
                    <a:pt x="4075" y="2868"/>
                  </a:lnTo>
                  <a:lnTo>
                    <a:pt x="4083" y="2838"/>
                  </a:lnTo>
                  <a:lnTo>
                    <a:pt x="4090" y="2810"/>
                  </a:lnTo>
                  <a:lnTo>
                    <a:pt x="4094" y="2783"/>
                  </a:lnTo>
                  <a:lnTo>
                    <a:pt x="4096" y="2757"/>
                  </a:lnTo>
                  <a:lnTo>
                    <a:pt x="4096" y="2733"/>
                  </a:lnTo>
                  <a:lnTo>
                    <a:pt x="4095" y="2709"/>
                  </a:lnTo>
                  <a:lnTo>
                    <a:pt x="4093" y="2687"/>
                  </a:lnTo>
                  <a:lnTo>
                    <a:pt x="4090" y="2665"/>
                  </a:lnTo>
                  <a:lnTo>
                    <a:pt x="4085" y="2645"/>
                  </a:lnTo>
                  <a:lnTo>
                    <a:pt x="4080" y="2626"/>
                  </a:lnTo>
                  <a:lnTo>
                    <a:pt x="4075" y="2607"/>
                  </a:lnTo>
                  <a:lnTo>
                    <a:pt x="4069" y="2590"/>
                  </a:lnTo>
                  <a:lnTo>
                    <a:pt x="4055" y="2556"/>
                  </a:lnTo>
                  <a:lnTo>
                    <a:pt x="4043" y="2524"/>
                  </a:lnTo>
                  <a:lnTo>
                    <a:pt x="4043" y="2524"/>
                  </a:lnTo>
                  <a:lnTo>
                    <a:pt x="4038" y="2509"/>
                  </a:lnTo>
                  <a:lnTo>
                    <a:pt x="4035" y="2494"/>
                  </a:lnTo>
                  <a:lnTo>
                    <a:pt x="4034" y="2479"/>
                  </a:lnTo>
                  <a:lnTo>
                    <a:pt x="4035" y="2464"/>
                  </a:lnTo>
                  <a:lnTo>
                    <a:pt x="4037" y="2450"/>
                  </a:lnTo>
                  <a:lnTo>
                    <a:pt x="4041" y="2435"/>
                  </a:lnTo>
                  <a:lnTo>
                    <a:pt x="4046" y="2421"/>
                  </a:lnTo>
                  <a:lnTo>
                    <a:pt x="4053" y="2408"/>
                  </a:lnTo>
                  <a:lnTo>
                    <a:pt x="4061" y="2395"/>
                  </a:lnTo>
                  <a:lnTo>
                    <a:pt x="4071" y="2381"/>
                  </a:lnTo>
                  <a:lnTo>
                    <a:pt x="4081" y="2369"/>
                  </a:lnTo>
                  <a:lnTo>
                    <a:pt x="4092" y="2358"/>
                  </a:lnTo>
                  <a:lnTo>
                    <a:pt x="4103" y="2346"/>
                  </a:lnTo>
                  <a:lnTo>
                    <a:pt x="4117" y="2335"/>
                  </a:lnTo>
                  <a:lnTo>
                    <a:pt x="4130" y="2326"/>
                  </a:lnTo>
                  <a:lnTo>
                    <a:pt x="4145" y="2317"/>
                  </a:lnTo>
                  <a:lnTo>
                    <a:pt x="4145" y="2317"/>
                  </a:lnTo>
                  <a:lnTo>
                    <a:pt x="4180" y="2336"/>
                  </a:lnTo>
                  <a:lnTo>
                    <a:pt x="4215" y="2357"/>
                  </a:lnTo>
                  <a:lnTo>
                    <a:pt x="4251" y="2378"/>
                  </a:lnTo>
                  <a:lnTo>
                    <a:pt x="4286" y="2402"/>
                  </a:lnTo>
                  <a:lnTo>
                    <a:pt x="4286" y="2402"/>
                  </a:lnTo>
                  <a:lnTo>
                    <a:pt x="4307" y="2416"/>
                  </a:lnTo>
                  <a:lnTo>
                    <a:pt x="4341" y="2441"/>
                  </a:lnTo>
                  <a:lnTo>
                    <a:pt x="4361" y="2456"/>
                  </a:lnTo>
                  <a:lnTo>
                    <a:pt x="4382" y="2474"/>
                  </a:lnTo>
                  <a:lnTo>
                    <a:pt x="4405" y="2494"/>
                  </a:lnTo>
                  <a:lnTo>
                    <a:pt x="4430" y="2515"/>
                  </a:lnTo>
                  <a:lnTo>
                    <a:pt x="4453" y="2539"/>
                  </a:lnTo>
                  <a:lnTo>
                    <a:pt x="4478" y="2563"/>
                  </a:lnTo>
                  <a:lnTo>
                    <a:pt x="4501" y="2590"/>
                  </a:lnTo>
                  <a:lnTo>
                    <a:pt x="4524" y="2618"/>
                  </a:lnTo>
                  <a:lnTo>
                    <a:pt x="4545" y="2647"/>
                  </a:lnTo>
                  <a:lnTo>
                    <a:pt x="4564" y="2678"/>
                  </a:lnTo>
                  <a:lnTo>
                    <a:pt x="4574" y="2693"/>
                  </a:lnTo>
                  <a:lnTo>
                    <a:pt x="4582" y="2709"/>
                  </a:lnTo>
                  <a:lnTo>
                    <a:pt x="4590" y="2726"/>
                  </a:lnTo>
                  <a:lnTo>
                    <a:pt x="4596" y="2742"/>
                  </a:lnTo>
                  <a:lnTo>
                    <a:pt x="4596" y="2742"/>
                  </a:lnTo>
                  <a:lnTo>
                    <a:pt x="4606" y="2768"/>
                  </a:lnTo>
                  <a:lnTo>
                    <a:pt x="4616" y="2792"/>
                  </a:lnTo>
                  <a:lnTo>
                    <a:pt x="4624" y="2817"/>
                  </a:lnTo>
                  <a:lnTo>
                    <a:pt x="4630" y="2840"/>
                  </a:lnTo>
                  <a:lnTo>
                    <a:pt x="4636" y="2864"/>
                  </a:lnTo>
                  <a:lnTo>
                    <a:pt x="4641" y="2886"/>
                  </a:lnTo>
                  <a:lnTo>
                    <a:pt x="4645" y="2908"/>
                  </a:lnTo>
                  <a:lnTo>
                    <a:pt x="4649" y="2928"/>
                  </a:lnTo>
                  <a:lnTo>
                    <a:pt x="4651" y="2949"/>
                  </a:lnTo>
                  <a:lnTo>
                    <a:pt x="4653" y="2968"/>
                  </a:lnTo>
                  <a:lnTo>
                    <a:pt x="4654" y="2987"/>
                  </a:lnTo>
                  <a:lnTo>
                    <a:pt x="4655" y="3005"/>
                  </a:lnTo>
                  <a:lnTo>
                    <a:pt x="4654" y="3039"/>
                  </a:lnTo>
                  <a:lnTo>
                    <a:pt x="4652" y="3070"/>
                  </a:lnTo>
                  <a:lnTo>
                    <a:pt x="4648" y="3099"/>
                  </a:lnTo>
                  <a:lnTo>
                    <a:pt x="4642" y="3126"/>
                  </a:lnTo>
                  <a:lnTo>
                    <a:pt x="4635" y="3149"/>
                  </a:lnTo>
                  <a:lnTo>
                    <a:pt x="4628" y="3171"/>
                  </a:lnTo>
                  <a:lnTo>
                    <a:pt x="4620" y="3189"/>
                  </a:lnTo>
                  <a:lnTo>
                    <a:pt x="4612" y="3206"/>
                  </a:lnTo>
                  <a:lnTo>
                    <a:pt x="4603" y="3221"/>
                  </a:lnTo>
                  <a:lnTo>
                    <a:pt x="4596" y="3232"/>
                  </a:lnTo>
                  <a:lnTo>
                    <a:pt x="4596" y="3232"/>
                  </a:lnTo>
                  <a:lnTo>
                    <a:pt x="4582" y="3252"/>
                  </a:lnTo>
                  <a:lnTo>
                    <a:pt x="4568" y="3273"/>
                  </a:lnTo>
                  <a:lnTo>
                    <a:pt x="4553" y="3291"/>
                  </a:lnTo>
                  <a:lnTo>
                    <a:pt x="4538" y="3310"/>
                  </a:lnTo>
                  <a:lnTo>
                    <a:pt x="4522" y="3327"/>
                  </a:lnTo>
                  <a:lnTo>
                    <a:pt x="4505" y="3343"/>
                  </a:lnTo>
                  <a:lnTo>
                    <a:pt x="4487" y="3359"/>
                  </a:lnTo>
                  <a:lnTo>
                    <a:pt x="4469" y="3373"/>
                  </a:lnTo>
                  <a:lnTo>
                    <a:pt x="4450" y="3386"/>
                  </a:lnTo>
                  <a:lnTo>
                    <a:pt x="4430" y="3398"/>
                  </a:lnTo>
                  <a:lnTo>
                    <a:pt x="4409" y="3409"/>
                  </a:lnTo>
                  <a:lnTo>
                    <a:pt x="4388" y="3418"/>
                  </a:lnTo>
                  <a:lnTo>
                    <a:pt x="4364" y="3426"/>
                  </a:lnTo>
                  <a:lnTo>
                    <a:pt x="4341" y="3433"/>
                  </a:lnTo>
                  <a:lnTo>
                    <a:pt x="4316" y="3438"/>
                  </a:lnTo>
                  <a:lnTo>
                    <a:pt x="4290" y="3441"/>
                  </a:lnTo>
                  <a:lnTo>
                    <a:pt x="4290" y="3441"/>
                  </a:lnTo>
                  <a:lnTo>
                    <a:pt x="4283" y="3440"/>
                  </a:lnTo>
                  <a:lnTo>
                    <a:pt x="4275" y="3440"/>
                  </a:lnTo>
                  <a:lnTo>
                    <a:pt x="4275" y="3440"/>
                  </a:lnTo>
                  <a:lnTo>
                    <a:pt x="4242" y="3441"/>
                  </a:lnTo>
                  <a:lnTo>
                    <a:pt x="4213" y="3441"/>
                  </a:lnTo>
                  <a:lnTo>
                    <a:pt x="4185" y="3440"/>
                  </a:lnTo>
                  <a:lnTo>
                    <a:pt x="4159" y="3437"/>
                  </a:lnTo>
                  <a:lnTo>
                    <a:pt x="4159" y="3437"/>
                  </a:lnTo>
                  <a:lnTo>
                    <a:pt x="4131" y="3432"/>
                  </a:lnTo>
                  <a:lnTo>
                    <a:pt x="4103" y="3427"/>
                  </a:lnTo>
                  <a:lnTo>
                    <a:pt x="4077" y="3420"/>
                  </a:lnTo>
                  <a:lnTo>
                    <a:pt x="4052" y="3413"/>
                  </a:lnTo>
                  <a:lnTo>
                    <a:pt x="4052" y="3413"/>
                  </a:lnTo>
                  <a:lnTo>
                    <a:pt x="4009" y="3398"/>
                  </a:lnTo>
                  <a:lnTo>
                    <a:pt x="3965" y="3379"/>
                  </a:lnTo>
                  <a:lnTo>
                    <a:pt x="3965" y="3379"/>
                  </a:lnTo>
                  <a:lnTo>
                    <a:pt x="3925" y="3359"/>
                  </a:lnTo>
                  <a:lnTo>
                    <a:pt x="3874" y="3331"/>
                  </a:lnTo>
                  <a:lnTo>
                    <a:pt x="3846" y="3314"/>
                  </a:lnTo>
                  <a:lnTo>
                    <a:pt x="3815" y="3294"/>
                  </a:lnTo>
                  <a:lnTo>
                    <a:pt x="3782" y="3274"/>
                  </a:lnTo>
                  <a:lnTo>
                    <a:pt x="3748" y="3250"/>
                  </a:lnTo>
                  <a:lnTo>
                    <a:pt x="3712" y="3226"/>
                  </a:lnTo>
                  <a:lnTo>
                    <a:pt x="3676" y="3198"/>
                  </a:lnTo>
                  <a:lnTo>
                    <a:pt x="3638" y="3170"/>
                  </a:lnTo>
                  <a:lnTo>
                    <a:pt x="3601" y="3139"/>
                  </a:lnTo>
                  <a:lnTo>
                    <a:pt x="3563" y="3106"/>
                  </a:lnTo>
                  <a:lnTo>
                    <a:pt x="3526" y="3071"/>
                  </a:lnTo>
                  <a:lnTo>
                    <a:pt x="3488" y="3035"/>
                  </a:lnTo>
                  <a:lnTo>
                    <a:pt x="3451" y="2997"/>
                  </a:lnTo>
                  <a:lnTo>
                    <a:pt x="3451" y="2997"/>
                  </a:lnTo>
                  <a:lnTo>
                    <a:pt x="3394" y="2933"/>
                  </a:lnTo>
                  <a:lnTo>
                    <a:pt x="3342" y="2874"/>
                  </a:lnTo>
                  <a:lnTo>
                    <a:pt x="3295" y="2819"/>
                  </a:lnTo>
                  <a:lnTo>
                    <a:pt x="3253" y="2769"/>
                  </a:lnTo>
                  <a:lnTo>
                    <a:pt x="3215" y="2722"/>
                  </a:lnTo>
                  <a:lnTo>
                    <a:pt x="3180" y="2679"/>
                  </a:lnTo>
                  <a:lnTo>
                    <a:pt x="3120" y="2602"/>
                  </a:lnTo>
                  <a:lnTo>
                    <a:pt x="3120" y="2602"/>
                  </a:lnTo>
                  <a:lnTo>
                    <a:pt x="3138" y="2609"/>
                  </a:lnTo>
                  <a:lnTo>
                    <a:pt x="3156" y="2615"/>
                  </a:lnTo>
                  <a:lnTo>
                    <a:pt x="3175" y="2620"/>
                  </a:lnTo>
                  <a:lnTo>
                    <a:pt x="3193" y="2625"/>
                  </a:lnTo>
                  <a:lnTo>
                    <a:pt x="3211" y="2628"/>
                  </a:lnTo>
                  <a:lnTo>
                    <a:pt x="3229" y="2630"/>
                  </a:lnTo>
                  <a:lnTo>
                    <a:pt x="3262" y="2633"/>
                  </a:lnTo>
                  <a:lnTo>
                    <a:pt x="3289" y="2633"/>
                  </a:lnTo>
                  <a:lnTo>
                    <a:pt x="3312" y="2632"/>
                  </a:lnTo>
                  <a:lnTo>
                    <a:pt x="3332" y="2630"/>
                  </a:lnTo>
                  <a:lnTo>
                    <a:pt x="3332" y="2630"/>
                  </a:lnTo>
                  <a:lnTo>
                    <a:pt x="3336" y="2580"/>
                  </a:lnTo>
                  <a:lnTo>
                    <a:pt x="3338" y="2535"/>
                  </a:lnTo>
                  <a:lnTo>
                    <a:pt x="3340" y="2495"/>
                  </a:lnTo>
                  <a:lnTo>
                    <a:pt x="3346" y="2360"/>
                  </a:lnTo>
                  <a:lnTo>
                    <a:pt x="3346" y="2360"/>
                  </a:lnTo>
                  <a:lnTo>
                    <a:pt x="3349" y="2323"/>
                  </a:lnTo>
                  <a:lnTo>
                    <a:pt x="3351" y="2288"/>
                  </a:lnTo>
                  <a:lnTo>
                    <a:pt x="3352" y="2251"/>
                  </a:lnTo>
                  <a:lnTo>
                    <a:pt x="3352" y="2251"/>
                  </a:lnTo>
                  <a:lnTo>
                    <a:pt x="3340" y="2250"/>
                  </a:lnTo>
                  <a:lnTo>
                    <a:pt x="3307" y="2246"/>
                  </a:lnTo>
                  <a:lnTo>
                    <a:pt x="3285" y="2243"/>
                  </a:lnTo>
                  <a:lnTo>
                    <a:pt x="3260" y="2238"/>
                  </a:lnTo>
                  <a:lnTo>
                    <a:pt x="3233" y="2233"/>
                  </a:lnTo>
                  <a:lnTo>
                    <a:pt x="3206" y="2226"/>
                  </a:lnTo>
                  <a:lnTo>
                    <a:pt x="3176" y="2217"/>
                  </a:lnTo>
                  <a:lnTo>
                    <a:pt x="3147" y="2206"/>
                  </a:lnTo>
                  <a:lnTo>
                    <a:pt x="3120" y="2194"/>
                  </a:lnTo>
                  <a:lnTo>
                    <a:pt x="3106" y="2188"/>
                  </a:lnTo>
                  <a:lnTo>
                    <a:pt x="3093" y="2181"/>
                  </a:lnTo>
                  <a:lnTo>
                    <a:pt x="3081" y="2173"/>
                  </a:lnTo>
                  <a:lnTo>
                    <a:pt x="3070" y="2164"/>
                  </a:lnTo>
                  <a:lnTo>
                    <a:pt x="3058" y="2155"/>
                  </a:lnTo>
                  <a:lnTo>
                    <a:pt x="3049" y="2146"/>
                  </a:lnTo>
                  <a:lnTo>
                    <a:pt x="3040" y="2136"/>
                  </a:lnTo>
                  <a:lnTo>
                    <a:pt x="3032" y="2125"/>
                  </a:lnTo>
                  <a:lnTo>
                    <a:pt x="3025" y="2113"/>
                  </a:lnTo>
                  <a:lnTo>
                    <a:pt x="3019" y="2101"/>
                  </a:lnTo>
                  <a:lnTo>
                    <a:pt x="3019" y="2101"/>
                  </a:lnTo>
                  <a:lnTo>
                    <a:pt x="3030" y="2107"/>
                  </a:lnTo>
                  <a:lnTo>
                    <a:pt x="3042" y="2112"/>
                  </a:lnTo>
                  <a:lnTo>
                    <a:pt x="3059" y="2119"/>
                  </a:lnTo>
                  <a:lnTo>
                    <a:pt x="3081" y="2127"/>
                  </a:lnTo>
                  <a:lnTo>
                    <a:pt x="3106" y="2134"/>
                  </a:lnTo>
                  <a:lnTo>
                    <a:pt x="3136" y="2139"/>
                  </a:lnTo>
                  <a:lnTo>
                    <a:pt x="3152" y="2141"/>
                  </a:lnTo>
                  <a:lnTo>
                    <a:pt x="3169" y="2142"/>
                  </a:lnTo>
                  <a:lnTo>
                    <a:pt x="3169" y="2142"/>
                  </a:lnTo>
                  <a:lnTo>
                    <a:pt x="3201" y="2143"/>
                  </a:lnTo>
                  <a:lnTo>
                    <a:pt x="3234" y="2143"/>
                  </a:lnTo>
                  <a:lnTo>
                    <a:pt x="3266" y="2141"/>
                  </a:lnTo>
                  <a:lnTo>
                    <a:pt x="3295" y="2139"/>
                  </a:lnTo>
                  <a:lnTo>
                    <a:pt x="3340" y="2133"/>
                  </a:lnTo>
                  <a:lnTo>
                    <a:pt x="3357" y="2131"/>
                  </a:lnTo>
                  <a:lnTo>
                    <a:pt x="3357" y="2131"/>
                  </a:lnTo>
                  <a:lnTo>
                    <a:pt x="3359" y="2125"/>
                  </a:lnTo>
                  <a:lnTo>
                    <a:pt x="3361" y="2113"/>
                  </a:lnTo>
                  <a:lnTo>
                    <a:pt x="3364" y="2083"/>
                  </a:lnTo>
                  <a:lnTo>
                    <a:pt x="3367" y="2043"/>
                  </a:lnTo>
                  <a:lnTo>
                    <a:pt x="3369" y="1999"/>
                  </a:lnTo>
                  <a:lnTo>
                    <a:pt x="3373" y="1919"/>
                  </a:lnTo>
                  <a:lnTo>
                    <a:pt x="3375" y="1884"/>
                  </a:lnTo>
                  <a:lnTo>
                    <a:pt x="3375" y="1884"/>
                  </a:lnTo>
                  <a:lnTo>
                    <a:pt x="3376" y="1856"/>
                  </a:lnTo>
                  <a:lnTo>
                    <a:pt x="3377" y="1816"/>
                  </a:lnTo>
                  <a:lnTo>
                    <a:pt x="3377" y="1767"/>
                  </a:lnTo>
                  <a:lnTo>
                    <a:pt x="3377" y="1767"/>
                  </a:lnTo>
                  <a:lnTo>
                    <a:pt x="3369" y="1769"/>
                  </a:lnTo>
                  <a:lnTo>
                    <a:pt x="3359" y="1770"/>
                  </a:lnTo>
                  <a:lnTo>
                    <a:pt x="3338" y="1772"/>
                  </a:lnTo>
                  <a:lnTo>
                    <a:pt x="3315" y="1771"/>
                  </a:lnTo>
                  <a:lnTo>
                    <a:pt x="3290" y="1769"/>
                  </a:lnTo>
                  <a:lnTo>
                    <a:pt x="3264" y="1766"/>
                  </a:lnTo>
                  <a:lnTo>
                    <a:pt x="3236" y="1762"/>
                  </a:lnTo>
                  <a:lnTo>
                    <a:pt x="3208" y="1756"/>
                  </a:lnTo>
                  <a:lnTo>
                    <a:pt x="3178" y="1748"/>
                  </a:lnTo>
                  <a:lnTo>
                    <a:pt x="3178" y="1748"/>
                  </a:lnTo>
                  <a:lnTo>
                    <a:pt x="3158" y="1742"/>
                  </a:lnTo>
                  <a:lnTo>
                    <a:pt x="3135" y="1733"/>
                  </a:lnTo>
                  <a:lnTo>
                    <a:pt x="3112" y="1721"/>
                  </a:lnTo>
                  <a:lnTo>
                    <a:pt x="3088" y="1706"/>
                  </a:lnTo>
                  <a:lnTo>
                    <a:pt x="3064" y="1690"/>
                  </a:lnTo>
                  <a:lnTo>
                    <a:pt x="3053" y="1681"/>
                  </a:lnTo>
                  <a:lnTo>
                    <a:pt x="3043" y="1672"/>
                  </a:lnTo>
                  <a:lnTo>
                    <a:pt x="3034" y="1661"/>
                  </a:lnTo>
                  <a:lnTo>
                    <a:pt x="3025" y="1652"/>
                  </a:lnTo>
                  <a:lnTo>
                    <a:pt x="3017" y="1642"/>
                  </a:lnTo>
                  <a:lnTo>
                    <a:pt x="3010" y="1631"/>
                  </a:lnTo>
                  <a:lnTo>
                    <a:pt x="3010" y="1631"/>
                  </a:lnTo>
                  <a:lnTo>
                    <a:pt x="3022" y="1636"/>
                  </a:lnTo>
                  <a:lnTo>
                    <a:pt x="3035" y="1640"/>
                  </a:lnTo>
                  <a:lnTo>
                    <a:pt x="3052" y="1646"/>
                  </a:lnTo>
                  <a:lnTo>
                    <a:pt x="3075" y="1652"/>
                  </a:lnTo>
                  <a:lnTo>
                    <a:pt x="3101" y="1658"/>
                  </a:lnTo>
                  <a:lnTo>
                    <a:pt x="3132" y="1665"/>
                  </a:lnTo>
                  <a:lnTo>
                    <a:pt x="3167" y="1670"/>
                  </a:lnTo>
                  <a:lnTo>
                    <a:pt x="3167" y="1670"/>
                  </a:lnTo>
                  <a:lnTo>
                    <a:pt x="3187" y="1672"/>
                  </a:lnTo>
                  <a:lnTo>
                    <a:pt x="3207" y="1673"/>
                  </a:lnTo>
                  <a:lnTo>
                    <a:pt x="3226" y="1674"/>
                  </a:lnTo>
                  <a:lnTo>
                    <a:pt x="3245" y="1674"/>
                  </a:lnTo>
                  <a:lnTo>
                    <a:pt x="3283" y="1672"/>
                  </a:lnTo>
                  <a:lnTo>
                    <a:pt x="3317" y="1669"/>
                  </a:lnTo>
                  <a:lnTo>
                    <a:pt x="3346" y="1663"/>
                  </a:lnTo>
                  <a:lnTo>
                    <a:pt x="3369" y="1658"/>
                  </a:lnTo>
                  <a:lnTo>
                    <a:pt x="3377" y="1655"/>
                  </a:lnTo>
                  <a:lnTo>
                    <a:pt x="3383" y="1653"/>
                  </a:lnTo>
                  <a:lnTo>
                    <a:pt x="3388" y="1650"/>
                  </a:lnTo>
                  <a:lnTo>
                    <a:pt x="3390" y="1647"/>
                  </a:lnTo>
                  <a:lnTo>
                    <a:pt x="3390" y="1647"/>
                  </a:lnTo>
                  <a:lnTo>
                    <a:pt x="3392" y="1621"/>
                  </a:lnTo>
                  <a:lnTo>
                    <a:pt x="3393" y="1587"/>
                  </a:lnTo>
                  <a:lnTo>
                    <a:pt x="3394" y="1510"/>
                  </a:lnTo>
                  <a:lnTo>
                    <a:pt x="3394" y="1412"/>
                  </a:lnTo>
                  <a:lnTo>
                    <a:pt x="3394" y="1412"/>
                  </a:lnTo>
                  <a:lnTo>
                    <a:pt x="3399" y="1348"/>
                  </a:lnTo>
                  <a:lnTo>
                    <a:pt x="3400" y="1304"/>
                  </a:lnTo>
                  <a:lnTo>
                    <a:pt x="3400" y="1289"/>
                  </a:lnTo>
                  <a:lnTo>
                    <a:pt x="3399" y="1285"/>
                  </a:lnTo>
                  <a:lnTo>
                    <a:pt x="3398" y="1284"/>
                  </a:lnTo>
                  <a:lnTo>
                    <a:pt x="3398" y="1284"/>
                  </a:lnTo>
                  <a:lnTo>
                    <a:pt x="3392" y="1284"/>
                  </a:lnTo>
                  <a:lnTo>
                    <a:pt x="3381" y="1285"/>
                  </a:lnTo>
                  <a:lnTo>
                    <a:pt x="3368" y="1285"/>
                  </a:lnTo>
                  <a:lnTo>
                    <a:pt x="3354" y="1284"/>
                  </a:lnTo>
                  <a:lnTo>
                    <a:pt x="3336" y="1282"/>
                  </a:lnTo>
                  <a:lnTo>
                    <a:pt x="3317" y="1279"/>
                  </a:lnTo>
                  <a:lnTo>
                    <a:pt x="3297" y="1274"/>
                  </a:lnTo>
                  <a:lnTo>
                    <a:pt x="3274" y="1269"/>
                  </a:lnTo>
                  <a:lnTo>
                    <a:pt x="3251" y="1261"/>
                  </a:lnTo>
                  <a:lnTo>
                    <a:pt x="3226" y="1251"/>
                  </a:lnTo>
                  <a:lnTo>
                    <a:pt x="3200" y="1240"/>
                  </a:lnTo>
                  <a:lnTo>
                    <a:pt x="3175" y="1226"/>
                  </a:lnTo>
                  <a:lnTo>
                    <a:pt x="3149" y="1210"/>
                  </a:lnTo>
                  <a:lnTo>
                    <a:pt x="3123" y="1191"/>
                  </a:lnTo>
                  <a:lnTo>
                    <a:pt x="3110" y="1181"/>
                  </a:lnTo>
                  <a:lnTo>
                    <a:pt x="3097" y="1170"/>
                  </a:lnTo>
                  <a:lnTo>
                    <a:pt x="3085" y="1157"/>
                  </a:lnTo>
                  <a:lnTo>
                    <a:pt x="3073" y="1145"/>
                  </a:lnTo>
                  <a:lnTo>
                    <a:pt x="3073" y="1145"/>
                  </a:lnTo>
                  <a:lnTo>
                    <a:pt x="3071" y="1143"/>
                  </a:lnTo>
                  <a:lnTo>
                    <a:pt x="3065" y="1138"/>
                  </a:lnTo>
                  <a:lnTo>
                    <a:pt x="3059" y="1129"/>
                  </a:lnTo>
                  <a:lnTo>
                    <a:pt x="3056" y="1123"/>
                  </a:lnTo>
                  <a:lnTo>
                    <a:pt x="3053" y="1116"/>
                  </a:lnTo>
                  <a:lnTo>
                    <a:pt x="3051" y="1109"/>
                  </a:lnTo>
                  <a:lnTo>
                    <a:pt x="3050" y="1101"/>
                  </a:lnTo>
                  <a:lnTo>
                    <a:pt x="3049" y="1092"/>
                  </a:lnTo>
                  <a:lnTo>
                    <a:pt x="3050" y="1082"/>
                  </a:lnTo>
                  <a:lnTo>
                    <a:pt x="3053" y="1072"/>
                  </a:lnTo>
                  <a:lnTo>
                    <a:pt x="3056" y="1060"/>
                  </a:lnTo>
                  <a:lnTo>
                    <a:pt x="3062" y="1048"/>
                  </a:lnTo>
                  <a:lnTo>
                    <a:pt x="3071" y="1035"/>
                  </a:lnTo>
                  <a:lnTo>
                    <a:pt x="3071" y="1035"/>
                  </a:lnTo>
                  <a:lnTo>
                    <a:pt x="2806" y="916"/>
                  </a:lnTo>
                  <a:lnTo>
                    <a:pt x="2806" y="916"/>
                  </a:lnTo>
                  <a:lnTo>
                    <a:pt x="2815" y="907"/>
                  </a:lnTo>
                  <a:lnTo>
                    <a:pt x="2824" y="896"/>
                  </a:lnTo>
                  <a:lnTo>
                    <a:pt x="2834" y="881"/>
                  </a:lnTo>
                  <a:lnTo>
                    <a:pt x="2845" y="865"/>
                  </a:lnTo>
                  <a:lnTo>
                    <a:pt x="2850" y="856"/>
                  </a:lnTo>
                  <a:lnTo>
                    <a:pt x="2854" y="847"/>
                  </a:lnTo>
                  <a:lnTo>
                    <a:pt x="2858" y="836"/>
                  </a:lnTo>
                  <a:lnTo>
                    <a:pt x="2861" y="826"/>
                  </a:lnTo>
                  <a:lnTo>
                    <a:pt x="2863" y="816"/>
                  </a:lnTo>
                  <a:lnTo>
                    <a:pt x="2863" y="806"/>
                  </a:lnTo>
                  <a:lnTo>
                    <a:pt x="2863" y="806"/>
                  </a:lnTo>
                  <a:lnTo>
                    <a:pt x="2863" y="794"/>
                  </a:lnTo>
                  <a:lnTo>
                    <a:pt x="2860" y="784"/>
                  </a:lnTo>
                  <a:lnTo>
                    <a:pt x="2855" y="774"/>
                  </a:lnTo>
                  <a:lnTo>
                    <a:pt x="2849" y="765"/>
                  </a:lnTo>
                  <a:lnTo>
                    <a:pt x="2841" y="756"/>
                  </a:lnTo>
                  <a:lnTo>
                    <a:pt x="2830" y="748"/>
                  </a:lnTo>
                  <a:lnTo>
                    <a:pt x="2820" y="741"/>
                  </a:lnTo>
                  <a:lnTo>
                    <a:pt x="2808" y="735"/>
                  </a:lnTo>
                  <a:lnTo>
                    <a:pt x="2795" y="730"/>
                  </a:lnTo>
                  <a:lnTo>
                    <a:pt x="2781" y="726"/>
                  </a:lnTo>
                  <a:lnTo>
                    <a:pt x="2767" y="722"/>
                  </a:lnTo>
                  <a:lnTo>
                    <a:pt x="2753" y="720"/>
                  </a:lnTo>
                  <a:lnTo>
                    <a:pt x="2738" y="718"/>
                  </a:lnTo>
                  <a:lnTo>
                    <a:pt x="2723" y="718"/>
                  </a:lnTo>
                  <a:lnTo>
                    <a:pt x="2709" y="719"/>
                  </a:lnTo>
                  <a:lnTo>
                    <a:pt x="2694" y="721"/>
                  </a:lnTo>
                  <a:lnTo>
                    <a:pt x="2694" y="721"/>
                  </a:lnTo>
                  <a:lnTo>
                    <a:pt x="2681" y="724"/>
                  </a:lnTo>
                  <a:lnTo>
                    <a:pt x="2669" y="728"/>
                  </a:lnTo>
                  <a:lnTo>
                    <a:pt x="2656" y="733"/>
                  </a:lnTo>
                  <a:lnTo>
                    <a:pt x="2644" y="739"/>
                  </a:lnTo>
                  <a:lnTo>
                    <a:pt x="2634" y="746"/>
                  </a:lnTo>
                  <a:lnTo>
                    <a:pt x="2623" y="754"/>
                  </a:lnTo>
                  <a:lnTo>
                    <a:pt x="2604" y="769"/>
                  </a:lnTo>
                  <a:lnTo>
                    <a:pt x="2589" y="784"/>
                  </a:lnTo>
                  <a:lnTo>
                    <a:pt x="2578" y="796"/>
                  </a:lnTo>
                  <a:lnTo>
                    <a:pt x="2569" y="809"/>
                  </a:lnTo>
                  <a:lnTo>
                    <a:pt x="2238" y="662"/>
                  </a:lnTo>
                  <a:lnTo>
                    <a:pt x="1977" y="925"/>
                  </a:lnTo>
                  <a:lnTo>
                    <a:pt x="1977" y="925"/>
                  </a:lnTo>
                  <a:lnTo>
                    <a:pt x="1972" y="930"/>
                  </a:lnTo>
                  <a:lnTo>
                    <a:pt x="1966" y="942"/>
                  </a:lnTo>
                  <a:lnTo>
                    <a:pt x="1963" y="949"/>
                  </a:lnTo>
                  <a:lnTo>
                    <a:pt x="1961" y="957"/>
                  </a:lnTo>
                  <a:lnTo>
                    <a:pt x="1960" y="966"/>
                  </a:lnTo>
                  <a:lnTo>
                    <a:pt x="1960" y="975"/>
                  </a:lnTo>
                  <a:lnTo>
                    <a:pt x="1964" y="999"/>
                  </a:lnTo>
                  <a:lnTo>
                    <a:pt x="1964" y="999"/>
                  </a:lnTo>
                  <a:lnTo>
                    <a:pt x="1964" y="1005"/>
                  </a:lnTo>
                  <a:lnTo>
                    <a:pt x="1963" y="1011"/>
                  </a:lnTo>
                  <a:lnTo>
                    <a:pt x="1962" y="1016"/>
                  </a:lnTo>
                  <a:lnTo>
                    <a:pt x="1961" y="1020"/>
                  </a:lnTo>
                  <a:lnTo>
                    <a:pt x="1957" y="1028"/>
                  </a:lnTo>
                  <a:lnTo>
                    <a:pt x="1955" y="1032"/>
                  </a:lnTo>
                  <a:lnTo>
                    <a:pt x="1955" y="1032"/>
                  </a:lnTo>
                  <a:lnTo>
                    <a:pt x="1936" y="1054"/>
                  </a:lnTo>
                  <a:lnTo>
                    <a:pt x="1916" y="1078"/>
                  </a:lnTo>
                  <a:lnTo>
                    <a:pt x="1896" y="1100"/>
                  </a:lnTo>
                  <a:lnTo>
                    <a:pt x="1876" y="1123"/>
                  </a:lnTo>
                  <a:lnTo>
                    <a:pt x="1876" y="1123"/>
                  </a:lnTo>
                  <a:lnTo>
                    <a:pt x="1847" y="1161"/>
                  </a:lnTo>
                  <a:lnTo>
                    <a:pt x="1836" y="1177"/>
                  </a:lnTo>
                  <a:lnTo>
                    <a:pt x="1828" y="1189"/>
                  </a:lnTo>
                  <a:lnTo>
                    <a:pt x="1828" y="1189"/>
                  </a:lnTo>
                  <a:lnTo>
                    <a:pt x="1819" y="1204"/>
                  </a:lnTo>
                  <a:lnTo>
                    <a:pt x="1811" y="1220"/>
                  </a:lnTo>
                  <a:lnTo>
                    <a:pt x="1799" y="1245"/>
                  </a:lnTo>
                  <a:lnTo>
                    <a:pt x="1789" y="1269"/>
                  </a:lnTo>
                  <a:lnTo>
                    <a:pt x="1781" y="1290"/>
                  </a:lnTo>
                  <a:lnTo>
                    <a:pt x="1781" y="1290"/>
                  </a:lnTo>
                  <a:lnTo>
                    <a:pt x="1780" y="1293"/>
                  </a:lnTo>
                  <a:lnTo>
                    <a:pt x="1778" y="1304"/>
                  </a:lnTo>
                  <a:lnTo>
                    <a:pt x="1778" y="1311"/>
                  </a:lnTo>
                  <a:lnTo>
                    <a:pt x="1777" y="1319"/>
                  </a:lnTo>
                  <a:lnTo>
                    <a:pt x="1778" y="1328"/>
                  </a:lnTo>
                  <a:lnTo>
                    <a:pt x="1780" y="1339"/>
                  </a:lnTo>
                  <a:lnTo>
                    <a:pt x="1784" y="1352"/>
                  </a:lnTo>
                  <a:lnTo>
                    <a:pt x="1789" y="1365"/>
                  </a:lnTo>
                  <a:lnTo>
                    <a:pt x="1797" y="1378"/>
                  </a:lnTo>
                  <a:lnTo>
                    <a:pt x="1807" y="1394"/>
                  </a:lnTo>
                  <a:lnTo>
                    <a:pt x="1819" y="1410"/>
                  </a:lnTo>
                  <a:lnTo>
                    <a:pt x="1833" y="1426"/>
                  </a:lnTo>
                  <a:lnTo>
                    <a:pt x="1852" y="1444"/>
                  </a:lnTo>
                  <a:lnTo>
                    <a:pt x="1874" y="1462"/>
                  </a:lnTo>
                  <a:lnTo>
                    <a:pt x="1881" y="1468"/>
                  </a:lnTo>
                  <a:lnTo>
                    <a:pt x="1881" y="1468"/>
                  </a:lnTo>
                  <a:lnTo>
                    <a:pt x="1894" y="1451"/>
                  </a:lnTo>
                  <a:lnTo>
                    <a:pt x="1905" y="1462"/>
                  </a:lnTo>
                  <a:lnTo>
                    <a:pt x="1905" y="1462"/>
                  </a:lnTo>
                  <a:lnTo>
                    <a:pt x="1914" y="1471"/>
                  </a:lnTo>
                  <a:lnTo>
                    <a:pt x="1926" y="1482"/>
                  </a:lnTo>
                  <a:lnTo>
                    <a:pt x="1941" y="1494"/>
                  </a:lnTo>
                  <a:lnTo>
                    <a:pt x="1957" y="1504"/>
                  </a:lnTo>
                  <a:lnTo>
                    <a:pt x="1957" y="1504"/>
                  </a:lnTo>
                  <a:lnTo>
                    <a:pt x="1959" y="1497"/>
                  </a:lnTo>
                  <a:lnTo>
                    <a:pt x="1964" y="1477"/>
                  </a:lnTo>
                  <a:lnTo>
                    <a:pt x="1969" y="1464"/>
                  </a:lnTo>
                  <a:lnTo>
                    <a:pt x="1975" y="1451"/>
                  </a:lnTo>
                  <a:lnTo>
                    <a:pt x="1983" y="1437"/>
                  </a:lnTo>
                  <a:lnTo>
                    <a:pt x="1991" y="1422"/>
                  </a:lnTo>
                  <a:lnTo>
                    <a:pt x="1991" y="1422"/>
                  </a:lnTo>
                  <a:lnTo>
                    <a:pt x="2000" y="1410"/>
                  </a:lnTo>
                  <a:lnTo>
                    <a:pt x="2011" y="1398"/>
                  </a:lnTo>
                  <a:lnTo>
                    <a:pt x="2025" y="1384"/>
                  </a:lnTo>
                  <a:lnTo>
                    <a:pt x="2038" y="1371"/>
                  </a:lnTo>
                  <a:lnTo>
                    <a:pt x="2052" y="1359"/>
                  </a:lnTo>
                  <a:lnTo>
                    <a:pt x="2065" y="1348"/>
                  </a:lnTo>
                  <a:lnTo>
                    <a:pt x="2080" y="1337"/>
                  </a:lnTo>
                  <a:lnTo>
                    <a:pt x="2092" y="1329"/>
                  </a:lnTo>
                  <a:lnTo>
                    <a:pt x="2092" y="1329"/>
                  </a:lnTo>
                  <a:lnTo>
                    <a:pt x="2107" y="1320"/>
                  </a:lnTo>
                  <a:lnTo>
                    <a:pt x="2123" y="1312"/>
                  </a:lnTo>
                  <a:lnTo>
                    <a:pt x="2138" y="1305"/>
                  </a:lnTo>
                  <a:lnTo>
                    <a:pt x="2154" y="1298"/>
                  </a:lnTo>
                  <a:lnTo>
                    <a:pt x="2170" y="1294"/>
                  </a:lnTo>
                  <a:lnTo>
                    <a:pt x="2186" y="1291"/>
                  </a:lnTo>
                  <a:lnTo>
                    <a:pt x="2202" y="1288"/>
                  </a:lnTo>
                  <a:lnTo>
                    <a:pt x="2220" y="1287"/>
                  </a:lnTo>
                  <a:lnTo>
                    <a:pt x="2220" y="1287"/>
                  </a:lnTo>
                  <a:lnTo>
                    <a:pt x="2234" y="1288"/>
                  </a:lnTo>
                  <a:lnTo>
                    <a:pt x="2247" y="1289"/>
                  </a:lnTo>
                  <a:lnTo>
                    <a:pt x="2261" y="1292"/>
                  </a:lnTo>
                  <a:lnTo>
                    <a:pt x="2272" y="1297"/>
                  </a:lnTo>
                  <a:lnTo>
                    <a:pt x="2283" y="1304"/>
                  </a:lnTo>
                  <a:lnTo>
                    <a:pt x="2295" y="1311"/>
                  </a:lnTo>
                  <a:lnTo>
                    <a:pt x="2305" y="1320"/>
                  </a:lnTo>
                  <a:lnTo>
                    <a:pt x="2316" y="1330"/>
                  </a:lnTo>
                  <a:lnTo>
                    <a:pt x="2316" y="1330"/>
                  </a:lnTo>
                  <a:lnTo>
                    <a:pt x="2323" y="1338"/>
                  </a:lnTo>
                  <a:lnTo>
                    <a:pt x="2330" y="1349"/>
                  </a:lnTo>
                  <a:lnTo>
                    <a:pt x="2336" y="1360"/>
                  </a:lnTo>
                  <a:lnTo>
                    <a:pt x="2342" y="1372"/>
                  </a:lnTo>
                  <a:lnTo>
                    <a:pt x="2347" y="1384"/>
                  </a:lnTo>
                  <a:lnTo>
                    <a:pt x="2351" y="1398"/>
                  </a:lnTo>
                  <a:lnTo>
                    <a:pt x="2355" y="1412"/>
                  </a:lnTo>
                  <a:lnTo>
                    <a:pt x="2358" y="1426"/>
                  </a:lnTo>
                  <a:lnTo>
                    <a:pt x="2360" y="1440"/>
                  </a:lnTo>
                  <a:lnTo>
                    <a:pt x="2362" y="1454"/>
                  </a:lnTo>
                  <a:lnTo>
                    <a:pt x="2363" y="1467"/>
                  </a:lnTo>
                  <a:lnTo>
                    <a:pt x="2364" y="1480"/>
                  </a:lnTo>
                  <a:lnTo>
                    <a:pt x="2364" y="1493"/>
                  </a:lnTo>
                  <a:lnTo>
                    <a:pt x="2363" y="1504"/>
                  </a:lnTo>
                  <a:lnTo>
                    <a:pt x="2361" y="1514"/>
                  </a:lnTo>
                  <a:lnTo>
                    <a:pt x="2359" y="1523"/>
                  </a:lnTo>
                  <a:lnTo>
                    <a:pt x="2359" y="1523"/>
                  </a:lnTo>
                  <a:lnTo>
                    <a:pt x="2330" y="1505"/>
                  </a:lnTo>
                  <a:lnTo>
                    <a:pt x="2330" y="1505"/>
                  </a:lnTo>
                  <a:lnTo>
                    <a:pt x="2309" y="1494"/>
                  </a:lnTo>
                  <a:lnTo>
                    <a:pt x="2281" y="1484"/>
                  </a:lnTo>
                  <a:lnTo>
                    <a:pt x="2266" y="1477"/>
                  </a:lnTo>
                  <a:lnTo>
                    <a:pt x="2251" y="1473"/>
                  </a:lnTo>
                  <a:lnTo>
                    <a:pt x="2233" y="1469"/>
                  </a:lnTo>
                  <a:lnTo>
                    <a:pt x="2215" y="1465"/>
                  </a:lnTo>
                  <a:lnTo>
                    <a:pt x="2195" y="1463"/>
                  </a:lnTo>
                  <a:lnTo>
                    <a:pt x="2175" y="1462"/>
                  </a:lnTo>
                  <a:lnTo>
                    <a:pt x="2154" y="1462"/>
                  </a:lnTo>
                  <a:lnTo>
                    <a:pt x="2132" y="1464"/>
                  </a:lnTo>
                  <a:lnTo>
                    <a:pt x="2109" y="1467"/>
                  </a:lnTo>
                  <a:lnTo>
                    <a:pt x="2086" y="1472"/>
                  </a:lnTo>
                  <a:lnTo>
                    <a:pt x="2062" y="1480"/>
                  </a:lnTo>
                  <a:lnTo>
                    <a:pt x="2037" y="1491"/>
                  </a:lnTo>
                  <a:lnTo>
                    <a:pt x="2037" y="1491"/>
                  </a:lnTo>
                  <a:lnTo>
                    <a:pt x="1995" y="1509"/>
                  </a:lnTo>
                  <a:lnTo>
                    <a:pt x="1967" y="1521"/>
                  </a:lnTo>
                  <a:lnTo>
                    <a:pt x="1936" y="1534"/>
                  </a:lnTo>
                  <a:lnTo>
                    <a:pt x="1900" y="1548"/>
                  </a:lnTo>
                  <a:lnTo>
                    <a:pt x="1860" y="1562"/>
                  </a:lnTo>
                  <a:lnTo>
                    <a:pt x="1814" y="1578"/>
                  </a:lnTo>
                  <a:lnTo>
                    <a:pt x="1764" y="1593"/>
                  </a:lnTo>
                  <a:lnTo>
                    <a:pt x="1764" y="1593"/>
                  </a:lnTo>
                  <a:lnTo>
                    <a:pt x="1737" y="1600"/>
                  </a:lnTo>
                  <a:lnTo>
                    <a:pt x="1725" y="1602"/>
                  </a:lnTo>
                  <a:lnTo>
                    <a:pt x="1713" y="1603"/>
                  </a:lnTo>
                  <a:lnTo>
                    <a:pt x="1701" y="1603"/>
                  </a:lnTo>
                  <a:lnTo>
                    <a:pt x="1691" y="1603"/>
                  </a:lnTo>
                  <a:lnTo>
                    <a:pt x="1681" y="1602"/>
                  </a:lnTo>
                  <a:lnTo>
                    <a:pt x="1672" y="1600"/>
                  </a:lnTo>
                  <a:lnTo>
                    <a:pt x="1664" y="1597"/>
                  </a:lnTo>
                  <a:lnTo>
                    <a:pt x="1655" y="1592"/>
                  </a:lnTo>
                  <a:lnTo>
                    <a:pt x="1649" y="1587"/>
                  </a:lnTo>
                  <a:lnTo>
                    <a:pt x="1642" y="1581"/>
                  </a:lnTo>
                  <a:lnTo>
                    <a:pt x="1637" y="1574"/>
                  </a:lnTo>
                  <a:lnTo>
                    <a:pt x="1633" y="1564"/>
                  </a:lnTo>
                  <a:lnTo>
                    <a:pt x="1629" y="1554"/>
                  </a:lnTo>
                  <a:lnTo>
                    <a:pt x="1626" y="1543"/>
                  </a:lnTo>
                  <a:lnTo>
                    <a:pt x="1626" y="1543"/>
                  </a:lnTo>
                  <a:lnTo>
                    <a:pt x="1624" y="1533"/>
                  </a:lnTo>
                  <a:lnTo>
                    <a:pt x="1623" y="1522"/>
                  </a:lnTo>
                  <a:lnTo>
                    <a:pt x="1623" y="1513"/>
                  </a:lnTo>
                  <a:lnTo>
                    <a:pt x="1623" y="1504"/>
                  </a:lnTo>
                  <a:lnTo>
                    <a:pt x="1625" y="1488"/>
                  </a:lnTo>
                  <a:lnTo>
                    <a:pt x="1629" y="1473"/>
                  </a:lnTo>
                  <a:lnTo>
                    <a:pt x="1633" y="1462"/>
                  </a:lnTo>
                  <a:lnTo>
                    <a:pt x="1636" y="1454"/>
                  </a:lnTo>
                  <a:lnTo>
                    <a:pt x="1640" y="1446"/>
                  </a:lnTo>
                  <a:lnTo>
                    <a:pt x="1640" y="1446"/>
                  </a:lnTo>
                  <a:lnTo>
                    <a:pt x="1636" y="1447"/>
                  </a:lnTo>
                  <a:lnTo>
                    <a:pt x="1626" y="1450"/>
                  </a:lnTo>
                  <a:lnTo>
                    <a:pt x="1610" y="1456"/>
                  </a:lnTo>
                  <a:lnTo>
                    <a:pt x="1601" y="1459"/>
                  </a:lnTo>
                  <a:lnTo>
                    <a:pt x="1592" y="1464"/>
                  </a:lnTo>
                  <a:lnTo>
                    <a:pt x="1582" y="1470"/>
                  </a:lnTo>
                  <a:lnTo>
                    <a:pt x="1573" y="1476"/>
                  </a:lnTo>
                  <a:lnTo>
                    <a:pt x="1563" y="1485"/>
                  </a:lnTo>
                  <a:lnTo>
                    <a:pt x="1554" y="1494"/>
                  </a:lnTo>
                  <a:lnTo>
                    <a:pt x="1546" y="1504"/>
                  </a:lnTo>
                  <a:lnTo>
                    <a:pt x="1539" y="1515"/>
                  </a:lnTo>
                  <a:lnTo>
                    <a:pt x="1533" y="1529"/>
                  </a:lnTo>
                  <a:lnTo>
                    <a:pt x="1528" y="1543"/>
                  </a:lnTo>
                  <a:lnTo>
                    <a:pt x="1528" y="1543"/>
                  </a:lnTo>
                  <a:lnTo>
                    <a:pt x="1525" y="1558"/>
                  </a:lnTo>
                  <a:lnTo>
                    <a:pt x="1523" y="1574"/>
                  </a:lnTo>
                  <a:lnTo>
                    <a:pt x="1523" y="1589"/>
                  </a:lnTo>
                  <a:lnTo>
                    <a:pt x="1523" y="1603"/>
                  </a:lnTo>
                  <a:lnTo>
                    <a:pt x="1524" y="1616"/>
                  </a:lnTo>
                  <a:lnTo>
                    <a:pt x="1527" y="1631"/>
                  </a:lnTo>
                  <a:lnTo>
                    <a:pt x="1531" y="1643"/>
                  </a:lnTo>
                  <a:lnTo>
                    <a:pt x="1536" y="1655"/>
                  </a:lnTo>
                  <a:lnTo>
                    <a:pt x="1542" y="1668"/>
                  </a:lnTo>
                  <a:lnTo>
                    <a:pt x="1549" y="1678"/>
                  </a:lnTo>
                  <a:lnTo>
                    <a:pt x="1557" y="1688"/>
                  </a:lnTo>
                  <a:lnTo>
                    <a:pt x="1568" y="1696"/>
                  </a:lnTo>
                  <a:lnTo>
                    <a:pt x="1578" y="1704"/>
                  </a:lnTo>
                  <a:lnTo>
                    <a:pt x="1590" y="1711"/>
                  </a:lnTo>
                  <a:lnTo>
                    <a:pt x="1602" y="1717"/>
                  </a:lnTo>
                  <a:lnTo>
                    <a:pt x="1617" y="1721"/>
                  </a:lnTo>
                  <a:lnTo>
                    <a:pt x="1617" y="1721"/>
                  </a:lnTo>
                  <a:lnTo>
                    <a:pt x="1630" y="1724"/>
                  </a:lnTo>
                  <a:lnTo>
                    <a:pt x="1644" y="1725"/>
                  </a:lnTo>
                  <a:lnTo>
                    <a:pt x="1660" y="1724"/>
                  </a:lnTo>
                  <a:lnTo>
                    <a:pt x="1676" y="1722"/>
                  </a:lnTo>
                  <a:lnTo>
                    <a:pt x="1692" y="1720"/>
                  </a:lnTo>
                  <a:lnTo>
                    <a:pt x="1710" y="1716"/>
                  </a:lnTo>
                  <a:lnTo>
                    <a:pt x="1727" y="1711"/>
                  </a:lnTo>
                  <a:lnTo>
                    <a:pt x="1744" y="1705"/>
                  </a:lnTo>
                  <a:lnTo>
                    <a:pt x="1779" y="1691"/>
                  </a:lnTo>
                  <a:lnTo>
                    <a:pt x="1815" y="1676"/>
                  </a:lnTo>
                  <a:lnTo>
                    <a:pt x="1849" y="1659"/>
                  </a:lnTo>
                  <a:lnTo>
                    <a:pt x="1880" y="1643"/>
                  </a:lnTo>
                  <a:lnTo>
                    <a:pt x="1880" y="1643"/>
                  </a:lnTo>
                  <a:lnTo>
                    <a:pt x="1942" y="1611"/>
                  </a:lnTo>
                  <a:lnTo>
                    <a:pt x="1979" y="1593"/>
                  </a:lnTo>
                  <a:lnTo>
                    <a:pt x="2013" y="1577"/>
                  </a:lnTo>
                  <a:lnTo>
                    <a:pt x="2013" y="1577"/>
                  </a:lnTo>
                  <a:lnTo>
                    <a:pt x="2041" y="1565"/>
                  </a:lnTo>
                  <a:lnTo>
                    <a:pt x="2054" y="1561"/>
                  </a:lnTo>
                  <a:lnTo>
                    <a:pt x="2068" y="1557"/>
                  </a:lnTo>
                  <a:lnTo>
                    <a:pt x="2081" y="1554"/>
                  </a:lnTo>
                  <a:lnTo>
                    <a:pt x="2093" y="1552"/>
                  </a:lnTo>
                  <a:lnTo>
                    <a:pt x="2105" y="1550"/>
                  </a:lnTo>
                  <a:lnTo>
                    <a:pt x="2119" y="1550"/>
                  </a:lnTo>
                  <a:lnTo>
                    <a:pt x="2131" y="1550"/>
                  </a:lnTo>
                  <a:lnTo>
                    <a:pt x="2143" y="1551"/>
                  </a:lnTo>
                  <a:lnTo>
                    <a:pt x="2156" y="1553"/>
                  </a:lnTo>
                  <a:lnTo>
                    <a:pt x="2170" y="1555"/>
                  </a:lnTo>
                  <a:lnTo>
                    <a:pt x="2183" y="1559"/>
                  </a:lnTo>
                  <a:lnTo>
                    <a:pt x="2196" y="1563"/>
                  </a:lnTo>
                  <a:lnTo>
                    <a:pt x="2211" y="1569"/>
                  </a:lnTo>
                  <a:lnTo>
                    <a:pt x="2226" y="1576"/>
                  </a:lnTo>
                  <a:lnTo>
                    <a:pt x="2226" y="1576"/>
                  </a:lnTo>
                  <a:lnTo>
                    <a:pt x="2246" y="1586"/>
                  </a:lnTo>
                  <a:lnTo>
                    <a:pt x="2265" y="1596"/>
                  </a:lnTo>
                  <a:lnTo>
                    <a:pt x="2281" y="1607"/>
                  </a:lnTo>
                  <a:lnTo>
                    <a:pt x="2295" y="1616"/>
                  </a:lnTo>
                  <a:lnTo>
                    <a:pt x="2305" y="1626"/>
                  </a:lnTo>
                  <a:lnTo>
                    <a:pt x="2312" y="1633"/>
                  </a:lnTo>
                  <a:lnTo>
                    <a:pt x="2319" y="1639"/>
                  </a:lnTo>
                  <a:lnTo>
                    <a:pt x="2319" y="1639"/>
                  </a:lnTo>
                  <a:lnTo>
                    <a:pt x="2317" y="1642"/>
                  </a:lnTo>
                  <a:lnTo>
                    <a:pt x="2313" y="1649"/>
                  </a:lnTo>
                  <a:lnTo>
                    <a:pt x="2305" y="1660"/>
                  </a:lnTo>
                  <a:lnTo>
                    <a:pt x="2300" y="1667"/>
                  </a:lnTo>
                  <a:lnTo>
                    <a:pt x="2293" y="1674"/>
                  </a:lnTo>
                  <a:lnTo>
                    <a:pt x="2285" y="1680"/>
                  </a:lnTo>
                  <a:lnTo>
                    <a:pt x="2276" y="1687"/>
                  </a:lnTo>
                  <a:lnTo>
                    <a:pt x="2267" y="1693"/>
                  </a:lnTo>
                  <a:lnTo>
                    <a:pt x="2255" y="1698"/>
                  </a:lnTo>
                  <a:lnTo>
                    <a:pt x="2242" y="1703"/>
                  </a:lnTo>
                  <a:lnTo>
                    <a:pt x="2228" y="1707"/>
                  </a:lnTo>
                  <a:lnTo>
                    <a:pt x="2212" y="1711"/>
                  </a:lnTo>
                  <a:lnTo>
                    <a:pt x="2194" y="1712"/>
                  </a:lnTo>
                  <a:lnTo>
                    <a:pt x="2194" y="1712"/>
                  </a:lnTo>
                  <a:lnTo>
                    <a:pt x="2180" y="1713"/>
                  </a:lnTo>
                  <a:lnTo>
                    <a:pt x="2166" y="1712"/>
                  </a:lnTo>
                  <a:lnTo>
                    <a:pt x="2152" y="1710"/>
                  </a:lnTo>
                  <a:lnTo>
                    <a:pt x="2139" y="1706"/>
                  </a:lnTo>
                  <a:lnTo>
                    <a:pt x="2127" y="1703"/>
                  </a:lnTo>
                  <a:lnTo>
                    <a:pt x="2115" y="1699"/>
                  </a:lnTo>
                  <a:lnTo>
                    <a:pt x="2103" y="1695"/>
                  </a:lnTo>
                  <a:lnTo>
                    <a:pt x="2092" y="1689"/>
                  </a:lnTo>
                  <a:lnTo>
                    <a:pt x="2082" y="1684"/>
                  </a:lnTo>
                  <a:lnTo>
                    <a:pt x="2073" y="1678"/>
                  </a:lnTo>
                  <a:lnTo>
                    <a:pt x="2064" y="1672"/>
                  </a:lnTo>
                  <a:lnTo>
                    <a:pt x="2056" y="1665"/>
                  </a:lnTo>
                  <a:lnTo>
                    <a:pt x="2048" y="1657"/>
                  </a:lnTo>
                  <a:lnTo>
                    <a:pt x="2042" y="1650"/>
                  </a:lnTo>
                  <a:lnTo>
                    <a:pt x="2036" y="1643"/>
                  </a:lnTo>
                  <a:lnTo>
                    <a:pt x="2031" y="1636"/>
                  </a:lnTo>
                  <a:lnTo>
                    <a:pt x="2031" y="1636"/>
                  </a:lnTo>
                  <a:lnTo>
                    <a:pt x="2022" y="1658"/>
                  </a:lnTo>
                  <a:lnTo>
                    <a:pt x="2013" y="1676"/>
                  </a:lnTo>
                  <a:lnTo>
                    <a:pt x="2007" y="1689"/>
                  </a:lnTo>
                  <a:lnTo>
                    <a:pt x="2007" y="1689"/>
                  </a:lnTo>
                  <a:lnTo>
                    <a:pt x="2003" y="1697"/>
                  </a:lnTo>
                  <a:lnTo>
                    <a:pt x="2000" y="1704"/>
                  </a:lnTo>
                  <a:lnTo>
                    <a:pt x="1998" y="1713"/>
                  </a:lnTo>
                  <a:lnTo>
                    <a:pt x="1997" y="1719"/>
                  </a:lnTo>
                  <a:lnTo>
                    <a:pt x="1997" y="1726"/>
                  </a:lnTo>
                  <a:lnTo>
                    <a:pt x="1997" y="1732"/>
                  </a:lnTo>
                  <a:lnTo>
                    <a:pt x="1999" y="1744"/>
                  </a:lnTo>
                  <a:lnTo>
                    <a:pt x="2001" y="1756"/>
                  </a:lnTo>
                  <a:lnTo>
                    <a:pt x="2003" y="1766"/>
                  </a:lnTo>
                  <a:lnTo>
                    <a:pt x="2004" y="1777"/>
                  </a:lnTo>
                  <a:lnTo>
                    <a:pt x="2003" y="1783"/>
                  </a:lnTo>
                  <a:lnTo>
                    <a:pt x="2001" y="1788"/>
                  </a:lnTo>
                  <a:lnTo>
                    <a:pt x="2001" y="1788"/>
                  </a:lnTo>
                  <a:lnTo>
                    <a:pt x="1999" y="1794"/>
                  </a:lnTo>
                  <a:lnTo>
                    <a:pt x="1995" y="1800"/>
                  </a:lnTo>
                  <a:lnTo>
                    <a:pt x="1986" y="1813"/>
                  </a:lnTo>
                  <a:lnTo>
                    <a:pt x="1973" y="1825"/>
                  </a:lnTo>
                  <a:lnTo>
                    <a:pt x="1960" y="1837"/>
                  </a:lnTo>
                  <a:lnTo>
                    <a:pt x="1945" y="1849"/>
                  </a:lnTo>
                  <a:lnTo>
                    <a:pt x="1931" y="1860"/>
                  </a:lnTo>
                  <a:lnTo>
                    <a:pt x="1904" y="1878"/>
                  </a:lnTo>
                  <a:lnTo>
                    <a:pt x="1904" y="1878"/>
                  </a:lnTo>
                  <a:lnTo>
                    <a:pt x="1886" y="1889"/>
                  </a:lnTo>
                  <a:lnTo>
                    <a:pt x="1864" y="1901"/>
                  </a:lnTo>
                  <a:lnTo>
                    <a:pt x="1842" y="1911"/>
                  </a:lnTo>
                  <a:lnTo>
                    <a:pt x="1819" y="1919"/>
                  </a:lnTo>
                  <a:lnTo>
                    <a:pt x="1798" y="1926"/>
                  </a:lnTo>
                  <a:lnTo>
                    <a:pt x="1779" y="1932"/>
                  </a:lnTo>
                  <a:lnTo>
                    <a:pt x="1754" y="1940"/>
                  </a:lnTo>
                  <a:lnTo>
                    <a:pt x="1754" y="1940"/>
                  </a:lnTo>
                  <a:lnTo>
                    <a:pt x="1779" y="1998"/>
                  </a:lnTo>
                  <a:lnTo>
                    <a:pt x="1811" y="2066"/>
                  </a:lnTo>
                  <a:lnTo>
                    <a:pt x="1811" y="2066"/>
                  </a:lnTo>
                  <a:lnTo>
                    <a:pt x="1833" y="2111"/>
                  </a:lnTo>
                  <a:lnTo>
                    <a:pt x="1862" y="2166"/>
                  </a:lnTo>
                  <a:lnTo>
                    <a:pt x="1877" y="2193"/>
                  </a:lnTo>
                  <a:lnTo>
                    <a:pt x="1893" y="2219"/>
                  </a:lnTo>
                  <a:lnTo>
                    <a:pt x="1909" y="2240"/>
                  </a:lnTo>
                  <a:lnTo>
                    <a:pt x="1916" y="2250"/>
                  </a:lnTo>
                  <a:lnTo>
                    <a:pt x="1924" y="2259"/>
                  </a:lnTo>
                  <a:lnTo>
                    <a:pt x="1924" y="2259"/>
                  </a:lnTo>
                  <a:lnTo>
                    <a:pt x="1940" y="2254"/>
                  </a:lnTo>
                  <a:lnTo>
                    <a:pt x="1957" y="2249"/>
                  </a:lnTo>
                  <a:lnTo>
                    <a:pt x="1980" y="2243"/>
                  </a:lnTo>
                  <a:lnTo>
                    <a:pt x="2004" y="2235"/>
                  </a:lnTo>
                  <a:lnTo>
                    <a:pt x="2031" y="2225"/>
                  </a:lnTo>
                  <a:lnTo>
                    <a:pt x="2057" y="2213"/>
                  </a:lnTo>
                  <a:lnTo>
                    <a:pt x="2071" y="2206"/>
                  </a:lnTo>
                  <a:lnTo>
                    <a:pt x="2083" y="2199"/>
                  </a:lnTo>
                  <a:lnTo>
                    <a:pt x="2083" y="2199"/>
                  </a:lnTo>
                  <a:lnTo>
                    <a:pt x="2105" y="2186"/>
                  </a:lnTo>
                  <a:lnTo>
                    <a:pt x="2126" y="2172"/>
                  </a:lnTo>
                  <a:lnTo>
                    <a:pt x="2145" y="2157"/>
                  </a:lnTo>
                  <a:lnTo>
                    <a:pt x="2162" y="2142"/>
                  </a:lnTo>
                  <a:lnTo>
                    <a:pt x="2177" y="2128"/>
                  </a:lnTo>
                  <a:lnTo>
                    <a:pt x="2189" y="2113"/>
                  </a:lnTo>
                  <a:lnTo>
                    <a:pt x="2199" y="2099"/>
                  </a:lnTo>
                  <a:lnTo>
                    <a:pt x="2207" y="2086"/>
                  </a:lnTo>
                  <a:lnTo>
                    <a:pt x="2207" y="2086"/>
                  </a:lnTo>
                  <a:lnTo>
                    <a:pt x="2190" y="2122"/>
                  </a:lnTo>
                  <a:lnTo>
                    <a:pt x="2175" y="2155"/>
                  </a:lnTo>
                  <a:lnTo>
                    <a:pt x="2161" y="2185"/>
                  </a:lnTo>
                  <a:lnTo>
                    <a:pt x="2146" y="2213"/>
                  </a:lnTo>
                  <a:lnTo>
                    <a:pt x="2132" y="2238"/>
                  </a:lnTo>
                  <a:lnTo>
                    <a:pt x="2119" y="2261"/>
                  </a:lnTo>
                  <a:lnTo>
                    <a:pt x="2105" y="2281"/>
                  </a:lnTo>
                  <a:lnTo>
                    <a:pt x="2092" y="2299"/>
                  </a:lnTo>
                  <a:lnTo>
                    <a:pt x="2080" y="2317"/>
                  </a:lnTo>
                  <a:lnTo>
                    <a:pt x="2068" y="2331"/>
                  </a:lnTo>
                  <a:lnTo>
                    <a:pt x="2055" y="2344"/>
                  </a:lnTo>
                  <a:lnTo>
                    <a:pt x="2044" y="2356"/>
                  </a:lnTo>
                  <a:lnTo>
                    <a:pt x="2033" y="2367"/>
                  </a:lnTo>
                  <a:lnTo>
                    <a:pt x="2022" y="2376"/>
                  </a:lnTo>
                  <a:lnTo>
                    <a:pt x="2011" y="2383"/>
                  </a:lnTo>
                  <a:lnTo>
                    <a:pt x="2000" y="2391"/>
                  </a:lnTo>
                  <a:lnTo>
                    <a:pt x="2000" y="2391"/>
                  </a:lnTo>
                  <a:lnTo>
                    <a:pt x="1907" y="2452"/>
                  </a:lnTo>
                  <a:lnTo>
                    <a:pt x="1797" y="2524"/>
                  </a:lnTo>
                  <a:lnTo>
                    <a:pt x="1735" y="2563"/>
                  </a:lnTo>
                  <a:lnTo>
                    <a:pt x="1671" y="2602"/>
                  </a:lnTo>
                  <a:lnTo>
                    <a:pt x="1602" y="2642"/>
                  </a:lnTo>
                  <a:lnTo>
                    <a:pt x="1532" y="2682"/>
                  </a:lnTo>
                  <a:lnTo>
                    <a:pt x="1459" y="2720"/>
                  </a:lnTo>
                  <a:lnTo>
                    <a:pt x="1422" y="2739"/>
                  </a:lnTo>
                  <a:lnTo>
                    <a:pt x="1384" y="2756"/>
                  </a:lnTo>
                  <a:lnTo>
                    <a:pt x="1347" y="2774"/>
                  </a:lnTo>
                  <a:lnTo>
                    <a:pt x="1308" y="2791"/>
                  </a:lnTo>
                  <a:lnTo>
                    <a:pt x="1269" y="2808"/>
                  </a:lnTo>
                  <a:lnTo>
                    <a:pt x="1230" y="2823"/>
                  </a:lnTo>
                  <a:lnTo>
                    <a:pt x="1190" y="2837"/>
                  </a:lnTo>
                  <a:lnTo>
                    <a:pt x="1151" y="2851"/>
                  </a:lnTo>
                  <a:lnTo>
                    <a:pt x="1111" y="2864"/>
                  </a:lnTo>
                  <a:lnTo>
                    <a:pt x="1072" y="2875"/>
                  </a:lnTo>
                  <a:lnTo>
                    <a:pt x="1032" y="2885"/>
                  </a:lnTo>
                  <a:lnTo>
                    <a:pt x="992" y="2893"/>
                  </a:lnTo>
                  <a:lnTo>
                    <a:pt x="952" y="2902"/>
                  </a:lnTo>
                  <a:lnTo>
                    <a:pt x="913" y="2908"/>
                  </a:lnTo>
                  <a:lnTo>
                    <a:pt x="913" y="2908"/>
                  </a:lnTo>
                  <a:lnTo>
                    <a:pt x="901" y="2908"/>
                  </a:lnTo>
                  <a:lnTo>
                    <a:pt x="889" y="2907"/>
                  </a:lnTo>
                  <a:lnTo>
                    <a:pt x="876" y="2904"/>
                  </a:lnTo>
                  <a:lnTo>
                    <a:pt x="863" y="2901"/>
                  </a:lnTo>
                  <a:lnTo>
                    <a:pt x="850" y="2898"/>
                  </a:lnTo>
                  <a:lnTo>
                    <a:pt x="836" y="2892"/>
                  </a:lnTo>
                  <a:lnTo>
                    <a:pt x="809" y="2880"/>
                  </a:lnTo>
                  <a:lnTo>
                    <a:pt x="781" y="2866"/>
                  </a:lnTo>
                  <a:lnTo>
                    <a:pt x="754" y="2850"/>
                  </a:lnTo>
                  <a:lnTo>
                    <a:pt x="726" y="2832"/>
                  </a:lnTo>
                  <a:lnTo>
                    <a:pt x="698" y="2813"/>
                  </a:lnTo>
                  <a:lnTo>
                    <a:pt x="672" y="2792"/>
                  </a:lnTo>
                  <a:lnTo>
                    <a:pt x="646" y="2772"/>
                  </a:lnTo>
                  <a:lnTo>
                    <a:pt x="623" y="2751"/>
                  </a:lnTo>
                  <a:lnTo>
                    <a:pt x="600" y="2731"/>
                  </a:lnTo>
                  <a:lnTo>
                    <a:pt x="581" y="2711"/>
                  </a:lnTo>
                  <a:lnTo>
                    <a:pt x="563" y="2694"/>
                  </a:lnTo>
                  <a:lnTo>
                    <a:pt x="548" y="2679"/>
                  </a:lnTo>
                  <a:lnTo>
                    <a:pt x="537" y="2665"/>
                  </a:lnTo>
                  <a:lnTo>
                    <a:pt x="537" y="2665"/>
                  </a:lnTo>
                  <a:lnTo>
                    <a:pt x="533" y="2661"/>
                  </a:lnTo>
                  <a:lnTo>
                    <a:pt x="530" y="2657"/>
                  </a:lnTo>
                  <a:lnTo>
                    <a:pt x="520" y="2652"/>
                  </a:lnTo>
                  <a:lnTo>
                    <a:pt x="512" y="2650"/>
                  </a:lnTo>
                  <a:lnTo>
                    <a:pt x="502" y="2649"/>
                  </a:lnTo>
                  <a:lnTo>
                    <a:pt x="493" y="2649"/>
                  </a:lnTo>
                  <a:lnTo>
                    <a:pt x="483" y="2651"/>
                  </a:lnTo>
                  <a:lnTo>
                    <a:pt x="473" y="2654"/>
                  </a:lnTo>
                  <a:lnTo>
                    <a:pt x="464" y="2658"/>
                  </a:lnTo>
                  <a:lnTo>
                    <a:pt x="447" y="2666"/>
                  </a:lnTo>
                  <a:lnTo>
                    <a:pt x="433" y="2676"/>
                  </a:lnTo>
                  <a:lnTo>
                    <a:pt x="419" y="2686"/>
                  </a:lnTo>
                  <a:lnTo>
                    <a:pt x="419" y="2686"/>
                  </a:lnTo>
                  <a:lnTo>
                    <a:pt x="412" y="2685"/>
                  </a:lnTo>
                  <a:lnTo>
                    <a:pt x="393" y="2683"/>
                  </a:lnTo>
                  <a:lnTo>
                    <a:pt x="379" y="2683"/>
                  </a:lnTo>
                  <a:lnTo>
                    <a:pt x="364" y="2683"/>
                  </a:lnTo>
                  <a:lnTo>
                    <a:pt x="348" y="2684"/>
                  </a:lnTo>
                  <a:lnTo>
                    <a:pt x="329" y="2686"/>
                  </a:lnTo>
                  <a:lnTo>
                    <a:pt x="310" y="2689"/>
                  </a:lnTo>
                  <a:lnTo>
                    <a:pt x="290" y="2694"/>
                  </a:lnTo>
                  <a:lnTo>
                    <a:pt x="271" y="2700"/>
                  </a:lnTo>
                  <a:lnTo>
                    <a:pt x="252" y="2709"/>
                  </a:lnTo>
                  <a:lnTo>
                    <a:pt x="242" y="2715"/>
                  </a:lnTo>
                  <a:lnTo>
                    <a:pt x="233" y="2720"/>
                  </a:lnTo>
                  <a:lnTo>
                    <a:pt x="224" y="2726"/>
                  </a:lnTo>
                  <a:lnTo>
                    <a:pt x="216" y="2733"/>
                  </a:lnTo>
                  <a:lnTo>
                    <a:pt x="207" y="2741"/>
                  </a:lnTo>
                  <a:lnTo>
                    <a:pt x="199" y="2749"/>
                  </a:lnTo>
                  <a:lnTo>
                    <a:pt x="191" y="2759"/>
                  </a:lnTo>
                  <a:lnTo>
                    <a:pt x="184" y="2768"/>
                  </a:lnTo>
                  <a:lnTo>
                    <a:pt x="184" y="2768"/>
                  </a:lnTo>
                  <a:lnTo>
                    <a:pt x="183" y="2771"/>
                  </a:lnTo>
                  <a:lnTo>
                    <a:pt x="185" y="2773"/>
                  </a:lnTo>
                  <a:lnTo>
                    <a:pt x="188" y="2774"/>
                  </a:lnTo>
                  <a:lnTo>
                    <a:pt x="193" y="2774"/>
                  </a:lnTo>
                  <a:lnTo>
                    <a:pt x="210" y="2772"/>
                  </a:lnTo>
                  <a:lnTo>
                    <a:pt x="230" y="2770"/>
                  </a:lnTo>
                  <a:lnTo>
                    <a:pt x="255" y="2768"/>
                  </a:lnTo>
                  <a:lnTo>
                    <a:pt x="280" y="2767"/>
                  </a:lnTo>
                  <a:lnTo>
                    <a:pt x="293" y="2768"/>
                  </a:lnTo>
                  <a:lnTo>
                    <a:pt x="307" y="2769"/>
                  </a:lnTo>
                  <a:lnTo>
                    <a:pt x="319" y="2771"/>
                  </a:lnTo>
                  <a:lnTo>
                    <a:pt x="331" y="2774"/>
                  </a:lnTo>
                  <a:lnTo>
                    <a:pt x="331" y="2774"/>
                  </a:lnTo>
                  <a:lnTo>
                    <a:pt x="338" y="2777"/>
                  </a:lnTo>
                  <a:lnTo>
                    <a:pt x="343" y="2780"/>
                  </a:lnTo>
                  <a:lnTo>
                    <a:pt x="346" y="2783"/>
                  </a:lnTo>
                  <a:lnTo>
                    <a:pt x="347" y="2786"/>
                  </a:lnTo>
                  <a:lnTo>
                    <a:pt x="347" y="2789"/>
                  </a:lnTo>
                  <a:lnTo>
                    <a:pt x="345" y="2793"/>
                  </a:lnTo>
                  <a:lnTo>
                    <a:pt x="339" y="2801"/>
                  </a:lnTo>
                  <a:lnTo>
                    <a:pt x="332" y="2811"/>
                  </a:lnTo>
                  <a:lnTo>
                    <a:pt x="325" y="2822"/>
                  </a:lnTo>
                  <a:lnTo>
                    <a:pt x="321" y="2828"/>
                  </a:lnTo>
                  <a:lnTo>
                    <a:pt x="319" y="2834"/>
                  </a:lnTo>
                  <a:lnTo>
                    <a:pt x="317" y="2840"/>
                  </a:lnTo>
                  <a:lnTo>
                    <a:pt x="317" y="2847"/>
                  </a:lnTo>
                  <a:lnTo>
                    <a:pt x="317" y="2847"/>
                  </a:lnTo>
                  <a:lnTo>
                    <a:pt x="317" y="2853"/>
                  </a:lnTo>
                  <a:lnTo>
                    <a:pt x="319" y="2859"/>
                  </a:lnTo>
                  <a:lnTo>
                    <a:pt x="321" y="2864"/>
                  </a:lnTo>
                  <a:lnTo>
                    <a:pt x="324" y="2869"/>
                  </a:lnTo>
                  <a:lnTo>
                    <a:pt x="328" y="2874"/>
                  </a:lnTo>
                  <a:lnTo>
                    <a:pt x="333" y="2879"/>
                  </a:lnTo>
                  <a:lnTo>
                    <a:pt x="346" y="2889"/>
                  </a:lnTo>
                  <a:lnTo>
                    <a:pt x="361" y="2899"/>
                  </a:lnTo>
                  <a:lnTo>
                    <a:pt x="377" y="2908"/>
                  </a:lnTo>
                  <a:lnTo>
                    <a:pt x="397" y="2917"/>
                  </a:lnTo>
                  <a:lnTo>
                    <a:pt x="416" y="2925"/>
                  </a:lnTo>
                  <a:lnTo>
                    <a:pt x="458" y="2941"/>
                  </a:lnTo>
                  <a:lnTo>
                    <a:pt x="500" y="2955"/>
                  </a:lnTo>
                  <a:lnTo>
                    <a:pt x="571" y="2976"/>
                  </a:lnTo>
                  <a:lnTo>
                    <a:pt x="571" y="2976"/>
                  </a:lnTo>
                  <a:lnTo>
                    <a:pt x="579" y="2980"/>
                  </a:lnTo>
                  <a:lnTo>
                    <a:pt x="585" y="2984"/>
                  </a:lnTo>
                  <a:lnTo>
                    <a:pt x="588" y="2990"/>
                  </a:lnTo>
                  <a:lnTo>
                    <a:pt x="590" y="2995"/>
                  </a:lnTo>
                  <a:lnTo>
                    <a:pt x="590" y="2999"/>
                  </a:lnTo>
                  <a:lnTo>
                    <a:pt x="588" y="3003"/>
                  </a:lnTo>
                  <a:lnTo>
                    <a:pt x="585" y="3005"/>
                  </a:lnTo>
                  <a:lnTo>
                    <a:pt x="581" y="3006"/>
                  </a:lnTo>
                  <a:lnTo>
                    <a:pt x="581" y="3006"/>
                  </a:lnTo>
                  <a:lnTo>
                    <a:pt x="556" y="3005"/>
                  </a:lnTo>
                  <a:lnTo>
                    <a:pt x="532" y="3002"/>
                  </a:lnTo>
                  <a:lnTo>
                    <a:pt x="509" y="2999"/>
                  </a:lnTo>
                  <a:lnTo>
                    <a:pt x="488" y="2994"/>
                  </a:lnTo>
                  <a:lnTo>
                    <a:pt x="467" y="2989"/>
                  </a:lnTo>
                  <a:lnTo>
                    <a:pt x="448" y="2982"/>
                  </a:lnTo>
                  <a:lnTo>
                    <a:pt x="429" y="2976"/>
                  </a:lnTo>
                  <a:lnTo>
                    <a:pt x="412" y="2970"/>
                  </a:lnTo>
                  <a:lnTo>
                    <a:pt x="380" y="2957"/>
                  </a:lnTo>
                  <a:lnTo>
                    <a:pt x="352" y="2945"/>
                  </a:lnTo>
                  <a:lnTo>
                    <a:pt x="327" y="2933"/>
                  </a:lnTo>
                  <a:lnTo>
                    <a:pt x="316" y="2929"/>
                  </a:lnTo>
                  <a:lnTo>
                    <a:pt x="305" y="2925"/>
                  </a:lnTo>
                  <a:lnTo>
                    <a:pt x="305" y="2925"/>
                  </a:lnTo>
                  <a:lnTo>
                    <a:pt x="286" y="2920"/>
                  </a:lnTo>
                  <a:lnTo>
                    <a:pt x="268" y="2916"/>
                  </a:lnTo>
                  <a:lnTo>
                    <a:pt x="253" y="2913"/>
                  </a:lnTo>
                  <a:lnTo>
                    <a:pt x="237" y="2911"/>
                  </a:lnTo>
                  <a:lnTo>
                    <a:pt x="224" y="2910"/>
                  </a:lnTo>
                  <a:lnTo>
                    <a:pt x="213" y="2911"/>
                  </a:lnTo>
                  <a:lnTo>
                    <a:pt x="202" y="2912"/>
                  </a:lnTo>
                  <a:lnTo>
                    <a:pt x="192" y="2914"/>
                  </a:lnTo>
                  <a:lnTo>
                    <a:pt x="185" y="2918"/>
                  </a:lnTo>
                  <a:lnTo>
                    <a:pt x="178" y="2922"/>
                  </a:lnTo>
                  <a:lnTo>
                    <a:pt x="172" y="2927"/>
                  </a:lnTo>
                  <a:lnTo>
                    <a:pt x="167" y="2933"/>
                  </a:lnTo>
                  <a:lnTo>
                    <a:pt x="163" y="2939"/>
                  </a:lnTo>
                  <a:lnTo>
                    <a:pt x="160" y="2948"/>
                  </a:lnTo>
                  <a:lnTo>
                    <a:pt x="156" y="2956"/>
                  </a:lnTo>
                  <a:lnTo>
                    <a:pt x="155" y="2965"/>
                  </a:lnTo>
                  <a:lnTo>
                    <a:pt x="155" y="2965"/>
                  </a:lnTo>
                  <a:lnTo>
                    <a:pt x="154" y="2968"/>
                  </a:lnTo>
                  <a:lnTo>
                    <a:pt x="152" y="2971"/>
                  </a:lnTo>
                  <a:lnTo>
                    <a:pt x="150" y="2974"/>
                  </a:lnTo>
                  <a:lnTo>
                    <a:pt x="147" y="2976"/>
                  </a:lnTo>
                  <a:lnTo>
                    <a:pt x="140" y="2980"/>
                  </a:lnTo>
                  <a:lnTo>
                    <a:pt x="132" y="2985"/>
                  </a:lnTo>
                  <a:lnTo>
                    <a:pt x="109" y="2995"/>
                  </a:lnTo>
                  <a:lnTo>
                    <a:pt x="97" y="3001"/>
                  </a:lnTo>
                  <a:lnTo>
                    <a:pt x="84" y="3009"/>
                  </a:lnTo>
                  <a:lnTo>
                    <a:pt x="71" y="3019"/>
                  </a:lnTo>
                  <a:lnTo>
                    <a:pt x="57" y="3033"/>
                  </a:lnTo>
                  <a:lnTo>
                    <a:pt x="51" y="3040"/>
                  </a:lnTo>
                  <a:lnTo>
                    <a:pt x="45" y="3048"/>
                  </a:lnTo>
                  <a:lnTo>
                    <a:pt x="39" y="3058"/>
                  </a:lnTo>
                  <a:lnTo>
                    <a:pt x="33" y="3068"/>
                  </a:lnTo>
                  <a:lnTo>
                    <a:pt x="28" y="3080"/>
                  </a:lnTo>
                  <a:lnTo>
                    <a:pt x="22" y="3092"/>
                  </a:lnTo>
                  <a:lnTo>
                    <a:pt x="17" y="3106"/>
                  </a:lnTo>
                  <a:lnTo>
                    <a:pt x="13" y="3120"/>
                  </a:lnTo>
                  <a:lnTo>
                    <a:pt x="9" y="3137"/>
                  </a:lnTo>
                  <a:lnTo>
                    <a:pt x="6" y="3154"/>
                  </a:lnTo>
                  <a:lnTo>
                    <a:pt x="3" y="3174"/>
                  </a:lnTo>
                  <a:lnTo>
                    <a:pt x="0" y="3194"/>
                  </a:lnTo>
                  <a:lnTo>
                    <a:pt x="0" y="3194"/>
                  </a:lnTo>
                  <a:lnTo>
                    <a:pt x="1" y="3195"/>
                  </a:lnTo>
                  <a:lnTo>
                    <a:pt x="2" y="3196"/>
                  </a:lnTo>
                  <a:lnTo>
                    <a:pt x="6" y="3194"/>
                  </a:lnTo>
                  <a:lnTo>
                    <a:pt x="12" y="3189"/>
                  </a:lnTo>
                  <a:lnTo>
                    <a:pt x="20" y="3181"/>
                  </a:lnTo>
                  <a:lnTo>
                    <a:pt x="43" y="3158"/>
                  </a:lnTo>
                  <a:lnTo>
                    <a:pt x="69" y="3134"/>
                  </a:lnTo>
                  <a:lnTo>
                    <a:pt x="82" y="3121"/>
                  </a:lnTo>
                  <a:lnTo>
                    <a:pt x="95" y="3110"/>
                  </a:lnTo>
                  <a:lnTo>
                    <a:pt x="107" y="3101"/>
                  </a:lnTo>
                  <a:lnTo>
                    <a:pt x="119" y="3094"/>
                  </a:lnTo>
                  <a:lnTo>
                    <a:pt x="124" y="3091"/>
                  </a:lnTo>
                  <a:lnTo>
                    <a:pt x="129" y="3090"/>
                  </a:lnTo>
                  <a:lnTo>
                    <a:pt x="133" y="3089"/>
                  </a:lnTo>
                  <a:lnTo>
                    <a:pt x="137" y="3089"/>
                  </a:lnTo>
                  <a:lnTo>
                    <a:pt x="140" y="3091"/>
                  </a:lnTo>
                  <a:lnTo>
                    <a:pt x="143" y="3093"/>
                  </a:lnTo>
                  <a:lnTo>
                    <a:pt x="144" y="3097"/>
                  </a:lnTo>
                  <a:lnTo>
                    <a:pt x="146" y="3101"/>
                  </a:lnTo>
                  <a:lnTo>
                    <a:pt x="146" y="3101"/>
                  </a:lnTo>
                  <a:lnTo>
                    <a:pt x="149" y="3117"/>
                  </a:lnTo>
                  <a:lnTo>
                    <a:pt x="154" y="3132"/>
                  </a:lnTo>
                  <a:lnTo>
                    <a:pt x="162" y="3145"/>
                  </a:lnTo>
                  <a:lnTo>
                    <a:pt x="170" y="3155"/>
                  </a:lnTo>
                  <a:lnTo>
                    <a:pt x="179" y="3165"/>
                  </a:lnTo>
                  <a:lnTo>
                    <a:pt x="189" y="3173"/>
                  </a:lnTo>
                  <a:lnTo>
                    <a:pt x="200" y="3180"/>
                  </a:lnTo>
                  <a:lnTo>
                    <a:pt x="214" y="3185"/>
                  </a:lnTo>
                  <a:lnTo>
                    <a:pt x="227" y="3189"/>
                  </a:lnTo>
                  <a:lnTo>
                    <a:pt x="241" y="3191"/>
                  </a:lnTo>
                  <a:lnTo>
                    <a:pt x="256" y="3193"/>
                  </a:lnTo>
                  <a:lnTo>
                    <a:pt x="271" y="3194"/>
                  </a:lnTo>
                  <a:lnTo>
                    <a:pt x="287" y="3195"/>
                  </a:lnTo>
                  <a:lnTo>
                    <a:pt x="304" y="3194"/>
                  </a:lnTo>
                  <a:lnTo>
                    <a:pt x="337" y="3192"/>
                  </a:lnTo>
                  <a:lnTo>
                    <a:pt x="371" y="3188"/>
                  </a:lnTo>
                  <a:lnTo>
                    <a:pt x="405" y="3183"/>
                  </a:lnTo>
                  <a:lnTo>
                    <a:pt x="438" y="3178"/>
                  </a:lnTo>
                  <a:lnTo>
                    <a:pt x="468" y="3174"/>
                  </a:lnTo>
                  <a:lnTo>
                    <a:pt x="496" y="3172"/>
                  </a:lnTo>
                  <a:lnTo>
                    <a:pt x="509" y="3171"/>
                  </a:lnTo>
                  <a:lnTo>
                    <a:pt x="520" y="3171"/>
                  </a:lnTo>
                  <a:lnTo>
                    <a:pt x="531" y="3172"/>
                  </a:lnTo>
                  <a:lnTo>
                    <a:pt x="541" y="3174"/>
                  </a:lnTo>
                  <a:lnTo>
                    <a:pt x="549" y="3177"/>
                  </a:lnTo>
                  <a:lnTo>
                    <a:pt x="555" y="3181"/>
                  </a:lnTo>
                  <a:lnTo>
                    <a:pt x="555" y="3181"/>
                  </a:lnTo>
                  <a:lnTo>
                    <a:pt x="558" y="3184"/>
                  </a:lnTo>
                  <a:lnTo>
                    <a:pt x="559" y="3186"/>
                  </a:lnTo>
                  <a:lnTo>
                    <a:pt x="557" y="3189"/>
                  </a:lnTo>
                  <a:lnTo>
                    <a:pt x="554" y="3191"/>
                  </a:lnTo>
                  <a:lnTo>
                    <a:pt x="549" y="3194"/>
                  </a:lnTo>
                  <a:lnTo>
                    <a:pt x="542" y="3196"/>
                  </a:lnTo>
                  <a:lnTo>
                    <a:pt x="525" y="3200"/>
                  </a:lnTo>
                  <a:lnTo>
                    <a:pt x="475" y="3209"/>
                  </a:lnTo>
                  <a:lnTo>
                    <a:pt x="447" y="3215"/>
                  </a:lnTo>
                  <a:lnTo>
                    <a:pt x="417" y="3221"/>
                  </a:lnTo>
                  <a:lnTo>
                    <a:pt x="388" y="3228"/>
                  </a:lnTo>
                  <a:lnTo>
                    <a:pt x="359" y="3236"/>
                  </a:lnTo>
                  <a:lnTo>
                    <a:pt x="346" y="3240"/>
                  </a:lnTo>
                  <a:lnTo>
                    <a:pt x="333" y="3245"/>
                  </a:lnTo>
                  <a:lnTo>
                    <a:pt x="322" y="3250"/>
                  </a:lnTo>
                  <a:lnTo>
                    <a:pt x="312" y="3256"/>
                  </a:lnTo>
                  <a:lnTo>
                    <a:pt x="303" y="3263"/>
                  </a:lnTo>
                  <a:lnTo>
                    <a:pt x="294" y="3269"/>
                  </a:lnTo>
                  <a:lnTo>
                    <a:pt x="288" y="3276"/>
                  </a:lnTo>
                  <a:lnTo>
                    <a:pt x="284" y="3284"/>
                  </a:lnTo>
                  <a:lnTo>
                    <a:pt x="282" y="3292"/>
                  </a:lnTo>
                  <a:lnTo>
                    <a:pt x="281" y="3300"/>
                  </a:lnTo>
                  <a:lnTo>
                    <a:pt x="283" y="3311"/>
                  </a:lnTo>
                  <a:lnTo>
                    <a:pt x="287" y="3321"/>
                  </a:lnTo>
                  <a:lnTo>
                    <a:pt x="287" y="3321"/>
                  </a:lnTo>
                  <a:lnTo>
                    <a:pt x="287" y="3322"/>
                  </a:lnTo>
                  <a:lnTo>
                    <a:pt x="286" y="3325"/>
                  </a:lnTo>
                  <a:lnTo>
                    <a:pt x="283" y="3331"/>
                  </a:lnTo>
                  <a:lnTo>
                    <a:pt x="268" y="3348"/>
                  </a:lnTo>
                  <a:lnTo>
                    <a:pt x="258" y="3361"/>
                  </a:lnTo>
                  <a:lnTo>
                    <a:pt x="247" y="3374"/>
                  </a:lnTo>
                  <a:lnTo>
                    <a:pt x="237" y="3389"/>
                  </a:lnTo>
                  <a:lnTo>
                    <a:pt x="228" y="3406"/>
                  </a:lnTo>
                  <a:lnTo>
                    <a:pt x="220" y="3423"/>
                  </a:lnTo>
                  <a:lnTo>
                    <a:pt x="217" y="3432"/>
                  </a:lnTo>
                  <a:lnTo>
                    <a:pt x="214" y="3443"/>
                  </a:lnTo>
                  <a:lnTo>
                    <a:pt x="213" y="3452"/>
                  </a:lnTo>
                  <a:lnTo>
                    <a:pt x="212" y="3463"/>
                  </a:lnTo>
                  <a:lnTo>
                    <a:pt x="212" y="3473"/>
                  </a:lnTo>
                  <a:lnTo>
                    <a:pt x="213" y="3483"/>
                  </a:lnTo>
                  <a:lnTo>
                    <a:pt x="215" y="3495"/>
                  </a:lnTo>
                  <a:lnTo>
                    <a:pt x="219" y="3506"/>
                  </a:lnTo>
                  <a:lnTo>
                    <a:pt x="223" y="3518"/>
                  </a:lnTo>
                  <a:lnTo>
                    <a:pt x="229" y="3529"/>
                  </a:lnTo>
                  <a:lnTo>
                    <a:pt x="237" y="3542"/>
                  </a:lnTo>
                  <a:lnTo>
                    <a:pt x="246" y="3554"/>
                  </a:lnTo>
                  <a:lnTo>
                    <a:pt x="257" y="3566"/>
                  </a:lnTo>
                  <a:lnTo>
                    <a:pt x="270" y="3579"/>
                  </a:lnTo>
                  <a:lnTo>
                    <a:pt x="270" y="3579"/>
                  </a:lnTo>
                  <a:lnTo>
                    <a:pt x="270" y="3572"/>
                  </a:lnTo>
                  <a:lnTo>
                    <a:pt x="272" y="3555"/>
                  </a:lnTo>
                  <a:lnTo>
                    <a:pt x="277" y="3530"/>
                  </a:lnTo>
                  <a:lnTo>
                    <a:pt x="281" y="3517"/>
                  </a:lnTo>
                  <a:lnTo>
                    <a:pt x="285" y="3503"/>
                  </a:lnTo>
                  <a:lnTo>
                    <a:pt x="291" y="3490"/>
                  </a:lnTo>
                  <a:lnTo>
                    <a:pt x="298" y="3476"/>
                  </a:lnTo>
                  <a:lnTo>
                    <a:pt x="306" y="3463"/>
                  </a:lnTo>
                  <a:lnTo>
                    <a:pt x="315" y="3453"/>
                  </a:lnTo>
                  <a:lnTo>
                    <a:pt x="321" y="3448"/>
                  </a:lnTo>
                  <a:lnTo>
                    <a:pt x="326" y="3444"/>
                  </a:lnTo>
                  <a:lnTo>
                    <a:pt x="332" y="3439"/>
                  </a:lnTo>
                  <a:lnTo>
                    <a:pt x="339" y="3436"/>
                  </a:lnTo>
                  <a:lnTo>
                    <a:pt x="346" y="3434"/>
                  </a:lnTo>
                  <a:lnTo>
                    <a:pt x="354" y="3432"/>
                  </a:lnTo>
                  <a:lnTo>
                    <a:pt x="361" y="3432"/>
                  </a:lnTo>
                  <a:lnTo>
                    <a:pt x="369" y="3432"/>
                  </a:lnTo>
                  <a:lnTo>
                    <a:pt x="369" y="3432"/>
                  </a:lnTo>
                  <a:lnTo>
                    <a:pt x="383" y="3433"/>
                  </a:lnTo>
                  <a:lnTo>
                    <a:pt x="396" y="3436"/>
                  </a:lnTo>
                  <a:lnTo>
                    <a:pt x="408" y="3440"/>
                  </a:lnTo>
                  <a:lnTo>
                    <a:pt x="420" y="3445"/>
                  </a:lnTo>
                  <a:lnTo>
                    <a:pt x="443" y="3455"/>
                  </a:lnTo>
                  <a:lnTo>
                    <a:pt x="454" y="3459"/>
                  </a:lnTo>
                  <a:lnTo>
                    <a:pt x="465" y="3463"/>
                  </a:lnTo>
                  <a:lnTo>
                    <a:pt x="476" y="3466"/>
                  </a:lnTo>
                  <a:lnTo>
                    <a:pt x="489" y="3468"/>
                  </a:lnTo>
                  <a:lnTo>
                    <a:pt x="501" y="3469"/>
                  </a:lnTo>
                  <a:lnTo>
                    <a:pt x="514" y="3467"/>
                  </a:lnTo>
                  <a:lnTo>
                    <a:pt x="528" y="3464"/>
                  </a:lnTo>
                  <a:lnTo>
                    <a:pt x="542" y="3458"/>
                  </a:lnTo>
                  <a:lnTo>
                    <a:pt x="558" y="3450"/>
                  </a:lnTo>
                  <a:lnTo>
                    <a:pt x="575" y="3437"/>
                  </a:lnTo>
                  <a:lnTo>
                    <a:pt x="575" y="3437"/>
                  </a:lnTo>
                  <a:lnTo>
                    <a:pt x="588" y="3428"/>
                  </a:lnTo>
                  <a:lnTo>
                    <a:pt x="600" y="3417"/>
                  </a:lnTo>
                  <a:lnTo>
                    <a:pt x="614" y="3405"/>
                  </a:lnTo>
                  <a:lnTo>
                    <a:pt x="630" y="3392"/>
                  </a:lnTo>
                  <a:lnTo>
                    <a:pt x="651" y="3380"/>
                  </a:lnTo>
                  <a:lnTo>
                    <a:pt x="664" y="3373"/>
                  </a:lnTo>
                  <a:lnTo>
                    <a:pt x="678" y="3367"/>
                  </a:lnTo>
                  <a:lnTo>
                    <a:pt x="693" y="3360"/>
                  </a:lnTo>
                  <a:lnTo>
                    <a:pt x="712" y="3354"/>
                  </a:lnTo>
                  <a:lnTo>
                    <a:pt x="732" y="3346"/>
                  </a:lnTo>
                  <a:lnTo>
                    <a:pt x="754" y="3339"/>
                  </a:lnTo>
                  <a:lnTo>
                    <a:pt x="754" y="3339"/>
                  </a:lnTo>
                  <a:lnTo>
                    <a:pt x="756" y="3339"/>
                  </a:lnTo>
                  <a:lnTo>
                    <a:pt x="757" y="3340"/>
                  </a:lnTo>
                  <a:lnTo>
                    <a:pt x="760" y="3345"/>
                  </a:lnTo>
                  <a:lnTo>
                    <a:pt x="762" y="3354"/>
                  </a:lnTo>
                  <a:lnTo>
                    <a:pt x="765" y="3363"/>
                  </a:lnTo>
                  <a:lnTo>
                    <a:pt x="768" y="3375"/>
                  </a:lnTo>
                  <a:lnTo>
                    <a:pt x="772" y="3387"/>
                  </a:lnTo>
                  <a:lnTo>
                    <a:pt x="777" y="3400"/>
                  </a:lnTo>
                  <a:lnTo>
                    <a:pt x="783" y="3412"/>
                  </a:lnTo>
                  <a:lnTo>
                    <a:pt x="783" y="3412"/>
                  </a:lnTo>
                  <a:lnTo>
                    <a:pt x="786" y="3415"/>
                  </a:lnTo>
                  <a:lnTo>
                    <a:pt x="789" y="3417"/>
                  </a:lnTo>
                  <a:lnTo>
                    <a:pt x="797" y="3422"/>
                  </a:lnTo>
                  <a:lnTo>
                    <a:pt x="805" y="3425"/>
                  </a:lnTo>
                  <a:lnTo>
                    <a:pt x="813" y="3429"/>
                  </a:lnTo>
                  <a:lnTo>
                    <a:pt x="821" y="3432"/>
                  </a:lnTo>
                  <a:lnTo>
                    <a:pt x="827" y="3435"/>
                  </a:lnTo>
                  <a:lnTo>
                    <a:pt x="830" y="3437"/>
                  </a:lnTo>
                  <a:lnTo>
                    <a:pt x="831" y="3439"/>
                  </a:lnTo>
                  <a:lnTo>
                    <a:pt x="833" y="3443"/>
                  </a:lnTo>
                  <a:lnTo>
                    <a:pt x="833" y="3446"/>
                  </a:lnTo>
                  <a:lnTo>
                    <a:pt x="833" y="3446"/>
                  </a:lnTo>
                  <a:lnTo>
                    <a:pt x="832" y="3456"/>
                  </a:lnTo>
                  <a:lnTo>
                    <a:pt x="830" y="3467"/>
                  </a:lnTo>
                  <a:lnTo>
                    <a:pt x="826" y="3477"/>
                  </a:lnTo>
                  <a:lnTo>
                    <a:pt x="822" y="3486"/>
                  </a:lnTo>
                  <a:lnTo>
                    <a:pt x="817" y="3496"/>
                  </a:lnTo>
                  <a:lnTo>
                    <a:pt x="811" y="3505"/>
                  </a:lnTo>
                  <a:lnTo>
                    <a:pt x="798" y="3521"/>
                  </a:lnTo>
                  <a:lnTo>
                    <a:pt x="784" y="3535"/>
                  </a:lnTo>
                  <a:lnTo>
                    <a:pt x="773" y="3546"/>
                  </a:lnTo>
                  <a:lnTo>
                    <a:pt x="765" y="3552"/>
                  </a:lnTo>
                  <a:lnTo>
                    <a:pt x="763" y="3555"/>
                  </a:lnTo>
                  <a:lnTo>
                    <a:pt x="763" y="3555"/>
                  </a:lnTo>
                  <a:lnTo>
                    <a:pt x="767" y="3558"/>
                  </a:lnTo>
                  <a:lnTo>
                    <a:pt x="778" y="3561"/>
                  </a:lnTo>
                  <a:lnTo>
                    <a:pt x="785" y="3562"/>
                  </a:lnTo>
                  <a:lnTo>
                    <a:pt x="794" y="3563"/>
                  </a:lnTo>
                  <a:lnTo>
                    <a:pt x="804" y="3563"/>
                  </a:lnTo>
                  <a:lnTo>
                    <a:pt x="815" y="3561"/>
                  </a:lnTo>
                  <a:lnTo>
                    <a:pt x="826" y="3558"/>
                  </a:lnTo>
                  <a:lnTo>
                    <a:pt x="839" y="3553"/>
                  </a:lnTo>
                  <a:lnTo>
                    <a:pt x="852" y="3546"/>
                  </a:lnTo>
                  <a:lnTo>
                    <a:pt x="865" y="3536"/>
                  </a:lnTo>
                  <a:lnTo>
                    <a:pt x="879" y="3522"/>
                  </a:lnTo>
                  <a:lnTo>
                    <a:pt x="894" y="3506"/>
                  </a:lnTo>
                  <a:lnTo>
                    <a:pt x="907" y="3486"/>
                  </a:lnTo>
                  <a:lnTo>
                    <a:pt x="921" y="3463"/>
                  </a:lnTo>
                  <a:lnTo>
                    <a:pt x="921" y="3463"/>
                  </a:lnTo>
                  <a:lnTo>
                    <a:pt x="924" y="3459"/>
                  </a:lnTo>
                  <a:lnTo>
                    <a:pt x="927" y="3455"/>
                  </a:lnTo>
                  <a:lnTo>
                    <a:pt x="930" y="3453"/>
                  </a:lnTo>
                  <a:lnTo>
                    <a:pt x="935" y="3451"/>
                  </a:lnTo>
                  <a:lnTo>
                    <a:pt x="939" y="3450"/>
                  </a:lnTo>
                  <a:lnTo>
                    <a:pt x="943" y="3450"/>
                  </a:lnTo>
                  <a:lnTo>
                    <a:pt x="951" y="3450"/>
                  </a:lnTo>
                  <a:lnTo>
                    <a:pt x="970" y="3452"/>
                  </a:lnTo>
                  <a:lnTo>
                    <a:pt x="982" y="3452"/>
                  </a:lnTo>
                  <a:lnTo>
                    <a:pt x="987" y="3451"/>
                  </a:lnTo>
                  <a:lnTo>
                    <a:pt x="992" y="3450"/>
                  </a:lnTo>
                  <a:lnTo>
                    <a:pt x="992" y="3450"/>
                  </a:lnTo>
                  <a:lnTo>
                    <a:pt x="1010" y="3444"/>
                  </a:lnTo>
                  <a:lnTo>
                    <a:pt x="1017" y="3439"/>
                  </a:lnTo>
                  <a:lnTo>
                    <a:pt x="1024" y="3435"/>
                  </a:lnTo>
                  <a:lnTo>
                    <a:pt x="1029" y="3432"/>
                  </a:lnTo>
                  <a:lnTo>
                    <a:pt x="1033" y="3428"/>
                  </a:lnTo>
                  <a:lnTo>
                    <a:pt x="1036" y="3424"/>
                  </a:lnTo>
                  <a:lnTo>
                    <a:pt x="1039" y="3419"/>
                  </a:lnTo>
                  <a:lnTo>
                    <a:pt x="1041" y="3415"/>
                  </a:lnTo>
                  <a:lnTo>
                    <a:pt x="1042" y="3410"/>
                  </a:lnTo>
                  <a:lnTo>
                    <a:pt x="1043" y="3401"/>
                  </a:lnTo>
                  <a:lnTo>
                    <a:pt x="1042" y="3390"/>
                  </a:lnTo>
                  <a:lnTo>
                    <a:pt x="1040" y="3380"/>
                  </a:lnTo>
                  <a:lnTo>
                    <a:pt x="1035" y="3358"/>
                  </a:lnTo>
                  <a:lnTo>
                    <a:pt x="1034" y="3347"/>
                  </a:lnTo>
                  <a:lnTo>
                    <a:pt x="1033" y="3335"/>
                  </a:lnTo>
                  <a:lnTo>
                    <a:pt x="1034" y="3324"/>
                  </a:lnTo>
                  <a:lnTo>
                    <a:pt x="1036" y="3319"/>
                  </a:lnTo>
                  <a:lnTo>
                    <a:pt x="1038" y="3313"/>
                  </a:lnTo>
                  <a:lnTo>
                    <a:pt x="1040" y="3308"/>
                  </a:lnTo>
                  <a:lnTo>
                    <a:pt x="1044" y="3302"/>
                  </a:lnTo>
                  <a:lnTo>
                    <a:pt x="1048" y="3296"/>
                  </a:lnTo>
                  <a:lnTo>
                    <a:pt x="1054" y="3291"/>
                  </a:lnTo>
                  <a:lnTo>
                    <a:pt x="1054" y="3291"/>
                  </a:lnTo>
                  <a:lnTo>
                    <a:pt x="1069" y="3278"/>
                  </a:lnTo>
                  <a:lnTo>
                    <a:pt x="1084" y="3265"/>
                  </a:lnTo>
                  <a:lnTo>
                    <a:pt x="1099" y="3253"/>
                  </a:lnTo>
                  <a:lnTo>
                    <a:pt x="1115" y="3241"/>
                  </a:lnTo>
                  <a:lnTo>
                    <a:pt x="1146" y="3221"/>
                  </a:lnTo>
                  <a:lnTo>
                    <a:pt x="1178" y="3202"/>
                  </a:lnTo>
                  <a:lnTo>
                    <a:pt x="1210" y="3186"/>
                  </a:lnTo>
                  <a:lnTo>
                    <a:pt x="1241" y="3171"/>
                  </a:lnTo>
                  <a:lnTo>
                    <a:pt x="1273" y="3156"/>
                  </a:lnTo>
                  <a:lnTo>
                    <a:pt x="1304" y="3144"/>
                  </a:lnTo>
                  <a:lnTo>
                    <a:pt x="1304" y="3144"/>
                  </a:lnTo>
                  <a:lnTo>
                    <a:pt x="1303" y="3148"/>
                  </a:lnTo>
                  <a:lnTo>
                    <a:pt x="1299" y="3160"/>
                  </a:lnTo>
                  <a:lnTo>
                    <a:pt x="1294" y="3180"/>
                  </a:lnTo>
                  <a:lnTo>
                    <a:pt x="1291" y="3203"/>
                  </a:lnTo>
                  <a:lnTo>
                    <a:pt x="1290" y="3218"/>
                  </a:lnTo>
                  <a:lnTo>
                    <a:pt x="1290" y="3232"/>
                  </a:lnTo>
                  <a:lnTo>
                    <a:pt x="1291" y="3247"/>
                  </a:lnTo>
                  <a:lnTo>
                    <a:pt x="1292" y="3264"/>
                  </a:lnTo>
                  <a:lnTo>
                    <a:pt x="1296" y="3280"/>
                  </a:lnTo>
                  <a:lnTo>
                    <a:pt x="1301" y="3296"/>
                  </a:lnTo>
                  <a:lnTo>
                    <a:pt x="1306" y="3314"/>
                  </a:lnTo>
                  <a:lnTo>
                    <a:pt x="1314" y="3331"/>
                  </a:lnTo>
                  <a:lnTo>
                    <a:pt x="1640" y="3247"/>
                  </a:lnTo>
                  <a:lnTo>
                    <a:pt x="1640" y="3247"/>
                  </a:lnTo>
                  <a:lnTo>
                    <a:pt x="1634" y="3231"/>
                  </a:lnTo>
                  <a:lnTo>
                    <a:pt x="1631" y="3215"/>
                  </a:lnTo>
                  <a:lnTo>
                    <a:pt x="1629" y="3197"/>
                  </a:lnTo>
                  <a:lnTo>
                    <a:pt x="1629" y="3180"/>
                  </a:lnTo>
                  <a:lnTo>
                    <a:pt x="1631" y="3162"/>
                  </a:lnTo>
                  <a:lnTo>
                    <a:pt x="1634" y="3145"/>
                  </a:lnTo>
                  <a:lnTo>
                    <a:pt x="1638" y="3128"/>
                  </a:lnTo>
                  <a:lnTo>
                    <a:pt x="1644" y="3109"/>
                  </a:lnTo>
                  <a:lnTo>
                    <a:pt x="1651" y="3092"/>
                  </a:lnTo>
                  <a:lnTo>
                    <a:pt x="1660" y="3073"/>
                  </a:lnTo>
                  <a:lnTo>
                    <a:pt x="1669" y="3056"/>
                  </a:lnTo>
                  <a:lnTo>
                    <a:pt x="1679" y="3039"/>
                  </a:lnTo>
                  <a:lnTo>
                    <a:pt x="1689" y="3021"/>
                  </a:lnTo>
                  <a:lnTo>
                    <a:pt x="1701" y="3004"/>
                  </a:lnTo>
                  <a:lnTo>
                    <a:pt x="1725" y="2972"/>
                  </a:lnTo>
                  <a:lnTo>
                    <a:pt x="1725" y="2972"/>
                  </a:lnTo>
                  <a:lnTo>
                    <a:pt x="1726" y="2971"/>
                  </a:lnTo>
                  <a:lnTo>
                    <a:pt x="1727" y="2971"/>
                  </a:lnTo>
                  <a:lnTo>
                    <a:pt x="1728" y="2975"/>
                  </a:lnTo>
                  <a:lnTo>
                    <a:pt x="1725" y="2997"/>
                  </a:lnTo>
                  <a:lnTo>
                    <a:pt x="1721" y="3030"/>
                  </a:lnTo>
                  <a:lnTo>
                    <a:pt x="1715" y="3072"/>
                  </a:lnTo>
                  <a:lnTo>
                    <a:pt x="1713" y="3095"/>
                  </a:lnTo>
                  <a:lnTo>
                    <a:pt x="1711" y="3118"/>
                  </a:lnTo>
                  <a:lnTo>
                    <a:pt x="1711" y="3140"/>
                  </a:lnTo>
                  <a:lnTo>
                    <a:pt x="1711" y="3161"/>
                  </a:lnTo>
                  <a:lnTo>
                    <a:pt x="1713" y="3181"/>
                  </a:lnTo>
                  <a:lnTo>
                    <a:pt x="1716" y="3198"/>
                  </a:lnTo>
                  <a:lnTo>
                    <a:pt x="1719" y="3206"/>
                  </a:lnTo>
                  <a:lnTo>
                    <a:pt x="1722" y="3213"/>
                  </a:lnTo>
                  <a:lnTo>
                    <a:pt x="1726" y="3219"/>
                  </a:lnTo>
                  <a:lnTo>
                    <a:pt x="1730" y="3224"/>
                  </a:lnTo>
                  <a:lnTo>
                    <a:pt x="2050" y="3141"/>
                  </a:lnTo>
                  <a:lnTo>
                    <a:pt x="2050" y="3141"/>
                  </a:lnTo>
                  <a:lnTo>
                    <a:pt x="2046" y="3131"/>
                  </a:lnTo>
                  <a:lnTo>
                    <a:pt x="2043" y="3119"/>
                  </a:lnTo>
                  <a:lnTo>
                    <a:pt x="2041" y="3108"/>
                  </a:lnTo>
                  <a:lnTo>
                    <a:pt x="2039" y="3096"/>
                  </a:lnTo>
                  <a:lnTo>
                    <a:pt x="2038" y="3084"/>
                  </a:lnTo>
                  <a:lnTo>
                    <a:pt x="2038" y="3071"/>
                  </a:lnTo>
                  <a:lnTo>
                    <a:pt x="2039" y="3045"/>
                  </a:lnTo>
                  <a:lnTo>
                    <a:pt x="2043" y="3018"/>
                  </a:lnTo>
                  <a:lnTo>
                    <a:pt x="2048" y="2992"/>
                  </a:lnTo>
                  <a:lnTo>
                    <a:pt x="2055" y="2965"/>
                  </a:lnTo>
                  <a:lnTo>
                    <a:pt x="2064" y="2941"/>
                  </a:lnTo>
                  <a:lnTo>
                    <a:pt x="2064" y="2941"/>
                  </a:lnTo>
                  <a:lnTo>
                    <a:pt x="2072" y="2968"/>
                  </a:lnTo>
                  <a:lnTo>
                    <a:pt x="2079" y="2997"/>
                  </a:lnTo>
                  <a:lnTo>
                    <a:pt x="2088" y="3024"/>
                  </a:lnTo>
                  <a:lnTo>
                    <a:pt x="2098" y="3052"/>
                  </a:lnTo>
                  <a:lnTo>
                    <a:pt x="2108" y="3079"/>
                  </a:lnTo>
                  <a:lnTo>
                    <a:pt x="2121" y="3105"/>
                  </a:lnTo>
                  <a:lnTo>
                    <a:pt x="2135" y="3131"/>
                  </a:lnTo>
                  <a:lnTo>
                    <a:pt x="2149" y="3156"/>
                  </a:lnTo>
                  <a:lnTo>
                    <a:pt x="2166" y="3181"/>
                  </a:lnTo>
                  <a:lnTo>
                    <a:pt x="2183" y="3203"/>
                  </a:lnTo>
                  <a:lnTo>
                    <a:pt x="2201" y="3225"/>
                  </a:lnTo>
                  <a:lnTo>
                    <a:pt x="2222" y="3245"/>
                  </a:lnTo>
                  <a:lnTo>
                    <a:pt x="2244" y="3265"/>
                  </a:lnTo>
                  <a:lnTo>
                    <a:pt x="2268" y="3281"/>
                  </a:lnTo>
                  <a:lnTo>
                    <a:pt x="2280" y="3289"/>
                  </a:lnTo>
                  <a:lnTo>
                    <a:pt x="2292" y="3296"/>
                  </a:lnTo>
                  <a:lnTo>
                    <a:pt x="2306" y="3303"/>
                  </a:lnTo>
                  <a:lnTo>
                    <a:pt x="2320" y="3310"/>
                  </a:lnTo>
                  <a:lnTo>
                    <a:pt x="2320" y="3310"/>
                  </a:lnTo>
                  <a:lnTo>
                    <a:pt x="2365" y="3329"/>
                  </a:lnTo>
                  <a:lnTo>
                    <a:pt x="2410" y="3347"/>
                  </a:lnTo>
                  <a:lnTo>
                    <a:pt x="2454" y="3364"/>
                  </a:lnTo>
                  <a:lnTo>
                    <a:pt x="2499" y="3380"/>
                  </a:lnTo>
                  <a:lnTo>
                    <a:pt x="2544" y="3395"/>
                  </a:lnTo>
                  <a:lnTo>
                    <a:pt x="2589" y="3411"/>
                  </a:lnTo>
                  <a:lnTo>
                    <a:pt x="2683" y="3440"/>
                  </a:lnTo>
                  <a:lnTo>
                    <a:pt x="2782" y="3469"/>
                  </a:lnTo>
                  <a:lnTo>
                    <a:pt x="2889" y="3500"/>
                  </a:lnTo>
                  <a:lnTo>
                    <a:pt x="3005" y="3534"/>
                  </a:lnTo>
                  <a:lnTo>
                    <a:pt x="3133" y="3570"/>
                  </a:lnTo>
                  <a:lnTo>
                    <a:pt x="3133" y="3570"/>
                  </a:lnTo>
                  <a:lnTo>
                    <a:pt x="3205" y="3593"/>
                  </a:lnTo>
                  <a:lnTo>
                    <a:pt x="3273" y="3616"/>
                  </a:lnTo>
                  <a:lnTo>
                    <a:pt x="3305" y="3628"/>
                  </a:lnTo>
                  <a:lnTo>
                    <a:pt x="3333" y="3639"/>
                  </a:lnTo>
                  <a:lnTo>
                    <a:pt x="3358" y="3649"/>
                  </a:lnTo>
                  <a:lnTo>
                    <a:pt x="3377" y="3658"/>
                  </a:lnTo>
                  <a:lnTo>
                    <a:pt x="3377" y="3658"/>
                  </a:lnTo>
                  <a:lnTo>
                    <a:pt x="3383" y="3661"/>
                  </a:lnTo>
                  <a:lnTo>
                    <a:pt x="3389" y="3665"/>
                  </a:lnTo>
                  <a:lnTo>
                    <a:pt x="3393" y="3668"/>
                  </a:lnTo>
                  <a:lnTo>
                    <a:pt x="3397" y="3673"/>
                  </a:lnTo>
                  <a:lnTo>
                    <a:pt x="3399" y="3677"/>
                  </a:lnTo>
                  <a:lnTo>
                    <a:pt x="3401" y="3682"/>
                  </a:lnTo>
                  <a:lnTo>
                    <a:pt x="3402" y="3686"/>
                  </a:lnTo>
                  <a:lnTo>
                    <a:pt x="3402" y="3690"/>
                  </a:lnTo>
                  <a:lnTo>
                    <a:pt x="3401" y="3699"/>
                  </a:lnTo>
                  <a:lnTo>
                    <a:pt x="3397" y="3708"/>
                  </a:lnTo>
                  <a:lnTo>
                    <a:pt x="3392" y="3717"/>
                  </a:lnTo>
                  <a:lnTo>
                    <a:pt x="3386" y="3726"/>
                  </a:lnTo>
                  <a:lnTo>
                    <a:pt x="3378" y="3734"/>
                  </a:lnTo>
                  <a:lnTo>
                    <a:pt x="3371" y="3742"/>
                  </a:lnTo>
                  <a:lnTo>
                    <a:pt x="3357" y="3754"/>
                  </a:lnTo>
                  <a:lnTo>
                    <a:pt x="3346" y="3764"/>
                  </a:lnTo>
                  <a:lnTo>
                    <a:pt x="3341" y="3767"/>
                  </a:lnTo>
                  <a:lnTo>
                    <a:pt x="3341" y="3767"/>
                  </a:lnTo>
                  <a:lnTo>
                    <a:pt x="3355" y="3775"/>
                  </a:lnTo>
                  <a:lnTo>
                    <a:pt x="3371" y="3783"/>
                  </a:lnTo>
                  <a:lnTo>
                    <a:pt x="3411" y="3801"/>
                  </a:lnTo>
                  <a:lnTo>
                    <a:pt x="3435" y="3814"/>
                  </a:lnTo>
                  <a:lnTo>
                    <a:pt x="3461" y="3829"/>
                  </a:lnTo>
                  <a:lnTo>
                    <a:pt x="3492" y="3848"/>
                  </a:lnTo>
                  <a:lnTo>
                    <a:pt x="3527" y="3873"/>
                  </a:lnTo>
                  <a:lnTo>
                    <a:pt x="3527" y="3873"/>
                  </a:lnTo>
                  <a:lnTo>
                    <a:pt x="3545" y="3888"/>
                  </a:lnTo>
                  <a:lnTo>
                    <a:pt x="3563" y="3906"/>
                  </a:lnTo>
                  <a:lnTo>
                    <a:pt x="3580" y="3925"/>
                  </a:lnTo>
                  <a:lnTo>
                    <a:pt x="3595" y="3946"/>
                  </a:lnTo>
                  <a:lnTo>
                    <a:pt x="3608" y="3967"/>
                  </a:lnTo>
                  <a:lnTo>
                    <a:pt x="3622" y="3991"/>
                  </a:lnTo>
                  <a:lnTo>
                    <a:pt x="3634" y="4014"/>
                  </a:lnTo>
                  <a:lnTo>
                    <a:pt x="3645" y="4040"/>
                  </a:lnTo>
                  <a:lnTo>
                    <a:pt x="3655" y="4066"/>
                  </a:lnTo>
                  <a:lnTo>
                    <a:pt x="3665" y="4094"/>
                  </a:lnTo>
                  <a:lnTo>
                    <a:pt x="3674" y="4122"/>
                  </a:lnTo>
                  <a:lnTo>
                    <a:pt x="3682" y="4151"/>
                  </a:lnTo>
                  <a:lnTo>
                    <a:pt x="3698" y="4211"/>
                  </a:lnTo>
                  <a:lnTo>
                    <a:pt x="3714" y="4274"/>
                  </a:lnTo>
                  <a:lnTo>
                    <a:pt x="3714" y="4274"/>
                  </a:lnTo>
                  <a:lnTo>
                    <a:pt x="3725" y="4324"/>
                  </a:lnTo>
                  <a:lnTo>
                    <a:pt x="3734" y="4377"/>
                  </a:lnTo>
                  <a:lnTo>
                    <a:pt x="3742" y="4430"/>
                  </a:lnTo>
                  <a:lnTo>
                    <a:pt x="3744" y="4457"/>
                  </a:lnTo>
                  <a:lnTo>
                    <a:pt x="3746" y="4481"/>
                  </a:lnTo>
                  <a:lnTo>
                    <a:pt x="3748" y="4506"/>
                  </a:lnTo>
                  <a:lnTo>
                    <a:pt x="3749" y="4529"/>
                  </a:lnTo>
                  <a:lnTo>
                    <a:pt x="3748" y="4551"/>
                  </a:lnTo>
                  <a:lnTo>
                    <a:pt x="3745" y="4571"/>
                  </a:lnTo>
                  <a:lnTo>
                    <a:pt x="3742" y="4590"/>
                  </a:lnTo>
                  <a:lnTo>
                    <a:pt x="3737" y="4606"/>
                  </a:lnTo>
                  <a:lnTo>
                    <a:pt x="3731" y="4619"/>
                  </a:lnTo>
                  <a:lnTo>
                    <a:pt x="3728" y="4625"/>
                  </a:lnTo>
                  <a:lnTo>
                    <a:pt x="3724" y="4631"/>
                  </a:lnTo>
                  <a:lnTo>
                    <a:pt x="3724" y="4631"/>
                  </a:lnTo>
                  <a:lnTo>
                    <a:pt x="3715" y="4641"/>
                  </a:lnTo>
                  <a:lnTo>
                    <a:pt x="3705" y="4651"/>
                  </a:lnTo>
                  <a:lnTo>
                    <a:pt x="3691" y="4660"/>
                  </a:lnTo>
                  <a:lnTo>
                    <a:pt x="3683" y="4665"/>
                  </a:lnTo>
                  <a:lnTo>
                    <a:pt x="3673" y="4670"/>
                  </a:lnTo>
                  <a:lnTo>
                    <a:pt x="3663" y="4676"/>
                  </a:lnTo>
                  <a:lnTo>
                    <a:pt x="3650" y="4681"/>
                  </a:lnTo>
                  <a:lnTo>
                    <a:pt x="3621" y="4690"/>
                  </a:lnTo>
                  <a:lnTo>
                    <a:pt x="3582" y="4700"/>
                  </a:lnTo>
                  <a:lnTo>
                    <a:pt x="3535" y="4710"/>
                  </a:lnTo>
                  <a:lnTo>
                    <a:pt x="3560" y="4833"/>
                  </a:lnTo>
                  <a:lnTo>
                    <a:pt x="3560" y="4833"/>
                  </a:lnTo>
                  <a:lnTo>
                    <a:pt x="3579" y="4834"/>
                  </a:lnTo>
                  <a:lnTo>
                    <a:pt x="3597" y="4834"/>
                  </a:lnTo>
                  <a:lnTo>
                    <a:pt x="3615" y="4833"/>
                  </a:lnTo>
                  <a:lnTo>
                    <a:pt x="3631" y="4831"/>
                  </a:lnTo>
                  <a:lnTo>
                    <a:pt x="3646" y="4829"/>
                  </a:lnTo>
                  <a:lnTo>
                    <a:pt x="3662" y="4826"/>
                  </a:lnTo>
                  <a:lnTo>
                    <a:pt x="3688" y="4819"/>
                  </a:lnTo>
                  <a:lnTo>
                    <a:pt x="3711" y="4812"/>
                  </a:lnTo>
                  <a:lnTo>
                    <a:pt x="3728" y="4805"/>
                  </a:lnTo>
                  <a:lnTo>
                    <a:pt x="3742" y="4799"/>
                  </a:lnTo>
                  <a:lnTo>
                    <a:pt x="3742" y="4799"/>
                  </a:lnTo>
                  <a:lnTo>
                    <a:pt x="3736" y="4805"/>
                  </a:lnTo>
                  <a:lnTo>
                    <a:pt x="3730" y="4813"/>
                  </a:lnTo>
                  <a:lnTo>
                    <a:pt x="3722" y="4823"/>
                  </a:lnTo>
                  <a:lnTo>
                    <a:pt x="3722" y="4823"/>
                  </a:lnTo>
                  <a:lnTo>
                    <a:pt x="3711" y="4839"/>
                  </a:lnTo>
                  <a:lnTo>
                    <a:pt x="3700" y="4856"/>
                  </a:lnTo>
                  <a:lnTo>
                    <a:pt x="3692" y="4871"/>
                  </a:lnTo>
                  <a:lnTo>
                    <a:pt x="3685" y="4886"/>
                  </a:lnTo>
                  <a:lnTo>
                    <a:pt x="3680" y="4902"/>
                  </a:lnTo>
                  <a:lnTo>
                    <a:pt x="3675" y="4919"/>
                  </a:lnTo>
                  <a:lnTo>
                    <a:pt x="3672" y="4936"/>
                  </a:lnTo>
                  <a:lnTo>
                    <a:pt x="3669" y="4957"/>
                  </a:lnTo>
                  <a:lnTo>
                    <a:pt x="3799" y="5041"/>
                  </a:lnTo>
                  <a:lnTo>
                    <a:pt x="3799" y="5041"/>
                  </a:lnTo>
                  <a:lnTo>
                    <a:pt x="3812" y="5000"/>
                  </a:lnTo>
                  <a:lnTo>
                    <a:pt x="3826" y="4960"/>
                  </a:lnTo>
                  <a:lnTo>
                    <a:pt x="3841" y="4924"/>
                  </a:lnTo>
                  <a:lnTo>
                    <a:pt x="3855" y="4891"/>
                  </a:lnTo>
                  <a:lnTo>
                    <a:pt x="3870" y="4864"/>
                  </a:lnTo>
                  <a:lnTo>
                    <a:pt x="3877" y="4851"/>
                  </a:lnTo>
                  <a:lnTo>
                    <a:pt x="3885" y="4841"/>
                  </a:lnTo>
                  <a:lnTo>
                    <a:pt x="3892" y="4832"/>
                  </a:lnTo>
                  <a:lnTo>
                    <a:pt x="3899" y="4825"/>
                  </a:lnTo>
                  <a:lnTo>
                    <a:pt x="3906" y="4820"/>
                  </a:lnTo>
                  <a:lnTo>
                    <a:pt x="3913" y="4816"/>
                  </a:lnTo>
                  <a:lnTo>
                    <a:pt x="3913" y="4816"/>
                  </a:lnTo>
                  <a:lnTo>
                    <a:pt x="3919" y="4814"/>
                  </a:lnTo>
                  <a:lnTo>
                    <a:pt x="3926" y="4814"/>
                  </a:lnTo>
                  <a:lnTo>
                    <a:pt x="3935" y="4814"/>
                  </a:lnTo>
                  <a:lnTo>
                    <a:pt x="3944" y="4815"/>
                  </a:lnTo>
                  <a:lnTo>
                    <a:pt x="3954" y="4817"/>
                  </a:lnTo>
                  <a:lnTo>
                    <a:pt x="3965" y="4819"/>
                  </a:lnTo>
                  <a:lnTo>
                    <a:pt x="3990" y="4828"/>
                  </a:lnTo>
                  <a:lnTo>
                    <a:pt x="4017" y="4839"/>
                  </a:lnTo>
                  <a:lnTo>
                    <a:pt x="4047" y="4854"/>
                  </a:lnTo>
                  <a:lnTo>
                    <a:pt x="4078" y="4874"/>
                  </a:lnTo>
                  <a:lnTo>
                    <a:pt x="4110" y="4895"/>
                  </a:lnTo>
                  <a:lnTo>
                    <a:pt x="4127" y="4908"/>
                  </a:lnTo>
                  <a:lnTo>
                    <a:pt x="4143" y="4921"/>
                  </a:lnTo>
                  <a:lnTo>
                    <a:pt x="4160" y="4935"/>
                  </a:lnTo>
                  <a:lnTo>
                    <a:pt x="4176" y="4950"/>
                  </a:lnTo>
                  <a:lnTo>
                    <a:pt x="4192" y="4965"/>
                  </a:lnTo>
                  <a:lnTo>
                    <a:pt x="4208" y="4981"/>
                  </a:lnTo>
                  <a:lnTo>
                    <a:pt x="4224" y="4999"/>
                  </a:lnTo>
                  <a:lnTo>
                    <a:pt x="4239" y="5017"/>
                  </a:lnTo>
                  <a:lnTo>
                    <a:pt x="4254" y="5035"/>
                  </a:lnTo>
                  <a:lnTo>
                    <a:pt x="4268" y="5055"/>
                  </a:lnTo>
                  <a:lnTo>
                    <a:pt x="4282" y="5075"/>
                  </a:lnTo>
                  <a:lnTo>
                    <a:pt x="4296" y="5097"/>
                  </a:lnTo>
                  <a:lnTo>
                    <a:pt x="4308" y="5118"/>
                  </a:lnTo>
                  <a:lnTo>
                    <a:pt x="4320" y="5141"/>
                  </a:lnTo>
                  <a:lnTo>
                    <a:pt x="4331" y="5164"/>
                  </a:lnTo>
                  <a:lnTo>
                    <a:pt x="4342" y="5189"/>
                  </a:lnTo>
                  <a:lnTo>
                    <a:pt x="4342" y="5189"/>
                  </a:lnTo>
                  <a:lnTo>
                    <a:pt x="4347" y="5203"/>
                  </a:lnTo>
                  <a:lnTo>
                    <a:pt x="4352" y="5220"/>
                  </a:lnTo>
                  <a:lnTo>
                    <a:pt x="4356" y="5236"/>
                  </a:lnTo>
                  <a:lnTo>
                    <a:pt x="4360" y="5253"/>
                  </a:lnTo>
                  <a:lnTo>
                    <a:pt x="4363" y="5272"/>
                  </a:lnTo>
                  <a:lnTo>
                    <a:pt x="4366" y="5290"/>
                  </a:lnTo>
                  <a:lnTo>
                    <a:pt x="4370" y="5329"/>
                  </a:lnTo>
                  <a:lnTo>
                    <a:pt x="4372" y="5368"/>
                  </a:lnTo>
                  <a:lnTo>
                    <a:pt x="4371" y="5409"/>
                  </a:lnTo>
                  <a:lnTo>
                    <a:pt x="4370" y="5429"/>
                  </a:lnTo>
                  <a:lnTo>
                    <a:pt x="4369" y="5449"/>
                  </a:lnTo>
                  <a:lnTo>
                    <a:pt x="4366" y="5469"/>
                  </a:lnTo>
                  <a:lnTo>
                    <a:pt x="4363" y="5488"/>
                  </a:lnTo>
                  <a:lnTo>
                    <a:pt x="4360" y="5508"/>
                  </a:lnTo>
                  <a:lnTo>
                    <a:pt x="4356" y="5526"/>
                  </a:lnTo>
                  <a:lnTo>
                    <a:pt x="4351" y="5545"/>
                  </a:lnTo>
                  <a:lnTo>
                    <a:pt x="4345" y="5562"/>
                  </a:lnTo>
                  <a:lnTo>
                    <a:pt x="4339" y="5579"/>
                  </a:lnTo>
                  <a:lnTo>
                    <a:pt x="4332" y="5595"/>
                  </a:lnTo>
                  <a:lnTo>
                    <a:pt x="4324" y="5610"/>
                  </a:lnTo>
                  <a:lnTo>
                    <a:pt x="4316" y="5624"/>
                  </a:lnTo>
                  <a:lnTo>
                    <a:pt x="4307" y="5638"/>
                  </a:lnTo>
                  <a:lnTo>
                    <a:pt x="4298" y="5650"/>
                  </a:lnTo>
                  <a:lnTo>
                    <a:pt x="4287" y="5661"/>
                  </a:lnTo>
                  <a:lnTo>
                    <a:pt x="4276" y="5670"/>
                  </a:lnTo>
                  <a:lnTo>
                    <a:pt x="4264" y="5679"/>
                  </a:lnTo>
                  <a:lnTo>
                    <a:pt x="4252" y="5686"/>
                  </a:lnTo>
                  <a:lnTo>
                    <a:pt x="4238" y="5691"/>
                  </a:lnTo>
                  <a:lnTo>
                    <a:pt x="4224" y="5694"/>
                  </a:lnTo>
                  <a:lnTo>
                    <a:pt x="4224" y="5694"/>
                  </a:lnTo>
                  <a:lnTo>
                    <a:pt x="4216" y="5695"/>
                  </a:lnTo>
                  <a:lnTo>
                    <a:pt x="4208" y="5695"/>
                  </a:lnTo>
                  <a:lnTo>
                    <a:pt x="4198" y="5694"/>
                  </a:lnTo>
                  <a:lnTo>
                    <a:pt x="4188" y="5692"/>
                  </a:lnTo>
                  <a:lnTo>
                    <a:pt x="4168" y="5687"/>
                  </a:lnTo>
                  <a:lnTo>
                    <a:pt x="4145" y="5679"/>
                  </a:lnTo>
                  <a:lnTo>
                    <a:pt x="4123" y="5668"/>
                  </a:lnTo>
                  <a:lnTo>
                    <a:pt x="4099" y="5657"/>
                  </a:lnTo>
                  <a:lnTo>
                    <a:pt x="4051" y="5635"/>
                  </a:lnTo>
                  <a:lnTo>
                    <a:pt x="4028" y="5623"/>
                  </a:lnTo>
                  <a:lnTo>
                    <a:pt x="4005" y="5614"/>
                  </a:lnTo>
                  <a:lnTo>
                    <a:pt x="3984" y="5607"/>
                  </a:lnTo>
                  <a:lnTo>
                    <a:pt x="3964" y="5602"/>
                  </a:lnTo>
                  <a:lnTo>
                    <a:pt x="3955" y="5601"/>
                  </a:lnTo>
                  <a:lnTo>
                    <a:pt x="3947" y="5600"/>
                  </a:lnTo>
                  <a:lnTo>
                    <a:pt x="3939" y="5601"/>
                  </a:lnTo>
                  <a:lnTo>
                    <a:pt x="3932" y="5602"/>
                  </a:lnTo>
                  <a:lnTo>
                    <a:pt x="3924" y="5605"/>
                  </a:lnTo>
                  <a:lnTo>
                    <a:pt x="3919" y="5609"/>
                  </a:lnTo>
                  <a:lnTo>
                    <a:pt x="3914" y="5614"/>
                  </a:lnTo>
                  <a:lnTo>
                    <a:pt x="3909" y="5620"/>
                  </a:lnTo>
                  <a:lnTo>
                    <a:pt x="3909" y="5620"/>
                  </a:lnTo>
                  <a:lnTo>
                    <a:pt x="3905" y="5627"/>
                  </a:lnTo>
                  <a:lnTo>
                    <a:pt x="3900" y="5635"/>
                  </a:lnTo>
                  <a:lnTo>
                    <a:pt x="3893" y="5641"/>
                  </a:lnTo>
                  <a:lnTo>
                    <a:pt x="3886" y="5647"/>
                  </a:lnTo>
                  <a:lnTo>
                    <a:pt x="3869" y="5658"/>
                  </a:lnTo>
                  <a:lnTo>
                    <a:pt x="3851" y="5668"/>
                  </a:lnTo>
                  <a:lnTo>
                    <a:pt x="3810" y="5690"/>
                  </a:lnTo>
                  <a:lnTo>
                    <a:pt x="3789" y="5701"/>
                  </a:lnTo>
                  <a:lnTo>
                    <a:pt x="3770" y="5714"/>
                  </a:lnTo>
                  <a:lnTo>
                    <a:pt x="3761" y="5720"/>
                  </a:lnTo>
                  <a:lnTo>
                    <a:pt x="3752" y="5729"/>
                  </a:lnTo>
                  <a:lnTo>
                    <a:pt x="3743" y="5736"/>
                  </a:lnTo>
                  <a:lnTo>
                    <a:pt x="3735" y="5745"/>
                  </a:lnTo>
                  <a:lnTo>
                    <a:pt x="3728" y="5754"/>
                  </a:lnTo>
                  <a:lnTo>
                    <a:pt x="3722" y="5764"/>
                  </a:lnTo>
                  <a:lnTo>
                    <a:pt x="3717" y="5775"/>
                  </a:lnTo>
                  <a:lnTo>
                    <a:pt x="3713" y="5787"/>
                  </a:lnTo>
                  <a:lnTo>
                    <a:pt x="3710" y="5799"/>
                  </a:lnTo>
                  <a:lnTo>
                    <a:pt x="3708" y="5813"/>
                  </a:lnTo>
                  <a:lnTo>
                    <a:pt x="3707" y="5827"/>
                  </a:lnTo>
                  <a:lnTo>
                    <a:pt x="3707" y="5843"/>
                  </a:lnTo>
                  <a:lnTo>
                    <a:pt x="3709" y="5860"/>
                  </a:lnTo>
                  <a:lnTo>
                    <a:pt x="3713" y="5877"/>
                  </a:lnTo>
                  <a:lnTo>
                    <a:pt x="3718" y="5896"/>
                  </a:lnTo>
                  <a:lnTo>
                    <a:pt x="3724" y="5917"/>
                  </a:lnTo>
                  <a:lnTo>
                    <a:pt x="3724" y="5917"/>
                  </a:lnTo>
                  <a:lnTo>
                    <a:pt x="3741" y="5896"/>
                  </a:lnTo>
                  <a:lnTo>
                    <a:pt x="3759" y="5875"/>
                  </a:lnTo>
                  <a:lnTo>
                    <a:pt x="3776" y="5856"/>
                  </a:lnTo>
                  <a:lnTo>
                    <a:pt x="3794" y="5840"/>
                  </a:lnTo>
                  <a:lnTo>
                    <a:pt x="3802" y="5833"/>
                  </a:lnTo>
                  <a:lnTo>
                    <a:pt x="3811" y="5827"/>
                  </a:lnTo>
                  <a:lnTo>
                    <a:pt x="3819" y="5821"/>
                  </a:lnTo>
                  <a:lnTo>
                    <a:pt x="3827" y="5817"/>
                  </a:lnTo>
                  <a:lnTo>
                    <a:pt x="3835" y="5815"/>
                  </a:lnTo>
                  <a:lnTo>
                    <a:pt x="3843" y="5813"/>
                  </a:lnTo>
                  <a:lnTo>
                    <a:pt x="3850" y="5813"/>
                  </a:lnTo>
                  <a:lnTo>
                    <a:pt x="3857" y="5815"/>
                  </a:lnTo>
                  <a:lnTo>
                    <a:pt x="3857" y="5815"/>
                  </a:lnTo>
                  <a:lnTo>
                    <a:pt x="3861" y="5817"/>
                  </a:lnTo>
                  <a:lnTo>
                    <a:pt x="3864" y="5819"/>
                  </a:lnTo>
                  <a:lnTo>
                    <a:pt x="3870" y="5825"/>
                  </a:lnTo>
                  <a:lnTo>
                    <a:pt x="3875" y="5833"/>
                  </a:lnTo>
                  <a:lnTo>
                    <a:pt x="3879" y="5841"/>
                  </a:lnTo>
                  <a:lnTo>
                    <a:pt x="3888" y="5862"/>
                  </a:lnTo>
                  <a:lnTo>
                    <a:pt x="3894" y="5872"/>
                  </a:lnTo>
                  <a:lnTo>
                    <a:pt x="3901" y="5882"/>
                  </a:lnTo>
                  <a:lnTo>
                    <a:pt x="3901" y="5882"/>
                  </a:lnTo>
                  <a:lnTo>
                    <a:pt x="3904" y="5885"/>
                  </a:lnTo>
                  <a:lnTo>
                    <a:pt x="3908" y="5887"/>
                  </a:lnTo>
                  <a:lnTo>
                    <a:pt x="3913" y="5889"/>
                  </a:lnTo>
                  <a:lnTo>
                    <a:pt x="3919" y="5890"/>
                  </a:lnTo>
                  <a:lnTo>
                    <a:pt x="3934" y="5892"/>
                  </a:lnTo>
                  <a:lnTo>
                    <a:pt x="3950" y="5892"/>
                  </a:lnTo>
                  <a:lnTo>
                    <a:pt x="3968" y="5891"/>
                  </a:lnTo>
                  <a:lnTo>
                    <a:pt x="3989" y="5889"/>
                  </a:lnTo>
                  <a:lnTo>
                    <a:pt x="4032" y="5885"/>
                  </a:lnTo>
                  <a:lnTo>
                    <a:pt x="4074" y="5881"/>
                  </a:lnTo>
                  <a:lnTo>
                    <a:pt x="4093" y="5879"/>
                  </a:lnTo>
                  <a:lnTo>
                    <a:pt x="4110" y="5879"/>
                  </a:lnTo>
                  <a:lnTo>
                    <a:pt x="4126" y="5879"/>
                  </a:lnTo>
                  <a:lnTo>
                    <a:pt x="4137" y="5881"/>
                  </a:lnTo>
                  <a:lnTo>
                    <a:pt x="4142" y="5883"/>
                  </a:lnTo>
                  <a:lnTo>
                    <a:pt x="4146" y="5885"/>
                  </a:lnTo>
                  <a:lnTo>
                    <a:pt x="4148" y="5887"/>
                  </a:lnTo>
                  <a:lnTo>
                    <a:pt x="4150" y="5890"/>
                  </a:lnTo>
                  <a:lnTo>
                    <a:pt x="4150" y="5890"/>
                  </a:lnTo>
                  <a:lnTo>
                    <a:pt x="4151" y="5893"/>
                  </a:lnTo>
                  <a:lnTo>
                    <a:pt x="4150" y="5896"/>
                  </a:lnTo>
                  <a:lnTo>
                    <a:pt x="4149" y="5898"/>
                  </a:lnTo>
                  <a:lnTo>
                    <a:pt x="4148" y="5900"/>
                  </a:lnTo>
                  <a:lnTo>
                    <a:pt x="4143" y="5904"/>
                  </a:lnTo>
                  <a:lnTo>
                    <a:pt x="4136" y="5905"/>
                  </a:lnTo>
                  <a:lnTo>
                    <a:pt x="4118" y="5908"/>
                  </a:lnTo>
                  <a:lnTo>
                    <a:pt x="4100" y="5910"/>
                  </a:lnTo>
                  <a:lnTo>
                    <a:pt x="4100" y="5910"/>
                  </a:lnTo>
                  <a:lnTo>
                    <a:pt x="4021" y="5924"/>
                  </a:lnTo>
                  <a:lnTo>
                    <a:pt x="3981" y="5931"/>
                  </a:lnTo>
                  <a:lnTo>
                    <a:pt x="3943" y="5939"/>
                  </a:lnTo>
                  <a:lnTo>
                    <a:pt x="3925" y="5944"/>
                  </a:lnTo>
                  <a:lnTo>
                    <a:pt x="3909" y="5950"/>
                  </a:lnTo>
                  <a:lnTo>
                    <a:pt x="3894" y="5956"/>
                  </a:lnTo>
                  <a:lnTo>
                    <a:pt x="3881" y="5962"/>
                  </a:lnTo>
                  <a:lnTo>
                    <a:pt x="3869" y="5968"/>
                  </a:lnTo>
                  <a:lnTo>
                    <a:pt x="3860" y="5976"/>
                  </a:lnTo>
                  <a:lnTo>
                    <a:pt x="3853" y="5984"/>
                  </a:lnTo>
                  <a:lnTo>
                    <a:pt x="3850" y="5988"/>
                  </a:lnTo>
                  <a:lnTo>
                    <a:pt x="3848" y="5993"/>
                  </a:lnTo>
                  <a:lnTo>
                    <a:pt x="3848" y="5993"/>
                  </a:lnTo>
                  <a:lnTo>
                    <a:pt x="3846" y="6000"/>
                  </a:lnTo>
                  <a:lnTo>
                    <a:pt x="3846" y="6004"/>
                  </a:lnTo>
                  <a:lnTo>
                    <a:pt x="3847" y="6014"/>
                  </a:lnTo>
                  <a:lnTo>
                    <a:pt x="3847" y="6019"/>
                  </a:lnTo>
                  <a:lnTo>
                    <a:pt x="3846" y="6025"/>
                  </a:lnTo>
                  <a:lnTo>
                    <a:pt x="3845" y="6033"/>
                  </a:lnTo>
                  <a:lnTo>
                    <a:pt x="3842" y="6044"/>
                  </a:lnTo>
                  <a:lnTo>
                    <a:pt x="3842" y="6044"/>
                  </a:lnTo>
                  <a:lnTo>
                    <a:pt x="3837" y="6055"/>
                  </a:lnTo>
                  <a:lnTo>
                    <a:pt x="3831" y="6064"/>
                  </a:lnTo>
                  <a:lnTo>
                    <a:pt x="3823" y="6072"/>
                  </a:lnTo>
                  <a:lnTo>
                    <a:pt x="3815" y="6080"/>
                  </a:lnTo>
                  <a:lnTo>
                    <a:pt x="3796" y="6096"/>
                  </a:lnTo>
                  <a:lnTo>
                    <a:pt x="3786" y="6104"/>
                  </a:lnTo>
                  <a:lnTo>
                    <a:pt x="3776" y="6113"/>
                  </a:lnTo>
                  <a:lnTo>
                    <a:pt x="3767" y="6122"/>
                  </a:lnTo>
                  <a:lnTo>
                    <a:pt x="3758" y="6134"/>
                  </a:lnTo>
                  <a:lnTo>
                    <a:pt x="3750" y="6147"/>
                  </a:lnTo>
                  <a:lnTo>
                    <a:pt x="3742" y="6161"/>
                  </a:lnTo>
                  <a:lnTo>
                    <a:pt x="3736" y="6179"/>
                  </a:lnTo>
                  <a:lnTo>
                    <a:pt x="3732" y="6198"/>
                  </a:lnTo>
                  <a:lnTo>
                    <a:pt x="3730" y="6220"/>
                  </a:lnTo>
                  <a:lnTo>
                    <a:pt x="3730" y="6246"/>
                  </a:lnTo>
                  <a:lnTo>
                    <a:pt x="3730" y="6246"/>
                  </a:lnTo>
                  <a:lnTo>
                    <a:pt x="3732" y="6259"/>
                  </a:lnTo>
                  <a:lnTo>
                    <a:pt x="3735" y="6272"/>
                  </a:lnTo>
                  <a:lnTo>
                    <a:pt x="3739" y="6284"/>
                  </a:lnTo>
                  <a:lnTo>
                    <a:pt x="3744" y="6296"/>
                  </a:lnTo>
                  <a:lnTo>
                    <a:pt x="3751" y="6306"/>
                  </a:lnTo>
                  <a:lnTo>
                    <a:pt x="3757" y="6318"/>
                  </a:lnTo>
                  <a:lnTo>
                    <a:pt x="3763" y="6327"/>
                  </a:lnTo>
                  <a:lnTo>
                    <a:pt x="3770" y="6336"/>
                  </a:lnTo>
                  <a:lnTo>
                    <a:pt x="3784" y="6351"/>
                  </a:lnTo>
                  <a:lnTo>
                    <a:pt x="3797" y="6363"/>
                  </a:lnTo>
                  <a:lnTo>
                    <a:pt x="3807" y="6370"/>
                  </a:lnTo>
                  <a:lnTo>
                    <a:pt x="3810" y="6372"/>
                  </a:lnTo>
                  <a:lnTo>
                    <a:pt x="3813" y="6373"/>
                  </a:lnTo>
                  <a:lnTo>
                    <a:pt x="3813" y="6373"/>
                  </a:lnTo>
                  <a:lnTo>
                    <a:pt x="3814" y="6372"/>
                  </a:lnTo>
                  <a:lnTo>
                    <a:pt x="3815" y="6371"/>
                  </a:lnTo>
                  <a:lnTo>
                    <a:pt x="3816" y="6366"/>
                  </a:lnTo>
                  <a:lnTo>
                    <a:pt x="3818" y="6358"/>
                  </a:lnTo>
                  <a:lnTo>
                    <a:pt x="3818" y="6348"/>
                  </a:lnTo>
                  <a:lnTo>
                    <a:pt x="3820" y="6324"/>
                  </a:lnTo>
                  <a:lnTo>
                    <a:pt x="3823" y="6295"/>
                  </a:lnTo>
                  <a:lnTo>
                    <a:pt x="3825" y="6281"/>
                  </a:lnTo>
                  <a:lnTo>
                    <a:pt x="3828" y="6265"/>
                  </a:lnTo>
                  <a:lnTo>
                    <a:pt x="3831" y="6252"/>
                  </a:lnTo>
                  <a:lnTo>
                    <a:pt x="3836" y="6239"/>
                  </a:lnTo>
                  <a:lnTo>
                    <a:pt x="3843" y="6228"/>
                  </a:lnTo>
                  <a:lnTo>
                    <a:pt x="3847" y="6224"/>
                  </a:lnTo>
                  <a:lnTo>
                    <a:pt x="3851" y="6218"/>
                  </a:lnTo>
                  <a:lnTo>
                    <a:pt x="3855" y="6215"/>
                  </a:lnTo>
                  <a:lnTo>
                    <a:pt x="3860" y="6212"/>
                  </a:lnTo>
                  <a:lnTo>
                    <a:pt x="3865" y="6209"/>
                  </a:lnTo>
                  <a:lnTo>
                    <a:pt x="3871" y="6208"/>
                  </a:lnTo>
                  <a:lnTo>
                    <a:pt x="3871" y="6208"/>
                  </a:lnTo>
                  <a:lnTo>
                    <a:pt x="3877" y="6207"/>
                  </a:lnTo>
                  <a:lnTo>
                    <a:pt x="3882" y="6208"/>
                  </a:lnTo>
                  <a:lnTo>
                    <a:pt x="3888" y="6210"/>
                  </a:lnTo>
                  <a:lnTo>
                    <a:pt x="3892" y="6214"/>
                  </a:lnTo>
                  <a:lnTo>
                    <a:pt x="3902" y="6223"/>
                  </a:lnTo>
                  <a:lnTo>
                    <a:pt x="3911" y="6233"/>
                  </a:lnTo>
                  <a:lnTo>
                    <a:pt x="3921" y="6243"/>
                  </a:lnTo>
                  <a:lnTo>
                    <a:pt x="3926" y="6248"/>
                  </a:lnTo>
                  <a:lnTo>
                    <a:pt x="3933" y="6252"/>
                  </a:lnTo>
                  <a:lnTo>
                    <a:pt x="3940" y="6256"/>
                  </a:lnTo>
                  <a:lnTo>
                    <a:pt x="3946" y="6259"/>
                  </a:lnTo>
                  <a:lnTo>
                    <a:pt x="3954" y="6260"/>
                  </a:lnTo>
                  <a:lnTo>
                    <a:pt x="3962" y="6261"/>
                  </a:lnTo>
                  <a:lnTo>
                    <a:pt x="3962" y="6261"/>
                  </a:lnTo>
                  <a:lnTo>
                    <a:pt x="3970" y="6260"/>
                  </a:lnTo>
                  <a:lnTo>
                    <a:pt x="3979" y="6257"/>
                  </a:lnTo>
                  <a:lnTo>
                    <a:pt x="3987" y="6254"/>
                  </a:lnTo>
                  <a:lnTo>
                    <a:pt x="3996" y="6250"/>
                  </a:lnTo>
                  <a:lnTo>
                    <a:pt x="4005" y="6244"/>
                  </a:lnTo>
                  <a:lnTo>
                    <a:pt x="4014" y="6238"/>
                  </a:lnTo>
                  <a:lnTo>
                    <a:pt x="4035" y="6221"/>
                  </a:lnTo>
                  <a:lnTo>
                    <a:pt x="4055" y="6204"/>
                  </a:lnTo>
                  <a:lnTo>
                    <a:pt x="4077" y="6184"/>
                  </a:lnTo>
                  <a:lnTo>
                    <a:pt x="4122" y="6141"/>
                  </a:lnTo>
                  <a:lnTo>
                    <a:pt x="4144" y="6119"/>
                  </a:lnTo>
                  <a:lnTo>
                    <a:pt x="4166" y="6099"/>
                  </a:lnTo>
                  <a:lnTo>
                    <a:pt x="4187" y="6079"/>
                  </a:lnTo>
                  <a:lnTo>
                    <a:pt x="4208" y="6064"/>
                  </a:lnTo>
                  <a:lnTo>
                    <a:pt x="4227" y="6051"/>
                  </a:lnTo>
                  <a:lnTo>
                    <a:pt x="4236" y="6046"/>
                  </a:lnTo>
                  <a:lnTo>
                    <a:pt x="4245" y="6042"/>
                  </a:lnTo>
                  <a:lnTo>
                    <a:pt x="4254" y="6038"/>
                  </a:lnTo>
                  <a:lnTo>
                    <a:pt x="4262" y="6036"/>
                  </a:lnTo>
                  <a:lnTo>
                    <a:pt x="4270" y="6036"/>
                  </a:lnTo>
                  <a:lnTo>
                    <a:pt x="4277" y="6037"/>
                  </a:lnTo>
                  <a:lnTo>
                    <a:pt x="4277" y="6037"/>
                  </a:lnTo>
                  <a:lnTo>
                    <a:pt x="4278" y="6038"/>
                  </a:lnTo>
                  <a:lnTo>
                    <a:pt x="4279" y="6041"/>
                  </a:lnTo>
                  <a:lnTo>
                    <a:pt x="4278" y="6044"/>
                  </a:lnTo>
                  <a:lnTo>
                    <a:pt x="4277" y="6046"/>
                  </a:lnTo>
                  <a:lnTo>
                    <a:pt x="4272" y="6053"/>
                  </a:lnTo>
                  <a:lnTo>
                    <a:pt x="4264" y="6061"/>
                  </a:lnTo>
                  <a:lnTo>
                    <a:pt x="4241" y="6082"/>
                  </a:lnTo>
                  <a:lnTo>
                    <a:pt x="4212" y="6109"/>
                  </a:lnTo>
                  <a:lnTo>
                    <a:pt x="4181" y="6139"/>
                  </a:lnTo>
                  <a:lnTo>
                    <a:pt x="4167" y="6154"/>
                  </a:lnTo>
                  <a:lnTo>
                    <a:pt x="4152" y="6170"/>
                  </a:lnTo>
                  <a:lnTo>
                    <a:pt x="4140" y="6187"/>
                  </a:lnTo>
                  <a:lnTo>
                    <a:pt x="4129" y="6204"/>
                  </a:lnTo>
                  <a:lnTo>
                    <a:pt x="4121" y="6220"/>
                  </a:lnTo>
                  <a:lnTo>
                    <a:pt x="4118" y="6229"/>
                  </a:lnTo>
                  <a:lnTo>
                    <a:pt x="4116" y="6238"/>
                  </a:lnTo>
                  <a:lnTo>
                    <a:pt x="4116" y="6238"/>
                  </a:lnTo>
                  <a:lnTo>
                    <a:pt x="4114" y="6250"/>
                  </a:lnTo>
                  <a:lnTo>
                    <a:pt x="4114" y="6261"/>
                  </a:lnTo>
                  <a:lnTo>
                    <a:pt x="4115" y="6273"/>
                  </a:lnTo>
                  <a:lnTo>
                    <a:pt x="4119" y="6282"/>
                  </a:lnTo>
                  <a:lnTo>
                    <a:pt x="4123" y="6290"/>
                  </a:lnTo>
                  <a:lnTo>
                    <a:pt x="4129" y="6298"/>
                  </a:lnTo>
                  <a:lnTo>
                    <a:pt x="4135" y="6305"/>
                  </a:lnTo>
                  <a:lnTo>
                    <a:pt x="4142" y="6311"/>
                  </a:lnTo>
                  <a:lnTo>
                    <a:pt x="4157" y="6325"/>
                  </a:lnTo>
                  <a:lnTo>
                    <a:pt x="4163" y="6331"/>
                  </a:lnTo>
                  <a:lnTo>
                    <a:pt x="4169" y="6338"/>
                  </a:lnTo>
                  <a:lnTo>
                    <a:pt x="4175" y="6345"/>
                  </a:lnTo>
                  <a:lnTo>
                    <a:pt x="4179" y="6352"/>
                  </a:lnTo>
                  <a:lnTo>
                    <a:pt x="4182" y="6361"/>
                  </a:lnTo>
                  <a:lnTo>
                    <a:pt x="4183" y="6370"/>
                  </a:lnTo>
                  <a:lnTo>
                    <a:pt x="4183" y="6370"/>
                  </a:lnTo>
                  <a:lnTo>
                    <a:pt x="4184" y="6380"/>
                  </a:lnTo>
                  <a:lnTo>
                    <a:pt x="4186" y="6391"/>
                  </a:lnTo>
                  <a:lnTo>
                    <a:pt x="4189" y="6400"/>
                  </a:lnTo>
                  <a:lnTo>
                    <a:pt x="4193" y="6411"/>
                  </a:lnTo>
                  <a:lnTo>
                    <a:pt x="4198" y="6420"/>
                  </a:lnTo>
                  <a:lnTo>
                    <a:pt x="4205" y="6429"/>
                  </a:lnTo>
                  <a:lnTo>
                    <a:pt x="4212" y="6437"/>
                  </a:lnTo>
                  <a:lnTo>
                    <a:pt x="4220" y="6445"/>
                  </a:lnTo>
                  <a:lnTo>
                    <a:pt x="4228" y="6454"/>
                  </a:lnTo>
                  <a:lnTo>
                    <a:pt x="4237" y="6461"/>
                  </a:lnTo>
                  <a:lnTo>
                    <a:pt x="4257" y="6474"/>
                  </a:lnTo>
                  <a:lnTo>
                    <a:pt x="4278" y="6486"/>
                  </a:lnTo>
                  <a:lnTo>
                    <a:pt x="4300" y="6497"/>
                  </a:lnTo>
                  <a:lnTo>
                    <a:pt x="4322" y="6506"/>
                  </a:lnTo>
                  <a:lnTo>
                    <a:pt x="4344" y="6514"/>
                  </a:lnTo>
                  <a:lnTo>
                    <a:pt x="4364" y="6519"/>
                  </a:lnTo>
                  <a:lnTo>
                    <a:pt x="4382" y="6524"/>
                  </a:lnTo>
                  <a:lnTo>
                    <a:pt x="4399" y="6526"/>
                  </a:lnTo>
                  <a:lnTo>
                    <a:pt x="4412" y="6527"/>
                  </a:lnTo>
                  <a:lnTo>
                    <a:pt x="4421" y="6527"/>
                  </a:lnTo>
                  <a:lnTo>
                    <a:pt x="4424" y="6526"/>
                  </a:lnTo>
                  <a:lnTo>
                    <a:pt x="4426" y="6525"/>
                  </a:lnTo>
                  <a:lnTo>
                    <a:pt x="4426" y="6525"/>
                  </a:lnTo>
                  <a:lnTo>
                    <a:pt x="4427" y="6523"/>
                  </a:lnTo>
                  <a:lnTo>
                    <a:pt x="4427" y="6521"/>
                  </a:lnTo>
                  <a:lnTo>
                    <a:pt x="4425" y="6515"/>
                  </a:lnTo>
                  <a:lnTo>
                    <a:pt x="4420" y="6508"/>
                  </a:lnTo>
                  <a:lnTo>
                    <a:pt x="4412" y="6498"/>
                  </a:lnTo>
                  <a:lnTo>
                    <a:pt x="4393" y="6475"/>
                  </a:lnTo>
                  <a:lnTo>
                    <a:pt x="4369" y="6448"/>
                  </a:lnTo>
                  <a:lnTo>
                    <a:pt x="4358" y="6435"/>
                  </a:lnTo>
                  <a:lnTo>
                    <a:pt x="4348" y="6421"/>
                  </a:lnTo>
                  <a:lnTo>
                    <a:pt x="4339" y="6407"/>
                  </a:lnTo>
                  <a:lnTo>
                    <a:pt x="4330" y="6393"/>
                  </a:lnTo>
                  <a:lnTo>
                    <a:pt x="4325" y="6380"/>
                  </a:lnTo>
                  <a:lnTo>
                    <a:pt x="4324" y="6374"/>
                  </a:lnTo>
                  <a:lnTo>
                    <a:pt x="4323" y="6368"/>
                  </a:lnTo>
                  <a:lnTo>
                    <a:pt x="4323" y="6362"/>
                  </a:lnTo>
                  <a:lnTo>
                    <a:pt x="4324" y="6356"/>
                  </a:lnTo>
                  <a:lnTo>
                    <a:pt x="4326" y="6351"/>
                  </a:lnTo>
                  <a:lnTo>
                    <a:pt x="4329" y="6346"/>
                  </a:lnTo>
                  <a:lnTo>
                    <a:pt x="4329" y="6346"/>
                  </a:lnTo>
                  <a:lnTo>
                    <a:pt x="4333" y="6342"/>
                  </a:lnTo>
                  <a:lnTo>
                    <a:pt x="4337" y="6339"/>
                  </a:lnTo>
                  <a:lnTo>
                    <a:pt x="4343" y="6338"/>
                  </a:lnTo>
                  <a:lnTo>
                    <a:pt x="4347" y="6337"/>
                  </a:lnTo>
                  <a:lnTo>
                    <a:pt x="4352" y="6337"/>
                  </a:lnTo>
                  <a:lnTo>
                    <a:pt x="4358" y="6338"/>
                  </a:lnTo>
                  <a:lnTo>
                    <a:pt x="4370" y="6340"/>
                  </a:lnTo>
                  <a:lnTo>
                    <a:pt x="4384" y="6343"/>
                  </a:lnTo>
                  <a:lnTo>
                    <a:pt x="4392" y="6344"/>
                  </a:lnTo>
                  <a:lnTo>
                    <a:pt x="4399" y="6344"/>
                  </a:lnTo>
                  <a:lnTo>
                    <a:pt x="4408" y="6344"/>
                  </a:lnTo>
                  <a:lnTo>
                    <a:pt x="4416" y="6343"/>
                  </a:lnTo>
                  <a:lnTo>
                    <a:pt x="4425" y="6341"/>
                  </a:lnTo>
                  <a:lnTo>
                    <a:pt x="4436" y="6337"/>
                  </a:lnTo>
                  <a:lnTo>
                    <a:pt x="4436" y="6337"/>
                  </a:lnTo>
                  <a:lnTo>
                    <a:pt x="4437" y="6335"/>
                  </a:lnTo>
                  <a:lnTo>
                    <a:pt x="4438" y="6332"/>
                  </a:lnTo>
                  <a:lnTo>
                    <a:pt x="4438" y="6325"/>
                  </a:lnTo>
                  <a:lnTo>
                    <a:pt x="4436" y="6314"/>
                  </a:lnTo>
                  <a:lnTo>
                    <a:pt x="4434" y="6299"/>
                  </a:lnTo>
                  <a:lnTo>
                    <a:pt x="4431" y="6283"/>
                  </a:lnTo>
                  <a:lnTo>
                    <a:pt x="4428" y="6264"/>
                  </a:lnTo>
                  <a:lnTo>
                    <a:pt x="4426" y="6243"/>
                  </a:lnTo>
                  <a:lnTo>
                    <a:pt x="4426" y="6219"/>
                  </a:lnTo>
                  <a:lnTo>
                    <a:pt x="4428" y="6195"/>
                  </a:lnTo>
                  <a:lnTo>
                    <a:pt x="4431" y="6182"/>
                  </a:lnTo>
                  <a:lnTo>
                    <a:pt x="4434" y="6167"/>
                  </a:lnTo>
                  <a:lnTo>
                    <a:pt x="4437" y="6154"/>
                  </a:lnTo>
                  <a:lnTo>
                    <a:pt x="4441" y="6139"/>
                  </a:lnTo>
                  <a:lnTo>
                    <a:pt x="4446" y="6124"/>
                  </a:lnTo>
                  <a:lnTo>
                    <a:pt x="4453" y="6109"/>
                  </a:lnTo>
                  <a:lnTo>
                    <a:pt x="4460" y="6094"/>
                  </a:lnTo>
                  <a:lnTo>
                    <a:pt x="4469" y="6078"/>
                  </a:lnTo>
                  <a:lnTo>
                    <a:pt x="4479" y="6062"/>
                  </a:lnTo>
                  <a:lnTo>
                    <a:pt x="4490" y="6046"/>
                  </a:lnTo>
                  <a:lnTo>
                    <a:pt x="4503" y="6029"/>
                  </a:lnTo>
                  <a:lnTo>
                    <a:pt x="4516" y="6013"/>
                  </a:lnTo>
                  <a:lnTo>
                    <a:pt x="4533" y="5996"/>
                  </a:lnTo>
                  <a:lnTo>
                    <a:pt x="4550" y="5979"/>
                  </a:lnTo>
                  <a:lnTo>
                    <a:pt x="4550" y="5979"/>
                  </a:lnTo>
                  <a:lnTo>
                    <a:pt x="4557" y="5990"/>
                  </a:lnTo>
                  <a:lnTo>
                    <a:pt x="4566" y="6002"/>
                  </a:lnTo>
                  <a:lnTo>
                    <a:pt x="4578" y="6015"/>
                  </a:lnTo>
                  <a:lnTo>
                    <a:pt x="4586" y="6022"/>
                  </a:lnTo>
                  <a:lnTo>
                    <a:pt x="4594" y="6029"/>
                  </a:lnTo>
                  <a:lnTo>
                    <a:pt x="4603" y="6035"/>
                  </a:lnTo>
                  <a:lnTo>
                    <a:pt x="4614" y="6043"/>
                  </a:lnTo>
                  <a:lnTo>
                    <a:pt x="4624" y="6048"/>
                  </a:lnTo>
                  <a:lnTo>
                    <a:pt x="4636" y="6052"/>
                  </a:lnTo>
                  <a:lnTo>
                    <a:pt x="4648" y="6056"/>
                  </a:lnTo>
                  <a:lnTo>
                    <a:pt x="4662" y="6058"/>
                  </a:lnTo>
                  <a:lnTo>
                    <a:pt x="4662" y="6058"/>
                  </a:lnTo>
                  <a:lnTo>
                    <a:pt x="4668" y="6059"/>
                  </a:lnTo>
                  <a:lnTo>
                    <a:pt x="4673" y="6061"/>
                  </a:lnTo>
                  <a:lnTo>
                    <a:pt x="4677" y="6064"/>
                  </a:lnTo>
                  <a:lnTo>
                    <a:pt x="4681" y="6067"/>
                  </a:lnTo>
                  <a:lnTo>
                    <a:pt x="4685" y="6071"/>
                  </a:lnTo>
                  <a:lnTo>
                    <a:pt x="4688" y="6075"/>
                  </a:lnTo>
                  <a:lnTo>
                    <a:pt x="4692" y="6087"/>
                  </a:lnTo>
                  <a:lnTo>
                    <a:pt x="4696" y="6099"/>
                  </a:lnTo>
                  <a:lnTo>
                    <a:pt x="4698" y="6112"/>
                  </a:lnTo>
                  <a:lnTo>
                    <a:pt x="4698" y="6125"/>
                  </a:lnTo>
                  <a:lnTo>
                    <a:pt x="4698" y="6140"/>
                  </a:lnTo>
                  <a:lnTo>
                    <a:pt x="4696" y="6168"/>
                  </a:lnTo>
                  <a:lnTo>
                    <a:pt x="4694" y="6193"/>
                  </a:lnTo>
                  <a:lnTo>
                    <a:pt x="4692" y="6210"/>
                  </a:lnTo>
                  <a:lnTo>
                    <a:pt x="4692" y="6215"/>
                  </a:lnTo>
                  <a:lnTo>
                    <a:pt x="4693" y="6216"/>
                  </a:lnTo>
                  <a:lnTo>
                    <a:pt x="4694" y="6216"/>
                  </a:lnTo>
                  <a:lnTo>
                    <a:pt x="4694" y="6216"/>
                  </a:lnTo>
                  <a:lnTo>
                    <a:pt x="4697" y="6215"/>
                  </a:lnTo>
                  <a:lnTo>
                    <a:pt x="4702" y="6212"/>
                  </a:lnTo>
                  <a:lnTo>
                    <a:pt x="4708" y="6207"/>
                  </a:lnTo>
                  <a:lnTo>
                    <a:pt x="4714" y="6200"/>
                  </a:lnTo>
                  <a:lnTo>
                    <a:pt x="4721" y="6191"/>
                  </a:lnTo>
                  <a:lnTo>
                    <a:pt x="4729" y="6181"/>
                  </a:lnTo>
                  <a:lnTo>
                    <a:pt x="4736" y="6167"/>
                  </a:lnTo>
                  <a:lnTo>
                    <a:pt x="4743" y="6154"/>
                  </a:lnTo>
                  <a:lnTo>
                    <a:pt x="4751" y="6139"/>
                  </a:lnTo>
                  <a:lnTo>
                    <a:pt x="4758" y="6121"/>
                  </a:lnTo>
                  <a:lnTo>
                    <a:pt x="4763" y="6104"/>
                  </a:lnTo>
                  <a:lnTo>
                    <a:pt x="4768" y="6084"/>
                  </a:lnTo>
                  <a:lnTo>
                    <a:pt x="4771" y="6064"/>
                  </a:lnTo>
                  <a:lnTo>
                    <a:pt x="4773" y="6044"/>
                  </a:lnTo>
                  <a:lnTo>
                    <a:pt x="4772" y="6022"/>
                  </a:lnTo>
                  <a:lnTo>
                    <a:pt x="4770" y="6000"/>
                  </a:lnTo>
                  <a:lnTo>
                    <a:pt x="4770" y="6000"/>
                  </a:lnTo>
                  <a:lnTo>
                    <a:pt x="4778" y="5992"/>
                  </a:lnTo>
                  <a:lnTo>
                    <a:pt x="4798" y="5975"/>
                  </a:lnTo>
                  <a:lnTo>
                    <a:pt x="4809" y="5964"/>
                  </a:lnTo>
                  <a:lnTo>
                    <a:pt x="4819" y="5952"/>
                  </a:lnTo>
                  <a:lnTo>
                    <a:pt x="4827" y="5938"/>
                  </a:lnTo>
                  <a:lnTo>
                    <a:pt x="4830" y="5932"/>
                  </a:lnTo>
                  <a:lnTo>
                    <a:pt x="4832" y="5926"/>
                  </a:lnTo>
                  <a:lnTo>
                    <a:pt x="4832" y="5926"/>
                  </a:lnTo>
                  <a:lnTo>
                    <a:pt x="4834" y="5917"/>
                  </a:lnTo>
                  <a:lnTo>
                    <a:pt x="4835" y="5908"/>
                  </a:lnTo>
                  <a:lnTo>
                    <a:pt x="4836" y="5899"/>
                  </a:lnTo>
                  <a:lnTo>
                    <a:pt x="4835" y="5892"/>
                  </a:lnTo>
                  <a:lnTo>
                    <a:pt x="4834" y="5886"/>
                  </a:lnTo>
                  <a:lnTo>
                    <a:pt x="4832" y="5880"/>
                  </a:lnTo>
                  <a:lnTo>
                    <a:pt x="4830" y="5875"/>
                  </a:lnTo>
                  <a:lnTo>
                    <a:pt x="4827" y="5870"/>
                  </a:lnTo>
                  <a:lnTo>
                    <a:pt x="4819" y="5861"/>
                  </a:lnTo>
                  <a:lnTo>
                    <a:pt x="4810" y="5851"/>
                  </a:lnTo>
                  <a:lnTo>
                    <a:pt x="4800" y="5842"/>
                  </a:lnTo>
                  <a:lnTo>
                    <a:pt x="4789" y="5831"/>
                  </a:lnTo>
                  <a:lnTo>
                    <a:pt x="4778" y="5818"/>
                  </a:lnTo>
                  <a:lnTo>
                    <a:pt x="4772" y="5810"/>
                  </a:lnTo>
                  <a:lnTo>
                    <a:pt x="4767" y="5801"/>
                  </a:lnTo>
                  <a:lnTo>
                    <a:pt x="4762" y="5792"/>
                  </a:lnTo>
                  <a:lnTo>
                    <a:pt x="4757" y="5782"/>
                  </a:lnTo>
                  <a:lnTo>
                    <a:pt x="4753" y="5770"/>
                  </a:lnTo>
                  <a:lnTo>
                    <a:pt x="4749" y="5757"/>
                  </a:lnTo>
                  <a:lnTo>
                    <a:pt x="4744" y="5743"/>
                  </a:lnTo>
                  <a:lnTo>
                    <a:pt x="4741" y="5727"/>
                  </a:lnTo>
                  <a:lnTo>
                    <a:pt x="4738" y="5710"/>
                  </a:lnTo>
                  <a:lnTo>
                    <a:pt x="4736" y="5691"/>
                  </a:lnTo>
                  <a:lnTo>
                    <a:pt x="4735" y="5670"/>
                  </a:lnTo>
                  <a:lnTo>
                    <a:pt x="4734" y="5648"/>
                  </a:lnTo>
                  <a:lnTo>
                    <a:pt x="4734" y="5623"/>
                  </a:lnTo>
                  <a:lnTo>
                    <a:pt x="4735" y="5597"/>
                  </a:lnTo>
                  <a:lnTo>
                    <a:pt x="4735" y="5597"/>
                  </a:lnTo>
                  <a:lnTo>
                    <a:pt x="4735" y="5579"/>
                  </a:lnTo>
                  <a:lnTo>
                    <a:pt x="4734" y="5573"/>
                  </a:lnTo>
                  <a:lnTo>
                    <a:pt x="4733" y="5568"/>
                  </a:lnTo>
                  <a:lnTo>
                    <a:pt x="4731" y="5563"/>
                  </a:lnTo>
                  <a:lnTo>
                    <a:pt x="4729" y="5559"/>
                  </a:lnTo>
                  <a:lnTo>
                    <a:pt x="4727" y="5556"/>
                  </a:lnTo>
                  <a:lnTo>
                    <a:pt x="4724" y="5553"/>
                  </a:lnTo>
                  <a:lnTo>
                    <a:pt x="4716" y="5547"/>
                  </a:lnTo>
                  <a:lnTo>
                    <a:pt x="4706" y="5540"/>
                  </a:lnTo>
                  <a:lnTo>
                    <a:pt x="4693" y="5530"/>
                  </a:lnTo>
                  <a:lnTo>
                    <a:pt x="4679" y="5518"/>
                  </a:lnTo>
                  <a:lnTo>
                    <a:pt x="4679" y="5518"/>
                  </a:lnTo>
                  <a:lnTo>
                    <a:pt x="4671" y="5508"/>
                  </a:lnTo>
                  <a:lnTo>
                    <a:pt x="4664" y="5498"/>
                  </a:lnTo>
                  <a:lnTo>
                    <a:pt x="4659" y="5487"/>
                  </a:lnTo>
                  <a:lnTo>
                    <a:pt x="4655" y="5477"/>
                  </a:lnTo>
                  <a:lnTo>
                    <a:pt x="4654" y="5469"/>
                  </a:lnTo>
                  <a:lnTo>
                    <a:pt x="4654" y="5466"/>
                  </a:lnTo>
                  <a:lnTo>
                    <a:pt x="4654" y="5464"/>
                  </a:lnTo>
                  <a:lnTo>
                    <a:pt x="4657" y="5462"/>
                  </a:lnTo>
                  <a:lnTo>
                    <a:pt x="4659" y="5461"/>
                  </a:lnTo>
                  <a:lnTo>
                    <a:pt x="4661" y="5461"/>
                  </a:lnTo>
                  <a:lnTo>
                    <a:pt x="4665" y="5462"/>
                  </a:lnTo>
                  <a:lnTo>
                    <a:pt x="4665" y="5462"/>
                  </a:lnTo>
                  <a:lnTo>
                    <a:pt x="4679" y="5468"/>
                  </a:lnTo>
                  <a:lnTo>
                    <a:pt x="4693" y="5472"/>
                  </a:lnTo>
                  <a:lnTo>
                    <a:pt x="4708" y="5475"/>
                  </a:lnTo>
                  <a:lnTo>
                    <a:pt x="4723" y="5476"/>
                  </a:lnTo>
                  <a:lnTo>
                    <a:pt x="4737" y="5477"/>
                  </a:lnTo>
                  <a:lnTo>
                    <a:pt x="4752" y="5478"/>
                  </a:lnTo>
                  <a:lnTo>
                    <a:pt x="4765" y="5477"/>
                  </a:lnTo>
                  <a:lnTo>
                    <a:pt x="4778" y="5476"/>
                  </a:lnTo>
                  <a:lnTo>
                    <a:pt x="4802" y="5473"/>
                  </a:lnTo>
                  <a:lnTo>
                    <a:pt x="4819" y="5469"/>
                  </a:lnTo>
                  <a:lnTo>
                    <a:pt x="4835" y="5465"/>
                  </a:lnTo>
                  <a:lnTo>
                    <a:pt x="4835" y="5465"/>
                  </a:lnTo>
                  <a:lnTo>
                    <a:pt x="4844" y="5369"/>
                  </a:lnTo>
                  <a:lnTo>
                    <a:pt x="4849" y="5294"/>
                  </a:lnTo>
                  <a:lnTo>
                    <a:pt x="4851" y="5239"/>
                  </a:lnTo>
                  <a:lnTo>
                    <a:pt x="4851" y="5201"/>
                  </a:lnTo>
                  <a:lnTo>
                    <a:pt x="4849" y="5176"/>
                  </a:lnTo>
                  <a:lnTo>
                    <a:pt x="4847" y="5161"/>
                  </a:lnTo>
                  <a:lnTo>
                    <a:pt x="4845" y="5155"/>
                  </a:lnTo>
                  <a:lnTo>
                    <a:pt x="4844" y="5153"/>
                  </a:lnTo>
                  <a:lnTo>
                    <a:pt x="4844" y="5153"/>
                  </a:lnTo>
                  <a:lnTo>
                    <a:pt x="4825" y="5154"/>
                  </a:lnTo>
                  <a:lnTo>
                    <a:pt x="4808" y="5153"/>
                  </a:lnTo>
                  <a:lnTo>
                    <a:pt x="4791" y="5152"/>
                  </a:lnTo>
                  <a:lnTo>
                    <a:pt x="4776" y="5151"/>
                  </a:lnTo>
                  <a:lnTo>
                    <a:pt x="4763" y="5149"/>
                  </a:lnTo>
                  <a:lnTo>
                    <a:pt x="4750" y="5146"/>
                  </a:lnTo>
                  <a:lnTo>
                    <a:pt x="4737" y="5143"/>
                  </a:lnTo>
                  <a:lnTo>
                    <a:pt x="4726" y="5139"/>
                  </a:lnTo>
                  <a:lnTo>
                    <a:pt x="4716" y="5135"/>
                  </a:lnTo>
                  <a:lnTo>
                    <a:pt x="4707" y="5131"/>
                  </a:lnTo>
                  <a:lnTo>
                    <a:pt x="4698" y="5125"/>
                  </a:lnTo>
                  <a:lnTo>
                    <a:pt x="4690" y="5120"/>
                  </a:lnTo>
                  <a:lnTo>
                    <a:pt x="4683" y="5114"/>
                  </a:lnTo>
                  <a:lnTo>
                    <a:pt x="4676" y="5109"/>
                  </a:lnTo>
                  <a:lnTo>
                    <a:pt x="4665" y="5096"/>
                  </a:lnTo>
                  <a:lnTo>
                    <a:pt x="4665" y="5096"/>
                  </a:lnTo>
                  <a:lnTo>
                    <a:pt x="4677" y="5099"/>
                  </a:lnTo>
                  <a:lnTo>
                    <a:pt x="4690" y="5101"/>
                  </a:lnTo>
                  <a:lnTo>
                    <a:pt x="4717" y="5103"/>
                  </a:lnTo>
                  <a:lnTo>
                    <a:pt x="4742" y="5103"/>
                  </a:lnTo>
                  <a:lnTo>
                    <a:pt x="4768" y="5101"/>
                  </a:lnTo>
                  <a:lnTo>
                    <a:pt x="4790" y="5097"/>
                  </a:lnTo>
                  <a:lnTo>
                    <a:pt x="4812" y="5091"/>
                  </a:lnTo>
                  <a:lnTo>
                    <a:pt x="4821" y="5088"/>
                  </a:lnTo>
                  <a:lnTo>
                    <a:pt x="4829" y="5084"/>
                  </a:lnTo>
                  <a:lnTo>
                    <a:pt x="4838" y="5078"/>
                  </a:lnTo>
                  <a:lnTo>
                    <a:pt x="4844" y="5074"/>
                  </a:lnTo>
                  <a:lnTo>
                    <a:pt x="4844" y="5074"/>
                  </a:lnTo>
                  <a:lnTo>
                    <a:pt x="4843" y="5026"/>
                  </a:lnTo>
                  <a:lnTo>
                    <a:pt x="4841" y="4978"/>
                  </a:lnTo>
                  <a:lnTo>
                    <a:pt x="4838" y="4923"/>
                  </a:lnTo>
                  <a:lnTo>
                    <a:pt x="4833" y="4868"/>
                  </a:lnTo>
                  <a:lnTo>
                    <a:pt x="4831" y="4843"/>
                  </a:lnTo>
                  <a:lnTo>
                    <a:pt x="4828" y="4821"/>
                  </a:lnTo>
                  <a:lnTo>
                    <a:pt x="4825" y="4802"/>
                  </a:lnTo>
                  <a:lnTo>
                    <a:pt x="4822" y="4788"/>
                  </a:lnTo>
                  <a:lnTo>
                    <a:pt x="4820" y="4783"/>
                  </a:lnTo>
                  <a:lnTo>
                    <a:pt x="4818" y="4780"/>
                  </a:lnTo>
                  <a:lnTo>
                    <a:pt x="4816" y="4778"/>
                  </a:lnTo>
                  <a:lnTo>
                    <a:pt x="4814" y="4778"/>
                  </a:lnTo>
                  <a:lnTo>
                    <a:pt x="4814" y="4778"/>
                  </a:lnTo>
                  <a:lnTo>
                    <a:pt x="4786" y="4785"/>
                  </a:lnTo>
                  <a:lnTo>
                    <a:pt x="4760" y="4790"/>
                  </a:lnTo>
                  <a:lnTo>
                    <a:pt x="4746" y="4791"/>
                  </a:lnTo>
                  <a:lnTo>
                    <a:pt x="4734" y="4792"/>
                  </a:lnTo>
                  <a:lnTo>
                    <a:pt x="4722" y="4792"/>
                  </a:lnTo>
                  <a:lnTo>
                    <a:pt x="4711" y="4791"/>
                  </a:lnTo>
                  <a:lnTo>
                    <a:pt x="4698" y="4789"/>
                  </a:lnTo>
                  <a:lnTo>
                    <a:pt x="4687" y="4787"/>
                  </a:lnTo>
                  <a:lnTo>
                    <a:pt x="4675" y="4784"/>
                  </a:lnTo>
                  <a:lnTo>
                    <a:pt x="4664" y="4780"/>
                  </a:lnTo>
                  <a:lnTo>
                    <a:pt x="4652" y="4775"/>
                  </a:lnTo>
                  <a:lnTo>
                    <a:pt x="4640" y="4770"/>
                  </a:lnTo>
                  <a:lnTo>
                    <a:pt x="4629" y="4762"/>
                  </a:lnTo>
                  <a:lnTo>
                    <a:pt x="4618" y="4755"/>
                  </a:lnTo>
                  <a:lnTo>
                    <a:pt x="4618" y="4755"/>
                  </a:lnTo>
                  <a:lnTo>
                    <a:pt x="4613" y="4752"/>
                  </a:lnTo>
                  <a:lnTo>
                    <a:pt x="4608" y="4748"/>
                  </a:lnTo>
                  <a:lnTo>
                    <a:pt x="4602" y="4740"/>
                  </a:lnTo>
                  <a:lnTo>
                    <a:pt x="4597" y="4731"/>
                  </a:lnTo>
                  <a:lnTo>
                    <a:pt x="4594" y="4721"/>
                  </a:lnTo>
                  <a:lnTo>
                    <a:pt x="4592" y="4709"/>
                  </a:lnTo>
                  <a:lnTo>
                    <a:pt x="4591" y="4699"/>
                  </a:lnTo>
                  <a:lnTo>
                    <a:pt x="4590" y="4677"/>
                  </a:lnTo>
                  <a:lnTo>
                    <a:pt x="4589" y="4655"/>
                  </a:lnTo>
                  <a:lnTo>
                    <a:pt x="4587" y="4646"/>
                  </a:lnTo>
                  <a:lnTo>
                    <a:pt x="4585" y="4638"/>
                  </a:lnTo>
                  <a:lnTo>
                    <a:pt x="4581" y="4631"/>
                  </a:lnTo>
                  <a:lnTo>
                    <a:pt x="4575" y="4624"/>
                  </a:lnTo>
                  <a:lnTo>
                    <a:pt x="4571" y="4621"/>
                  </a:lnTo>
                  <a:lnTo>
                    <a:pt x="4567" y="4619"/>
                  </a:lnTo>
                  <a:lnTo>
                    <a:pt x="4561" y="4618"/>
                  </a:lnTo>
                  <a:lnTo>
                    <a:pt x="4556" y="4617"/>
                  </a:lnTo>
                  <a:lnTo>
                    <a:pt x="4556" y="4617"/>
                  </a:lnTo>
                  <a:lnTo>
                    <a:pt x="4534" y="4610"/>
                  </a:lnTo>
                  <a:lnTo>
                    <a:pt x="4511" y="4603"/>
                  </a:lnTo>
                  <a:lnTo>
                    <a:pt x="4489" y="4595"/>
                  </a:lnTo>
                  <a:lnTo>
                    <a:pt x="4468" y="4585"/>
                  </a:lnTo>
                  <a:lnTo>
                    <a:pt x="4448" y="4575"/>
                  </a:lnTo>
                  <a:lnTo>
                    <a:pt x="4428" y="4564"/>
                  </a:lnTo>
                  <a:lnTo>
                    <a:pt x="4410" y="4554"/>
                  </a:lnTo>
                  <a:lnTo>
                    <a:pt x="4394" y="4543"/>
                  </a:lnTo>
                  <a:lnTo>
                    <a:pt x="4377" y="4531"/>
                  </a:lnTo>
                  <a:lnTo>
                    <a:pt x="4363" y="4521"/>
                  </a:lnTo>
                  <a:lnTo>
                    <a:pt x="4337" y="4501"/>
                  </a:lnTo>
                  <a:lnTo>
                    <a:pt x="4318" y="4482"/>
                  </a:lnTo>
                  <a:lnTo>
                    <a:pt x="4306" y="4467"/>
                  </a:lnTo>
                  <a:lnTo>
                    <a:pt x="4306" y="4467"/>
                  </a:lnTo>
                  <a:lnTo>
                    <a:pt x="4297" y="4455"/>
                  </a:lnTo>
                  <a:lnTo>
                    <a:pt x="4288" y="4442"/>
                  </a:lnTo>
                  <a:lnTo>
                    <a:pt x="4282" y="4431"/>
                  </a:lnTo>
                  <a:lnTo>
                    <a:pt x="4277" y="4420"/>
                  </a:lnTo>
                  <a:lnTo>
                    <a:pt x="4273" y="4410"/>
                  </a:lnTo>
                  <a:lnTo>
                    <a:pt x="4270" y="4401"/>
                  </a:lnTo>
                  <a:lnTo>
                    <a:pt x="4266" y="4384"/>
                  </a:lnTo>
                  <a:lnTo>
                    <a:pt x="4265" y="4371"/>
                  </a:lnTo>
                  <a:lnTo>
                    <a:pt x="4265" y="4361"/>
                  </a:lnTo>
                  <a:lnTo>
                    <a:pt x="4266" y="4352"/>
                  </a:lnTo>
                  <a:lnTo>
                    <a:pt x="4266" y="4352"/>
                  </a:lnTo>
                  <a:lnTo>
                    <a:pt x="4284" y="4362"/>
                  </a:lnTo>
                  <a:lnTo>
                    <a:pt x="4302" y="4368"/>
                  </a:lnTo>
                  <a:lnTo>
                    <a:pt x="4321" y="4373"/>
                  </a:lnTo>
                  <a:lnTo>
                    <a:pt x="4340" y="4376"/>
                  </a:lnTo>
                  <a:lnTo>
                    <a:pt x="4358" y="4378"/>
                  </a:lnTo>
                  <a:lnTo>
                    <a:pt x="4377" y="4377"/>
                  </a:lnTo>
                  <a:lnTo>
                    <a:pt x="4396" y="4374"/>
                  </a:lnTo>
                  <a:lnTo>
                    <a:pt x="4414" y="4370"/>
                  </a:lnTo>
                  <a:lnTo>
                    <a:pt x="4434" y="4130"/>
                  </a:lnTo>
                  <a:lnTo>
                    <a:pt x="4434" y="4130"/>
                  </a:lnTo>
                  <a:lnTo>
                    <a:pt x="4425" y="4129"/>
                  </a:lnTo>
                  <a:lnTo>
                    <a:pt x="4405" y="4126"/>
                  </a:lnTo>
                  <a:lnTo>
                    <a:pt x="4392" y="4123"/>
                  </a:lnTo>
                  <a:lnTo>
                    <a:pt x="4377" y="4119"/>
                  </a:lnTo>
                  <a:lnTo>
                    <a:pt x="4362" y="4115"/>
                  </a:lnTo>
                  <a:lnTo>
                    <a:pt x="4348" y="4109"/>
                  </a:lnTo>
                  <a:lnTo>
                    <a:pt x="4348" y="4109"/>
                  </a:lnTo>
                  <a:lnTo>
                    <a:pt x="4339" y="4105"/>
                  </a:lnTo>
                  <a:lnTo>
                    <a:pt x="4331" y="4100"/>
                  </a:lnTo>
                  <a:lnTo>
                    <a:pt x="4323" y="4094"/>
                  </a:lnTo>
                  <a:lnTo>
                    <a:pt x="4316" y="4088"/>
                  </a:lnTo>
                  <a:lnTo>
                    <a:pt x="4302" y="4074"/>
                  </a:lnTo>
                  <a:lnTo>
                    <a:pt x="4289" y="4061"/>
                  </a:lnTo>
                  <a:lnTo>
                    <a:pt x="4280" y="4048"/>
                  </a:lnTo>
                  <a:lnTo>
                    <a:pt x="4273" y="4038"/>
                  </a:lnTo>
                  <a:lnTo>
                    <a:pt x="4267" y="4028"/>
                  </a:lnTo>
                  <a:lnTo>
                    <a:pt x="4267" y="4028"/>
                  </a:lnTo>
                  <a:lnTo>
                    <a:pt x="4274" y="4031"/>
                  </a:lnTo>
                  <a:lnTo>
                    <a:pt x="4293" y="4039"/>
                  </a:lnTo>
                  <a:lnTo>
                    <a:pt x="4321" y="4047"/>
                  </a:lnTo>
                  <a:lnTo>
                    <a:pt x="4339" y="4051"/>
                  </a:lnTo>
                  <a:lnTo>
                    <a:pt x="4356" y="4054"/>
                  </a:lnTo>
                  <a:lnTo>
                    <a:pt x="4356" y="4054"/>
                  </a:lnTo>
                  <a:lnTo>
                    <a:pt x="4375" y="4056"/>
                  </a:lnTo>
                  <a:lnTo>
                    <a:pt x="4392" y="4057"/>
                  </a:lnTo>
                  <a:lnTo>
                    <a:pt x="4407" y="4055"/>
                  </a:lnTo>
                  <a:lnTo>
                    <a:pt x="4419" y="4053"/>
                  </a:lnTo>
                  <a:lnTo>
                    <a:pt x="4430" y="4051"/>
                  </a:lnTo>
                  <a:lnTo>
                    <a:pt x="4438" y="4049"/>
                  </a:lnTo>
                  <a:lnTo>
                    <a:pt x="4444" y="4046"/>
                  </a:lnTo>
                  <a:lnTo>
                    <a:pt x="4477" y="3775"/>
                  </a:lnTo>
                  <a:lnTo>
                    <a:pt x="4477" y="3775"/>
                  </a:lnTo>
                  <a:lnTo>
                    <a:pt x="4451" y="3776"/>
                  </a:lnTo>
                  <a:lnTo>
                    <a:pt x="4427" y="3775"/>
                  </a:lnTo>
                  <a:lnTo>
                    <a:pt x="4408" y="3773"/>
                  </a:lnTo>
                  <a:lnTo>
                    <a:pt x="4392" y="3768"/>
                  </a:lnTo>
                  <a:lnTo>
                    <a:pt x="4377" y="3762"/>
                  </a:lnTo>
                  <a:lnTo>
                    <a:pt x="4365" y="3755"/>
                  </a:lnTo>
                  <a:lnTo>
                    <a:pt x="4356" y="3747"/>
                  </a:lnTo>
                  <a:lnTo>
                    <a:pt x="4348" y="3739"/>
                  </a:lnTo>
                  <a:lnTo>
                    <a:pt x="4343" y="3731"/>
                  </a:lnTo>
                  <a:lnTo>
                    <a:pt x="4337" y="3722"/>
                  </a:lnTo>
                  <a:lnTo>
                    <a:pt x="4335" y="3713"/>
                  </a:lnTo>
                  <a:lnTo>
                    <a:pt x="4333" y="3705"/>
                  </a:lnTo>
                  <a:lnTo>
                    <a:pt x="4332" y="3697"/>
                  </a:lnTo>
                  <a:lnTo>
                    <a:pt x="4331" y="3691"/>
                  </a:lnTo>
                  <a:lnTo>
                    <a:pt x="4332" y="3682"/>
                  </a:lnTo>
                  <a:lnTo>
                    <a:pt x="4332" y="3682"/>
                  </a:lnTo>
                  <a:lnTo>
                    <a:pt x="4357" y="3677"/>
                  </a:lnTo>
                  <a:lnTo>
                    <a:pt x="4381" y="3671"/>
                  </a:lnTo>
                  <a:lnTo>
                    <a:pt x="4405" y="3663"/>
                  </a:lnTo>
                  <a:lnTo>
                    <a:pt x="4428" y="3656"/>
                  </a:lnTo>
                  <a:lnTo>
                    <a:pt x="4451" y="3647"/>
                  </a:lnTo>
                  <a:lnTo>
                    <a:pt x="4473" y="3637"/>
                  </a:lnTo>
                  <a:lnTo>
                    <a:pt x="4495" y="3626"/>
                  </a:lnTo>
                  <a:lnTo>
                    <a:pt x="4515" y="3613"/>
                  </a:lnTo>
                  <a:lnTo>
                    <a:pt x="4536" y="3601"/>
                  </a:lnTo>
                  <a:lnTo>
                    <a:pt x="4555" y="3588"/>
                  </a:lnTo>
                  <a:lnTo>
                    <a:pt x="4574" y="3573"/>
                  </a:lnTo>
                  <a:lnTo>
                    <a:pt x="4592" y="3558"/>
                  </a:lnTo>
                  <a:lnTo>
                    <a:pt x="4609" y="3543"/>
                  </a:lnTo>
                  <a:lnTo>
                    <a:pt x="4627" y="3526"/>
                  </a:lnTo>
                  <a:lnTo>
                    <a:pt x="4642" y="3510"/>
                  </a:lnTo>
                  <a:lnTo>
                    <a:pt x="4659" y="3493"/>
                  </a:lnTo>
                  <a:lnTo>
                    <a:pt x="4673" y="3474"/>
                  </a:lnTo>
                  <a:lnTo>
                    <a:pt x="4688" y="3456"/>
                  </a:lnTo>
                  <a:lnTo>
                    <a:pt x="4702" y="3437"/>
                  </a:lnTo>
                  <a:lnTo>
                    <a:pt x="4715" y="3418"/>
                  </a:lnTo>
                  <a:lnTo>
                    <a:pt x="4727" y="3399"/>
                  </a:lnTo>
                  <a:lnTo>
                    <a:pt x="4738" y="3379"/>
                  </a:lnTo>
                  <a:lnTo>
                    <a:pt x="4750" y="3360"/>
                  </a:lnTo>
                  <a:lnTo>
                    <a:pt x="4760" y="3339"/>
                  </a:lnTo>
                  <a:lnTo>
                    <a:pt x="4770" y="3319"/>
                  </a:lnTo>
                  <a:lnTo>
                    <a:pt x="4779" y="3298"/>
                  </a:lnTo>
                  <a:lnTo>
                    <a:pt x="4787" y="3278"/>
                  </a:lnTo>
                  <a:lnTo>
                    <a:pt x="4796" y="3257"/>
                  </a:lnTo>
                  <a:lnTo>
                    <a:pt x="4803" y="3237"/>
                  </a:lnTo>
                  <a:lnTo>
                    <a:pt x="4809" y="3217"/>
                  </a:lnTo>
                  <a:lnTo>
                    <a:pt x="4815" y="3196"/>
                  </a:lnTo>
                  <a:lnTo>
                    <a:pt x="4820" y="3177"/>
                  </a:lnTo>
                  <a:lnTo>
                    <a:pt x="4820" y="3177"/>
                  </a:lnTo>
                  <a:lnTo>
                    <a:pt x="4831" y="3183"/>
                  </a:lnTo>
                  <a:lnTo>
                    <a:pt x="4847" y="3189"/>
                  </a:lnTo>
                  <a:lnTo>
                    <a:pt x="4864" y="3195"/>
                  </a:lnTo>
                  <a:lnTo>
                    <a:pt x="4882" y="3200"/>
                  </a:lnTo>
                  <a:lnTo>
                    <a:pt x="4903" y="3203"/>
                  </a:lnTo>
                  <a:lnTo>
                    <a:pt x="4913" y="3204"/>
                  </a:lnTo>
                  <a:lnTo>
                    <a:pt x="4923" y="3205"/>
                  </a:lnTo>
                  <a:lnTo>
                    <a:pt x="4935" y="3204"/>
                  </a:lnTo>
                  <a:lnTo>
                    <a:pt x="4945" y="3203"/>
                  </a:lnTo>
                  <a:lnTo>
                    <a:pt x="4955" y="3201"/>
                  </a:lnTo>
                  <a:lnTo>
                    <a:pt x="4965" y="3198"/>
                  </a:lnTo>
                  <a:lnTo>
                    <a:pt x="4965" y="3198"/>
                  </a:lnTo>
                  <a:lnTo>
                    <a:pt x="4967" y="3170"/>
                  </a:lnTo>
                  <a:lnTo>
                    <a:pt x="4970" y="3103"/>
                  </a:lnTo>
                  <a:lnTo>
                    <a:pt x="4972" y="3067"/>
                  </a:lnTo>
                  <a:lnTo>
                    <a:pt x="4973" y="3033"/>
                  </a:lnTo>
                  <a:lnTo>
                    <a:pt x="4972" y="3005"/>
                  </a:lnTo>
                  <a:lnTo>
                    <a:pt x="4972" y="2995"/>
                  </a:lnTo>
                  <a:lnTo>
                    <a:pt x="4970" y="2989"/>
                  </a:lnTo>
                  <a:lnTo>
                    <a:pt x="4970" y="2989"/>
                  </a:lnTo>
                  <a:lnTo>
                    <a:pt x="4955" y="2987"/>
                  </a:lnTo>
                  <a:lnTo>
                    <a:pt x="4938" y="2984"/>
                  </a:lnTo>
                  <a:lnTo>
                    <a:pt x="4919" y="2979"/>
                  </a:lnTo>
                  <a:lnTo>
                    <a:pt x="4911" y="2976"/>
                  </a:lnTo>
                  <a:lnTo>
                    <a:pt x="4902" y="2973"/>
                  </a:lnTo>
                  <a:lnTo>
                    <a:pt x="4893" y="2968"/>
                  </a:lnTo>
                  <a:lnTo>
                    <a:pt x="4885" y="2964"/>
                  </a:lnTo>
                  <a:lnTo>
                    <a:pt x="4876" y="2958"/>
                  </a:lnTo>
                  <a:lnTo>
                    <a:pt x="4868" y="2951"/>
                  </a:lnTo>
                  <a:lnTo>
                    <a:pt x="4861" y="2944"/>
                  </a:lnTo>
                  <a:lnTo>
                    <a:pt x="4854" y="2935"/>
                  </a:lnTo>
                  <a:lnTo>
                    <a:pt x="4848" y="2926"/>
                  </a:lnTo>
                  <a:lnTo>
                    <a:pt x="4842" y="29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7" name="Freeform 30"/>
            <p:cNvSpPr>
              <a:spLocks/>
            </p:cNvSpPr>
            <p:nvPr userDrawn="1"/>
          </p:nvSpPr>
          <p:spPr bwMode="auto">
            <a:xfrm>
              <a:off x="5923209" y="1166981"/>
              <a:ext cx="371474" cy="98425"/>
            </a:xfrm>
            <a:custGeom>
              <a:avLst/>
              <a:gdLst>
                <a:gd name="T0" fmla="*/ 87 w 2807"/>
                <a:gd name="T1" fmla="*/ 343 h 743"/>
                <a:gd name="T2" fmla="*/ 203 w 2807"/>
                <a:gd name="T3" fmla="*/ 417 h 743"/>
                <a:gd name="T4" fmla="*/ 319 w 2807"/>
                <a:gd name="T5" fmla="*/ 479 h 743"/>
                <a:gd name="T6" fmla="*/ 430 w 2807"/>
                <a:gd name="T7" fmla="*/ 529 h 743"/>
                <a:gd name="T8" fmla="*/ 603 w 2807"/>
                <a:gd name="T9" fmla="*/ 595 h 743"/>
                <a:gd name="T10" fmla="*/ 724 w 2807"/>
                <a:gd name="T11" fmla="*/ 633 h 743"/>
                <a:gd name="T12" fmla="*/ 857 w 2807"/>
                <a:gd name="T13" fmla="*/ 666 h 743"/>
                <a:gd name="T14" fmla="*/ 1001 w 2807"/>
                <a:gd name="T15" fmla="*/ 696 h 743"/>
                <a:gd name="T16" fmla="*/ 1157 w 2807"/>
                <a:gd name="T17" fmla="*/ 719 h 743"/>
                <a:gd name="T18" fmla="*/ 1324 w 2807"/>
                <a:gd name="T19" fmla="*/ 736 h 743"/>
                <a:gd name="T20" fmla="*/ 1502 w 2807"/>
                <a:gd name="T21" fmla="*/ 743 h 743"/>
                <a:gd name="T22" fmla="*/ 1689 w 2807"/>
                <a:gd name="T23" fmla="*/ 738 h 743"/>
                <a:gd name="T24" fmla="*/ 1819 w 2807"/>
                <a:gd name="T25" fmla="*/ 729 h 743"/>
                <a:gd name="T26" fmla="*/ 1999 w 2807"/>
                <a:gd name="T27" fmla="*/ 706 h 743"/>
                <a:gd name="T28" fmla="*/ 2159 w 2807"/>
                <a:gd name="T29" fmla="*/ 678 h 743"/>
                <a:gd name="T30" fmla="*/ 2302 w 2807"/>
                <a:gd name="T31" fmla="*/ 643 h 743"/>
                <a:gd name="T32" fmla="*/ 2426 w 2807"/>
                <a:gd name="T33" fmla="*/ 605 h 743"/>
                <a:gd name="T34" fmla="*/ 2533 w 2807"/>
                <a:gd name="T35" fmla="*/ 566 h 743"/>
                <a:gd name="T36" fmla="*/ 2672 w 2807"/>
                <a:gd name="T37" fmla="*/ 505 h 743"/>
                <a:gd name="T38" fmla="*/ 2773 w 2807"/>
                <a:gd name="T39" fmla="*/ 449 h 743"/>
                <a:gd name="T40" fmla="*/ 2807 w 2807"/>
                <a:gd name="T41" fmla="*/ 426 h 743"/>
                <a:gd name="T42" fmla="*/ 2745 w 2807"/>
                <a:gd name="T43" fmla="*/ 402 h 743"/>
                <a:gd name="T44" fmla="*/ 2688 w 2807"/>
                <a:gd name="T45" fmla="*/ 372 h 743"/>
                <a:gd name="T46" fmla="*/ 2586 w 2807"/>
                <a:gd name="T47" fmla="*/ 303 h 743"/>
                <a:gd name="T48" fmla="*/ 2529 w 2807"/>
                <a:gd name="T49" fmla="*/ 256 h 743"/>
                <a:gd name="T50" fmla="*/ 2518 w 2807"/>
                <a:gd name="T51" fmla="*/ 294 h 743"/>
                <a:gd name="T52" fmla="*/ 2507 w 2807"/>
                <a:gd name="T53" fmla="*/ 381 h 743"/>
                <a:gd name="T54" fmla="*/ 2499 w 2807"/>
                <a:gd name="T55" fmla="*/ 413 h 743"/>
                <a:gd name="T56" fmla="*/ 2443 w 2807"/>
                <a:gd name="T57" fmla="*/ 391 h 743"/>
                <a:gd name="T58" fmla="*/ 2423 w 2807"/>
                <a:gd name="T59" fmla="*/ 381 h 743"/>
                <a:gd name="T60" fmla="*/ 2392 w 2807"/>
                <a:gd name="T61" fmla="*/ 357 h 743"/>
                <a:gd name="T62" fmla="*/ 2361 w 2807"/>
                <a:gd name="T63" fmla="*/ 324 h 743"/>
                <a:gd name="T64" fmla="*/ 2334 w 2807"/>
                <a:gd name="T65" fmla="*/ 283 h 743"/>
                <a:gd name="T66" fmla="*/ 2316 w 2807"/>
                <a:gd name="T67" fmla="*/ 235 h 743"/>
                <a:gd name="T68" fmla="*/ 2310 w 2807"/>
                <a:gd name="T69" fmla="*/ 199 h 743"/>
                <a:gd name="T70" fmla="*/ 2252 w 2807"/>
                <a:gd name="T71" fmla="*/ 195 h 743"/>
                <a:gd name="T72" fmla="*/ 2110 w 2807"/>
                <a:gd name="T73" fmla="*/ 243 h 743"/>
                <a:gd name="T74" fmla="*/ 1984 w 2807"/>
                <a:gd name="T75" fmla="*/ 277 h 743"/>
                <a:gd name="T76" fmla="*/ 1843 w 2807"/>
                <a:gd name="T77" fmla="*/ 303 h 743"/>
                <a:gd name="T78" fmla="*/ 1697 w 2807"/>
                <a:gd name="T79" fmla="*/ 319 h 743"/>
                <a:gd name="T80" fmla="*/ 1558 w 2807"/>
                <a:gd name="T81" fmla="*/ 322 h 743"/>
                <a:gd name="T82" fmla="*/ 1293 w 2807"/>
                <a:gd name="T83" fmla="*/ 312 h 743"/>
                <a:gd name="T84" fmla="*/ 1030 w 2807"/>
                <a:gd name="T85" fmla="*/ 282 h 743"/>
                <a:gd name="T86" fmla="*/ 855 w 2807"/>
                <a:gd name="T87" fmla="*/ 251 h 743"/>
                <a:gd name="T88" fmla="*/ 725 w 2807"/>
                <a:gd name="T89" fmla="*/ 221 h 743"/>
                <a:gd name="T90" fmla="*/ 594 w 2807"/>
                <a:gd name="T91" fmla="*/ 185 h 743"/>
                <a:gd name="T92" fmla="*/ 465 w 2807"/>
                <a:gd name="T93" fmla="*/ 143 h 743"/>
                <a:gd name="T94" fmla="*/ 336 w 2807"/>
                <a:gd name="T95" fmla="*/ 94 h 743"/>
                <a:gd name="T96" fmla="*/ 251 w 2807"/>
                <a:gd name="T97" fmla="*/ 58 h 743"/>
                <a:gd name="T98" fmla="*/ 122 w 2807"/>
                <a:gd name="T99" fmla="*/ 0 h 743"/>
                <a:gd name="T100" fmla="*/ 119 w 2807"/>
                <a:gd name="T101" fmla="*/ 19 h 743"/>
                <a:gd name="T102" fmla="*/ 121 w 2807"/>
                <a:gd name="T103" fmla="*/ 51 h 743"/>
                <a:gd name="T104" fmla="*/ 136 w 2807"/>
                <a:gd name="T105" fmla="*/ 96 h 743"/>
                <a:gd name="T106" fmla="*/ 171 w 2807"/>
                <a:gd name="T107" fmla="*/ 156 h 743"/>
                <a:gd name="T108" fmla="*/ 207 w 2807"/>
                <a:gd name="T109" fmla="*/ 204 h 743"/>
                <a:gd name="T110" fmla="*/ 151 w 2807"/>
                <a:gd name="T111" fmla="*/ 199 h 743"/>
                <a:gd name="T112" fmla="*/ 98 w 2807"/>
                <a:gd name="T113" fmla="*/ 204 h 743"/>
                <a:gd name="T114" fmla="*/ 69 w 2807"/>
                <a:gd name="T115" fmla="*/ 215 h 743"/>
                <a:gd name="T116" fmla="*/ 32 w 2807"/>
                <a:gd name="T117" fmla="*/ 244 h 743"/>
                <a:gd name="T118" fmla="*/ 7 w 2807"/>
                <a:gd name="T119" fmla="*/ 27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7" h="743">
                  <a:moveTo>
                    <a:pt x="0" y="284"/>
                  </a:moveTo>
                  <a:lnTo>
                    <a:pt x="0" y="284"/>
                  </a:lnTo>
                  <a:lnTo>
                    <a:pt x="87" y="343"/>
                  </a:lnTo>
                  <a:lnTo>
                    <a:pt x="127" y="369"/>
                  </a:lnTo>
                  <a:lnTo>
                    <a:pt x="166" y="394"/>
                  </a:lnTo>
                  <a:lnTo>
                    <a:pt x="203" y="417"/>
                  </a:lnTo>
                  <a:lnTo>
                    <a:pt x="241" y="438"/>
                  </a:lnTo>
                  <a:lnTo>
                    <a:pt x="280" y="460"/>
                  </a:lnTo>
                  <a:lnTo>
                    <a:pt x="319" y="479"/>
                  </a:lnTo>
                  <a:lnTo>
                    <a:pt x="319" y="479"/>
                  </a:lnTo>
                  <a:lnTo>
                    <a:pt x="372" y="504"/>
                  </a:lnTo>
                  <a:lnTo>
                    <a:pt x="430" y="529"/>
                  </a:lnTo>
                  <a:lnTo>
                    <a:pt x="495" y="556"/>
                  </a:lnTo>
                  <a:lnTo>
                    <a:pt x="565" y="581"/>
                  </a:lnTo>
                  <a:lnTo>
                    <a:pt x="603" y="595"/>
                  </a:lnTo>
                  <a:lnTo>
                    <a:pt x="642" y="607"/>
                  </a:lnTo>
                  <a:lnTo>
                    <a:pt x="682" y="620"/>
                  </a:lnTo>
                  <a:lnTo>
                    <a:pt x="724" y="633"/>
                  </a:lnTo>
                  <a:lnTo>
                    <a:pt x="767" y="644"/>
                  </a:lnTo>
                  <a:lnTo>
                    <a:pt x="811" y="655"/>
                  </a:lnTo>
                  <a:lnTo>
                    <a:pt x="857" y="666"/>
                  </a:lnTo>
                  <a:lnTo>
                    <a:pt x="903" y="677"/>
                  </a:lnTo>
                  <a:lnTo>
                    <a:pt x="952" y="687"/>
                  </a:lnTo>
                  <a:lnTo>
                    <a:pt x="1001" y="696"/>
                  </a:lnTo>
                  <a:lnTo>
                    <a:pt x="1052" y="705"/>
                  </a:lnTo>
                  <a:lnTo>
                    <a:pt x="1104" y="713"/>
                  </a:lnTo>
                  <a:lnTo>
                    <a:pt x="1157" y="719"/>
                  </a:lnTo>
                  <a:lnTo>
                    <a:pt x="1212" y="727"/>
                  </a:lnTo>
                  <a:lnTo>
                    <a:pt x="1267" y="732"/>
                  </a:lnTo>
                  <a:lnTo>
                    <a:pt x="1324" y="736"/>
                  </a:lnTo>
                  <a:lnTo>
                    <a:pt x="1382" y="739"/>
                  </a:lnTo>
                  <a:lnTo>
                    <a:pt x="1442" y="741"/>
                  </a:lnTo>
                  <a:lnTo>
                    <a:pt x="1502" y="743"/>
                  </a:lnTo>
                  <a:lnTo>
                    <a:pt x="1563" y="742"/>
                  </a:lnTo>
                  <a:lnTo>
                    <a:pt x="1626" y="741"/>
                  </a:lnTo>
                  <a:lnTo>
                    <a:pt x="1689" y="738"/>
                  </a:lnTo>
                  <a:lnTo>
                    <a:pt x="1754" y="734"/>
                  </a:lnTo>
                  <a:lnTo>
                    <a:pt x="1819" y="729"/>
                  </a:lnTo>
                  <a:lnTo>
                    <a:pt x="1819" y="729"/>
                  </a:lnTo>
                  <a:lnTo>
                    <a:pt x="1881" y="723"/>
                  </a:lnTo>
                  <a:lnTo>
                    <a:pt x="1941" y="714"/>
                  </a:lnTo>
                  <a:lnTo>
                    <a:pt x="1999" y="706"/>
                  </a:lnTo>
                  <a:lnTo>
                    <a:pt x="2054" y="697"/>
                  </a:lnTo>
                  <a:lnTo>
                    <a:pt x="2108" y="688"/>
                  </a:lnTo>
                  <a:lnTo>
                    <a:pt x="2159" y="678"/>
                  </a:lnTo>
                  <a:lnTo>
                    <a:pt x="2209" y="666"/>
                  </a:lnTo>
                  <a:lnTo>
                    <a:pt x="2257" y="655"/>
                  </a:lnTo>
                  <a:lnTo>
                    <a:pt x="2302" y="643"/>
                  </a:lnTo>
                  <a:lnTo>
                    <a:pt x="2346" y="631"/>
                  </a:lnTo>
                  <a:lnTo>
                    <a:pt x="2387" y="618"/>
                  </a:lnTo>
                  <a:lnTo>
                    <a:pt x="2426" y="605"/>
                  </a:lnTo>
                  <a:lnTo>
                    <a:pt x="2464" y="593"/>
                  </a:lnTo>
                  <a:lnTo>
                    <a:pt x="2500" y="579"/>
                  </a:lnTo>
                  <a:lnTo>
                    <a:pt x="2533" y="566"/>
                  </a:lnTo>
                  <a:lnTo>
                    <a:pt x="2564" y="554"/>
                  </a:lnTo>
                  <a:lnTo>
                    <a:pt x="2622" y="528"/>
                  </a:lnTo>
                  <a:lnTo>
                    <a:pt x="2672" y="505"/>
                  </a:lnTo>
                  <a:lnTo>
                    <a:pt x="2713" y="483"/>
                  </a:lnTo>
                  <a:lnTo>
                    <a:pt x="2747" y="465"/>
                  </a:lnTo>
                  <a:lnTo>
                    <a:pt x="2773" y="449"/>
                  </a:lnTo>
                  <a:lnTo>
                    <a:pt x="2792" y="436"/>
                  </a:lnTo>
                  <a:lnTo>
                    <a:pt x="2807" y="426"/>
                  </a:lnTo>
                  <a:lnTo>
                    <a:pt x="2807" y="426"/>
                  </a:lnTo>
                  <a:lnTo>
                    <a:pt x="2786" y="419"/>
                  </a:lnTo>
                  <a:lnTo>
                    <a:pt x="2766" y="410"/>
                  </a:lnTo>
                  <a:lnTo>
                    <a:pt x="2745" y="402"/>
                  </a:lnTo>
                  <a:lnTo>
                    <a:pt x="2726" y="391"/>
                  </a:lnTo>
                  <a:lnTo>
                    <a:pt x="2706" y="382"/>
                  </a:lnTo>
                  <a:lnTo>
                    <a:pt x="2688" y="372"/>
                  </a:lnTo>
                  <a:lnTo>
                    <a:pt x="2651" y="349"/>
                  </a:lnTo>
                  <a:lnTo>
                    <a:pt x="2618" y="327"/>
                  </a:lnTo>
                  <a:lnTo>
                    <a:pt x="2586" y="303"/>
                  </a:lnTo>
                  <a:lnTo>
                    <a:pt x="2556" y="280"/>
                  </a:lnTo>
                  <a:lnTo>
                    <a:pt x="2529" y="256"/>
                  </a:lnTo>
                  <a:lnTo>
                    <a:pt x="2529" y="256"/>
                  </a:lnTo>
                  <a:lnTo>
                    <a:pt x="2524" y="266"/>
                  </a:lnTo>
                  <a:lnTo>
                    <a:pt x="2521" y="279"/>
                  </a:lnTo>
                  <a:lnTo>
                    <a:pt x="2518" y="294"/>
                  </a:lnTo>
                  <a:lnTo>
                    <a:pt x="2515" y="312"/>
                  </a:lnTo>
                  <a:lnTo>
                    <a:pt x="2515" y="312"/>
                  </a:lnTo>
                  <a:lnTo>
                    <a:pt x="2507" y="381"/>
                  </a:lnTo>
                  <a:lnTo>
                    <a:pt x="2503" y="414"/>
                  </a:lnTo>
                  <a:lnTo>
                    <a:pt x="2503" y="414"/>
                  </a:lnTo>
                  <a:lnTo>
                    <a:pt x="2499" y="413"/>
                  </a:lnTo>
                  <a:lnTo>
                    <a:pt x="2489" y="410"/>
                  </a:lnTo>
                  <a:lnTo>
                    <a:pt x="2470" y="403"/>
                  </a:lnTo>
                  <a:lnTo>
                    <a:pt x="2443" y="391"/>
                  </a:lnTo>
                  <a:lnTo>
                    <a:pt x="2443" y="391"/>
                  </a:lnTo>
                  <a:lnTo>
                    <a:pt x="2433" y="387"/>
                  </a:lnTo>
                  <a:lnTo>
                    <a:pt x="2423" y="381"/>
                  </a:lnTo>
                  <a:lnTo>
                    <a:pt x="2413" y="374"/>
                  </a:lnTo>
                  <a:lnTo>
                    <a:pt x="2403" y="366"/>
                  </a:lnTo>
                  <a:lnTo>
                    <a:pt x="2392" y="357"/>
                  </a:lnTo>
                  <a:lnTo>
                    <a:pt x="2381" y="347"/>
                  </a:lnTo>
                  <a:lnTo>
                    <a:pt x="2371" y="336"/>
                  </a:lnTo>
                  <a:lnTo>
                    <a:pt x="2361" y="324"/>
                  </a:lnTo>
                  <a:lnTo>
                    <a:pt x="2351" y="312"/>
                  </a:lnTo>
                  <a:lnTo>
                    <a:pt x="2342" y="297"/>
                  </a:lnTo>
                  <a:lnTo>
                    <a:pt x="2334" y="283"/>
                  </a:lnTo>
                  <a:lnTo>
                    <a:pt x="2326" y="268"/>
                  </a:lnTo>
                  <a:lnTo>
                    <a:pt x="2320" y="251"/>
                  </a:lnTo>
                  <a:lnTo>
                    <a:pt x="2316" y="235"/>
                  </a:lnTo>
                  <a:lnTo>
                    <a:pt x="2312" y="216"/>
                  </a:lnTo>
                  <a:lnTo>
                    <a:pt x="2310" y="199"/>
                  </a:lnTo>
                  <a:lnTo>
                    <a:pt x="2310" y="199"/>
                  </a:lnTo>
                  <a:lnTo>
                    <a:pt x="2309" y="174"/>
                  </a:lnTo>
                  <a:lnTo>
                    <a:pt x="2309" y="174"/>
                  </a:lnTo>
                  <a:lnTo>
                    <a:pt x="2252" y="195"/>
                  </a:lnTo>
                  <a:lnTo>
                    <a:pt x="2186" y="218"/>
                  </a:lnTo>
                  <a:lnTo>
                    <a:pt x="2149" y="231"/>
                  </a:lnTo>
                  <a:lnTo>
                    <a:pt x="2110" y="243"/>
                  </a:lnTo>
                  <a:lnTo>
                    <a:pt x="2069" y="254"/>
                  </a:lnTo>
                  <a:lnTo>
                    <a:pt x="2028" y="266"/>
                  </a:lnTo>
                  <a:lnTo>
                    <a:pt x="1984" y="277"/>
                  </a:lnTo>
                  <a:lnTo>
                    <a:pt x="1938" y="286"/>
                  </a:lnTo>
                  <a:lnTo>
                    <a:pt x="1892" y="295"/>
                  </a:lnTo>
                  <a:lnTo>
                    <a:pt x="1843" y="303"/>
                  </a:lnTo>
                  <a:lnTo>
                    <a:pt x="1795" y="311"/>
                  </a:lnTo>
                  <a:lnTo>
                    <a:pt x="1746" y="316"/>
                  </a:lnTo>
                  <a:lnTo>
                    <a:pt x="1697" y="319"/>
                  </a:lnTo>
                  <a:lnTo>
                    <a:pt x="1647" y="321"/>
                  </a:lnTo>
                  <a:lnTo>
                    <a:pt x="1647" y="321"/>
                  </a:lnTo>
                  <a:lnTo>
                    <a:pt x="1558" y="322"/>
                  </a:lnTo>
                  <a:lnTo>
                    <a:pt x="1470" y="321"/>
                  </a:lnTo>
                  <a:lnTo>
                    <a:pt x="1382" y="317"/>
                  </a:lnTo>
                  <a:lnTo>
                    <a:pt x="1293" y="312"/>
                  </a:lnTo>
                  <a:lnTo>
                    <a:pt x="1205" y="304"/>
                  </a:lnTo>
                  <a:lnTo>
                    <a:pt x="1118" y="294"/>
                  </a:lnTo>
                  <a:lnTo>
                    <a:pt x="1030" y="282"/>
                  </a:lnTo>
                  <a:lnTo>
                    <a:pt x="943" y="268"/>
                  </a:lnTo>
                  <a:lnTo>
                    <a:pt x="899" y="259"/>
                  </a:lnTo>
                  <a:lnTo>
                    <a:pt x="855" y="251"/>
                  </a:lnTo>
                  <a:lnTo>
                    <a:pt x="812" y="241"/>
                  </a:lnTo>
                  <a:lnTo>
                    <a:pt x="768" y="231"/>
                  </a:lnTo>
                  <a:lnTo>
                    <a:pt x="725" y="221"/>
                  </a:lnTo>
                  <a:lnTo>
                    <a:pt x="681" y="209"/>
                  </a:lnTo>
                  <a:lnTo>
                    <a:pt x="638" y="197"/>
                  </a:lnTo>
                  <a:lnTo>
                    <a:pt x="594" y="185"/>
                  </a:lnTo>
                  <a:lnTo>
                    <a:pt x="551" y="171"/>
                  </a:lnTo>
                  <a:lnTo>
                    <a:pt x="508" y="157"/>
                  </a:lnTo>
                  <a:lnTo>
                    <a:pt x="465" y="143"/>
                  </a:lnTo>
                  <a:lnTo>
                    <a:pt x="422" y="127"/>
                  </a:lnTo>
                  <a:lnTo>
                    <a:pt x="379" y="111"/>
                  </a:lnTo>
                  <a:lnTo>
                    <a:pt x="336" y="94"/>
                  </a:lnTo>
                  <a:lnTo>
                    <a:pt x="294" y="76"/>
                  </a:lnTo>
                  <a:lnTo>
                    <a:pt x="251" y="58"/>
                  </a:lnTo>
                  <a:lnTo>
                    <a:pt x="251" y="58"/>
                  </a:lnTo>
                  <a:lnTo>
                    <a:pt x="165" y="19"/>
                  </a:lnTo>
                  <a:lnTo>
                    <a:pt x="122" y="0"/>
                  </a:lnTo>
                  <a:lnTo>
                    <a:pt x="122" y="0"/>
                  </a:lnTo>
                  <a:lnTo>
                    <a:pt x="121" y="3"/>
                  </a:lnTo>
                  <a:lnTo>
                    <a:pt x="119" y="12"/>
                  </a:lnTo>
                  <a:lnTo>
                    <a:pt x="119" y="19"/>
                  </a:lnTo>
                  <a:lnTo>
                    <a:pt x="119" y="28"/>
                  </a:lnTo>
                  <a:lnTo>
                    <a:pt x="119" y="39"/>
                  </a:lnTo>
                  <a:lnTo>
                    <a:pt x="121" y="51"/>
                  </a:lnTo>
                  <a:lnTo>
                    <a:pt x="125" y="64"/>
                  </a:lnTo>
                  <a:lnTo>
                    <a:pt x="129" y="79"/>
                  </a:lnTo>
                  <a:lnTo>
                    <a:pt x="136" y="96"/>
                  </a:lnTo>
                  <a:lnTo>
                    <a:pt x="145" y="114"/>
                  </a:lnTo>
                  <a:lnTo>
                    <a:pt x="156" y="135"/>
                  </a:lnTo>
                  <a:lnTo>
                    <a:pt x="171" y="156"/>
                  </a:lnTo>
                  <a:lnTo>
                    <a:pt x="187" y="180"/>
                  </a:lnTo>
                  <a:lnTo>
                    <a:pt x="207" y="204"/>
                  </a:lnTo>
                  <a:lnTo>
                    <a:pt x="207" y="204"/>
                  </a:lnTo>
                  <a:lnTo>
                    <a:pt x="189" y="201"/>
                  </a:lnTo>
                  <a:lnTo>
                    <a:pt x="170" y="199"/>
                  </a:lnTo>
                  <a:lnTo>
                    <a:pt x="151" y="199"/>
                  </a:lnTo>
                  <a:lnTo>
                    <a:pt x="132" y="199"/>
                  </a:lnTo>
                  <a:lnTo>
                    <a:pt x="114" y="201"/>
                  </a:lnTo>
                  <a:lnTo>
                    <a:pt x="98" y="204"/>
                  </a:lnTo>
                  <a:lnTo>
                    <a:pt x="83" y="209"/>
                  </a:lnTo>
                  <a:lnTo>
                    <a:pt x="69" y="215"/>
                  </a:lnTo>
                  <a:lnTo>
                    <a:pt x="69" y="215"/>
                  </a:lnTo>
                  <a:lnTo>
                    <a:pt x="55" y="224"/>
                  </a:lnTo>
                  <a:lnTo>
                    <a:pt x="42" y="234"/>
                  </a:lnTo>
                  <a:lnTo>
                    <a:pt x="32" y="244"/>
                  </a:lnTo>
                  <a:lnTo>
                    <a:pt x="21" y="253"/>
                  </a:lnTo>
                  <a:lnTo>
                    <a:pt x="13" y="262"/>
                  </a:lnTo>
                  <a:lnTo>
                    <a:pt x="7" y="272"/>
                  </a:lnTo>
                  <a:lnTo>
                    <a:pt x="0" y="2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8" name="Freeform 31"/>
            <p:cNvSpPr>
              <a:spLocks/>
            </p:cNvSpPr>
            <p:nvPr userDrawn="1"/>
          </p:nvSpPr>
          <p:spPr bwMode="auto">
            <a:xfrm>
              <a:off x="5840658" y="854243"/>
              <a:ext cx="377825" cy="271463"/>
            </a:xfrm>
            <a:custGeom>
              <a:avLst/>
              <a:gdLst>
                <a:gd name="T0" fmla="*/ 2491 w 2863"/>
                <a:gd name="T1" fmla="*/ 103 h 2054"/>
                <a:gd name="T2" fmla="*/ 2575 w 2863"/>
                <a:gd name="T3" fmla="*/ 23 h 2054"/>
                <a:gd name="T4" fmla="*/ 2196 w 2863"/>
                <a:gd name="T5" fmla="*/ 132 h 2054"/>
                <a:gd name="T6" fmla="*/ 1671 w 2863"/>
                <a:gd name="T7" fmla="*/ 429 h 2054"/>
                <a:gd name="T8" fmla="*/ 1528 w 2863"/>
                <a:gd name="T9" fmla="*/ 462 h 2054"/>
                <a:gd name="T10" fmla="*/ 1416 w 2863"/>
                <a:gd name="T11" fmla="*/ 568 h 2054"/>
                <a:gd name="T12" fmla="*/ 1409 w 2863"/>
                <a:gd name="T13" fmla="*/ 634 h 2054"/>
                <a:gd name="T14" fmla="*/ 1479 w 2863"/>
                <a:gd name="T15" fmla="*/ 748 h 2054"/>
                <a:gd name="T16" fmla="*/ 1586 w 2863"/>
                <a:gd name="T17" fmla="*/ 787 h 2054"/>
                <a:gd name="T18" fmla="*/ 1476 w 2863"/>
                <a:gd name="T19" fmla="*/ 974 h 2054"/>
                <a:gd name="T20" fmla="*/ 1133 w 2863"/>
                <a:gd name="T21" fmla="*/ 1199 h 2054"/>
                <a:gd name="T22" fmla="*/ 799 w 2863"/>
                <a:gd name="T23" fmla="*/ 1254 h 2054"/>
                <a:gd name="T24" fmla="*/ 634 w 2863"/>
                <a:gd name="T25" fmla="*/ 1102 h 2054"/>
                <a:gd name="T26" fmla="*/ 539 w 2863"/>
                <a:gd name="T27" fmla="*/ 1015 h 2054"/>
                <a:gd name="T28" fmla="*/ 406 w 2863"/>
                <a:gd name="T29" fmla="*/ 1023 h 2054"/>
                <a:gd name="T30" fmla="*/ 231 w 2863"/>
                <a:gd name="T31" fmla="*/ 1090 h 2054"/>
                <a:gd name="T32" fmla="*/ 382 w 2863"/>
                <a:gd name="T33" fmla="*/ 1121 h 2054"/>
                <a:gd name="T34" fmla="*/ 351 w 2863"/>
                <a:gd name="T35" fmla="*/ 1168 h 2054"/>
                <a:gd name="T36" fmla="*/ 418 w 2863"/>
                <a:gd name="T37" fmla="*/ 1270 h 2054"/>
                <a:gd name="T38" fmla="*/ 608 w 2863"/>
                <a:gd name="T39" fmla="*/ 1387 h 2054"/>
                <a:gd name="T40" fmla="*/ 314 w 2863"/>
                <a:gd name="T41" fmla="*/ 1296 h 2054"/>
                <a:gd name="T42" fmla="*/ 234 w 2863"/>
                <a:gd name="T43" fmla="*/ 1324 h 2054"/>
                <a:gd name="T44" fmla="*/ 77 w 2863"/>
                <a:gd name="T45" fmla="*/ 1367 h 2054"/>
                <a:gd name="T46" fmla="*/ 0 w 2863"/>
                <a:gd name="T47" fmla="*/ 1480 h 2054"/>
                <a:gd name="T48" fmla="*/ 63 w 2863"/>
                <a:gd name="T49" fmla="*/ 1501 h 2054"/>
                <a:gd name="T50" fmla="*/ 166 w 2863"/>
                <a:gd name="T51" fmla="*/ 1461 h 2054"/>
                <a:gd name="T52" fmla="*/ 187 w 2863"/>
                <a:gd name="T53" fmla="*/ 1573 h 2054"/>
                <a:gd name="T54" fmla="*/ 354 w 2863"/>
                <a:gd name="T55" fmla="*/ 1597 h 2054"/>
                <a:gd name="T56" fmla="*/ 616 w 2863"/>
                <a:gd name="T57" fmla="*/ 1588 h 2054"/>
                <a:gd name="T58" fmla="*/ 382 w 2863"/>
                <a:gd name="T59" fmla="*/ 1636 h 2054"/>
                <a:gd name="T60" fmla="*/ 295 w 2863"/>
                <a:gd name="T61" fmla="*/ 1696 h 2054"/>
                <a:gd name="T62" fmla="*/ 254 w 2863"/>
                <a:gd name="T63" fmla="*/ 1795 h 2054"/>
                <a:gd name="T64" fmla="*/ 239 w 2863"/>
                <a:gd name="T65" fmla="*/ 1953 h 2054"/>
                <a:gd name="T66" fmla="*/ 335 w 2863"/>
                <a:gd name="T67" fmla="*/ 2045 h 2054"/>
                <a:gd name="T68" fmla="*/ 341 w 2863"/>
                <a:gd name="T69" fmla="*/ 1906 h 2054"/>
                <a:gd name="T70" fmla="*/ 417 w 2863"/>
                <a:gd name="T71" fmla="*/ 1946 h 2054"/>
                <a:gd name="T72" fmla="*/ 509 w 2863"/>
                <a:gd name="T73" fmla="*/ 1935 h 2054"/>
                <a:gd name="T74" fmla="*/ 732 w 2863"/>
                <a:gd name="T75" fmla="*/ 1733 h 2054"/>
                <a:gd name="T76" fmla="*/ 874 w 2863"/>
                <a:gd name="T77" fmla="*/ 1691 h 2054"/>
                <a:gd name="T78" fmla="*/ 870 w 2863"/>
                <a:gd name="T79" fmla="*/ 1786 h 2054"/>
                <a:gd name="T80" fmla="*/ 945 w 2863"/>
                <a:gd name="T81" fmla="*/ 1834 h 2054"/>
                <a:gd name="T82" fmla="*/ 875 w 2863"/>
                <a:gd name="T83" fmla="*/ 1948 h 2054"/>
                <a:gd name="T84" fmla="*/ 1004 w 2863"/>
                <a:gd name="T85" fmla="*/ 1919 h 2054"/>
                <a:gd name="T86" fmla="*/ 1100 w 2863"/>
                <a:gd name="T87" fmla="*/ 1787 h 2054"/>
                <a:gd name="T88" fmla="*/ 1159 w 2863"/>
                <a:gd name="T89" fmla="*/ 1734 h 2054"/>
                <a:gd name="T90" fmla="*/ 1183 w 2863"/>
                <a:gd name="T91" fmla="*/ 1628 h 2054"/>
                <a:gd name="T92" fmla="*/ 1338 w 2863"/>
                <a:gd name="T93" fmla="*/ 1564 h 2054"/>
                <a:gd name="T94" fmla="*/ 1370 w 2863"/>
                <a:gd name="T95" fmla="*/ 1465 h 2054"/>
                <a:gd name="T96" fmla="*/ 1461 w 2863"/>
                <a:gd name="T97" fmla="*/ 1462 h 2054"/>
                <a:gd name="T98" fmla="*/ 1684 w 2863"/>
                <a:gd name="T99" fmla="*/ 1556 h 2054"/>
                <a:gd name="T100" fmla="*/ 1888 w 2863"/>
                <a:gd name="T101" fmla="*/ 1440 h 2054"/>
                <a:gd name="T102" fmla="*/ 1799 w 2863"/>
                <a:gd name="T103" fmla="*/ 1308 h 2054"/>
                <a:gd name="T104" fmla="*/ 1857 w 2863"/>
                <a:gd name="T105" fmla="*/ 1327 h 2054"/>
                <a:gd name="T106" fmla="*/ 2183 w 2863"/>
                <a:gd name="T107" fmla="*/ 1273 h 2054"/>
                <a:gd name="T108" fmla="*/ 2142 w 2863"/>
                <a:gd name="T109" fmla="*/ 1164 h 2054"/>
                <a:gd name="T110" fmla="*/ 2112 w 2863"/>
                <a:gd name="T111" fmla="*/ 1069 h 2054"/>
                <a:gd name="T112" fmla="*/ 2121 w 2863"/>
                <a:gd name="T113" fmla="*/ 977 h 2054"/>
                <a:gd name="T114" fmla="*/ 2085 w 2863"/>
                <a:gd name="T115" fmla="*/ 807 h 2054"/>
                <a:gd name="T116" fmla="*/ 2859 w 2863"/>
                <a:gd name="T117" fmla="*/ 408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63" h="2054">
                  <a:moveTo>
                    <a:pt x="2759" y="252"/>
                  </a:moveTo>
                  <a:lnTo>
                    <a:pt x="2759" y="252"/>
                  </a:lnTo>
                  <a:lnTo>
                    <a:pt x="2742" y="239"/>
                  </a:lnTo>
                  <a:lnTo>
                    <a:pt x="2725" y="227"/>
                  </a:lnTo>
                  <a:lnTo>
                    <a:pt x="2708" y="214"/>
                  </a:lnTo>
                  <a:lnTo>
                    <a:pt x="2690" y="203"/>
                  </a:lnTo>
                  <a:lnTo>
                    <a:pt x="2655" y="184"/>
                  </a:lnTo>
                  <a:lnTo>
                    <a:pt x="2621" y="165"/>
                  </a:lnTo>
                  <a:lnTo>
                    <a:pt x="2586" y="148"/>
                  </a:lnTo>
                  <a:lnTo>
                    <a:pt x="2553" y="133"/>
                  </a:lnTo>
                  <a:lnTo>
                    <a:pt x="2522" y="118"/>
                  </a:lnTo>
                  <a:lnTo>
                    <a:pt x="2491" y="103"/>
                  </a:lnTo>
                  <a:lnTo>
                    <a:pt x="2491" y="103"/>
                  </a:lnTo>
                  <a:lnTo>
                    <a:pt x="2507" y="93"/>
                  </a:lnTo>
                  <a:lnTo>
                    <a:pt x="2523" y="82"/>
                  </a:lnTo>
                  <a:lnTo>
                    <a:pt x="2540" y="68"/>
                  </a:lnTo>
                  <a:lnTo>
                    <a:pt x="2556" y="54"/>
                  </a:lnTo>
                  <a:lnTo>
                    <a:pt x="2570" y="41"/>
                  </a:lnTo>
                  <a:lnTo>
                    <a:pt x="2574" y="35"/>
                  </a:lnTo>
                  <a:lnTo>
                    <a:pt x="2577" y="30"/>
                  </a:lnTo>
                  <a:lnTo>
                    <a:pt x="2577" y="26"/>
                  </a:lnTo>
                  <a:lnTo>
                    <a:pt x="2577" y="24"/>
                  </a:lnTo>
                  <a:lnTo>
                    <a:pt x="2575" y="23"/>
                  </a:lnTo>
                  <a:lnTo>
                    <a:pt x="2575" y="23"/>
                  </a:lnTo>
                  <a:lnTo>
                    <a:pt x="2562" y="16"/>
                  </a:lnTo>
                  <a:lnTo>
                    <a:pt x="2550" y="10"/>
                  </a:lnTo>
                  <a:lnTo>
                    <a:pt x="2538" y="6"/>
                  </a:lnTo>
                  <a:lnTo>
                    <a:pt x="2527" y="4"/>
                  </a:lnTo>
                  <a:lnTo>
                    <a:pt x="2508" y="1"/>
                  </a:lnTo>
                  <a:lnTo>
                    <a:pt x="2501" y="0"/>
                  </a:lnTo>
                  <a:lnTo>
                    <a:pt x="2501" y="0"/>
                  </a:lnTo>
                  <a:lnTo>
                    <a:pt x="2440" y="24"/>
                  </a:lnTo>
                  <a:lnTo>
                    <a:pt x="2377" y="50"/>
                  </a:lnTo>
                  <a:lnTo>
                    <a:pt x="2317" y="76"/>
                  </a:lnTo>
                  <a:lnTo>
                    <a:pt x="2256" y="103"/>
                  </a:lnTo>
                  <a:lnTo>
                    <a:pt x="2196" y="132"/>
                  </a:lnTo>
                  <a:lnTo>
                    <a:pt x="2138" y="160"/>
                  </a:lnTo>
                  <a:lnTo>
                    <a:pt x="2081" y="189"/>
                  </a:lnTo>
                  <a:lnTo>
                    <a:pt x="2026" y="219"/>
                  </a:lnTo>
                  <a:lnTo>
                    <a:pt x="1972" y="247"/>
                  </a:lnTo>
                  <a:lnTo>
                    <a:pt x="1921" y="276"/>
                  </a:lnTo>
                  <a:lnTo>
                    <a:pt x="1872" y="303"/>
                  </a:lnTo>
                  <a:lnTo>
                    <a:pt x="1825" y="331"/>
                  </a:lnTo>
                  <a:lnTo>
                    <a:pt x="1782" y="358"/>
                  </a:lnTo>
                  <a:lnTo>
                    <a:pt x="1741" y="383"/>
                  </a:lnTo>
                  <a:lnTo>
                    <a:pt x="1705" y="407"/>
                  </a:lnTo>
                  <a:lnTo>
                    <a:pt x="1671" y="429"/>
                  </a:lnTo>
                  <a:lnTo>
                    <a:pt x="1671" y="429"/>
                  </a:lnTo>
                  <a:lnTo>
                    <a:pt x="1666" y="432"/>
                  </a:lnTo>
                  <a:lnTo>
                    <a:pt x="1666" y="432"/>
                  </a:lnTo>
                  <a:lnTo>
                    <a:pt x="1654" y="439"/>
                  </a:lnTo>
                  <a:lnTo>
                    <a:pt x="1643" y="446"/>
                  </a:lnTo>
                  <a:lnTo>
                    <a:pt x="1632" y="451"/>
                  </a:lnTo>
                  <a:lnTo>
                    <a:pt x="1620" y="455"/>
                  </a:lnTo>
                  <a:lnTo>
                    <a:pt x="1608" y="458"/>
                  </a:lnTo>
                  <a:lnTo>
                    <a:pt x="1597" y="461"/>
                  </a:lnTo>
                  <a:lnTo>
                    <a:pt x="1585" y="462"/>
                  </a:lnTo>
                  <a:lnTo>
                    <a:pt x="1574" y="463"/>
                  </a:lnTo>
                  <a:lnTo>
                    <a:pt x="1550" y="464"/>
                  </a:lnTo>
                  <a:lnTo>
                    <a:pt x="1528" y="462"/>
                  </a:lnTo>
                  <a:lnTo>
                    <a:pt x="1505" y="459"/>
                  </a:lnTo>
                  <a:lnTo>
                    <a:pt x="1485" y="454"/>
                  </a:lnTo>
                  <a:lnTo>
                    <a:pt x="1465" y="449"/>
                  </a:lnTo>
                  <a:lnTo>
                    <a:pt x="1448" y="442"/>
                  </a:lnTo>
                  <a:lnTo>
                    <a:pt x="1433" y="436"/>
                  </a:lnTo>
                  <a:lnTo>
                    <a:pt x="1418" y="430"/>
                  </a:lnTo>
                  <a:lnTo>
                    <a:pt x="1399" y="420"/>
                  </a:lnTo>
                  <a:lnTo>
                    <a:pt x="1393" y="416"/>
                  </a:lnTo>
                  <a:lnTo>
                    <a:pt x="1372" y="544"/>
                  </a:lnTo>
                  <a:lnTo>
                    <a:pt x="1372" y="544"/>
                  </a:lnTo>
                  <a:lnTo>
                    <a:pt x="1395" y="557"/>
                  </a:lnTo>
                  <a:lnTo>
                    <a:pt x="1416" y="568"/>
                  </a:lnTo>
                  <a:lnTo>
                    <a:pt x="1437" y="577"/>
                  </a:lnTo>
                  <a:lnTo>
                    <a:pt x="1454" y="586"/>
                  </a:lnTo>
                  <a:lnTo>
                    <a:pt x="1470" y="592"/>
                  </a:lnTo>
                  <a:lnTo>
                    <a:pt x="1486" y="596"/>
                  </a:lnTo>
                  <a:lnTo>
                    <a:pt x="1499" y="600"/>
                  </a:lnTo>
                  <a:lnTo>
                    <a:pt x="1510" y="602"/>
                  </a:lnTo>
                  <a:lnTo>
                    <a:pt x="1510" y="602"/>
                  </a:lnTo>
                  <a:lnTo>
                    <a:pt x="1491" y="606"/>
                  </a:lnTo>
                  <a:lnTo>
                    <a:pt x="1470" y="611"/>
                  </a:lnTo>
                  <a:lnTo>
                    <a:pt x="1450" y="617"/>
                  </a:lnTo>
                  <a:lnTo>
                    <a:pt x="1428" y="625"/>
                  </a:lnTo>
                  <a:lnTo>
                    <a:pt x="1409" y="634"/>
                  </a:lnTo>
                  <a:lnTo>
                    <a:pt x="1391" y="645"/>
                  </a:lnTo>
                  <a:lnTo>
                    <a:pt x="1381" y="650"/>
                  </a:lnTo>
                  <a:lnTo>
                    <a:pt x="1373" y="656"/>
                  </a:lnTo>
                  <a:lnTo>
                    <a:pt x="1366" y="663"/>
                  </a:lnTo>
                  <a:lnTo>
                    <a:pt x="1360" y="670"/>
                  </a:lnTo>
                  <a:lnTo>
                    <a:pt x="1404" y="788"/>
                  </a:lnTo>
                  <a:lnTo>
                    <a:pt x="1404" y="788"/>
                  </a:lnTo>
                  <a:lnTo>
                    <a:pt x="1416" y="779"/>
                  </a:lnTo>
                  <a:lnTo>
                    <a:pt x="1432" y="770"/>
                  </a:lnTo>
                  <a:lnTo>
                    <a:pt x="1453" y="758"/>
                  </a:lnTo>
                  <a:lnTo>
                    <a:pt x="1465" y="753"/>
                  </a:lnTo>
                  <a:lnTo>
                    <a:pt x="1479" y="748"/>
                  </a:lnTo>
                  <a:lnTo>
                    <a:pt x="1494" y="743"/>
                  </a:lnTo>
                  <a:lnTo>
                    <a:pt x="1509" y="738"/>
                  </a:lnTo>
                  <a:lnTo>
                    <a:pt x="1527" y="734"/>
                  </a:lnTo>
                  <a:lnTo>
                    <a:pt x="1545" y="731"/>
                  </a:lnTo>
                  <a:lnTo>
                    <a:pt x="1564" y="729"/>
                  </a:lnTo>
                  <a:lnTo>
                    <a:pt x="1585" y="728"/>
                  </a:lnTo>
                  <a:lnTo>
                    <a:pt x="1585" y="728"/>
                  </a:lnTo>
                  <a:lnTo>
                    <a:pt x="1588" y="744"/>
                  </a:lnTo>
                  <a:lnTo>
                    <a:pt x="1588" y="744"/>
                  </a:lnTo>
                  <a:lnTo>
                    <a:pt x="1588" y="758"/>
                  </a:lnTo>
                  <a:lnTo>
                    <a:pt x="1588" y="773"/>
                  </a:lnTo>
                  <a:lnTo>
                    <a:pt x="1586" y="787"/>
                  </a:lnTo>
                  <a:lnTo>
                    <a:pt x="1583" y="802"/>
                  </a:lnTo>
                  <a:lnTo>
                    <a:pt x="1578" y="818"/>
                  </a:lnTo>
                  <a:lnTo>
                    <a:pt x="1573" y="833"/>
                  </a:lnTo>
                  <a:lnTo>
                    <a:pt x="1565" y="848"/>
                  </a:lnTo>
                  <a:lnTo>
                    <a:pt x="1557" y="864"/>
                  </a:lnTo>
                  <a:lnTo>
                    <a:pt x="1549" y="880"/>
                  </a:lnTo>
                  <a:lnTo>
                    <a:pt x="1539" y="895"/>
                  </a:lnTo>
                  <a:lnTo>
                    <a:pt x="1528" y="912"/>
                  </a:lnTo>
                  <a:lnTo>
                    <a:pt x="1516" y="927"/>
                  </a:lnTo>
                  <a:lnTo>
                    <a:pt x="1503" y="943"/>
                  </a:lnTo>
                  <a:lnTo>
                    <a:pt x="1490" y="959"/>
                  </a:lnTo>
                  <a:lnTo>
                    <a:pt x="1476" y="974"/>
                  </a:lnTo>
                  <a:lnTo>
                    <a:pt x="1461" y="989"/>
                  </a:lnTo>
                  <a:lnTo>
                    <a:pt x="1429" y="1020"/>
                  </a:lnTo>
                  <a:lnTo>
                    <a:pt x="1396" y="1049"/>
                  </a:lnTo>
                  <a:lnTo>
                    <a:pt x="1360" y="1076"/>
                  </a:lnTo>
                  <a:lnTo>
                    <a:pt x="1323" y="1102"/>
                  </a:lnTo>
                  <a:lnTo>
                    <a:pt x="1285" y="1126"/>
                  </a:lnTo>
                  <a:lnTo>
                    <a:pt x="1247" y="1148"/>
                  </a:lnTo>
                  <a:lnTo>
                    <a:pt x="1209" y="1167"/>
                  </a:lnTo>
                  <a:lnTo>
                    <a:pt x="1189" y="1177"/>
                  </a:lnTo>
                  <a:lnTo>
                    <a:pt x="1171" y="1185"/>
                  </a:lnTo>
                  <a:lnTo>
                    <a:pt x="1171" y="1185"/>
                  </a:lnTo>
                  <a:lnTo>
                    <a:pt x="1133" y="1199"/>
                  </a:lnTo>
                  <a:lnTo>
                    <a:pt x="1095" y="1211"/>
                  </a:lnTo>
                  <a:lnTo>
                    <a:pt x="1060" y="1223"/>
                  </a:lnTo>
                  <a:lnTo>
                    <a:pt x="1026" y="1232"/>
                  </a:lnTo>
                  <a:lnTo>
                    <a:pt x="993" y="1240"/>
                  </a:lnTo>
                  <a:lnTo>
                    <a:pt x="962" y="1246"/>
                  </a:lnTo>
                  <a:lnTo>
                    <a:pt x="933" y="1250"/>
                  </a:lnTo>
                  <a:lnTo>
                    <a:pt x="905" y="1254"/>
                  </a:lnTo>
                  <a:lnTo>
                    <a:pt x="879" y="1256"/>
                  </a:lnTo>
                  <a:lnTo>
                    <a:pt x="856" y="1257"/>
                  </a:lnTo>
                  <a:lnTo>
                    <a:pt x="834" y="1257"/>
                  </a:lnTo>
                  <a:lnTo>
                    <a:pt x="815" y="1256"/>
                  </a:lnTo>
                  <a:lnTo>
                    <a:pt x="799" y="1254"/>
                  </a:lnTo>
                  <a:lnTo>
                    <a:pt x="785" y="1251"/>
                  </a:lnTo>
                  <a:lnTo>
                    <a:pt x="774" y="1247"/>
                  </a:lnTo>
                  <a:lnTo>
                    <a:pt x="765" y="1243"/>
                  </a:lnTo>
                  <a:lnTo>
                    <a:pt x="765" y="1243"/>
                  </a:lnTo>
                  <a:lnTo>
                    <a:pt x="741" y="1227"/>
                  </a:lnTo>
                  <a:lnTo>
                    <a:pt x="720" y="1209"/>
                  </a:lnTo>
                  <a:lnTo>
                    <a:pt x="701" y="1191"/>
                  </a:lnTo>
                  <a:lnTo>
                    <a:pt x="685" y="1172"/>
                  </a:lnTo>
                  <a:lnTo>
                    <a:pt x="670" y="1155"/>
                  </a:lnTo>
                  <a:lnTo>
                    <a:pt x="656" y="1137"/>
                  </a:lnTo>
                  <a:lnTo>
                    <a:pt x="645" y="1119"/>
                  </a:lnTo>
                  <a:lnTo>
                    <a:pt x="634" y="1102"/>
                  </a:lnTo>
                  <a:lnTo>
                    <a:pt x="615" y="1071"/>
                  </a:lnTo>
                  <a:lnTo>
                    <a:pt x="605" y="1057"/>
                  </a:lnTo>
                  <a:lnTo>
                    <a:pt x="596" y="1045"/>
                  </a:lnTo>
                  <a:lnTo>
                    <a:pt x="587" y="1033"/>
                  </a:lnTo>
                  <a:lnTo>
                    <a:pt x="577" y="1025"/>
                  </a:lnTo>
                  <a:lnTo>
                    <a:pt x="565" y="1018"/>
                  </a:lnTo>
                  <a:lnTo>
                    <a:pt x="559" y="1015"/>
                  </a:lnTo>
                  <a:lnTo>
                    <a:pt x="553" y="1013"/>
                  </a:lnTo>
                  <a:lnTo>
                    <a:pt x="553" y="1013"/>
                  </a:lnTo>
                  <a:lnTo>
                    <a:pt x="549" y="1013"/>
                  </a:lnTo>
                  <a:lnTo>
                    <a:pt x="546" y="1013"/>
                  </a:lnTo>
                  <a:lnTo>
                    <a:pt x="539" y="1015"/>
                  </a:lnTo>
                  <a:lnTo>
                    <a:pt x="532" y="1018"/>
                  </a:lnTo>
                  <a:lnTo>
                    <a:pt x="524" y="1022"/>
                  </a:lnTo>
                  <a:lnTo>
                    <a:pt x="516" y="1026"/>
                  </a:lnTo>
                  <a:lnTo>
                    <a:pt x="507" y="1029"/>
                  </a:lnTo>
                  <a:lnTo>
                    <a:pt x="499" y="1031"/>
                  </a:lnTo>
                  <a:lnTo>
                    <a:pt x="494" y="1031"/>
                  </a:lnTo>
                  <a:lnTo>
                    <a:pt x="489" y="1031"/>
                  </a:lnTo>
                  <a:lnTo>
                    <a:pt x="489" y="1031"/>
                  </a:lnTo>
                  <a:lnTo>
                    <a:pt x="468" y="1028"/>
                  </a:lnTo>
                  <a:lnTo>
                    <a:pt x="448" y="1025"/>
                  </a:lnTo>
                  <a:lnTo>
                    <a:pt x="427" y="1024"/>
                  </a:lnTo>
                  <a:lnTo>
                    <a:pt x="406" y="1023"/>
                  </a:lnTo>
                  <a:lnTo>
                    <a:pt x="386" y="1023"/>
                  </a:lnTo>
                  <a:lnTo>
                    <a:pt x="366" y="1025"/>
                  </a:lnTo>
                  <a:lnTo>
                    <a:pt x="347" y="1027"/>
                  </a:lnTo>
                  <a:lnTo>
                    <a:pt x="327" y="1031"/>
                  </a:lnTo>
                  <a:lnTo>
                    <a:pt x="309" y="1035"/>
                  </a:lnTo>
                  <a:lnTo>
                    <a:pt x="292" y="1043"/>
                  </a:lnTo>
                  <a:lnTo>
                    <a:pt x="276" y="1050"/>
                  </a:lnTo>
                  <a:lnTo>
                    <a:pt x="262" y="1059"/>
                  </a:lnTo>
                  <a:lnTo>
                    <a:pt x="248" y="1070"/>
                  </a:lnTo>
                  <a:lnTo>
                    <a:pt x="242" y="1076"/>
                  </a:lnTo>
                  <a:lnTo>
                    <a:pt x="236" y="1082"/>
                  </a:lnTo>
                  <a:lnTo>
                    <a:pt x="231" y="1090"/>
                  </a:lnTo>
                  <a:lnTo>
                    <a:pt x="227" y="1098"/>
                  </a:lnTo>
                  <a:lnTo>
                    <a:pt x="223" y="1105"/>
                  </a:lnTo>
                  <a:lnTo>
                    <a:pt x="219" y="1114"/>
                  </a:lnTo>
                  <a:lnTo>
                    <a:pt x="219" y="1114"/>
                  </a:lnTo>
                  <a:lnTo>
                    <a:pt x="257" y="1112"/>
                  </a:lnTo>
                  <a:lnTo>
                    <a:pt x="292" y="1111"/>
                  </a:lnTo>
                  <a:lnTo>
                    <a:pt x="312" y="1111"/>
                  </a:lnTo>
                  <a:lnTo>
                    <a:pt x="331" y="1112"/>
                  </a:lnTo>
                  <a:lnTo>
                    <a:pt x="349" y="1113"/>
                  </a:lnTo>
                  <a:lnTo>
                    <a:pt x="364" y="1116"/>
                  </a:lnTo>
                  <a:lnTo>
                    <a:pt x="377" y="1119"/>
                  </a:lnTo>
                  <a:lnTo>
                    <a:pt x="382" y="1121"/>
                  </a:lnTo>
                  <a:lnTo>
                    <a:pt x="387" y="1123"/>
                  </a:lnTo>
                  <a:lnTo>
                    <a:pt x="389" y="1126"/>
                  </a:lnTo>
                  <a:lnTo>
                    <a:pt x="391" y="1130"/>
                  </a:lnTo>
                  <a:lnTo>
                    <a:pt x="391" y="1133"/>
                  </a:lnTo>
                  <a:lnTo>
                    <a:pt x="389" y="1137"/>
                  </a:lnTo>
                  <a:lnTo>
                    <a:pt x="386" y="1141"/>
                  </a:lnTo>
                  <a:lnTo>
                    <a:pt x="381" y="1146"/>
                  </a:lnTo>
                  <a:lnTo>
                    <a:pt x="374" y="1151"/>
                  </a:lnTo>
                  <a:lnTo>
                    <a:pt x="366" y="1156"/>
                  </a:lnTo>
                  <a:lnTo>
                    <a:pt x="366" y="1156"/>
                  </a:lnTo>
                  <a:lnTo>
                    <a:pt x="357" y="1162"/>
                  </a:lnTo>
                  <a:lnTo>
                    <a:pt x="351" y="1168"/>
                  </a:lnTo>
                  <a:lnTo>
                    <a:pt x="346" y="1175"/>
                  </a:lnTo>
                  <a:lnTo>
                    <a:pt x="344" y="1182"/>
                  </a:lnTo>
                  <a:lnTo>
                    <a:pt x="343" y="1189"/>
                  </a:lnTo>
                  <a:lnTo>
                    <a:pt x="344" y="1195"/>
                  </a:lnTo>
                  <a:lnTo>
                    <a:pt x="346" y="1202"/>
                  </a:lnTo>
                  <a:lnTo>
                    <a:pt x="349" y="1209"/>
                  </a:lnTo>
                  <a:lnTo>
                    <a:pt x="354" y="1217"/>
                  </a:lnTo>
                  <a:lnTo>
                    <a:pt x="360" y="1225"/>
                  </a:lnTo>
                  <a:lnTo>
                    <a:pt x="368" y="1232"/>
                  </a:lnTo>
                  <a:lnTo>
                    <a:pt x="376" y="1239"/>
                  </a:lnTo>
                  <a:lnTo>
                    <a:pt x="396" y="1254"/>
                  </a:lnTo>
                  <a:lnTo>
                    <a:pt x="418" y="1270"/>
                  </a:lnTo>
                  <a:lnTo>
                    <a:pt x="442" y="1285"/>
                  </a:lnTo>
                  <a:lnTo>
                    <a:pt x="467" y="1299"/>
                  </a:lnTo>
                  <a:lnTo>
                    <a:pt x="519" y="1327"/>
                  </a:lnTo>
                  <a:lnTo>
                    <a:pt x="565" y="1350"/>
                  </a:lnTo>
                  <a:lnTo>
                    <a:pt x="585" y="1361"/>
                  </a:lnTo>
                  <a:lnTo>
                    <a:pt x="601" y="1370"/>
                  </a:lnTo>
                  <a:lnTo>
                    <a:pt x="601" y="1370"/>
                  </a:lnTo>
                  <a:lnTo>
                    <a:pt x="608" y="1375"/>
                  </a:lnTo>
                  <a:lnTo>
                    <a:pt x="611" y="1379"/>
                  </a:lnTo>
                  <a:lnTo>
                    <a:pt x="613" y="1382"/>
                  </a:lnTo>
                  <a:lnTo>
                    <a:pt x="611" y="1385"/>
                  </a:lnTo>
                  <a:lnTo>
                    <a:pt x="608" y="1387"/>
                  </a:lnTo>
                  <a:lnTo>
                    <a:pt x="604" y="1389"/>
                  </a:lnTo>
                  <a:lnTo>
                    <a:pt x="598" y="1390"/>
                  </a:lnTo>
                  <a:lnTo>
                    <a:pt x="598" y="1390"/>
                  </a:lnTo>
                  <a:lnTo>
                    <a:pt x="588" y="1390"/>
                  </a:lnTo>
                  <a:lnTo>
                    <a:pt x="576" y="1388"/>
                  </a:lnTo>
                  <a:lnTo>
                    <a:pt x="561" y="1385"/>
                  </a:lnTo>
                  <a:lnTo>
                    <a:pt x="545" y="1380"/>
                  </a:lnTo>
                  <a:lnTo>
                    <a:pt x="509" y="1369"/>
                  </a:lnTo>
                  <a:lnTo>
                    <a:pt x="469" y="1354"/>
                  </a:lnTo>
                  <a:lnTo>
                    <a:pt x="387" y="1323"/>
                  </a:lnTo>
                  <a:lnTo>
                    <a:pt x="349" y="1307"/>
                  </a:lnTo>
                  <a:lnTo>
                    <a:pt x="314" y="1296"/>
                  </a:lnTo>
                  <a:lnTo>
                    <a:pt x="314" y="1296"/>
                  </a:lnTo>
                  <a:lnTo>
                    <a:pt x="303" y="1293"/>
                  </a:lnTo>
                  <a:lnTo>
                    <a:pt x="292" y="1291"/>
                  </a:lnTo>
                  <a:lnTo>
                    <a:pt x="283" y="1291"/>
                  </a:lnTo>
                  <a:lnTo>
                    <a:pt x="275" y="1292"/>
                  </a:lnTo>
                  <a:lnTo>
                    <a:pt x="268" y="1294"/>
                  </a:lnTo>
                  <a:lnTo>
                    <a:pt x="262" y="1297"/>
                  </a:lnTo>
                  <a:lnTo>
                    <a:pt x="257" y="1300"/>
                  </a:lnTo>
                  <a:lnTo>
                    <a:pt x="253" y="1303"/>
                  </a:lnTo>
                  <a:lnTo>
                    <a:pt x="244" y="1312"/>
                  </a:lnTo>
                  <a:lnTo>
                    <a:pt x="238" y="1319"/>
                  </a:lnTo>
                  <a:lnTo>
                    <a:pt x="234" y="1324"/>
                  </a:lnTo>
                  <a:lnTo>
                    <a:pt x="231" y="1325"/>
                  </a:lnTo>
                  <a:lnTo>
                    <a:pt x="229" y="1326"/>
                  </a:lnTo>
                  <a:lnTo>
                    <a:pt x="229" y="1326"/>
                  </a:lnTo>
                  <a:lnTo>
                    <a:pt x="220" y="1325"/>
                  </a:lnTo>
                  <a:lnTo>
                    <a:pt x="210" y="1324"/>
                  </a:lnTo>
                  <a:lnTo>
                    <a:pt x="198" y="1325"/>
                  </a:lnTo>
                  <a:lnTo>
                    <a:pt x="188" y="1325"/>
                  </a:lnTo>
                  <a:lnTo>
                    <a:pt x="166" y="1329"/>
                  </a:lnTo>
                  <a:lnTo>
                    <a:pt x="143" y="1335"/>
                  </a:lnTo>
                  <a:lnTo>
                    <a:pt x="121" y="1343"/>
                  </a:lnTo>
                  <a:lnTo>
                    <a:pt x="98" y="1353"/>
                  </a:lnTo>
                  <a:lnTo>
                    <a:pt x="77" y="1367"/>
                  </a:lnTo>
                  <a:lnTo>
                    <a:pt x="66" y="1374"/>
                  </a:lnTo>
                  <a:lnTo>
                    <a:pt x="57" y="1381"/>
                  </a:lnTo>
                  <a:lnTo>
                    <a:pt x="48" y="1389"/>
                  </a:lnTo>
                  <a:lnTo>
                    <a:pt x="40" y="1397"/>
                  </a:lnTo>
                  <a:lnTo>
                    <a:pt x="32" y="1407"/>
                  </a:lnTo>
                  <a:lnTo>
                    <a:pt x="25" y="1416"/>
                  </a:lnTo>
                  <a:lnTo>
                    <a:pt x="18" y="1426"/>
                  </a:lnTo>
                  <a:lnTo>
                    <a:pt x="12" y="1435"/>
                  </a:lnTo>
                  <a:lnTo>
                    <a:pt x="8" y="1446"/>
                  </a:lnTo>
                  <a:lnTo>
                    <a:pt x="4" y="1458"/>
                  </a:lnTo>
                  <a:lnTo>
                    <a:pt x="2" y="1469"/>
                  </a:lnTo>
                  <a:lnTo>
                    <a:pt x="0" y="1480"/>
                  </a:lnTo>
                  <a:lnTo>
                    <a:pt x="0" y="1492"/>
                  </a:lnTo>
                  <a:lnTo>
                    <a:pt x="0" y="1505"/>
                  </a:lnTo>
                  <a:lnTo>
                    <a:pt x="3" y="1518"/>
                  </a:lnTo>
                  <a:lnTo>
                    <a:pt x="6" y="1530"/>
                  </a:lnTo>
                  <a:lnTo>
                    <a:pt x="11" y="1544"/>
                  </a:lnTo>
                  <a:lnTo>
                    <a:pt x="17" y="1558"/>
                  </a:lnTo>
                  <a:lnTo>
                    <a:pt x="17" y="1558"/>
                  </a:lnTo>
                  <a:lnTo>
                    <a:pt x="20" y="1553"/>
                  </a:lnTo>
                  <a:lnTo>
                    <a:pt x="30" y="1540"/>
                  </a:lnTo>
                  <a:lnTo>
                    <a:pt x="45" y="1521"/>
                  </a:lnTo>
                  <a:lnTo>
                    <a:pt x="53" y="1511"/>
                  </a:lnTo>
                  <a:lnTo>
                    <a:pt x="63" y="1501"/>
                  </a:lnTo>
                  <a:lnTo>
                    <a:pt x="75" y="1490"/>
                  </a:lnTo>
                  <a:lnTo>
                    <a:pt x="86" y="1481"/>
                  </a:lnTo>
                  <a:lnTo>
                    <a:pt x="98" y="1473"/>
                  </a:lnTo>
                  <a:lnTo>
                    <a:pt x="111" y="1466"/>
                  </a:lnTo>
                  <a:lnTo>
                    <a:pt x="125" y="1461"/>
                  </a:lnTo>
                  <a:lnTo>
                    <a:pt x="131" y="1459"/>
                  </a:lnTo>
                  <a:lnTo>
                    <a:pt x="138" y="1458"/>
                  </a:lnTo>
                  <a:lnTo>
                    <a:pt x="145" y="1458"/>
                  </a:lnTo>
                  <a:lnTo>
                    <a:pt x="151" y="1458"/>
                  </a:lnTo>
                  <a:lnTo>
                    <a:pt x="159" y="1459"/>
                  </a:lnTo>
                  <a:lnTo>
                    <a:pt x="166" y="1461"/>
                  </a:lnTo>
                  <a:lnTo>
                    <a:pt x="166" y="1461"/>
                  </a:lnTo>
                  <a:lnTo>
                    <a:pt x="171" y="1463"/>
                  </a:lnTo>
                  <a:lnTo>
                    <a:pt x="174" y="1467"/>
                  </a:lnTo>
                  <a:lnTo>
                    <a:pt x="175" y="1473"/>
                  </a:lnTo>
                  <a:lnTo>
                    <a:pt x="176" y="1479"/>
                  </a:lnTo>
                  <a:lnTo>
                    <a:pt x="176" y="1496"/>
                  </a:lnTo>
                  <a:lnTo>
                    <a:pt x="174" y="1514"/>
                  </a:lnTo>
                  <a:lnTo>
                    <a:pt x="174" y="1524"/>
                  </a:lnTo>
                  <a:lnTo>
                    <a:pt x="174" y="1534"/>
                  </a:lnTo>
                  <a:lnTo>
                    <a:pt x="176" y="1545"/>
                  </a:lnTo>
                  <a:lnTo>
                    <a:pt x="178" y="1554"/>
                  </a:lnTo>
                  <a:lnTo>
                    <a:pt x="182" y="1564"/>
                  </a:lnTo>
                  <a:lnTo>
                    <a:pt x="187" y="1573"/>
                  </a:lnTo>
                  <a:lnTo>
                    <a:pt x="195" y="1581"/>
                  </a:lnTo>
                  <a:lnTo>
                    <a:pt x="205" y="1589"/>
                  </a:lnTo>
                  <a:lnTo>
                    <a:pt x="205" y="1589"/>
                  </a:lnTo>
                  <a:lnTo>
                    <a:pt x="213" y="1593"/>
                  </a:lnTo>
                  <a:lnTo>
                    <a:pt x="221" y="1596"/>
                  </a:lnTo>
                  <a:lnTo>
                    <a:pt x="231" y="1599"/>
                  </a:lnTo>
                  <a:lnTo>
                    <a:pt x="242" y="1600"/>
                  </a:lnTo>
                  <a:lnTo>
                    <a:pt x="254" y="1602"/>
                  </a:lnTo>
                  <a:lnTo>
                    <a:pt x="267" y="1602"/>
                  </a:lnTo>
                  <a:lnTo>
                    <a:pt x="293" y="1602"/>
                  </a:lnTo>
                  <a:lnTo>
                    <a:pt x="323" y="1600"/>
                  </a:lnTo>
                  <a:lnTo>
                    <a:pt x="354" y="1597"/>
                  </a:lnTo>
                  <a:lnTo>
                    <a:pt x="418" y="1589"/>
                  </a:lnTo>
                  <a:lnTo>
                    <a:pt x="481" y="1580"/>
                  </a:lnTo>
                  <a:lnTo>
                    <a:pt x="510" y="1576"/>
                  </a:lnTo>
                  <a:lnTo>
                    <a:pt x="538" y="1574"/>
                  </a:lnTo>
                  <a:lnTo>
                    <a:pt x="562" y="1573"/>
                  </a:lnTo>
                  <a:lnTo>
                    <a:pt x="583" y="1574"/>
                  </a:lnTo>
                  <a:lnTo>
                    <a:pt x="592" y="1575"/>
                  </a:lnTo>
                  <a:lnTo>
                    <a:pt x="600" y="1577"/>
                  </a:lnTo>
                  <a:lnTo>
                    <a:pt x="607" y="1580"/>
                  </a:lnTo>
                  <a:lnTo>
                    <a:pt x="613" y="1585"/>
                  </a:lnTo>
                  <a:lnTo>
                    <a:pt x="613" y="1585"/>
                  </a:lnTo>
                  <a:lnTo>
                    <a:pt x="616" y="1588"/>
                  </a:lnTo>
                  <a:lnTo>
                    <a:pt x="617" y="1591"/>
                  </a:lnTo>
                  <a:lnTo>
                    <a:pt x="616" y="1593"/>
                  </a:lnTo>
                  <a:lnTo>
                    <a:pt x="611" y="1596"/>
                  </a:lnTo>
                  <a:lnTo>
                    <a:pt x="607" y="1598"/>
                  </a:lnTo>
                  <a:lnTo>
                    <a:pt x="600" y="1601"/>
                  </a:lnTo>
                  <a:lnTo>
                    <a:pt x="583" y="1605"/>
                  </a:lnTo>
                  <a:lnTo>
                    <a:pt x="560" y="1609"/>
                  </a:lnTo>
                  <a:lnTo>
                    <a:pt x="535" y="1612"/>
                  </a:lnTo>
                  <a:lnTo>
                    <a:pt x="474" y="1620"/>
                  </a:lnTo>
                  <a:lnTo>
                    <a:pt x="443" y="1624"/>
                  </a:lnTo>
                  <a:lnTo>
                    <a:pt x="412" y="1629"/>
                  </a:lnTo>
                  <a:lnTo>
                    <a:pt x="382" y="1636"/>
                  </a:lnTo>
                  <a:lnTo>
                    <a:pt x="356" y="1642"/>
                  </a:lnTo>
                  <a:lnTo>
                    <a:pt x="344" y="1646"/>
                  </a:lnTo>
                  <a:lnTo>
                    <a:pt x="332" y="1650"/>
                  </a:lnTo>
                  <a:lnTo>
                    <a:pt x="322" y="1654"/>
                  </a:lnTo>
                  <a:lnTo>
                    <a:pt x="314" y="1659"/>
                  </a:lnTo>
                  <a:lnTo>
                    <a:pt x="307" y="1664"/>
                  </a:lnTo>
                  <a:lnTo>
                    <a:pt x="302" y="1669"/>
                  </a:lnTo>
                  <a:lnTo>
                    <a:pt x="298" y="1676"/>
                  </a:lnTo>
                  <a:lnTo>
                    <a:pt x="296" y="1682"/>
                  </a:lnTo>
                  <a:lnTo>
                    <a:pt x="296" y="1682"/>
                  </a:lnTo>
                  <a:lnTo>
                    <a:pt x="295" y="1687"/>
                  </a:lnTo>
                  <a:lnTo>
                    <a:pt x="295" y="1696"/>
                  </a:lnTo>
                  <a:lnTo>
                    <a:pt x="296" y="1707"/>
                  </a:lnTo>
                  <a:lnTo>
                    <a:pt x="298" y="1713"/>
                  </a:lnTo>
                  <a:lnTo>
                    <a:pt x="300" y="1718"/>
                  </a:lnTo>
                  <a:lnTo>
                    <a:pt x="300" y="1718"/>
                  </a:lnTo>
                  <a:lnTo>
                    <a:pt x="301" y="1725"/>
                  </a:lnTo>
                  <a:lnTo>
                    <a:pt x="301" y="1731"/>
                  </a:lnTo>
                  <a:lnTo>
                    <a:pt x="298" y="1737"/>
                  </a:lnTo>
                  <a:lnTo>
                    <a:pt x="293" y="1743"/>
                  </a:lnTo>
                  <a:lnTo>
                    <a:pt x="283" y="1757"/>
                  </a:lnTo>
                  <a:lnTo>
                    <a:pt x="269" y="1775"/>
                  </a:lnTo>
                  <a:lnTo>
                    <a:pt x="261" y="1785"/>
                  </a:lnTo>
                  <a:lnTo>
                    <a:pt x="254" y="1795"/>
                  </a:lnTo>
                  <a:lnTo>
                    <a:pt x="246" y="1807"/>
                  </a:lnTo>
                  <a:lnTo>
                    <a:pt x="240" y="1820"/>
                  </a:lnTo>
                  <a:lnTo>
                    <a:pt x="234" y="1834"/>
                  </a:lnTo>
                  <a:lnTo>
                    <a:pt x="230" y="1849"/>
                  </a:lnTo>
                  <a:lnTo>
                    <a:pt x="226" y="1866"/>
                  </a:lnTo>
                  <a:lnTo>
                    <a:pt x="225" y="1884"/>
                  </a:lnTo>
                  <a:lnTo>
                    <a:pt x="225" y="1884"/>
                  </a:lnTo>
                  <a:lnTo>
                    <a:pt x="225" y="1893"/>
                  </a:lnTo>
                  <a:lnTo>
                    <a:pt x="225" y="1902"/>
                  </a:lnTo>
                  <a:lnTo>
                    <a:pt x="228" y="1920"/>
                  </a:lnTo>
                  <a:lnTo>
                    <a:pt x="233" y="1937"/>
                  </a:lnTo>
                  <a:lnTo>
                    <a:pt x="239" y="1953"/>
                  </a:lnTo>
                  <a:lnTo>
                    <a:pt x="247" y="1968"/>
                  </a:lnTo>
                  <a:lnTo>
                    <a:pt x="257" y="1982"/>
                  </a:lnTo>
                  <a:lnTo>
                    <a:pt x="267" y="1995"/>
                  </a:lnTo>
                  <a:lnTo>
                    <a:pt x="277" y="2007"/>
                  </a:lnTo>
                  <a:lnTo>
                    <a:pt x="287" y="2017"/>
                  </a:lnTo>
                  <a:lnTo>
                    <a:pt x="298" y="2026"/>
                  </a:lnTo>
                  <a:lnTo>
                    <a:pt x="315" y="2042"/>
                  </a:lnTo>
                  <a:lnTo>
                    <a:pt x="327" y="2050"/>
                  </a:lnTo>
                  <a:lnTo>
                    <a:pt x="332" y="2054"/>
                  </a:lnTo>
                  <a:lnTo>
                    <a:pt x="332" y="2054"/>
                  </a:lnTo>
                  <a:lnTo>
                    <a:pt x="334" y="2050"/>
                  </a:lnTo>
                  <a:lnTo>
                    <a:pt x="335" y="2045"/>
                  </a:lnTo>
                  <a:lnTo>
                    <a:pt x="335" y="2036"/>
                  </a:lnTo>
                  <a:lnTo>
                    <a:pt x="334" y="2027"/>
                  </a:lnTo>
                  <a:lnTo>
                    <a:pt x="331" y="2006"/>
                  </a:lnTo>
                  <a:lnTo>
                    <a:pt x="328" y="1980"/>
                  </a:lnTo>
                  <a:lnTo>
                    <a:pt x="327" y="1968"/>
                  </a:lnTo>
                  <a:lnTo>
                    <a:pt x="326" y="1955"/>
                  </a:lnTo>
                  <a:lnTo>
                    <a:pt x="326" y="1943"/>
                  </a:lnTo>
                  <a:lnTo>
                    <a:pt x="328" y="1932"/>
                  </a:lnTo>
                  <a:lnTo>
                    <a:pt x="330" y="1922"/>
                  </a:lnTo>
                  <a:lnTo>
                    <a:pt x="334" y="1913"/>
                  </a:lnTo>
                  <a:lnTo>
                    <a:pt x="337" y="1910"/>
                  </a:lnTo>
                  <a:lnTo>
                    <a:pt x="341" y="1906"/>
                  </a:lnTo>
                  <a:lnTo>
                    <a:pt x="344" y="1904"/>
                  </a:lnTo>
                  <a:lnTo>
                    <a:pt x="348" y="1901"/>
                  </a:lnTo>
                  <a:lnTo>
                    <a:pt x="348" y="1901"/>
                  </a:lnTo>
                  <a:lnTo>
                    <a:pt x="353" y="1900"/>
                  </a:lnTo>
                  <a:lnTo>
                    <a:pt x="357" y="1900"/>
                  </a:lnTo>
                  <a:lnTo>
                    <a:pt x="362" y="1901"/>
                  </a:lnTo>
                  <a:lnTo>
                    <a:pt x="366" y="1905"/>
                  </a:lnTo>
                  <a:lnTo>
                    <a:pt x="375" y="1912"/>
                  </a:lnTo>
                  <a:lnTo>
                    <a:pt x="386" y="1921"/>
                  </a:lnTo>
                  <a:lnTo>
                    <a:pt x="397" y="1932"/>
                  </a:lnTo>
                  <a:lnTo>
                    <a:pt x="410" y="1941"/>
                  </a:lnTo>
                  <a:lnTo>
                    <a:pt x="417" y="1946"/>
                  </a:lnTo>
                  <a:lnTo>
                    <a:pt x="424" y="1950"/>
                  </a:lnTo>
                  <a:lnTo>
                    <a:pt x="434" y="1953"/>
                  </a:lnTo>
                  <a:lnTo>
                    <a:pt x="442" y="1955"/>
                  </a:lnTo>
                  <a:lnTo>
                    <a:pt x="442" y="1955"/>
                  </a:lnTo>
                  <a:lnTo>
                    <a:pt x="451" y="1955"/>
                  </a:lnTo>
                  <a:lnTo>
                    <a:pt x="460" y="1955"/>
                  </a:lnTo>
                  <a:lnTo>
                    <a:pt x="468" y="1954"/>
                  </a:lnTo>
                  <a:lnTo>
                    <a:pt x="478" y="1952"/>
                  </a:lnTo>
                  <a:lnTo>
                    <a:pt x="486" y="1948"/>
                  </a:lnTo>
                  <a:lnTo>
                    <a:pt x="494" y="1944"/>
                  </a:lnTo>
                  <a:lnTo>
                    <a:pt x="501" y="1940"/>
                  </a:lnTo>
                  <a:lnTo>
                    <a:pt x="509" y="1935"/>
                  </a:lnTo>
                  <a:lnTo>
                    <a:pt x="525" y="1923"/>
                  </a:lnTo>
                  <a:lnTo>
                    <a:pt x="539" y="1909"/>
                  </a:lnTo>
                  <a:lnTo>
                    <a:pt x="554" y="1892"/>
                  </a:lnTo>
                  <a:lnTo>
                    <a:pt x="571" y="1875"/>
                  </a:lnTo>
                  <a:lnTo>
                    <a:pt x="604" y="1836"/>
                  </a:lnTo>
                  <a:lnTo>
                    <a:pt x="624" y="1817"/>
                  </a:lnTo>
                  <a:lnTo>
                    <a:pt x="644" y="1797"/>
                  </a:lnTo>
                  <a:lnTo>
                    <a:pt x="667" y="1777"/>
                  </a:lnTo>
                  <a:lnTo>
                    <a:pt x="691" y="1758"/>
                  </a:lnTo>
                  <a:lnTo>
                    <a:pt x="705" y="1749"/>
                  </a:lnTo>
                  <a:lnTo>
                    <a:pt x="718" y="1741"/>
                  </a:lnTo>
                  <a:lnTo>
                    <a:pt x="732" y="1733"/>
                  </a:lnTo>
                  <a:lnTo>
                    <a:pt x="747" y="1725"/>
                  </a:lnTo>
                  <a:lnTo>
                    <a:pt x="747" y="1725"/>
                  </a:lnTo>
                  <a:lnTo>
                    <a:pt x="787" y="1706"/>
                  </a:lnTo>
                  <a:lnTo>
                    <a:pt x="819" y="1694"/>
                  </a:lnTo>
                  <a:lnTo>
                    <a:pt x="831" y="1689"/>
                  </a:lnTo>
                  <a:lnTo>
                    <a:pt x="843" y="1686"/>
                  </a:lnTo>
                  <a:lnTo>
                    <a:pt x="852" y="1685"/>
                  </a:lnTo>
                  <a:lnTo>
                    <a:pt x="859" y="1684"/>
                  </a:lnTo>
                  <a:lnTo>
                    <a:pt x="865" y="1684"/>
                  </a:lnTo>
                  <a:lnTo>
                    <a:pt x="869" y="1686"/>
                  </a:lnTo>
                  <a:lnTo>
                    <a:pt x="872" y="1688"/>
                  </a:lnTo>
                  <a:lnTo>
                    <a:pt x="874" y="1691"/>
                  </a:lnTo>
                  <a:lnTo>
                    <a:pt x="876" y="1694"/>
                  </a:lnTo>
                  <a:lnTo>
                    <a:pt x="876" y="1698"/>
                  </a:lnTo>
                  <a:lnTo>
                    <a:pt x="875" y="1708"/>
                  </a:lnTo>
                  <a:lnTo>
                    <a:pt x="872" y="1720"/>
                  </a:lnTo>
                  <a:lnTo>
                    <a:pt x="868" y="1734"/>
                  </a:lnTo>
                  <a:lnTo>
                    <a:pt x="865" y="1747"/>
                  </a:lnTo>
                  <a:lnTo>
                    <a:pt x="863" y="1759"/>
                  </a:lnTo>
                  <a:lnTo>
                    <a:pt x="863" y="1765"/>
                  </a:lnTo>
                  <a:lnTo>
                    <a:pt x="863" y="1772"/>
                  </a:lnTo>
                  <a:lnTo>
                    <a:pt x="865" y="1777"/>
                  </a:lnTo>
                  <a:lnTo>
                    <a:pt x="867" y="1782"/>
                  </a:lnTo>
                  <a:lnTo>
                    <a:pt x="870" y="1786"/>
                  </a:lnTo>
                  <a:lnTo>
                    <a:pt x="875" y="1790"/>
                  </a:lnTo>
                  <a:lnTo>
                    <a:pt x="881" y="1793"/>
                  </a:lnTo>
                  <a:lnTo>
                    <a:pt x="889" y="1795"/>
                  </a:lnTo>
                  <a:lnTo>
                    <a:pt x="889" y="1795"/>
                  </a:lnTo>
                  <a:lnTo>
                    <a:pt x="901" y="1799"/>
                  </a:lnTo>
                  <a:lnTo>
                    <a:pt x="912" y="1802"/>
                  </a:lnTo>
                  <a:lnTo>
                    <a:pt x="921" y="1807"/>
                  </a:lnTo>
                  <a:lnTo>
                    <a:pt x="928" y="1811"/>
                  </a:lnTo>
                  <a:lnTo>
                    <a:pt x="935" y="1817"/>
                  </a:lnTo>
                  <a:lnTo>
                    <a:pt x="940" y="1822"/>
                  </a:lnTo>
                  <a:lnTo>
                    <a:pt x="943" y="1828"/>
                  </a:lnTo>
                  <a:lnTo>
                    <a:pt x="945" y="1834"/>
                  </a:lnTo>
                  <a:lnTo>
                    <a:pt x="947" y="1840"/>
                  </a:lnTo>
                  <a:lnTo>
                    <a:pt x="947" y="1846"/>
                  </a:lnTo>
                  <a:lnTo>
                    <a:pt x="946" y="1853"/>
                  </a:lnTo>
                  <a:lnTo>
                    <a:pt x="945" y="1860"/>
                  </a:lnTo>
                  <a:lnTo>
                    <a:pt x="943" y="1867"/>
                  </a:lnTo>
                  <a:lnTo>
                    <a:pt x="940" y="1874"/>
                  </a:lnTo>
                  <a:lnTo>
                    <a:pt x="932" y="1887"/>
                  </a:lnTo>
                  <a:lnTo>
                    <a:pt x="922" y="1900"/>
                  </a:lnTo>
                  <a:lnTo>
                    <a:pt x="912" y="1913"/>
                  </a:lnTo>
                  <a:lnTo>
                    <a:pt x="902" y="1924"/>
                  </a:lnTo>
                  <a:lnTo>
                    <a:pt x="892" y="1934"/>
                  </a:lnTo>
                  <a:lnTo>
                    <a:pt x="875" y="1948"/>
                  </a:lnTo>
                  <a:lnTo>
                    <a:pt x="869" y="1955"/>
                  </a:lnTo>
                  <a:lnTo>
                    <a:pt x="869" y="1955"/>
                  </a:lnTo>
                  <a:lnTo>
                    <a:pt x="877" y="1959"/>
                  </a:lnTo>
                  <a:lnTo>
                    <a:pt x="888" y="1961"/>
                  </a:lnTo>
                  <a:lnTo>
                    <a:pt x="899" y="1962"/>
                  </a:lnTo>
                  <a:lnTo>
                    <a:pt x="912" y="1961"/>
                  </a:lnTo>
                  <a:lnTo>
                    <a:pt x="926" y="1958"/>
                  </a:lnTo>
                  <a:lnTo>
                    <a:pt x="941" y="1954"/>
                  </a:lnTo>
                  <a:lnTo>
                    <a:pt x="957" y="1947"/>
                  </a:lnTo>
                  <a:lnTo>
                    <a:pt x="972" y="1939"/>
                  </a:lnTo>
                  <a:lnTo>
                    <a:pt x="989" y="1930"/>
                  </a:lnTo>
                  <a:lnTo>
                    <a:pt x="1004" y="1919"/>
                  </a:lnTo>
                  <a:lnTo>
                    <a:pt x="1019" y="1906"/>
                  </a:lnTo>
                  <a:lnTo>
                    <a:pt x="1035" y="1891"/>
                  </a:lnTo>
                  <a:lnTo>
                    <a:pt x="1048" y="1874"/>
                  </a:lnTo>
                  <a:lnTo>
                    <a:pt x="1061" y="1855"/>
                  </a:lnTo>
                  <a:lnTo>
                    <a:pt x="1073" y="1835"/>
                  </a:lnTo>
                  <a:lnTo>
                    <a:pt x="1083" y="1814"/>
                  </a:lnTo>
                  <a:lnTo>
                    <a:pt x="1083" y="1814"/>
                  </a:lnTo>
                  <a:lnTo>
                    <a:pt x="1086" y="1805"/>
                  </a:lnTo>
                  <a:lnTo>
                    <a:pt x="1089" y="1799"/>
                  </a:lnTo>
                  <a:lnTo>
                    <a:pt x="1092" y="1794"/>
                  </a:lnTo>
                  <a:lnTo>
                    <a:pt x="1096" y="1790"/>
                  </a:lnTo>
                  <a:lnTo>
                    <a:pt x="1100" y="1787"/>
                  </a:lnTo>
                  <a:lnTo>
                    <a:pt x="1103" y="1784"/>
                  </a:lnTo>
                  <a:lnTo>
                    <a:pt x="1111" y="1781"/>
                  </a:lnTo>
                  <a:lnTo>
                    <a:pt x="1120" y="1778"/>
                  </a:lnTo>
                  <a:lnTo>
                    <a:pt x="1129" y="1774"/>
                  </a:lnTo>
                  <a:lnTo>
                    <a:pt x="1138" y="1768"/>
                  </a:lnTo>
                  <a:lnTo>
                    <a:pt x="1143" y="1763"/>
                  </a:lnTo>
                  <a:lnTo>
                    <a:pt x="1148" y="1758"/>
                  </a:lnTo>
                  <a:lnTo>
                    <a:pt x="1148" y="1758"/>
                  </a:lnTo>
                  <a:lnTo>
                    <a:pt x="1151" y="1752"/>
                  </a:lnTo>
                  <a:lnTo>
                    <a:pt x="1154" y="1746"/>
                  </a:lnTo>
                  <a:lnTo>
                    <a:pt x="1158" y="1740"/>
                  </a:lnTo>
                  <a:lnTo>
                    <a:pt x="1159" y="1734"/>
                  </a:lnTo>
                  <a:lnTo>
                    <a:pt x="1160" y="1719"/>
                  </a:lnTo>
                  <a:lnTo>
                    <a:pt x="1160" y="1705"/>
                  </a:lnTo>
                  <a:lnTo>
                    <a:pt x="1160" y="1690"/>
                  </a:lnTo>
                  <a:lnTo>
                    <a:pt x="1160" y="1676"/>
                  </a:lnTo>
                  <a:lnTo>
                    <a:pt x="1162" y="1661"/>
                  </a:lnTo>
                  <a:lnTo>
                    <a:pt x="1164" y="1655"/>
                  </a:lnTo>
                  <a:lnTo>
                    <a:pt x="1166" y="1649"/>
                  </a:lnTo>
                  <a:lnTo>
                    <a:pt x="1166" y="1649"/>
                  </a:lnTo>
                  <a:lnTo>
                    <a:pt x="1170" y="1643"/>
                  </a:lnTo>
                  <a:lnTo>
                    <a:pt x="1174" y="1638"/>
                  </a:lnTo>
                  <a:lnTo>
                    <a:pt x="1178" y="1633"/>
                  </a:lnTo>
                  <a:lnTo>
                    <a:pt x="1183" y="1628"/>
                  </a:lnTo>
                  <a:lnTo>
                    <a:pt x="1195" y="1620"/>
                  </a:lnTo>
                  <a:lnTo>
                    <a:pt x="1209" y="1614"/>
                  </a:lnTo>
                  <a:lnTo>
                    <a:pt x="1223" y="1609"/>
                  </a:lnTo>
                  <a:lnTo>
                    <a:pt x="1237" y="1605"/>
                  </a:lnTo>
                  <a:lnTo>
                    <a:pt x="1268" y="1597"/>
                  </a:lnTo>
                  <a:lnTo>
                    <a:pt x="1298" y="1591"/>
                  </a:lnTo>
                  <a:lnTo>
                    <a:pt x="1310" y="1587"/>
                  </a:lnTo>
                  <a:lnTo>
                    <a:pt x="1321" y="1581"/>
                  </a:lnTo>
                  <a:lnTo>
                    <a:pt x="1329" y="1575"/>
                  </a:lnTo>
                  <a:lnTo>
                    <a:pt x="1333" y="1572"/>
                  </a:lnTo>
                  <a:lnTo>
                    <a:pt x="1335" y="1568"/>
                  </a:lnTo>
                  <a:lnTo>
                    <a:pt x="1338" y="1564"/>
                  </a:lnTo>
                  <a:lnTo>
                    <a:pt x="1340" y="1559"/>
                  </a:lnTo>
                  <a:lnTo>
                    <a:pt x="1340" y="1554"/>
                  </a:lnTo>
                  <a:lnTo>
                    <a:pt x="1340" y="1549"/>
                  </a:lnTo>
                  <a:lnTo>
                    <a:pt x="1340" y="1549"/>
                  </a:lnTo>
                  <a:lnTo>
                    <a:pt x="1338" y="1534"/>
                  </a:lnTo>
                  <a:lnTo>
                    <a:pt x="1338" y="1521"/>
                  </a:lnTo>
                  <a:lnTo>
                    <a:pt x="1341" y="1509"/>
                  </a:lnTo>
                  <a:lnTo>
                    <a:pt x="1345" y="1499"/>
                  </a:lnTo>
                  <a:lnTo>
                    <a:pt x="1350" y="1488"/>
                  </a:lnTo>
                  <a:lnTo>
                    <a:pt x="1355" y="1480"/>
                  </a:lnTo>
                  <a:lnTo>
                    <a:pt x="1362" y="1472"/>
                  </a:lnTo>
                  <a:lnTo>
                    <a:pt x="1370" y="1465"/>
                  </a:lnTo>
                  <a:lnTo>
                    <a:pt x="1378" y="1459"/>
                  </a:lnTo>
                  <a:lnTo>
                    <a:pt x="1388" y="1453"/>
                  </a:lnTo>
                  <a:lnTo>
                    <a:pt x="1406" y="1443"/>
                  </a:lnTo>
                  <a:lnTo>
                    <a:pt x="1424" y="1435"/>
                  </a:lnTo>
                  <a:lnTo>
                    <a:pt x="1441" y="1428"/>
                  </a:lnTo>
                  <a:lnTo>
                    <a:pt x="1441" y="1428"/>
                  </a:lnTo>
                  <a:lnTo>
                    <a:pt x="1443" y="1428"/>
                  </a:lnTo>
                  <a:lnTo>
                    <a:pt x="1444" y="1429"/>
                  </a:lnTo>
                  <a:lnTo>
                    <a:pt x="1447" y="1431"/>
                  </a:lnTo>
                  <a:lnTo>
                    <a:pt x="1449" y="1436"/>
                  </a:lnTo>
                  <a:lnTo>
                    <a:pt x="1453" y="1443"/>
                  </a:lnTo>
                  <a:lnTo>
                    <a:pt x="1461" y="1462"/>
                  </a:lnTo>
                  <a:lnTo>
                    <a:pt x="1467" y="1473"/>
                  </a:lnTo>
                  <a:lnTo>
                    <a:pt x="1474" y="1485"/>
                  </a:lnTo>
                  <a:lnTo>
                    <a:pt x="1484" y="1498"/>
                  </a:lnTo>
                  <a:lnTo>
                    <a:pt x="1494" y="1511"/>
                  </a:lnTo>
                  <a:lnTo>
                    <a:pt x="1506" y="1525"/>
                  </a:lnTo>
                  <a:lnTo>
                    <a:pt x="1522" y="1539"/>
                  </a:lnTo>
                  <a:lnTo>
                    <a:pt x="1539" y="1552"/>
                  </a:lnTo>
                  <a:lnTo>
                    <a:pt x="1559" y="1564"/>
                  </a:lnTo>
                  <a:lnTo>
                    <a:pt x="1583" y="1576"/>
                  </a:lnTo>
                  <a:lnTo>
                    <a:pt x="1609" y="1587"/>
                  </a:lnTo>
                  <a:lnTo>
                    <a:pt x="1609" y="1587"/>
                  </a:lnTo>
                  <a:lnTo>
                    <a:pt x="1684" y="1556"/>
                  </a:lnTo>
                  <a:lnTo>
                    <a:pt x="1730" y="1534"/>
                  </a:lnTo>
                  <a:lnTo>
                    <a:pt x="1757" y="1521"/>
                  </a:lnTo>
                  <a:lnTo>
                    <a:pt x="1786" y="1506"/>
                  </a:lnTo>
                  <a:lnTo>
                    <a:pt x="1786" y="1506"/>
                  </a:lnTo>
                  <a:lnTo>
                    <a:pt x="1818" y="1489"/>
                  </a:lnTo>
                  <a:lnTo>
                    <a:pt x="1848" y="1472"/>
                  </a:lnTo>
                  <a:lnTo>
                    <a:pt x="1860" y="1464"/>
                  </a:lnTo>
                  <a:lnTo>
                    <a:pt x="1871" y="1457"/>
                  </a:lnTo>
                  <a:lnTo>
                    <a:pt x="1881" y="1449"/>
                  </a:lnTo>
                  <a:lnTo>
                    <a:pt x="1889" y="1442"/>
                  </a:lnTo>
                  <a:lnTo>
                    <a:pt x="1889" y="1442"/>
                  </a:lnTo>
                  <a:lnTo>
                    <a:pt x="1888" y="1440"/>
                  </a:lnTo>
                  <a:lnTo>
                    <a:pt x="1887" y="1438"/>
                  </a:lnTo>
                  <a:lnTo>
                    <a:pt x="1879" y="1431"/>
                  </a:lnTo>
                  <a:lnTo>
                    <a:pt x="1868" y="1420"/>
                  </a:lnTo>
                  <a:lnTo>
                    <a:pt x="1855" y="1406"/>
                  </a:lnTo>
                  <a:lnTo>
                    <a:pt x="1840" y="1388"/>
                  </a:lnTo>
                  <a:lnTo>
                    <a:pt x="1825" y="1369"/>
                  </a:lnTo>
                  <a:lnTo>
                    <a:pt x="1818" y="1358"/>
                  </a:lnTo>
                  <a:lnTo>
                    <a:pt x="1812" y="1345"/>
                  </a:lnTo>
                  <a:lnTo>
                    <a:pt x="1807" y="1334"/>
                  </a:lnTo>
                  <a:lnTo>
                    <a:pt x="1802" y="1321"/>
                  </a:lnTo>
                  <a:lnTo>
                    <a:pt x="1802" y="1321"/>
                  </a:lnTo>
                  <a:lnTo>
                    <a:pt x="1799" y="1308"/>
                  </a:lnTo>
                  <a:lnTo>
                    <a:pt x="1796" y="1297"/>
                  </a:lnTo>
                  <a:lnTo>
                    <a:pt x="1794" y="1288"/>
                  </a:lnTo>
                  <a:lnTo>
                    <a:pt x="1794" y="1279"/>
                  </a:lnTo>
                  <a:lnTo>
                    <a:pt x="1794" y="1272"/>
                  </a:lnTo>
                  <a:lnTo>
                    <a:pt x="1794" y="1267"/>
                  </a:lnTo>
                  <a:lnTo>
                    <a:pt x="1795" y="1263"/>
                  </a:lnTo>
                  <a:lnTo>
                    <a:pt x="1796" y="1261"/>
                  </a:lnTo>
                  <a:lnTo>
                    <a:pt x="1796" y="1261"/>
                  </a:lnTo>
                  <a:lnTo>
                    <a:pt x="1809" y="1278"/>
                  </a:lnTo>
                  <a:lnTo>
                    <a:pt x="1824" y="1295"/>
                  </a:lnTo>
                  <a:lnTo>
                    <a:pt x="1845" y="1316"/>
                  </a:lnTo>
                  <a:lnTo>
                    <a:pt x="1857" y="1327"/>
                  </a:lnTo>
                  <a:lnTo>
                    <a:pt x="1869" y="1338"/>
                  </a:lnTo>
                  <a:lnTo>
                    <a:pt x="1883" y="1349"/>
                  </a:lnTo>
                  <a:lnTo>
                    <a:pt x="1899" y="1361"/>
                  </a:lnTo>
                  <a:lnTo>
                    <a:pt x="1915" y="1372"/>
                  </a:lnTo>
                  <a:lnTo>
                    <a:pt x="1932" y="1381"/>
                  </a:lnTo>
                  <a:lnTo>
                    <a:pt x="1949" y="1390"/>
                  </a:lnTo>
                  <a:lnTo>
                    <a:pt x="1967" y="1398"/>
                  </a:lnTo>
                  <a:lnTo>
                    <a:pt x="1967" y="1398"/>
                  </a:lnTo>
                  <a:lnTo>
                    <a:pt x="2021" y="1370"/>
                  </a:lnTo>
                  <a:lnTo>
                    <a:pt x="2075" y="1340"/>
                  </a:lnTo>
                  <a:lnTo>
                    <a:pt x="2129" y="1307"/>
                  </a:lnTo>
                  <a:lnTo>
                    <a:pt x="2183" y="1273"/>
                  </a:lnTo>
                  <a:lnTo>
                    <a:pt x="2183" y="1273"/>
                  </a:lnTo>
                  <a:lnTo>
                    <a:pt x="2218" y="1249"/>
                  </a:lnTo>
                  <a:lnTo>
                    <a:pt x="2218" y="1249"/>
                  </a:lnTo>
                  <a:lnTo>
                    <a:pt x="2219" y="1248"/>
                  </a:lnTo>
                  <a:lnTo>
                    <a:pt x="2219" y="1248"/>
                  </a:lnTo>
                  <a:lnTo>
                    <a:pt x="2220" y="1246"/>
                  </a:lnTo>
                  <a:lnTo>
                    <a:pt x="2219" y="1244"/>
                  </a:lnTo>
                  <a:lnTo>
                    <a:pt x="2215" y="1237"/>
                  </a:lnTo>
                  <a:lnTo>
                    <a:pt x="2207" y="1228"/>
                  </a:lnTo>
                  <a:lnTo>
                    <a:pt x="2196" y="1217"/>
                  </a:lnTo>
                  <a:lnTo>
                    <a:pt x="2171" y="1193"/>
                  </a:lnTo>
                  <a:lnTo>
                    <a:pt x="2142" y="1164"/>
                  </a:lnTo>
                  <a:lnTo>
                    <a:pt x="2129" y="1150"/>
                  </a:lnTo>
                  <a:lnTo>
                    <a:pt x="2118" y="1136"/>
                  </a:lnTo>
                  <a:lnTo>
                    <a:pt x="2108" y="1121"/>
                  </a:lnTo>
                  <a:lnTo>
                    <a:pt x="2104" y="1114"/>
                  </a:lnTo>
                  <a:lnTo>
                    <a:pt x="2101" y="1108"/>
                  </a:lnTo>
                  <a:lnTo>
                    <a:pt x="2100" y="1101"/>
                  </a:lnTo>
                  <a:lnTo>
                    <a:pt x="2099" y="1095"/>
                  </a:lnTo>
                  <a:lnTo>
                    <a:pt x="2099" y="1089"/>
                  </a:lnTo>
                  <a:lnTo>
                    <a:pt x="2100" y="1084"/>
                  </a:lnTo>
                  <a:lnTo>
                    <a:pt x="2102" y="1078"/>
                  </a:lnTo>
                  <a:lnTo>
                    <a:pt x="2106" y="1073"/>
                  </a:lnTo>
                  <a:lnTo>
                    <a:pt x="2112" y="1069"/>
                  </a:lnTo>
                  <a:lnTo>
                    <a:pt x="2119" y="1065"/>
                  </a:lnTo>
                  <a:lnTo>
                    <a:pt x="2119" y="1065"/>
                  </a:lnTo>
                  <a:lnTo>
                    <a:pt x="2125" y="1061"/>
                  </a:lnTo>
                  <a:lnTo>
                    <a:pt x="2130" y="1056"/>
                  </a:lnTo>
                  <a:lnTo>
                    <a:pt x="2133" y="1051"/>
                  </a:lnTo>
                  <a:lnTo>
                    <a:pt x="2135" y="1045"/>
                  </a:lnTo>
                  <a:lnTo>
                    <a:pt x="2136" y="1039"/>
                  </a:lnTo>
                  <a:lnTo>
                    <a:pt x="2136" y="1030"/>
                  </a:lnTo>
                  <a:lnTo>
                    <a:pt x="2136" y="1023"/>
                  </a:lnTo>
                  <a:lnTo>
                    <a:pt x="2134" y="1014"/>
                  </a:lnTo>
                  <a:lnTo>
                    <a:pt x="2129" y="997"/>
                  </a:lnTo>
                  <a:lnTo>
                    <a:pt x="2121" y="977"/>
                  </a:lnTo>
                  <a:lnTo>
                    <a:pt x="2102" y="935"/>
                  </a:lnTo>
                  <a:lnTo>
                    <a:pt x="2093" y="914"/>
                  </a:lnTo>
                  <a:lnTo>
                    <a:pt x="2085" y="893"/>
                  </a:lnTo>
                  <a:lnTo>
                    <a:pt x="2078" y="873"/>
                  </a:lnTo>
                  <a:lnTo>
                    <a:pt x="2076" y="863"/>
                  </a:lnTo>
                  <a:lnTo>
                    <a:pt x="2074" y="853"/>
                  </a:lnTo>
                  <a:lnTo>
                    <a:pt x="2074" y="844"/>
                  </a:lnTo>
                  <a:lnTo>
                    <a:pt x="2074" y="836"/>
                  </a:lnTo>
                  <a:lnTo>
                    <a:pt x="2075" y="828"/>
                  </a:lnTo>
                  <a:lnTo>
                    <a:pt x="2077" y="821"/>
                  </a:lnTo>
                  <a:lnTo>
                    <a:pt x="2080" y="814"/>
                  </a:lnTo>
                  <a:lnTo>
                    <a:pt x="2085" y="807"/>
                  </a:lnTo>
                  <a:lnTo>
                    <a:pt x="2091" y="801"/>
                  </a:lnTo>
                  <a:lnTo>
                    <a:pt x="2099" y="797"/>
                  </a:lnTo>
                  <a:lnTo>
                    <a:pt x="2099" y="797"/>
                  </a:lnTo>
                  <a:lnTo>
                    <a:pt x="2200" y="744"/>
                  </a:lnTo>
                  <a:lnTo>
                    <a:pt x="2306" y="693"/>
                  </a:lnTo>
                  <a:lnTo>
                    <a:pt x="2410" y="642"/>
                  </a:lnTo>
                  <a:lnTo>
                    <a:pt x="2513" y="592"/>
                  </a:lnTo>
                  <a:lnTo>
                    <a:pt x="2705" y="501"/>
                  </a:lnTo>
                  <a:lnTo>
                    <a:pt x="2788" y="461"/>
                  </a:lnTo>
                  <a:lnTo>
                    <a:pt x="2863" y="424"/>
                  </a:lnTo>
                  <a:lnTo>
                    <a:pt x="2863" y="424"/>
                  </a:lnTo>
                  <a:lnTo>
                    <a:pt x="2859" y="408"/>
                  </a:lnTo>
                  <a:lnTo>
                    <a:pt x="2853" y="389"/>
                  </a:lnTo>
                  <a:lnTo>
                    <a:pt x="2843" y="366"/>
                  </a:lnTo>
                  <a:lnTo>
                    <a:pt x="2836" y="354"/>
                  </a:lnTo>
                  <a:lnTo>
                    <a:pt x="2829" y="339"/>
                  </a:lnTo>
                  <a:lnTo>
                    <a:pt x="2821" y="325"/>
                  </a:lnTo>
                  <a:lnTo>
                    <a:pt x="2812" y="311"/>
                  </a:lnTo>
                  <a:lnTo>
                    <a:pt x="2801" y="296"/>
                  </a:lnTo>
                  <a:lnTo>
                    <a:pt x="2788" y="281"/>
                  </a:lnTo>
                  <a:lnTo>
                    <a:pt x="2774" y="267"/>
                  </a:lnTo>
                  <a:lnTo>
                    <a:pt x="2759" y="2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79" name="Freeform 32"/>
            <p:cNvSpPr>
              <a:spLocks/>
            </p:cNvSpPr>
            <p:nvPr userDrawn="1"/>
          </p:nvSpPr>
          <p:spPr bwMode="auto">
            <a:xfrm>
              <a:off x="5786685" y="1097131"/>
              <a:ext cx="161925" cy="153988"/>
            </a:xfrm>
            <a:custGeom>
              <a:avLst/>
              <a:gdLst>
                <a:gd name="T0" fmla="*/ 2 w 1226"/>
                <a:gd name="T1" fmla="*/ 386 h 1168"/>
                <a:gd name="T2" fmla="*/ 22 w 1226"/>
                <a:gd name="T3" fmla="*/ 434 h 1168"/>
                <a:gd name="T4" fmla="*/ 61 w 1226"/>
                <a:gd name="T5" fmla="*/ 466 h 1168"/>
                <a:gd name="T6" fmla="*/ 120 w 1226"/>
                <a:gd name="T7" fmla="*/ 479 h 1168"/>
                <a:gd name="T8" fmla="*/ 142 w 1226"/>
                <a:gd name="T9" fmla="*/ 469 h 1168"/>
                <a:gd name="T10" fmla="*/ 160 w 1226"/>
                <a:gd name="T11" fmla="*/ 436 h 1168"/>
                <a:gd name="T12" fmla="*/ 164 w 1226"/>
                <a:gd name="T13" fmla="*/ 370 h 1168"/>
                <a:gd name="T14" fmla="*/ 174 w 1226"/>
                <a:gd name="T15" fmla="*/ 344 h 1168"/>
                <a:gd name="T16" fmla="*/ 198 w 1226"/>
                <a:gd name="T17" fmla="*/ 331 h 1168"/>
                <a:gd name="T18" fmla="*/ 223 w 1226"/>
                <a:gd name="T19" fmla="*/ 318 h 1168"/>
                <a:gd name="T20" fmla="*/ 427 w 1226"/>
                <a:gd name="T21" fmla="*/ 416 h 1168"/>
                <a:gd name="T22" fmla="*/ 628 w 1226"/>
                <a:gd name="T23" fmla="*/ 534 h 1168"/>
                <a:gd name="T24" fmla="*/ 876 w 1226"/>
                <a:gd name="T25" fmla="*/ 703 h 1168"/>
                <a:gd name="T26" fmla="*/ 868 w 1226"/>
                <a:gd name="T27" fmla="*/ 783 h 1168"/>
                <a:gd name="T28" fmla="*/ 779 w 1226"/>
                <a:gd name="T29" fmla="*/ 957 h 1168"/>
                <a:gd name="T30" fmla="*/ 753 w 1226"/>
                <a:gd name="T31" fmla="*/ 1040 h 1168"/>
                <a:gd name="T32" fmla="*/ 754 w 1226"/>
                <a:gd name="T33" fmla="*/ 1090 h 1168"/>
                <a:gd name="T34" fmla="*/ 771 w 1226"/>
                <a:gd name="T35" fmla="*/ 1130 h 1168"/>
                <a:gd name="T36" fmla="*/ 801 w 1226"/>
                <a:gd name="T37" fmla="*/ 1157 h 1168"/>
                <a:gd name="T38" fmla="*/ 842 w 1226"/>
                <a:gd name="T39" fmla="*/ 1168 h 1168"/>
                <a:gd name="T40" fmla="*/ 880 w 1226"/>
                <a:gd name="T41" fmla="*/ 1163 h 1168"/>
                <a:gd name="T42" fmla="*/ 919 w 1226"/>
                <a:gd name="T43" fmla="*/ 1140 h 1168"/>
                <a:gd name="T44" fmla="*/ 944 w 1226"/>
                <a:gd name="T45" fmla="*/ 1107 h 1168"/>
                <a:gd name="T46" fmla="*/ 952 w 1226"/>
                <a:gd name="T47" fmla="*/ 1060 h 1168"/>
                <a:gd name="T48" fmla="*/ 930 w 1226"/>
                <a:gd name="T49" fmla="*/ 1010 h 1168"/>
                <a:gd name="T50" fmla="*/ 885 w 1226"/>
                <a:gd name="T51" fmla="*/ 989 h 1168"/>
                <a:gd name="T52" fmla="*/ 919 w 1226"/>
                <a:gd name="T53" fmla="*/ 879 h 1168"/>
                <a:gd name="T54" fmla="*/ 954 w 1226"/>
                <a:gd name="T55" fmla="*/ 807 h 1168"/>
                <a:gd name="T56" fmla="*/ 1024 w 1226"/>
                <a:gd name="T57" fmla="*/ 715 h 1168"/>
                <a:gd name="T58" fmla="*/ 1095 w 1226"/>
                <a:gd name="T59" fmla="*/ 673 h 1168"/>
                <a:gd name="T60" fmla="*/ 1125 w 1226"/>
                <a:gd name="T61" fmla="*/ 670 h 1168"/>
                <a:gd name="T62" fmla="*/ 1099 w 1226"/>
                <a:gd name="T63" fmla="*/ 633 h 1168"/>
                <a:gd name="T64" fmla="*/ 1083 w 1226"/>
                <a:gd name="T65" fmla="*/ 543 h 1168"/>
                <a:gd name="T66" fmla="*/ 1096 w 1226"/>
                <a:gd name="T67" fmla="*/ 477 h 1168"/>
                <a:gd name="T68" fmla="*/ 1132 w 1226"/>
                <a:gd name="T69" fmla="*/ 395 h 1168"/>
                <a:gd name="T70" fmla="*/ 1195 w 1226"/>
                <a:gd name="T71" fmla="*/ 258 h 1168"/>
                <a:gd name="T72" fmla="*/ 1225 w 1226"/>
                <a:gd name="T73" fmla="*/ 141 h 1168"/>
                <a:gd name="T74" fmla="*/ 1217 w 1226"/>
                <a:gd name="T75" fmla="*/ 95 h 1168"/>
                <a:gd name="T76" fmla="*/ 1187 w 1226"/>
                <a:gd name="T77" fmla="*/ 55 h 1168"/>
                <a:gd name="T78" fmla="*/ 1144 w 1226"/>
                <a:gd name="T79" fmla="*/ 34 h 1168"/>
                <a:gd name="T80" fmla="*/ 1104 w 1226"/>
                <a:gd name="T81" fmla="*/ 35 h 1168"/>
                <a:gd name="T82" fmla="*/ 1061 w 1226"/>
                <a:gd name="T83" fmla="*/ 57 h 1168"/>
                <a:gd name="T84" fmla="*/ 1033 w 1226"/>
                <a:gd name="T85" fmla="*/ 94 h 1168"/>
                <a:gd name="T86" fmla="*/ 1025 w 1226"/>
                <a:gd name="T87" fmla="*/ 139 h 1168"/>
                <a:gd name="T88" fmla="*/ 1048 w 1226"/>
                <a:gd name="T89" fmla="*/ 205 h 1168"/>
                <a:gd name="T90" fmla="*/ 1095 w 1226"/>
                <a:gd name="T91" fmla="*/ 230 h 1168"/>
                <a:gd name="T92" fmla="*/ 1107 w 1226"/>
                <a:gd name="T93" fmla="*/ 240 h 1168"/>
                <a:gd name="T94" fmla="*/ 1044 w 1226"/>
                <a:gd name="T95" fmla="*/ 390 h 1168"/>
                <a:gd name="T96" fmla="*/ 975 w 1226"/>
                <a:gd name="T97" fmla="*/ 431 h 1168"/>
                <a:gd name="T98" fmla="*/ 717 w 1226"/>
                <a:gd name="T99" fmla="*/ 289 h 1168"/>
                <a:gd name="T100" fmla="*/ 529 w 1226"/>
                <a:gd name="T101" fmla="*/ 205 h 1168"/>
                <a:gd name="T102" fmla="*/ 317 w 1226"/>
                <a:gd name="T103" fmla="*/ 140 h 1168"/>
                <a:gd name="T104" fmla="*/ 378 w 1226"/>
                <a:gd name="T105" fmla="*/ 31 h 1168"/>
                <a:gd name="T106" fmla="*/ 389 w 1226"/>
                <a:gd name="T107" fmla="*/ 0 h 1168"/>
                <a:gd name="T108" fmla="*/ 367 w 1226"/>
                <a:gd name="T109" fmla="*/ 10 h 1168"/>
                <a:gd name="T110" fmla="*/ 285 w 1226"/>
                <a:gd name="T111" fmla="*/ 57 h 1168"/>
                <a:gd name="T112" fmla="*/ 211 w 1226"/>
                <a:gd name="T113" fmla="*/ 85 h 1168"/>
                <a:gd name="T114" fmla="*/ 147 w 1226"/>
                <a:gd name="T115" fmla="*/ 85 h 1168"/>
                <a:gd name="T116" fmla="*/ 114 w 1226"/>
                <a:gd name="T117" fmla="*/ 85 h 1168"/>
                <a:gd name="T118" fmla="*/ 87 w 1226"/>
                <a:gd name="T119" fmla="*/ 134 h 1168"/>
                <a:gd name="T120" fmla="*/ 42 w 1226"/>
                <a:gd name="T121" fmla="*/ 261 h 1168"/>
                <a:gd name="T122" fmla="*/ 6 w 1226"/>
                <a:gd name="T123" fmla="*/ 32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26" h="1168">
                  <a:moveTo>
                    <a:pt x="1" y="345"/>
                  </a:moveTo>
                  <a:lnTo>
                    <a:pt x="1" y="345"/>
                  </a:lnTo>
                  <a:lnTo>
                    <a:pt x="0" y="359"/>
                  </a:lnTo>
                  <a:lnTo>
                    <a:pt x="0" y="370"/>
                  </a:lnTo>
                  <a:lnTo>
                    <a:pt x="2" y="386"/>
                  </a:lnTo>
                  <a:lnTo>
                    <a:pt x="5" y="401"/>
                  </a:lnTo>
                  <a:lnTo>
                    <a:pt x="8" y="409"/>
                  </a:lnTo>
                  <a:lnTo>
                    <a:pt x="11" y="417"/>
                  </a:lnTo>
                  <a:lnTo>
                    <a:pt x="16" y="425"/>
                  </a:lnTo>
                  <a:lnTo>
                    <a:pt x="22" y="434"/>
                  </a:lnTo>
                  <a:lnTo>
                    <a:pt x="28" y="442"/>
                  </a:lnTo>
                  <a:lnTo>
                    <a:pt x="36" y="449"/>
                  </a:lnTo>
                  <a:lnTo>
                    <a:pt x="36" y="449"/>
                  </a:lnTo>
                  <a:lnTo>
                    <a:pt x="48" y="458"/>
                  </a:lnTo>
                  <a:lnTo>
                    <a:pt x="61" y="466"/>
                  </a:lnTo>
                  <a:lnTo>
                    <a:pt x="76" y="473"/>
                  </a:lnTo>
                  <a:lnTo>
                    <a:pt x="91" y="478"/>
                  </a:lnTo>
                  <a:lnTo>
                    <a:pt x="105" y="480"/>
                  </a:lnTo>
                  <a:lnTo>
                    <a:pt x="113" y="480"/>
                  </a:lnTo>
                  <a:lnTo>
                    <a:pt x="120" y="479"/>
                  </a:lnTo>
                  <a:lnTo>
                    <a:pt x="126" y="478"/>
                  </a:lnTo>
                  <a:lnTo>
                    <a:pt x="132" y="476"/>
                  </a:lnTo>
                  <a:lnTo>
                    <a:pt x="137" y="473"/>
                  </a:lnTo>
                  <a:lnTo>
                    <a:pt x="142" y="469"/>
                  </a:lnTo>
                  <a:lnTo>
                    <a:pt x="142" y="469"/>
                  </a:lnTo>
                  <a:lnTo>
                    <a:pt x="147" y="464"/>
                  </a:lnTo>
                  <a:lnTo>
                    <a:pt x="152" y="457"/>
                  </a:lnTo>
                  <a:lnTo>
                    <a:pt x="155" y="451"/>
                  </a:lnTo>
                  <a:lnTo>
                    <a:pt x="158" y="444"/>
                  </a:lnTo>
                  <a:lnTo>
                    <a:pt x="160" y="436"/>
                  </a:lnTo>
                  <a:lnTo>
                    <a:pt x="161" y="428"/>
                  </a:lnTo>
                  <a:lnTo>
                    <a:pt x="162" y="411"/>
                  </a:lnTo>
                  <a:lnTo>
                    <a:pt x="162" y="395"/>
                  </a:lnTo>
                  <a:lnTo>
                    <a:pt x="163" y="378"/>
                  </a:lnTo>
                  <a:lnTo>
                    <a:pt x="164" y="370"/>
                  </a:lnTo>
                  <a:lnTo>
                    <a:pt x="166" y="362"/>
                  </a:lnTo>
                  <a:lnTo>
                    <a:pt x="168" y="355"/>
                  </a:lnTo>
                  <a:lnTo>
                    <a:pt x="172" y="347"/>
                  </a:lnTo>
                  <a:lnTo>
                    <a:pt x="172" y="347"/>
                  </a:lnTo>
                  <a:lnTo>
                    <a:pt x="174" y="344"/>
                  </a:lnTo>
                  <a:lnTo>
                    <a:pt x="178" y="341"/>
                  </a:lnTo>
                  <a:lnTo>
                    <a:pt x="187" y="335"/>
                  </a:lnTo>
                  <a:lnTo>
                    <a:pt x="195" y="332"/>
                  </a:lnTo>
                  <a:lnTo>
                    <a:pt x="198" y="331"/>
                  </a:lnTo>
                  <a:lnTo>
                    <a:pt x="198" y="331"/>
                  </a:lnTo>
                  <a:lnTo>
                    <a:pt x="205" y="329"/>
                  </a:lnTo>
                  <a:lnTo>
                    <a:pt x="211" y="326"/>
                  </a:lnTo>
                  <a:lnTo>
                    <a:pt x="217" y="323"/>
                  </a:lnTo>
                  <a:lnTo>
                    <a:pt x="223" y="318"/>
                  </a:lnTo>
                  <a:lnTo>
                    <a:pt x="223" y="318"/>
                  </a:lnTo>
                  <a:lnTo>
                    <a:pt x="264" y="337"/>
                  </a:lnTo>
                  <a:lnTo>
                    <a:pt x="305" y="355"/>
                  </a:lnTo>
                  <a:lnTo>
                    <a:pt x="347" y="374"/>
                  </a:lnTo>
                  <a:lnTo>
                    <a:pt x="388" y="395"/>
                  </a:lnTo>
                  <a:lnTo>
                    <a:pt x="427" y="416"/>
                  </a:lnTo>
                  <a:lnTo>
                    <a:pt x="468" y="439"/>
                  </a:lnTo>
                  <a:lnTo>
                    <a:pt x="509" y="461"/>
                  </a:lnTo>
                  <a:lnTo>
                    <a:pt x="549" y="485"/>
                  </a:lnTo>
                  <a:lnTo>
                    <a:pt x="589" y="509"/>
                  </a:lnTo>
                  <a:lnTo>
                    <a:pt x="628" y="534"/>
                  </a:lnTo>
                  <a:lnTo>
                    <a:pt x="706" y="584"/>
                  </a:lnTo>
                  <a:lnTo>
                    <a:pt x="782" y="636"/>
                  </a:lnTo>
                  <a:lnTo>
                    <a:pt x="857" y="689"/>
                  </a:lnTo>
                  <a:lnTo>
                    <a:pt x="857" y="689"/>
                  </a:lnTo>
                  <a:lnTo>
                    <a:pt x="876" y="703"/>
                  </a:lnTo>
                  <a:lnTo>
                    <a:pt x="894" y="714"/>
                  </a:lnTo>
                  <a:lnTo>
                    <a:pt x="894" y="714"/>
                  </a:lnTo>
                  <a:lnTo>
                    <a:pt x="887" y="736"/>
                  </a:lnTo>
                  <a:lnTo>
                    <a:pt x="878" y="759"/>
                  </a:lnTo>
                  <a:lnTo>
                    <a:pt x="868" y="783"/>
                  </a:lnTo>
                  <a:lnTo>
                    <a:pt x="856" y="809"/>
                  </a:lnTo>
                  <a:lnTo>
                    <a:pt x="856" y="809"/>
                  </a:lnTo>
                  <a:lnTo>
                    <a:pt x="816" y="885"/>
                  </a:lnTo>
                  <a:lnTo>
                    <a:pt x="797" y="921"/>
                  </a:lnTo>
                  <a:lnTo>
                    <a:pt x="779" y="957"/>
                  </a:lnTo>
                  <a:lnTo>
                    <a:pt x="772" y="975"/>
                  </a:lnTo>
                  <a:lnTo>
                    <a:pt x="766" y="992"/>
                  </a:lnTo>
                  <a:lnTo>
                    <a:pt x="760" y="1008"/>
                  </a:lnTo>
                  <a:lnTo>
                    <a:pt x="756" y="1025"/>
                  </a:lnTo>
                  <a:lnTo>
                    <a:pt x="753" y="1040"/>
                  </a:lnTo>
                  <a:lnTo>
                    <a:pt x="751" y="1054"/>
                  </a:lnTo>
                  <a:lnTo>
                    <a:pt x="751" y="1069"/>
                  </a:lnTo>
                  <a:lnTo>
                    <a:pt x="752" y="1081"/>
                  </a:lnTo>
                  <a:lnTo>
                    <a:pt x="752" y="1081"/>
                  </a:lnTo>
                  <a:lnTo>
                    <a:pt x="754" y="1090"/>
                  </a:lnTo>
                  <a:lnTo>
                    <a:pt x="756" y="1099"/>
                  </a:lnTo>
                  <a:lnTo>
                    <a:pt x="759" y="1107"/>
                  </a:lnTo>
                  <a:lnTo>
                    <a:pt x="762" y="1116"/>
                  </a:lnTo>
                  <a:lnTo>
                    <a:pt x="766" y="1123"/>
                  </a:lnTo>
                  <a:lnTo>
                    <a:pt x="771" y="1130"/>
                  </a:lnTo>
                  <a:lnTo>
                    <a:pt x="776" y="1136"/>
                  </a:lnTo>
                  <a:lnTo>
                    <a:pt x="781" y="1142"/>
                  </a:lnTo>
                  <a:lnTo>
                    <a:pt x="787" y="1147"/>
                  </a:lnTo>
                  <a:lnTo>
                    <a:pt x="794" y="1152"/>
                  </a:lnTo>
                  <a:lnTo>
                    <a:pt x="801" y="1157"/>
                  </a:lnTo>
                  <a:lnTo>
                    <a:pt x="808" y="1160"/>
                  </a:lnTo>
                  <a:lnTo>
                    <a:pt x="816" y="1163"/>
                  </a:lnTo>
                  <a:lnTo>
                    <a:pt x="824" y="1165"/>
                  </a:lnTo>
                  <a:lnTo>
                    <a:pt x="833" y="1167"/>
                  </a:lnTo>
                  <a:lnTo>
                    <a:pt x="842" y="1168"/>
                  </a:lnTo>
                  <a:lnTo>
                    <a:pt x="842" y="1168"/>
                  </a:lnTo>
                  <a:lnTo>
                    <a:pt x="852" y="1168"/>
                  </a:lnTo>
                  <a:lnTo>
                    <a:pt x="862" y="1167"/>
                  </a:lnTo>
                  <a:lnTo>
                    <a:pt x="871" y="1165"/>
                  </a:lnTo>
                  <a:lnTo>
                    <a:pt x="880" y="1163"/>
                  </a:lnTo>
                  <a:lnTo>
                    <a:pt x="889" y="1160"/>
                  </a:lnTo>
                  <a:lnTo>
                    <a:pt x="897" y="1155"/>
                  </a:lnTo>
                  <a:lnTo>
                    <a:pt x="905" y="1151"/>
                  </a:lnTo>
                  <a:lnTo>
                    <a:pt x="912" y="1146"/>
                  </a:lnTo>
                  <a:lnTo>
                    <a:pt x="919" y="1140"/>
                  </a:lnTo>
                  <a:lnTo>
                    <a:pt x="925" y="1135"/>
                  </a:lnTo>
                  <a:lnTo>
                    <a:pt x="931" y="1129"/>
                  </a:lnTo>
                  <a:lnTo>
                    <a:pt x="936" y="1122"/>
                  </a:lnTo>
                  <a:lnTo>
                    <a:pt x="940" y="1115"/>
                  </a:lnTo>
                  <a:lnTo>
                    <a:pt x="944" y="1107"/>
                  </a:lnTo>
                  <a:lnTo>
                    <a:pt x="947" y="1100"/>
                  </a:lnTo>
                  <a:lnTo>
                    <a:pt x="949" y="1092"/>
                  </a:lnTo>
                  <a:lnTo>
                    <a:pt x="949" y="1092"/>
                  </a:lnTo>
                  <a:lnTo>
                    <a:pt x="951" y="1076"/>
                  </a:lnTo>
                  <a:lnTo>
                    <a:pt x="952" y="1060"/>
                  </a:lnTo>
                  <a:lnTo>
                    <a:pt x="950" y="1048"/>
                  </a:lnTo>
                  <a:lnTo>
                    <a:pt x="947" y="1036"/>
                  </a:lnTo>
                  <a:lnTo>
                    <a:pt x="942" y="1027"/>
                  </a:lnTo>
                  <a:lnTo>
                    <a:pt x="937" y="1017"/>
                  </a:lnTo>
                  <a:lnTo>
                    <a:pt x="930" y="1010"/>
                  </a:lnTo>
                  <a:lnTo>
                    <a:pt x="922" y="1005"/>
                  </a:lnTo>
                  <a:lnTo>
                    <a:pt x="915" y="1000"/>
                  </a:lnTo>
                  <a:lnTo>
                    <a:pt x="908" y="996"/>
                  </a:lnTo>
                  <a:lnTo>
                    <a:pt x="894" y="991"/>
                  </a:lnTo>
                  <a:lnTo>
                    <a:pt x="885" y="989"/>
                  </a:lnTo>
                  <a:lnTo>
                    <a:pt x="880" y="989"/>
                  </a:lnTo>
                  <a:lnTo>
                    <a:pt x="880" y="989"/>
                  </a:lnTo>
                  <a:lnTo>
                    <a:pt x="896" y="944"/>
                  </a:lnTo>
                  <a:lnTo>
                    <a:pt x="908" y="908"/>
                  </a:lnTo>
                  <a:lnTo>
                    <a:pt x="919" y="879"/>
                  </a:lnTo>
                  <a:lnTo>
                    <a:pt x="919" y="879"/>
                  </a:lnTo>
                  <a:lnTo>
                    <a:pt x="927" y="859"/>
                  </a:lnTo>
                  <a:lnTo>
                    <a:pt x="937" y="841"/>
                  </a:lnTo>
                  <a:lnTo>
                    <a:pt x="945" y="823"/>
                  </a:lnTo>
                  <a:lnTo>
                    <a:pt x="954" y="807"/>
                  </a:lnTo>
                  <a:lnTo>
                    <a:pt x="962" y="792"/>
                  </a:lnTo>
                  <a:lnTo>
                    <a:pt x="971" y="777"/>
                  </a:lnTo>
                  <a:lnTo>
                    <a:pt x="989" y="753"/>
                  </a:lnTo>
                  <a:lnTo>
                    <a:pt x="1006" y="732"/>
                  </a:lnTo>
                  <a:lnTo>
                    <a:pt x="1024" y="715"/>
                  </a:lnTo>
                  <a:lnTo>
                    <a:pt x="1040" y="702"/>
                  </a:lnTo>
                  <a:lnTo>
                    <a:pt x="1055" y="690"/>
                  </a:lnTo>
                  <a:lnTo>
                    <a:pt x="1070" y="683"/>
                  </a:lnTo>
                  <a:lnTo>
                    <a:pt x="1083" y="677"/>
                  </a:lnTo>
                  <a:lnTo>
                    <a:pt x="1095" y="673"/>
                  </a:lnTo>
                  <a:lnTo>
                    <a:pt x="1105" y="671"/>
                  </a:lnTo>
                  <a:lnTo>
                    <a:pt x="1114" y="670"/>
                  </a:lnTo>
                  <a:lnTo>
                    <a:pt x="1120" y="670"/>
                  </a:lnTo>
                  <a:lnTo>
                    <a:pt x="1125" y="670"/>
                  </a:lnTo>
                  <a:lnTo>
                    <a:pt x="1125" y="670"/>
                  </a:lnTo>
                  <a:lnTo>
                    <a:pt x="1121" y="666"/>
                  </a:lnTo>
                  <a:lnTo>
                    <a:pt x="1116" y="661"/>
                  </a:lnTo>
                  <a:lnTo>
                    <a:pt x="1111" y="653"/>
                  </a:lnTo>
                  <a:lnTo>
                    <a:pt x="1104" y="644"/>
                  </a:lnTo>
                  <a:lnTo>
                    <a:pt x="1099" y="633"/>
                  </a:lnTo>
                  <a:lnTo>
                    <a:pt x="1093" y="620"/>
                  </a:lnTo>
                  <a:lnTo>
                    <a:pt x="1088" y="603"/>
                  </a:lnTo>
                  <a:lnTo>
                    <a:pt x="1085" y="586"/>
                  </a:lnTo>
                  <a:lnTo>
                    <a:pt x="1083" y="566"/>
                  </a:lnTo>
                  <a:lnTo>
                    <a:pt x="1083" y="543"/>
                  </a:lnTo>
                  <a:lnTo>
                    <a:pt x="1084" y="531"/>
                  </a:lnTo>
                  <a:lnTo>
                    <a:pt x="1086" y="519"/>
                  </a:lnTo>
                  <a:lnTo>
                    <a:pt x="1088" y="505"/>
                  </a:lnTo>
                  <a:lnTo>
                    <a:pt x="1092" y="491"/>
                  </a:lnTo>
                  <a:lnTo>
                    <a:pt x="1096" y="477"/>
                  </a:lnTo>
                  <a:lnTo>
                    <a:pt x="1101" y="461"/>
                  </a:lnTo>
                  <a:lnTo>
                    <a:pt x="1107" y="446"/>
                  </a:lnTo>
                  <a:lnTo>
                    <a:pt x="1115" y="430"/>
                  </a:lnTo>
                  <a:lnTo>
                    <a:pt x="1123" y="412"/>
                  </a:lnTo>
                  <a:lnTo>
                    <a:pt x="1132" y="395"/>
                  </a:lnTo>
                  <a:lnTo>
                    <a:pt x="1132" y="395"/>
                  </a:lnTo>
                  <a:lnTo>
                    <a:pt x="1152" y="358"/>
                  </a:lnTo>
                  <a:lnTo>
                    <a:pt x="1169" y="322"/>
                  </a:lnTo>
                  <a:lnTo>
                    <a:pt x="1184" y="289"/>
                  </a:lnTo>
                  <a:lnTo>
                    <a:pt x="1195" y="258"/>
                  </a:lnTo>
                  <a:lnTo>
                    <a:pt x="1206" y="227"/>
                  </a:lnTo>
                  <a:lnTo>
                    <a:pt x="1214" y="197"/>
                  </a:lnTo>
                  <a:lnTo>
                    <a:pt x="1220" y="169"/>
                  </a:lnTo>
                  <a:lnTo>
                    <a:pt x="1225" y="141"/>
                  </a:lnTo>
                  <a:lnTo>
                    <a:pt x="1225" y="141"/>
                  </a:lnTo>
                  <a:lnTo>
                    <a:pt x="1226" y="132"/>
                  </a:lnTo>
                  <a:lnTo>
                    <a:pt x="1225" y="123"/>
                  </a:lnTo>
                  <a:lnTo>
                    <a:pt x="1224" y="114"/>
                  </a:lnTo>
                  <a:lnTo>
                    <a:pt x="1221" y="104"/>
                  </a:lnTo>
                  <a:lnTo>
                    <a:pt x="1217" y="95"/>
                  </a:lnTo>
                  <a:lnTo>
                    <a:pt x="1213" y="87"/>
                  </a:lnTo>
                  <a:lnTo>
                    <a:pt x="1208" y="78"/>
                  </a:lnTo>
                  <a:lnTo>
                    <a:pt x="1202" y="70"/>
                  </a:lnTo>
                  <a:lnTo>
                    <a:pt x="1194" y="63"/>
                  </a:lnTo>
                  <a:lnTo>
                    <a:pt x="1187" y="55"/>
                  </a:lnTo>
                  <a:lnTo>
                    <a:pt x="1179" y="49"/>
                  </a:lnTo>
                  <a:lnTo>
                    <a:pt x="1171" y="44"/>
                  </a:lnTo>
                  <a:lnTo>
                    <a:pt x="1163" y="39"/>
                  </a:lnTo>
                  <a:lnTo>
                    <a:pt x="1153" y="36"/>
                  </a:lnTo>
                  <a:lnTo>
                    <a:pt x="1144" y="34"/>
                  </a:lnTo>
                  <a:lnTo>
                    <a:pt x="1134" y="32"/>
                  </a:lnTo>
                  <a:lnTo>
                    <a:pt x="1134" y="32"/>
                  </a:lnTo>
                  <a:lnTo>
                    <a:pt x="1124" y="32"/>
                  </a:lnTo>
                  <a:lnTo>
                    <a:pt x="1115" y="33"/>
                  </a:lnTo>
                  <a:lnTo>
                    <a:pt x="1104" y="35"/>
                  </a:lnTo>
                  <a:lnTo>
                    <a:pt x="1095" y="38"/>
                  </a:lnTo>
                  <a:lnTo>
                    <a:pt x="1086" y="42"/>
                  </a:lnTo>
                  <a:lnTo>
                    <a:pt x="1078" y="46"/>
                  </a:lnTo>
                  <a:lnTo>
                    <a:pt x="1070" y="52"/>
                  </a:lnTo>
                  <a:lnTo>
                    <a:pt x="1061" y="57"/>
                  </a:lnTo>
                  <a:lnTo>
                    <a:pt x="1054" y="65"/>
                  </a:lnTo>
                  <a:lnTo>
                    <a:pt x="1048" y="71"/>
                  </a:lnTo>
                  <a:lnTo>
                    <a:pt x="1042" y="78"/>
                  </a:lnTo>
                  <a:lnTo>
                    <a:pt x="1037" y="86"/>
                  </a:lnTo>
                  <a:lnTo>
                    <a:pt x="1033" y="94"/>
                  </a:lnTo>
                  <a:lnTo>
                    <a:pt x="1029" y="102"/>
                  </a:lnTo>
                  <a:lnTo>
                    <a:pt x="1027" y="111"/>
                  </a:lnTo>
                  <a:lnTo>
                    <a:pt x="1026" y="119"/>
                  </a:lnTo>
                  <a:lnTo>
                    <a:pt x="1026" y="119"/>
                  </a:lnTo>
                  <a:lnTo>
                    <a:pt x="1025" y="139"/>
                  </a:lnTo>
                  <a:lnTo>
                    <a:pt x="1026" y="158"/>
                  </a:lnTo>
                  <a:lnTo>
                    <a:pt x="1030" y="173"/>
                  </a:lnTo>
                  <a:lnTo>
                    <a:pt x="1035" y="185"/>
                  </a:lnTo>
                  <a:lnTo>
                    <a:pt x="1041" y="195"/>
                  </a:lnTo>
                  <a:lnTo>
                    <a:pt x="1048" y="205"/>
                  </a:lnTo>
                  <a:lnTo>
                    <a:pt x="1056" y="212"/>
                  </a:lnTo>
                  <a:lnTo>
                    <a:pt x="1065" y="217"/>
                  </a:lnTo>
                  <a:lnTo>
                    <a:pt x="1073" y="221"/>
                  </a:lnTo>
                  <a:lnTo>
                    <a:pt x="1081" y="225"/>
                  </a:lnTo>
                  <a:lnTo>
                    <a:pt x="1095" y="230"/>
                  </a:lnTo>
                  <a:lnTo>
                    <a:pt x="1101" y="232"/>
                  </a:lnTo>
                  <a:lnTo>
                    <a:pt x="1104" y="234"/>
                  </a:lnTo>
                  <a:lnTo>
                    <a:pt x="1107" y="237"/>
                  </a:lnTo>
                  <a:lnTo>
                    <a:pt x="1107" y="240"/>
                  </a:lnTo>
                  <a:lnTo>
                    <a:pt x="1107" y="240"/>
                  </a:lnTo>
                  <a:lnTo>
                    <a:pt x="1096" y="276"/>
                  </a:lnTo>
                  <a:lnTo>
                    <a:pt x="1084" y="309"/>
                  </a:lnTo>
                  <a:lnTo>
                    <a:pt x="1071" y="339"/>
                  </a:lnTo>
                  <a:lnTo>
                    <a:pt x="1057" y="365"/>
                  </a:lnTo>
                  <a:lnTo>
                    <a:pt x="1044" y="390"/>
                  </a:lnTo>
                  <a:lnTo>
                    <a:pt x="1031" y="411"/>
                  </a:lnTo>
                  <a:lnTo>
                    <a:pt x="1016" y="431"/>
                  </a:lnTo>
                  <a:lnTo>
                    <a:pt x="1002" y="447"/>
                  </a:lnTo>
                  <a:lnTo>
                    <a:pt x="1002" y="447"/>
                  </a:lnTo>
                  <a:lnTo>
                    <a:pt x="975" y="431"/>
                  </a:lnTo>
                  <a:lnTo>
                    <a:pt x="942" y="411"/>
                  </a:lnTo>
                  <a:lnTo>
                    <a:pt x="942" y="411"/>
                  </a:lnTo>
                  <a:lnTo>
                    <a:pt x="865" y="369"/>
                  </a:lnTo>
                  <a:lnTo>
                    <a:pt x="790" y="328"/>
                  </a:lnTo>
                  <a:lnTo>
                    <a:pt x="717" y="289"/>
                  </a:lnTo>
                  <a:lnTo>
                    <a:pt x="680" y="271"/>
                  </a:lnTo>
                  <a:lnTo>
                    <a:pt x="643" y="254"/>
                  </a:lnTo>
                  <a:lnTo>
                    <a:pt x="606" y="236"/>
                  </a:lnTo>
                  <a:lnTo>
                    <a:pt x="568" y="221"/>
                  </a:lnTo>
                  <a:lnTo>
                    <a:pt x="529" y="205"/>
                  </a:lnTo>
                  <a:lnTo>
                    <a:pt x="489" y="190"/>
                  </a:lnTo>
                  <a:lnTo>
                    <a:pt x="448" y="176"/>
                  </a:lnTo>
                  <a:lnTo>
                    <a:pt x="406" y="164"/>
                  </a:lnTo>
                  <a:lnTo>
                    <a:pt x="362" y="151"/>
                  </a:lnTo>
                  <a:lnTo>
                    <a:pt x="317" y="140"/>
                  </a:lnTo>
                  <a:lnTo>
                    <a:pt x="317" y="140"/>
                  </a:lnTo>
                  <a:lnTo>
                    <a:pt x="334" y="107"/>
                  </a:lnTo>
                  <a:lnTo>
                    <a:pt x="334" y="107"/>
                  </a:lnTo>
                  <a:lnTo>
                    <a:pt x="360" y="63"/>
                  </a:lnTo>
                  <a:lnTo>
                    <a:pt x="378" y="31"/>
                  </a:lnTo>
                  <a:lnTo>
                    <a:pt x="385" y="20"/>
                  </a:lnTo>
                  <a:lnTo>
                    <a:pt x="389" y="10"/>
                  </a:lnTo>
                  <a:lnTo>
                    <a:pt x="391" y="4"/>
                  </a:lnTo>
                  <a:lnTo>
                    <a:pt x="390" y="2"/>
                  </a:lnTo>
                  <a:lnTo>
                    <a:pt x="389" y="0"/>
                  </a:lnTo>
                  <a:lnTo>
                    <a:pt x="389" y="0"/>
                  </a:lnTo>
                  <a:lnTo>
                    <a:pt x="388" y="0"/>
                  </a:lnTo>
                  <a:lnTo>
                    <a:pt x="387" y="0"/>
                  </a:lnTo>
                  <a:lnTo>
                    <a:pt x="381" y="1"/>
                  </a:lnTo>
                  <a:lnTo>
                    <a:pt x="367" y="10"/>
                  </a:lnTo>
                  <a:lnTo>
                    <a:pt x="343" y="26"/>
                  </a:lnTo>
                  <a:lnTo>
                    <a:pt x="326" y="35"/>
                  </a:lnTo>
                  <a:lnTo>
                    <a:pt x="307" y="46"/>
                  </a:lnTo>
                  <a:lnTo>
                    <a:pt x="307" y="46"/>
                  </a:lnTo>
                  <a:lnTo>
                    <a:pt x="285" y="57"/>
                  </a:lnTo>
                  <a:lnTo>
                    <a:pt x="267" y="67"/>
                  </a:lnTo>
                  <a:lnTo>
                    <a:pt x="252" y="73"/>
                  </a:lnTo>
                  <a:lnTo>
                    <a:pt x="237" y="78"/>
                  </a:lnTo>
                  <a:lnTo>
                    <a:pt x="224" y="82"/>
                  </a:lnTo>
                  <a:lnTo>
                    <a:pt x="211" y="85"/>
                  </a:lnTo>
                  <a:lnTo>
                    <a:pt x="183" y="89"/>
                  </a:lnTo>
                  <a:lnTo>
                    <a:pt x="183" y="89"/>
                  </a:lnTo>
                  <a:lnTo>
                    <a:pt x="174" y="89"/>
                  </a:lnTo>
                  <a:lnTo>
                    <a:pt x="165" y="88"/>
                  </a:lnTo>
                  <a:lnTo>
                    <a:pt x="147" y="85"/>
                  </a:lnTo>
                  <a:lnTo>
                    <a:pt x="132" y="81"/>
                  </a:lnTo>
                  <a:lnTo>
                    <a:pt x="125" y="81"/>
                  </a:lnTo>
                  <a:lnTo>
                    <a:pt x="120" y="82"/>
                  </a:lnTo>
                  <a:lnTo>
                    <a:pt x="120" y="82"/>
                  </a:lnTo>
                  <a:lnTo>
                    <a:pt x="114" y="85"/>
                  </a:lnTo>
                  <a:lnTo>
                    <a:pt x="107" y="91"/>
                  </a:lnTo>
                  <a:lnTo>
                    <a:pt x="102" y="98"/>
                  </a:lnTo>
                  <a:lnTo>
                    <a:pt x="97" y="107"/>
                  </a:lnTo>
                  <a:lnTo>
                    <a:pt x="92" y="120"/>
                  </a:lnTo>
                  <a:lnTo>
                    <a:pt x="87" y="134"/>
                  </a:lnTo>
                  <a:lnTo>
                    <a:pt x="74" y="171"/>
                  </a:lnTo>
                  <a:lnTo>
                    <a:pt x="74" y="171"/>
                  </a:lnTo>
                  <a:lnTo>
                    <a:pt x="49" y="242"/>
                  </a:lnTo>
                  <a:lnTo>
                    <a:pt x="42" y="261"/>
                  </a:lnTo>
                  <a:lnTo>
                    <a:pt x="42" y="261"/>
                  </a:lnTo>
                  <a:lnTo>
                    <a:pt x="34" y="279"/>
                  </a:lnTo>
                  <a:lnTo>
                    <a:pt x="27" y="293"/>
                  </a:lnTo>
                  <a:lnTo>
                    <a:pt x="14" y="312"/>
                  </a:lnTo>
                  <a:lnTo>
                    <a:pt x="10" y="320"/>
                  </a:lnTo>
                  <a:lnTo>
                    <a:pt x="6" y="327"/>
                  </a:lnTo>
                  <a:lnTo>
                    <a:pt x="3" y="335"/>
                  </a:lnTo>
                  <a:lnTo>
                    <a:pt x="1" y="3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0" name="Freeform 33"/>
            <p:cNvSpPr>
              <a:spLocks/>
            </p:cNvSpPr>
            <p:nvPr userDrawn="1"/>
          </p:nvSpPr>
          <p:spPr bwMode="auto">
            <a:xfrm>
              <a:off x="5781921" y="449430"/>
              <a:ext cx="39687" cy="46038"/>
            </a:xfrm>
            <a:custGeom>
              <a:avLst/>
              <a:gdLst>
                <a:gd name="T0" fmla="*/ 103 w 296"/>
                <a:gd name="T1" fmla="*/ 350 h 350"/>
                <a:gd name="T2" fmla="*/ 103 w 296"/>
                <a:gd name="T3" fmla="*/ 350 h 350"/>
                <a:gd name="T4" fmla="*/ 132 w 296"/>
                <a:gd name="T5" fmla="*/ 349 h 350"/>
                <a:gd name="T6" fmla="*/ 164 w 296"/>
                <a:gd name="T7" fmla="*/ 346 h 350"/>
                <a:gd name="T8" fmla="*/ 196 w 296"/>
                <a:gd name="T9" fmla="*/ 343 h 350"/>
                <a:gd name="T10" fmla="*/ 226 w 296"/>
                <a:gd name="T11" fmla="*/ 339 h 350"/>
                <a:gd name="T12" fmla="*/ 276 w 296"/>
                <a:gd name="T13" fmla="*/ 333 h 350"/>
                <a:gd name="T14" fmla="*/ 296 w 296"/>
                <a:gd name="T15" fmla="*/ 329 h 350"/>
                <a:gd name="T16" fmla="*/ 293 w 296"/>
                <a:gd name="T17" fmla="*/ 25 h 350"/>
                <a:gd name="T18" fmla="*/ 293 w 296"/>
                <a:gd name="T19" fmla="*/ 25 h 350"/>
                <a:gd name="T20" fmla="*/ 244 w 296"/>
                <a:gd name="T21" fmla="*/ 18 h 350"/>
                <a:gd name="T22" fmla="*/ 142 w 296"/>
                <a:gd name="T23" fmla="*/ 2 h 350"/>
                <a:gd name="T24" fmla="*/ 142 w 296"/>
                <a:gd name="T25" fmla="*/ 2 h 350"/>
                <a:gd name="T26" fmla="*/ 129 w 296"/>
                <a:gd name="T27" fmla="*/ 1 h 350"/>
                <a:gd name="T28" fmla="*/ 117 w 296"/>
                <a:gd name="T29" fmla="*/ 0 h 350"/>
                <a:gd name="T30" fmla="*/ 105 w 296"/>
                <a:gd name="T31" fmla="*/ 0 h 350"/>
                <a:gd name="T32" fmla="*/ 94 w 296"/>
                <a:gd name="T33" fmla="*/ 1 h 350"/>
                <a:gd name="T34" fmla="*/ 84 w 296"/>
                <a:gd name="T35" fmla="*/ 3 h 350"/>
                <a:gd name="T36" fmla="*/ 75 w 296"/>
                <a:gd name="T37" fmla="*/ 6 h 350"/>
                <a:gd name="T38" fmla="*/ 66 w 296"/>
                <a:gd name="T39" fmla="*/ 9 h 350"/>
                <a:gd name="T40" fmla="*/ 59 w 296"/>
                <a:gd name="T41" fmla="*/ 13 h 350"/>
                <a:gd name="T42" fmla="*/ 51 w 296"/>
                <a:gd name="T43" fmla="*/ 17 h 350"/>
                <a:gd name="T44" fmla="*/ 44 w 296"/>
                <a:gd name="T45" fmla="*/ 22 h 350"/>
                <a:gd name="T46" fmla="*/ 38 w 296"/>
                <a:gd name="T47" fmla="*/ 27 h 350"/>
                <a:gd name="T48" fmla="*/ 33 w 296"/>
                <a:gd name="T49" fmla="*/ 32 h 350"/>
                <a:gd name="T50" fmla="*/ 24 w 296"/>
                <a:gd name="T51" fmla="*/ 45 h 350"/>
                <a:gd name="T52" fmla="*/ 17 w 296"/>
                <a:gd name="T53" fmla="*/ 57 h 350"/>
                <a:gd name="T54" fmla="*/ 11 w 296"/>
                <a:gd name="T55" fmla="*/ 70 h 350"/>
                <a:gd name="T56" fmla="*/ 6 w 296"/>
                <a:gd name="T57" fmla="*/ 83 h 350"/>
                <a:gd name="T58" fmla="*/ 3 w 296"/>
                <a:gd name="T59" fmla="*/ 96 h 350"/>
                <a:gd name="T60" fmla="*/ 1 w 296"/>
                <a:gd name="T61" fmla="*/ 106 h 350"/>
                <a:gd name="T62" fmla="*/ 0 w 296"/>
                <a:gd name="T63" fmla="*/ 123 h 350"/>
                <a:gd name="T64" fmla="*/ 0 w 296"/>
                <a:gd name="T65" fmla="*/ 129 h 350"/>
                <a:gd name="T66" fmla="*/ 4 w 296"/>
                <a:gd name="T67" fmla="*/ 213 h 350"/>
                <a:gd name="T68" fmla="*/ 4 w 296"/>
                <a:gd name="T69" fmla="*/ 213 h 350"/>
                <a:gd name="T70" fmla="*/ 4 w 296"/>
                <a:gd name="T71" fmla="*/ 219 h 350"/>
                <a:gd name="T72" fmla="*/ 6 w 296"/>
                <a:gd name="T73" fmla="*/ 235 h 350"/>
                <a:gd name="T74" fmla="*/ 11 w 296"/>
                <a:gd name="T75" fmla="*/ 256 h 350"/>
                <a:gd name="T76" fmla="*/ 15 w 296"/>
                <a:gd name="T77" fmla="*/ 268 h 350"/>
                <a:gd name="T78" fmla="*/ 19 w 296"/>
                <a:gd name="T79" fmla="*/ 282 h 350"/>
                <a:gd name="T80" fmla="*/ 24 w 296"/>
                <a:gd name="T81" fmla="*/ 294 h 350"/>
                <a:gd name="T82" fmla="*/ 31 w 296"/>
                <a:gd name="T83" fmla="*/ 306 h 350"/>
                <a:gd name="T84" fmla="*/ 39 w 296"/>
                <a:gd name="T85" fmla="*/ 319 h 350"/>
                <a:gd name="T86" fmla="*/ 48 w 296"/>
                <a:gd name="T87" fmla="*/ 329 h 350"/>
                <a:gd name="T88" fmla="*/ 53 w 296"/>
                <a:gd name="T89" fmla="*/ 333 h 350"/>
                <a:gd name="T90" fmla="*/ 60 w 296"/>
                <a:gd name="T91" fmla="*/ 337 h 350"/>
                <a:gd name="T92" fmla="*/ 66 w 296"/>
                <a:gd name="T93" fmla="*/ 341 h 350"/>
                <a:gd name="T94" fmla="*/ 72 w 296"/>
                <a:gd name="T95" fmla="*/ 344 h 350"/>
                <a:gd name="T96" fmla="*/ 79 w 296"/>
                <a:gd name="T97" fmla="*/ 346 h 350"/>
                <a:gd name="T98" fmla="*/ 86 w 296"/>
                <a:gd name="T99" fmla="*/ 348 h 350"/>
                <a:gd name="T100" fmla="*/ 94 w 296"/>
                <a:gd name="T101" fmla="*/ 349 h 350"/>
                <a:gd name="T102" fmla="*/ 103 w 296"/>
                <a:gd name="T103"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50">
                  <a:moveTo>
                    <a:pt x="103" y="350"/>
                  </a:moveTo>
                  <a:lnTo>
                    <a:pt x="103" y="350"/>
                  </a:lnTo>
                  <a:lnTo>
                    <a:pt x="132" y="349"/>
                  </a:lnTo>
                  <a:lnTo>
                    <a:pt x="164" y="346"/>
                  </a:lnTo>
                  <a:lnTo>
                    <a:pt x="196" y="343"/>
                  </a:lnTo>
                  <a:lnTo>
                    <a:pt x="226" y="339"/>
                  </a:lnTo>
                  <a:lnTo>
                    <a:pt x="276" y="333"/>
                  </a:lnTo>
                  <a:lnTo>
                    <a:pt x="296" y="329"/>
                  </a:lnTo>
                  <a:lnTo>
                    <a:pt x="293" y="25"/>
                  </a:lnTo>
                  <a:lnTo>
                    <a:pt x="293" y="25"/>
                  </a:lnTo>
                  <a:lnTo>
                    <a:pt x="244" y="18"/>
                  </a:lnTo>
                  <a:lnTo>
                    <a:pt x="142" y="2"/>
                  </a:lnTo>
                  <a:lnTo>
                    <a:pt x="142" y="2"/>
                  </a:lnTo>
                  <a:lnTo>
                    <a:pt x="129" y="1"/>
                  </a:lnTo>
                  <a:lnTo>
                    <a:pt x="117" y="0"/>
                  </a:lnTo>
                  <a:lnTo>
                    <a:pt x="105" y="0"/>
                  </a:lnTo>
                  <a:lnTo>
                    <a:pt x="94" y="1"/>
                  </a:lnTo>
                  <a:lnTo>
                    <a:pt x="84" y="3"/>
                  </a:lnTo>
                  <a:lnTo>
                    <a:pt x="75" y="6"/>
                  </a:lnTo>
                  <a:lnTo>
                    <a:pt x="66" y="9"/>
                  </a:lnTo>
                  <a:lnTo>
                    <a:pt x="59" y="13"/>
                  </a:lnTo>
                  <a:lnTo>
                    <a:pt x="51" y="17"/>
                  </a:lnTo>
                  <a:lnTo>
                    <a:pt x="44" y="22"/>
                  </a:lnTo>
                  <a:lnTo>
                    <a:pt x="38" y="27"/>
                  </a:lnTo>
                  <a:lnTo>
                    <a:pt x="33" y="32"/>
                  </a:lnTo>
                  <a:lnTo>
                    <a:pt x="24" y="45"/>
                  </a:lnTo>
                  <a:lnTo>
                    <a:pt x="17" y="57"/>
                  </a:lnTo>
                  <a:lnTo>
                    <a:pt x="11" y="70"/>
                  </a:lnTo>
                  <a:lnTo>
                    <a:pt x="6" y="83"/>
                  </a:lnTo>
                  <a:lnTo>
                    <a:pt x="3" y="96"/>
                  </a:lnTo>
                  <a:lnTo>
                    <a:pt x="1" y="106"/>
                  </a:lnTo>
                  <a:lnTo>
                    <a:pt x="0" y="123"/>
                  </a:lnTo>
                  <a:lnTo>
                    <a:pt x="0" y="129"/>
                  </a:lnTo>
                  <a:lnTo>
                    <a:pt x="4" y="213"/>
                  </a:lnTo>
                  <a:lnTo>
                    <a:pt x="4" y="213"/>
                  </a:lnTo>
                  <a:lnTo>
                    <a:pt x="4" y="219"/>
                  </a:lnTo>
                  <a:lnTo>
                    <a:pt x="6" y="235"/>
                  </a:lnTo>
                  <a:lnTo>
                    <a:pt x="11" y="256"/>
                  </a:lnTo>
                  <a:lnTo>
                    <a:pt x="15" y="268"/>
                  </a:lnTo>
                  <a:lnTo>
                    <a:pt x="19" y="282"/>
                  </a:lnTo>
                  <a:lnTo>
                    <a:pt x="24" y="294"/>
                  </a:lnTo>
                  <a:lnTo>
                    <a:pt x="31" y="306"/>
                  </a:lnTo>
                  <a:lnTo>
                    <a:pt x="39" y="319"/>
                  </a:lnTo>
                  <a:lnTo>
                    <a:pt x="48" y="329"/>
                  </a:lnTo>
                  <a:lnTo>
                    <a:pt x="53" y="333"/>
                  </a:lnTo>
                  <a:lnTo>
                    <a:pt x="60" y="337"/>
                  </a:lnTo>
                  <a:lnTo>
                    <a:pt x="66" y="341"/>
                  </a:lnTo>
                  <a:lnTo>
                    <a:pt x="72" y="344"/>
                  </a:lnTo>
                  <a:lnTo>
                    <a:pt x="79" y="346"/>
                  </a:lnTo>
                  <a:lnTo>
                    <a:pt x="86" y="348"/>
                  </a:lnTo>
                  <a:lnTo>
                    <a:pt x="94" y="349"/>
                  </a:lnTo>
                  <a:lnTo>
                    <a:pt x="103"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1" name="Freeform 34"/>
            <p:cNvSpPr>
              <a:spLocks/>
            </p:cNvSpPr>
            <p:nvPr userDrawn="1"/>
          </p:nvSpPr>
          <p:spPr bwMode="auto">
            <a:xfrm>
              <a:off x="5829546" y="438318"/>
              <a:ext cx="60325" cy="57150"/>
            </a:xfrm>
            <a:custGeom>
              <a:avLst/>
              <a:gdLst>
                <a:gd name="T0" fmla="*/ 450 w 450"/>
                <a:gd name="T1" fmla="*/ 290 h 425"/>
                <a:gd name="T2" fmla="*/ 450 w 450"/>
                <a:gd name="T3" fmla="*/ 225 h 425"/>
                <a:gd name="T4" fmla="*/ 449 w 450"/>
                <a:gd name="T5" fmla="*/ 54 h 425"/>
                <a:gd name="T6" fmla="*/ 444 w 450"/>
                <a:gd name="T7" fmla="*/ 20 h 425"/>
                <a:gd name="T8" fmla="*/ 436 w 450"/>
                <a:gd name="T9" fmla="*/ 3 h 425"/>
                <a:gd name="T10" fmla="*/ 429 w 450"/>
                <a:gd name="T11" fmla="*/ 0 h 425"/>
                <a:gd name="T12" fmla="*/ 367 w 450"/>
                <a:gd name="T13" fmla="*/ 2 h 425"/>
                <a:gd name="T14" fmla="*/ 362 w 450"/>
                <a:gd name="T15" fmla="*/ 14 h 425"/>
                <a:gd name="T16" fmla="*/ 347 w 450"/>
                <a:gd name="T17" fmla="*/ 59 h 425"/>
                <a:gd name="T18" fmla="*/ 325 w 450"/>
                <a:gd name="T19" fmla="*/ 2 h 425"/>
                <a:gd name="T20" fmla="*/ 261 w 450"/>
                <a:gd name="T21" fmla="*/ 2 h 425"/>
                <a:gd name="T22" fmla="*/ 242 w 450"/>
                <a:gd name="T23" fmla="*/ 16 h 425"/>
                <a:gd name="T24" fmla="*/ 224 w 450"/>
                <a:gd name="T25" fmla="*/ 64 h 425"/>
                <a:gd name="T26" fmla="*/ 192 w 450"/>
                <a:gd name="T27" fmla="*/ 4 h 425"/>
                <a:gd name="T28" fmla="*/ 135 w 450"/>
                <a:gd name="T29" fmla="*/ 6 h 425"/>
                <a:gd name="T30" fmla="*/ 127 w 450"/>
                <a:gd name="T31" fmla="*/ 11 h 425"/>
                <a:gd name="T32" fmla="*/ 110 w 450"/>
                <a:gd name="T33" fmla="*/ 53 h 425"/>
                <a:gd name="T34" fmla="*/ 86 w 450"/>
                <a:gd name="T35" fmla="*/ 6 h 425"/>
                <a:gd name="T36" fmla="*/ 38 w 450"/>
                <a:gd name="T37" fmla="*/ 6 h 425"/>
                <a:gd name="T38" fmla="*/ 25 w 450"/>
                <a:gd name="T39" fmla="*/ 10 h 425"/>
                <a:gd name="T40" fmla="*/ 10 w 450"/>
                <a:gd name="T41" fmla="*/ 28 h 425"/>
                <a:gd name="T42" fmla="*/ 1 w 450"/>
                <a:gd name="T43" fmla="*/ 55 h 425"/>
                <a:gd name="T44" fmla="*/ 1 w 450"/>
                <a:gd name="T45" fmla="*/ 141 h 425"/>
                <a:gd name="T46" fmla="*/ 5 w 450"/>
                <a:gd name="T47" fmla="*/ 324 h 425"/>
                <a:gd name="T48" fmla="*/ 27 w 450"/>
                <a:gd name="T49" fmla="*/ 401 h 425"/>
                <a:gd name="T50" fmla="*/ 54 w 450"/>
                <a:gd name="T51" fmla="*/ 396 h 425"/>
                <a:gd name="T52" fmla="*/ 74 w 450"/>
                <a:gd name="T53" fmla="*/ 384 h 425"/>
                <a:gd name="T54" fmla="*/ 83 w 450"/>
                <a:gd name="T55" fmla="*/ 374 h 425"/>
                <a:gd name="T56" fmla="*/ 100 w 450"/>
                <a:gd name="T57" fmla="*/ 341 h 425"/>
                <a:gd name="T58" fmla="*/ 105 w 450"/>
                <a:gd name="T59" fmla="*/ 317 h 425"/>
                <a:gd name="T60" fmla="*/ 105 w 450"/>
                <a:gd name="T61" fmla="*/ 367 h 425"/>
                <a:gd name="T62" fmla="*/ 108 w 450"/>
                <a:gd name="T63" fmla="*/ 420 h 425"/>
                <a:gd name="T64" fmla="*/ 116 w 450"/>
                <a:gd name="T65" fmla="*/ 424 h 425"/>
                <a:gd name="T66" fmla="*/ 150 w 450"/>
                <a:gd name="T67" fmla="*/ 423 h 425"/>
                <a:gd name="T68" fmla="*/ 176 w 450"/>
                <a:gd name="T69" fmla="*/ 412 h 425"/>
                <a:gd name="T70" fmla="*/ 189 w 450"/>
                <a:gd name="T71" fmla="*/ 402 h 425"/>
                <a:gd name="T72" fmla="*/ 209 w 450"/>
                <a:gd name="T73" fmla="*/ 368 h 425"/>
                <a:gd name="T74" fmla="*/ 224 w 450"/>
                <a:gd name="T75" fmla="*/ 317 h 425"/>
                <a:gd name="T76" fmla="*/ 225 w 450"/>
                <a:gd name="T77" fmla="*/ 381 h 425"/>
                <a:gd name="T78" fmla="*/ 229 w 450"/>
                <a:gd name="T79" fmla="*/ 419 h 425"/>
                <a:gd name="T80" fmla="*/ 237 w 450"/>
                <a:gd name="T81" fmla="*/ 421 h 425"/>
                <a:gd name="T82" fmla="*/ 266 w 450"/>
                <a:gd name="T83" fmla="*/ 418 h 425"/>
                <a:gd name="T84" fmla="*/ 300 w 450"/>
                <a:gd name="T85" fmla="*/ 405 h 425"/>
                <a:gd name="T86" fmla="*/ 309 w 450"/>
                <a:gd name="T87" fmla="*/ 397 h 425"/>
                <a:gd name="T88" fmla="*/ 331 w 450"/>
                <a:gd name="T89" fmla="*/ 367 h 425"/>
                <a:gd name="T90" fmla="*/ 342 w 450"/>
                <a:gd name="T91" fmla="*/ 334 h 425"/>
                <a:gd name="T92" fmla="*/ 345 w 450"/>
                <a:gd name="T93" fmla="*/ 346 h 425"/>
                <a:gd name="T94" fmla="*/ 348 w 450"/>
                <a:gd name="T95" fmla="*/ 391 h 425"/>
                <a:gd name="T96" fmla="*/ 379 w 450"/>
                <a:gd name="T97" fmla="*/ 386 h 425"/>
                <a:gd name="T98" fmla="*/ 404 w 450"/>
                <a:gd name="T99" fmla="*/ 375 h 425"/>
                <a:gd name="T100" fmla="*/ 425 w 450"/>
                <a:gd name="T101" fmla="*/ 360 h 425"/>
                <a:gd name="T102" fmla="*/ 439 w 450"/>
                <a:gd name="T103" fmla="*/ 342 h 425"/>
                <a:gd name="T104" fmla="*/ 448 w 450"/>
                <a:gd name="T105" fmla="*/ 31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25">
                  <a:moveTo>
                    <a:pt x="448" y="311"/>
                  </a:moveTo>
                  <a:lnTo>
                    <a:pt x="448" y="311"/>
                  </a:lnTo>
                  <a:lnTo>
                    <a:pt x="450" y="290"/>
                  </a:lnTo>
                  <a:lnTo>
                    <a:pt x="450" y="268"/>
                  </a:lnTo>
                  <a:lnTo>
                    <a:pt x="450" y="225"/>
                  </a:lnTo>
                  <a:lnTo>
                    <a:pt x="450" y="225"/>
                  </a:lnTo>
                  <a:lnTo>
                    <a:pt x="449" y="64"/>
                  </a:lnTo>
                  <a:lnTo>
                    <a:pt x="449" y="64"/>
                  </a:lnTo>
                  <a:lnTo>
                    <a:pt x="449" y="54"/>
                  </a:lnTo>
                  <a:lnTo>
                    <a:pt x="448" y="44"/>
                  </a:lnTo>
                  <a:lnTo>
                    <a:pt x="447" y="33"/>
                  </a:lnTo>
                  <a:lnTo>
                    <a:pt x="444" y="20"/>
                  </a:lnTo>
                  <a:lnTo>
                    <a:pt x="441" y="10"/>
                  </a:lnTo>
                  <a:lnTo>
                    <a:pt x="439" y="6"/>
                  </a:lnTo>
                  <a:lnTo>
                    <a:pt x="436" y="3"/>
                  </a:lnTo>
                  <a:lnTo>
                    <a:pt x="433" y="1"/>
                  </a:lnTo>
                  <a:lnTo>
                    <a:pt x="429" y="0"/>
                  </a:lnTo>
                  <a:lnTo>
                    <a:pt x="429" y="0"/>
                  </a:lnTo>
                  <a:lnTo>
                    <a:pt x="396" y="0"/>
                  </a:lnTo>
                  <a:lnTo>
                    <a:pt x="378" y="1"/>
                  </a:lnTo>
                  <a:lnTo>
                    <a:pt x="367" y="2"/>
                  </a:lnTo>
                  <a:lnTo>
                    <a:pt x="367" y="2"/>
                  </a:lnTo>
                  <a:lnTo>
                    <a:pt x="364" y="7"/>
                  </a:lnTo>
                  <a:lnTo>
                    <a:pt x="362" y="14"/>
                  </a:lnTo>
                  <a:lnTo>
                    <a:pt x="356" y="33"/>
                  </a:lnTo>
                  <a:lnTo>
                    <a:pt x="350" y="52"/>
                  </a:lnTo>
                  <a:lnTo>
                    <a:pt x="347" y="59"/>
                  </a:lnTo>
                  <a:lnTo>
                    <a:pt x="345" y="64"/>
                  </a:lnTo>
                  <a:lnTo>
                    <a:pt x="325" y="2"/>
                  </a:lnTo>
                  <a:lnTo>
                    <a:pt x="325" y="2"/>
                  </a:lnTo>
                  <a:lnTo>
                    <a:pt x="309" y="1"/>
                  </a:lnTo>
                  <a:lnTo>
                    <a:pt x="286" y="1"/>
                  </a:lnTo>
                  <a:lnTo>
                    <a:pt x="261" y="2"/>
                  </a:lnTo>
                  <a:lnTo>
                    <a:pt x="247" y="4"/>
                  </a:lnTo>
                  <a:lnTo>
                    <a:pt x="247" y="4"/>
                  </a:lnTo>
                  <a:lnTo>
                    <a:pt x="242" y="16"/>
                  </a:lnTo>
                  <a:lnTo>
                    <a:pt x="236" y="34"/>
                  </a:lnTo>
                  <a:lnTo>
                    <a:pt x="229" y="52"/>
                  </a:lnTo>
                  <a:lnTo>
                    <a:pt x="224" y="64"/>
                  </a:lnTo>
                  <a:lnTo>
                    <a:pt x="205" y="5"/>
                  </a:lnTo>
                  <a:lnTo>
                    <a:pt x="205" y="5"/>
                  </a:lnTo>
                  <a:lnTo>
                    <a:pt x="192" y="4"/>
                  </a:lnTo>
                  <a:lnTo>
                    <a:pt x="168" y="4"/>
                  </a:lnTo>
                  <a:lnTo>
                    <a:pt x="144" y="5"/>
                  </a:lnTo>
                  <a:lnTo>
                    <a:pt x="135" y="6"/>
                  </a:lnTo>
                  <a:lnTo>
                    <a:pt x="131" y="6"/>
                  </a:lnTo>
                  <a:lnTo>
                    <a:pt x="131" y="6"/>
                  </a:lnTo>
                  <a:lnTo>
                    <a:pt x="127" y="11"/>
                  </a:lnTo>
                  <a:lnTo>
                    <a:pt x="124" y="18"/>
                  </a:lnTo>
                  <a:lnTo>
                    <a:pt x="117" y="36"/>
                  </a:lnTo>
                  <a:lnTo>
                    <a:pt x="110" y="53"/>
                  </a:lnTo>
                  <a:lnTo>
                    <a:pt x="105" y="64"/>
                  </a:lnTo>
                  <a:lnTo>
                    <a:pt x="86" y="6"/>
                  </a:lnTo>
                  <a:lnTo>
                    <a:pt x="86" y="6"/>
                  </a:lnTo>
                  <a:lnTo>
                    <a:pt x="69" y="6"/>
                  </a:lnTo>
                  <a:lnTo>
                    <a:pt x="38" y="6"/>
                  </a:lnTo>
                  <a:lnTo>
                    <a:pt x="38" y="6"/>
                  </a:lnTo>
                  <a:lnTo>
                    <a:pt x="33" y="7"/>
                  </a:lnTo>
                  <a:lnTo>
                    <a:pt x="29" y="8"/>
                  </a:lnTo>
                  <a:lnTo>
                    <a:pt x="25" y="10"/>
                  </a:lnTo>
                  <a:lnTo>
                    <a:pt x="21" y="12"/>
                  </a:lnTo>
                  <a:lnTo>
                    <a:pt x="15" y="19"/>
                  </a:lnTo>
                  <a:lnTo>
                    <a:pt x="10" y="28"/>
                  </a:lnTo>
                  <a:lnTo>
                    <a:pt x="5" y="36"/>
                  </a:lnTo>
                  <a:lnTo>
                    <a:pt x="2" y="46"/>
                  </a:lnTo>
                  <a:lnTo>
                    <a:pt x="1" y="55"/>
                  </a:lnTo>
                  <a:lnTo>
                    <a:pt x="0" y="63"/>
                  </a:lnTo>
                  <a:lnTo>
                    <a:pt x="0" y="63"/>
                  </a:lnTo>
                  <a:lnTo>
                    <a:pt x="1" y="141"/>
                  </a:lnTo>
                  <a:lnTo>
                    <a:pt x="2" y="220"/>
                  </a:lnTo>
                  <a:lnTo>
                    <a:pt x="2" y="220"/>
                  </a:lnTo>
                  <a:lnTo>
                    <a:pt x="5" y="324"/>
                  </a:lnTo>
                  <a:lnTo>
                    <a:pt x="8" y="402"/>
                  </a:lnTo>
                  <a:lnTo>
                    <a:pt x="8" y="402"/>
                  </a:lnTo>
                  <a:lnTo>
                    <a:pt x="27" y="401"/>
                  </a:lnTo>
                  <a:lnTo>
                    <a:pt x="37" y="399"/>
                  </a:lnTo>
                  <a:lnTo>
                    <a:pt x="45" y="398"/>
                  </a:lnTo>
                  <a:lnTo>
                    <a:pt x="54" y="396"/>
                  </a:lnTo>
                  <a:lnTo>
                    <a:pt x="62" y="393"/>
                  </a:lnTo>
                  <a:lnTo>
                    <a:pt x="68" y="388"/>
                  </a:lnTo>
                  <a:lnTo>
                    <a:pt x="74" y="384"/>
                  </a:lnTo>
                  <a:lnTo>
                    <a:pt x="74" y="384"/>
                  </a:lnTo>
                  <a:lnTo>
                    <a:pt x="79" y="379"/>
                  </a:lnTo>
                  <a:lnTo>
                    <a:pt x="83" y="374"/>
                  </a:lnTo>
                  <a:lnTo>
                    <a:pt x="90" y="363"/>
                  </a:lnTo>
                  <a:lnTo>
                    <a:pt x="95" y="352"/>
                  </a:lnTo>
                  <a:lnTo>
                    <a:pt x="100" y="341"/>
                  </a:lnTo>
                  <a:lnTo>
                    <a:pt x="103" y="331"/>
                  </a:lnTo>
                  <a:lnTo>
                    <a:pt x="104" y="324"/>
                  </a:lnTo>
                  <a:lnTo>
                    <a:pt x="105" y="317"/>
                  </a:lnTo>
                  <a:lnTo>
                    <a:pt x="105" y="317"/>
                  </a:lnTo>
                  <a:lnTo>
                    <a:pt x="105" y="337"/>
                  </a:lnTo>
                  <a:lnTo>
                    <a:pt x="105" y="367"/>
                  </a:lnTo>
                  <a:lnTo>
                    <a:pt x="106" y="397"/>
                  </a:lnTo>
                  <a:lnTo>
                    <a:pt x="108" y="420"/>
                  </a:lnTo>
                  <a:lnTo>
                    <a:pt x="108" y="420"/>
                  </a:lnTo>
                  <a:lnTo>
                    <a:pt x="108" y="421"/>
                  </a:lnTo>
                  <a:lnTo>
                    <a:pt x="110" y="422"/>
                  </a:lnTo>
                  <a:lnTo>
                    <a:pt x="116" y="424"/>
                  </a:lnTo>
                  <a:lnTo>
                    <a:pt x="125" y="425"/>
                  </a:lnTo>
                  <a:lnTo>
                    <a:pt x="136" y="425"/>
                  </a:lnTo>
                  <a:lnTo>
                    <a:pt x="150" y="423"/>
                  </a:lnTo>
                  <a:lnTo>
                    <a:pt x="163" y="418"/>
                  </a:lnTo>
                  <a:lnTo>
                    <a:pt x="169" y="415"/>
                  </a:lnTo>
                  <a:lnTo>
                    <a:pt x="176" y="412"/>
                  </a:lnTo>
                  <a:lnTo>
                    <a:pt x="182" y="407"/>
                  </a:lnTo>
                  <a:lnTo>
                    <a:pt x="189" y="402"/>
                  </a:lnTo>
                  <a:lnTo>
                    <a:pt x="189" y="402"/>
                  </a:lnTo>
                  <a:lnTo>
                    <a:pt x="197" y="392"/>
                  </a:lnTo>
                  <a:lnTo>
                    <a:pt x="204" y="380"/>
                  </a:lnTo>
                  <a:lnTo>
                    <a:pt x="209" y="368"/>
                  </a:lnTo>
                  <a:lnTo>
                    <a:pt x="213" y="356"/>
                  </a:lnTo>
                  <a:lnTo>
                    <a:pt x="220" y="333"/>
                  </a:lnTo>
                  <a:lnTo>
                    <a:pt x="224" y="317"/>
                  </a:lnTo>
                  <a:lnTo>
                    <a:pt x="224" y="317"/>
                  </a:lnTo>
                  <a:lnTo>
                    <a:pt x="224" y="348"/>
                  </a:lnTo>
                  <a:lnTo>
                    <a:pt x="225" y="381"/>
                  </a:lnTo>
                  <a:lnTo>
                    <a:pt x="227" y="408"/>
                  </a:lnTo>
                  <a:lnTo>
                    <a:pt x="228" y="417"/>
                  </a:lnTo>
                  <a:lnTo>
                    <a:pt x="229" y="419"/>
                  </a:lnTo>
                  <a:lnTo>
                    <a:pt x="230" y="420"/>
                  </a:lnTo>
                  <a:lnTo>
                    <a:pt x="230" y="420"/>
                  </a:lnTo>
                  <a:lnTo>
                    <a:pt x="237" y="421"/>
                  </a:lnTo>
                  <a:lnTo>
                    <a:pt x="245" y="421"/>
                  </a:lnTo>
                  <a:lnTo>
                    <a:pt x="255" y="420"/>
                  </a:lnTo>
                  <a:lnTo>
                    <a:pt x="266" y="418"/>
                  </a:lnTo>
                  <a:lnTo>
                    <a:pt x="277" y="415"/>
                  </a:lnTo>
                  <a:lnTo>
                    <a:pt x="289" y="411"/>
                  </a:lnTo>
                  <a:lnTo>
                    <a:pt x="300" y="405"/>
                  </a:lnTo>
                  <a:lnTo>
                    <a:pt x="305" y="401"/>
                  </a:lnTo>
                  <a:lnTo>
                    <a:pt x="309" y="397"/>
                  </a:lnTo>
                  <a:lnTo>
                    <a:pt x="309" y="397"/>
                  </a:lnTo>
                  <a:lnTo>
                    <a:pt x="317" y="387"/>
                  </a:lnTo>
                  <a:lnTo>
                    <a:pt x="325" y="377"/>
                  </a:lnTo>
                  <a:lnTo>
                    <a:pt x="331" y="367"/>
                  </a:lnTo>
                  <a:lnTo>
                    <a:pt x="336" y="356"/>
                  </a:lnTo>
                  <a:lnTo>
                    <a:pt x="339" y="345"/>
                  </a:lnTo>
                  <a:lnTo>
                    <a:pt x="342" y="334"/>
                  </a:lnTo>
                  <a:lnTo>
                    <a:pt x="345" y="317"/>
                  </a:lnTo>
                  <a:lnTo>
                    <a:pt x="345" y="317"/>
                  </a:lnTo>
                  <a:lnTo>
                    <a:pt x="345" y="346"/>
                  </a:lnTo>
                  <a:lnTo>
                    <a:pt x="346" y="370"/>
                  </a:lnTo>
                  <a:lnTo>
                    <a:pt x="348" y="391"/>
                  </a:lnTo>
                  <a:lnTo>
                    <a:pt x="348" y="391"/>
                  </a:lnTo>
                  <a:lnTo>
                    <a:pt x="362" y="390"/>
                  </a:lnTo>
                  <a:lnTo>
                    <a:pt x="371" y="388"/>
                  </a:lnTo>
                  <a:lnTo>
                    <a:pt x="379" y="386"/>
                  </a:lnTo>
                  <a:lnTo>
                    <a:pt x="379" y="386"/>
                  </a:lnTo>
                  <a:lnTo>
                    <a:pt x="393" y="380"/>
                  </a:lnTo>
                  <a:lnTo>
                    <a:pt x="404" y="375"/>
                  </a:lnTo>
                  <a:lnTo>
                    <a:pt x="415" y="368"/>
                  </a:lnTo>
                  <a:lnTo>
                    <a:pt x="415" y="368"/>
                  </a:lnTo>
                  <a:lnTo>
                    <a:pt x="425" y="360"/>
                  </a:lnTo>
                  <a:lnTo>
                    <a:pt x="430" y="355"/>
                  </a:lnTo>
                  <a:lnTo>
                    <a:pt x="435" y="349"/>
                  </a:lnTo>
                  <a:lnTo>
                    <a:pt x="439" y="342"/>
                  </a:lnTo>
                  <a:lnTo>
                    <a:pt x="443" y="333"/>
                  </a:lnTo>
                  <a:lnTo>
                    <a:pt x="446" y="323"/>
                  </a:lnTo>
                  <a:lnTo>
                    <a:pt x="448" y="3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2" name="Freeform 35"/>
            <p:cNvSpPr>
              <a:spLocks/>
            </p:cNvSpPr>
            <p:nvPr userDrawn="1"/>
          </p:nvSpPr>
          <p:spPr bwMode="auto">
            <a:xfrm>
              <a:off x="5837484" y="441492"/>
              <a:ext cx="73026" cy="80964"/>
            </a:xfrm>
            <a:custGeom>
              <a:avLst/>
              <a:gdLst>
                <a:gd name="T0" fmla="*/ 554 w 554"/>
                <a:gd name="T1" fmla="*/ 356 h 620"/>
                <a:gd name="T2" fmla="*/ 549 w 554"/>
                <a:gd name="T3" fmla="*/ 350 h 620"/>
                <a:gd name="T4" fmla="*/ 535 w 554"/>
                <a:gd name="T5" fmla="*/ 331 h 620"/>
                <a:gd name="T6" fmla="*/ 525 w 554"/>
                <a:gd name="T7" fmla="*/ 306 h 620"/>
                <a:gd name="T8" fmla="*/ 520 w 554"/>
                <a:gd name="T9" fmla="*/ 285 h 620"/>
                <a:gd name="T10" fmla="*/ 516 w 554"/>
                <a:gd name="T11" fmla="*/ 258 h 620"/>
                <a:gd name="T12" fmla="*/ 515 w 554"/>
                <a:gd name="T13" fmla="*/ 243 h 620"/>
                <a:gd name="T14" fmla="*/ 516 w 554"/>
                <a:gd name="T15" fmla="*/ 222 h 620"/>
                <a:gd name="T16" fmla="*/ 520 w 554"/>
                <a:gd name="T17" fmla="*/ 202 h 620"/>
                <a:gd name="T18" fmla="*/ 532 w 554"/>
                <a:gd name="T19" fmla="*/ 167 h 620"/>
                <a:gd name="T20" fmla="*/ 546 w 554"/>
                <a:gd name="T21" fmla="*/ 142 h 620"/>
                <a:gd name="T22" fmla="*/ 551 w 554"/>
                <a:gd name="T23" fmla="*/ 43 h 620"/>
                <a:gd name="T24" fmla="*/ 542 w 554"/>
                <a:gd name="T25" fmla="*/ 36 h 620"/>
                <a:gd name="T26" fmla="*/ 504 w 554"/>
                <a:gd name="T27" fmla="*/ 13 h 620"/>
                <a:gd name="T28" fmla="*/ 482 w 554"/>
                <a:gd name="T29" fmla="*/ 2 h 620"/>
                <a:gd name="T30" fmla="*/ 470 w 554"/>
                <a:gd name="T31" fmla="*/ 0 h 620"/>
                <a:gd name="T32" fmla="*/ 465 w 554"/>
                <a:gd name="T33" fmla="*/ 327 h 620"/>
                <a:gd name="T34" fmla="*/ 465 w 554"/>
                <a:gd name="T35" fmla="*/ 339 h 620"/>
                <a:gd name="T36" fmla="*/ 458 w 554"/>
                <a:gd name="T37" fmla="*/ 360 h 620"/>
                <a:gd name="T38" fmla="*/ 444 w 554"/>
                <a:gd name="T39" fmla="*/ 382 h 620"/>
                <a:gd name="T40" fmla="*/ 426 w 554"/>
                <a:gd name="T41" fmla="*/ 402 h 620"/>
                <a:gd name="T42" fmla="*/ 405 w 554"/>
                <a:gd name="T43" fmla="*/ 421 h 620"/>
                <a:gd name="T44" fmla="*/ 380 w 554"/>
                <a:gd name="T45" fmla="*/ 437 h 620"/>
                <a:gd name="T46" fmla="*/ 353 w 554"/>
                <a:gd name="T47" fmla="*/ 449 h 620"/>
                <a:gd name="T48" fmla="*/ 327 w 554"/>
                <a:gd name="T49" fmla="*/ 458 h 620"/>
                <a:gd name="T50" fmla="*/ 314 w 554"/>
                <a:gd name="T51" fmla="*/ 461 h 620"/>
                <a:gd name="T52" fmla="*/ 255 w 554"/>
                <a:gd name="T53" fmla="*/ 471 h 620"/>
                <a:gd name="T54" fmla="*/ 199 w 554"/>
                <a:gd name="T55" fmla="*/ 477 h 620"/>
                <a:gd name="T56" fmla="*/ 98 w 554"/>
                <a:gd name="T57" fmla="*/ 482 h 620"/>
                <a:gd name="T58" fmla="*/ 27 w 554"/>
                <a:gd name="T59" fmla="*/ 482 h 620"/>
                <a:gd name="T60" fmla="*/ 0 w 554"/>
                <a:gd name="T61" fmla="*/ 481 h 620"/>
                <a:gd name="T62" fmla="*/ 4 w 554"/>
                <a:gd name="T63" fmla="*/ 508 h 620"/>
                <a:gd name="T64" fmla="*/ 13 w 554"/>
                <a:gd name="T65" fmla="*/ 550 h 620"/>
                <a:gd name="T66" fmla="*/ 18 w 554"/>
                <a:gd name="T67" fmla="*/ 566 h 620"/>
                <a:gd name="T68" fmla="*/ 29 w 554"/>
                <a:gd name="T69" fmla="*/ 586 h 620"/>
                <a:gd name="T70" fmla="*/ 44 w 554"/>
                <a:gd name="T71" fmla="*/ 604 h 620"/>
                <a:gd name="T72" fmla="*/ 62 w 554"/>
                <a:gd name="T73" fmla="*/ 620 h 620"/>
                <a:gd name="T74" fmla="*/ 554 w 554"/>
                <a:gd name="T75" fmla="*/ 45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4" h="620">
                  <a:moveTo>
                    <a:pt x="554" y="450"/>
                  </a:moveTo>
                  <a:lnTo>
                    <a:pt x="554" y="356"/>
                  </a:lnTo>
                  <a:lnTo>
                    <a:pt x="554" y="356"/>
                  </a:lnTo>
                  <a:lnTo>
                    <a:pt x="549" y="350"/>
                  </a:lnTo>
                  <a:lnTo>
                    <a:pt x="543" y="342"/>
                  </a:lnTo>
                  <a:lnTo>
                    <a:pt x="535" y="331"/>
                  </a:lnTo>
                  <a:lnTo>
                    <a:pt x="528" y="315"/>
                  </a:lnTo>
                  <a:lnTo>
                    <a:pt x="525" y="306"/>
                  </a:lnTo>
                  <a:lnTo>
                    <a:pt x="522" y="296"/>
                  </a:lnTo>
                  <a:lnTo>
                    <a:pt x="520" y="285"/>
                  </a:lnTo>
                  <a:lnTo>
                    <a:pt x="517" y="271"/>
                  </a:lnTo>
                  <a:lnTo>
                    <a:pt x="516" y="258"/>
                  </a:lnTo>
                  <a:lnTo>
                    <a:pt x="515" y="243"/>
                  </a:lnTo>
                  <a:lnTo>
                    <a:pt x="515" y="243"/>
                  </a:lnTo>
                  <a:lnTo>
                    <a:pt x="515" y="232"/>
                  </a:lnTo>
                  <a:lnTo>
                    <a:pt x="516" y="222"/>
                  </a:lnTo>
                  <a:lnTo>
                    <a:pt x="517" y="212"/>
                  </a:lnTo>
                  <a:lnTo>
                    <a:pt x="520" y="202"/>
                  </a:lnTo>
                  <a:lnTo>
                    <a:pt x="526" y="183"/>
                  </a:lnTo>
                  <a:lnTo>
                    <a:pt x="532" y="167"/>
                  </a:lnTo>
                  <a:lnTo>
                    <a:pt x="540" y="154"/>
                  </a:lnTo>
                  <a:lnTo>
                    <a:pt x="546" y="142"/>
                  </a:lnTo>
                  <a:lnTo>
                    <a:pt x="552" y="133"/>
                  </a:lnTo>
                  <a:lnTo>
                    <a:pt x="551" y="43"/>
                  </a:lnTo>
                  <a:lnTo>
                    <a:pt x="551" y="43"/>
                  </a:lnTo>
                  <a:lnTo>
                    <a:pt x="542" y="36"/>
                  </a:lnTo>
                  <a:lnTo>
                    <a:pt x="518" y="21"/>
                  </a:lnTo>
                  <a:lnTo>
                    <a:pt x="504" y="13"/>
                  </a:lnTo>
                  <a:lnTo>
                    <a:pt x="489" y="5"/>
                  </a:lnTo>
                  <a:lnTo>
                    <a:pt x="482" y="2"/>
                  </a:lnTo>
                  <a:lnTo>
                    <a:pt x="476" y="1"/>
                  </a:lnTo>
                  <a:lnTo>
                    <a:pt x="470" y="0"/>
                  </a:lnTo>
                  <a:lnTo>
                    <a:pt x="464" y="0"/>
                  </a:lnTo>
                  <a:lnTo>
                    <a:pt x="465" y="327"/>
                  </a:lnTo>
                  <a:lnTo>
                    <a:pt x="465" y="327"/>
                  </a:lnTo>
                  <a:lnTo>
                    <a:pt x="465" y="339"/>
                  </a:lnTo>
                  <a:lnTo>
                    <a:pt x="462" y="349"/>
                  </a:lnTo>
                  <a:lnTo>
                    <a:pt x="458" y="360"/>
                  </a:lnTo>
                  <a:lnTo>
                    <a:pt x="452" y="370"/>
                  </a:lnTo>
                  <a:lnTo>
                    <a:pt x="444" y="382"/>
                  </a:lnTo>
                  <a:lnTo>
                    <a:pt x="436" y="392"/>
                  </a:lnTo>
                  <a:lnTo>
                    <a:pt x="426" y="402"/>
                  </a:lnTo>
                  <a:lnTo>
                    <a:pt x="416" y="411"/>
                  </a:lnTo>
                  <a:lnTo>
                    <a:pt x="405" y="421"/>
                  </a:lnTo>
                  <a:lnTo>
                    <a:pt x="392" y="429"/>
                  </a:lnTo>
                  <a:lnTo>
                    <a:pt x="380" y="437"/>
                  </a:lnTo>
                  <a:lnTo>
                    <a:pt x="367" y="443"/>
                  </a:lnTo>
                  <a:lnTo>
                    <a:pt x="353" y="449"/>
                  </a:lnTo>
                  <a:lnTo>
                    <a:pt x="340" y="454"/>
                  </a:lnTo>
                  <a:lnTo>
                    <a:pt x="327" y="458"/>
                  </a:lnTo>
                  <a:lnTo>
                    <a:pt x="314" y="461"/>
                  </a:lnTo>
                  <a:lnTo>
                    <a:pt x="314" y="461"/>
                  </a:lnTo>
                  <a:lnTo>
                    <a:pt x="284" y="467"/>
                  </a:lnTo>
                  <a:lnTo>
                    <a:pt x="255" y="471"/>
                  </a:lnTo>
                  <a:lnTo>
                    <a:pt x="227" y="474"/>
                  </a:lnTo>
                  <a:lnTo>
                    <a:pt x="199" y="477"/>
                  </a:lnTo>
                  <a:lnTo>
                    <a:pt x="146" y="480"/>
                  </a:lnTo>
                  <a:lnTo>
                    <a:pt x="98" y="482"/>
                  </a:lnTo>
                  <a:lnTo>
                    <a:pt x="58" y="482"/>
                  </a:lnTo>
                  <a:lnTo>
                    <a:pt x="27" y="482"/>
                  </a:lnTo>
                  <a:lnTo>
                    <a:pt x="0" y="481"/>
                  </a:lnTo>
                  <a:lnTo>
                    <a:pt x="0" y="481"/>
                  </a:lnTo>
                  <a:lnTo>
                    <a:pt x="1" y="488"/>
                  </a:lnTo>
                  <a:lnTo>
                    <a:pt x="4" y="508"/>
                  </a:lnTo>
                  <a:lnTo>
                    <a:pt x="10" y="535"/>
                  </a:lnTo>
                  <a:lnTo>
                    <a:pt x="13" y="550"/>
                  </a:lnTo>
                  <a:lnTo>
                    <a:pt x="18" y="566"/>
                  </a:lnTo>
                  <a:lnTo>
                    <a:pt x="18" y="566"/>
                  </a:lnTo>
                  <a:lnTo>
                    <a:pt x="23" y="576"/>
                  </a:lnTo>
                  <a:lnTo>
                    <a:pt x="29" y="586"/>
                  </a:lnTo>
                  <a:lnTo>
                    <a:pt x="36" y="595"/>
                  </a:lnTo>
                  <a:lnTo>
                    <a:pt x="44" y="604"/>
                  </a:lnTo>
                  <a:lnTo>
                    <a:pt x="57" y="616"/>
                  </a:lnTo>
                  <a:lnTo>
                    <a:pt x="62" y="620"/>
                  </a:lnTo>
                  <a:lnTo>
                    <a:pt x="451" y="620"/>
                  </a:lnTo>
                  <a:lnTo>
                    <a:pt x="554" y="4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3" name="Freeform 36"/>
            <p:cNvSpPr>
              <a:spLocks/>
            </p:cNvSpPr>
            <p:nvPr userDrawn="1"/>
          </p:nvSpPr>
          <p:spPr bwMode="auto">
            <a:xfrm>
              <a:off x="5843835" y="533568"/>
              <a:ext cx="57150" cy="17463"/>
            </a:xfrm>
            <a:custGeom>
              <a:avLst/>
              <a:gdLst>
                <a:gd name="T0" fmla="*/ 20 w 435"/>
                <a:gd name="T1" fmla="*/ 142 h 142"/>
                <a:gd name="T2" fmla="*/ 411 w 435"/>
                <a:gd name="T3" fmla="*/ 142 h 142"/>
                <a:gd name="T4" fmla="*/ 411 w 435"/>
                <a:gd name="T5" fmla="*/ 142 h 142"/>
                <a:gd name="T6" fmla="*/ 422 w 435"/>
                <a:gd name="T7" fmla="*/ 109 h 142"/>
                <a:gd name="T8" fmla="*/ 430 w 435"/>
                <a:gd name="T9" fmla="*/ 83 h 142"/>
                <a:gd name="T10" fmla="*/ 433 w 435"/>
                <a:gd name="T11" fmla="*/ 72 h 142"/>
                <a:gd name="T12" fmla="*/ 435 w 435"/>
                <a:gd name="T13" fmla="*/ 63 h 142"/>
                <a:gd name="T14" fmla="*/ 417 w 435"/>
                <a:gd name="T15" fmla="*/ 0 h 142"/>
                <a:gd name="T16" fmla="*/ 22 w 435"/>
                <a:gd name="T17" fmla="*/ 0 h 142"/>
                <a:gd name="T18" fmla="*/ 0 w 435"/>
                <a:gd name="T19" fmla="*/ 65 h 142"/>
                <a:gd name="T20" fmla="*/ 20 w 435"/>
                <a:gd name="T21"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5" h="142">
                  <a:moveTo>
                    <a:pt x="20" y="142"/>
                  </a:moveTo>
                  <a:lnTo>
                    <a:pt x="411" y="142"/>
                  </a:lnTo>
                  <a:lnTo>
                    <a:pt x="411" y="142"/>
                  </a:lnTo>
                  <a:lnTo>
                    <a:pt x="422" y="109"/>
                  </a:lnTo>
                  <a:lnTo>
                    <a:pt x="430" y="83"/>
                  </a:lnTo>
                  <a:lnTo>
                    <a:pt x="433" y="72"/>
                  </a:lnTo>
                  <a:lnTo>
                    <a:pt x="435" y="63"/>
                  </a:lnTo>
                  <a:lnTo>
                    <a:pt x="417" y="0"/>
                  </a:lnTo>
                  <a:lnTo>
                    <a:pt x="22" y="0"/>
                  </a:lnTo>
                  <a:lnTo>
                    <a:pt x="0" y="65"/>
                  </a:lnTo>
                  <a:lnTo>
                    <a:pt x="20" y="1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4" name="Freeform 37"/>
            <p:cNvSpPr>
              <a:spLocks/>
            </p:cNvSpPr>
            <p:nvPr userDrawn="1"/>
          </p:nvSpPr>
          <p:spPr bwMode="auto">
            <a:xfrm>
              <a:off x="5847009" y="562141"/>
              <a:ext cx="57150" cy="66675"/>
            </a:xfrm>
            <a:custGeom>
              <a:avLst/>
              <a:gdLst>
                <a:gd name="T0" fmla="*/ 384 w 436"/>
                <a:gd name="T1" fmla="*/ 0 h 514"/>
                <a:gd name="T2" fmla="*/ 2 w 436"/>
                <a:gd name="T3" fmla="*/ 0 h 514"/>
                <a:gd name="T4" fmla="*/ 0 w 436"/>
                <a:gd name="T5" fmla="*/ 505 h 514"/>
                <a:gd name="T6" fmla="*/ 331 w 436"/>
                <a:gd name="T7" fmla="*/ 514 h 514"/>
                <a:gd name="T8" fmla="*/ 436 w 436"/>
                <a:gd name="T9" fmla="*/ 431 h 514"/>
                <a:gd name="T10" fmla="*/ 384 w 436"/>
                <a:gd name="T11" fmla="*/ 0 h 514"/>
              </a:gdLst>
              <a:ahLst/>
              <a:cxnLst>
                <a:cxn ang="0">
                  <a:pos x="T0" y="T1"/>
                </a:cxn>
                <a:cxn ang="0">
                  <a:pos x="T2" y="T3"/>
                </a:cxn>
                <a:cxn ang="0">
                  <a:pos x="T4" y="T5"/>
                </a:cxn>
                <a:cxn ang="0">
                  <a:pos x="T6" y="T7"/>
                </a:cxn>
                <a:cxn ang="0">
                  <a:pos x="T8" y="T9"/>
                </a:cxn>
                <a:cxn ang="0">
                  <a:pos x="T10" y="T11"/>
                </a:cxn>
              </a:cxnLst>
              <a:rect l="0" t="0" r="r" b="b"/>
              <a:pathLst>
                <a:path w="436" h="514">
                  <a:moveTo>
                    <a:pt x="384" y="0"/>
                  </a:moveTo>
                  <a:lnTo>
                    <a:pt x="2" y="0"/>
                  </a:lnTo>
                  <a:lnTo>
                    <a:pt x="0" y="505"/>
                  </a:lnTo>
                  <a:lnTo>
                    <a:pt x="331" y="514"/>
                  </a:lnTo>
                  <a:lnTo>
                    <a:pt x="436" y="431"/>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5" name="Freeform 38"/>
            <p:cNvSpPr>
              <a:spLocks/>
            </p:cNvSpPr>
            <p:nvPr userDrawn="1"/>
          </p:nvSpPr>
          <p:spPr bwMode="auto">
            <a:xfrm>
              <a:off x="5843835" y="627230"/>
              <a:ext cx="77787" cy="68263"/>
            </a:xfrm>
            <a:custGeom>
              <a:avLst/>
              <a:gdLst>
                <a:gd name="T0" fmla="*/ 586 w 586"/>
                <a:gd name="T1" fmla="*/ 139 h 523"/>
                <a:gd name="T2" fmla="*/ 586 w 586"/>
                <a:gd name="T3" fmla="*/ 139 h 523"/>
                <a:gd name="T4" fmla="*/ 552 w 586"/>
                <a:gd name="T5" fmla="*/ 115 h 523"/>
                <a:gd name="T6" fmla="*/ 527 w 586"/>
                <a:gd name="T7" fmla="*/ 97 h 523"/>
                <a:gd name="T8" fmla="*/ 519 w 586"/>
                <a:gd name="T9" fmla="*/ 90 h 523"/>
                <a:gd name="T10" fmla="*/ 514 w 586"/>
                <a:gd name="T11" fmla="*/ 85 h 523"/>
                <a:gd name="T12" fmla="*/ 514 w 586"/>
                <a:gd name="T13" fmla="*/ 85 h 523"/>
                <a:gd name="T14" fmla="*/ 512 w 586"/>
                <a:gd name="T15" fmla="*/ 79 h 523"/>
                <a:gd name="T16" fmla="*/ 510 w 586"/>
                <a:gd name="T17" fmla="*/ 69 h 523"/>
                <a:gd name="T18" fmla="*/ 506 w 586"/>
                <a:gd name="T19" fmla="*/ 40 h 523"/>
                <a:gd name="T20" fmla="*/ 503 w 586"/>
                <a:gd name="T21" fmla="*/ 0 h 523"/>
                <a:gd name="T22" fmla="*/ 381 w 586"/>
                <a:gd name="T23" fmla="*/ 98 h 523"/>
                <a:gd name="T24" fmla="*/ 8 w 586"/>
                <a:gd name="T25" fmla="*/ 97 h 523"/>
                <a:gd name="T26" fmla="*/ 8 w 586"/>
                <a:gd name="T27" fmla="*/ 97 h 523"/>
                <a:gd name="T28" fmla="*/ 8 w 586"/>
                <a:gd name="T29" fmla="*/ 98 h 523"/>
                <a:gd name="T30" fmla="*/ 7 w 586"/>
                <a:gd name="T31" fmla="*/ 100 h 523"/>
                <a:gd name="T32" fmla="*/ 5 w 586"/>
                <a:gd name="T33" fmla="*/ 108 h 523"/>
                <a:gd name="T34" fmla="*/ 3 w 586"/>
                <a:gd name="T35" fmla="*/ 139 h 523"/>
                <a:gd name="T36" fmla="*/ 2 w 586"/>
                <a:gd name="T37" fmla="*/ 183 h 523"/>
                <a:gd name="T38" fmla="*/ 1 w 586"/>
                <a:gd name="T39" fmla="*/ 233 h 523"/>
                <a:gd name="T40" fmla="*/ 0 w 586"/>
                <a:gd name="T41" fmla="*/ 327 h 523"/>
                <a:gd name="T42" fmla="*/ 0 w 586"/>
                <a:gd name="T43" fmla="*/ 369 h 523"/>
                <a:gd name="T44" fmla="*/ 0 w 586"/>
                <a:gd name="T45" fmla="*/ 369 h 523"/>
                <a:gd name="T46" fmla="*/ 29 w 586"/>
                <a:gd name="T47" fmla="*/ 395 h 523"/>
                <a:gd name="T48" fmla="*/ 95 w 586"/>
                <a:gd name="T49" fmla="*/ 448 h 523"/>
                <a:gd name="T50" fmla="*/ 131 w 586"/>
                <a:gd name="T51" fmla="*/ 477 h 523"/>
                <a:gd name="T52" fmla="*/ 162 w 586"/>
                <a:gd name="T53" fmla="*/ 501 h 523"/>
                <a:gd name="T54" fmla="*/ 186 w 586"/>
                <a:gd name="T55" fmla="*/ 517 h 523"/>
                <a:gd name="T56" fmla="*/ 193 w 586"/>
                <a:gd name="T57" fmla="*/ 522 h 523"/>
                <a:gd name="T58" fmla="*/ 195 w 586"/>
                <a:gd name="T59" fmla="*/ 523 h 523"/>
                <a:gd name="T60" fmla="*/ 197 w 586"/>
                <a:gd name="T61" fmla="*/ 523 h 523"/>
                <a:gd name="T62" fmla="*/ 448 w 586"/>
                <a:gd name="T63" fmla="*/ 206 h 523"/>
                <a:gd name="T64" fmla="*/ 586 w 586"/>
                <a:gd name="T65" fmla="*/ 139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6" h="523">
                  <a:moveTo>
                    <a:pt x="586" y="139"/>
                  </a:moveTo>
                  <a:lnTo>
                    <a:pt x="586" y="139"/>
                  </a:lnTo>
                  <a:lnTo>
                    <a:pt x="552" y="115"/>
                  </a:lnTo>
                  <a:lnTo>
                    <a:pt x="527" y="97"/>
                  </a:lnTo>
                  <a:lnTo>
                    <a:pt x="519" y="90"/>
                  </a:lnTo>
                  <a:lnTo>
                    <a:pt x="514" y="85"/>
                  </a:lnTo>
                  <a:lnTo>
                    <a:pt x="514" y="85"/>
                  </a:lnTo>
                  <a:lnTo>
                    <a:pt x="512" y="79"/>
                  </a:lnTo>
                  <a:lnTo>
                    <a:pt x="510" y="69"/>
                  </a:lnTo>
                  <a:lnTo>
                    <a:pt x="506" y="40"/>
                  </a:lnTo>
                  <a:lnTo>
                    <a:pt x="503" y="0"/>
                  </a:lnTo>
                  <a:lnTo>
                    <a:pt x="381" y="98"/>
                  </a:lnTo>
                  <a:lnTo>
                    <a:pt x="8" y="97"/>
                  </a:lnTo>
                  <a:lnTo>
                    <a:pt x="8" y="97"/>
                  </a:lnTo>
                  <a:lnTo>
                    <a:pt x="8" y="98"/>
                  </a:lnTo>
                  <a:lnTo>
                    <a:pt x="7" y="100"/>
                  </a:lnTo>
                  <a:lnTo>
                    <a:pt x="5" y="108"/>
                  </a:lnTo>
                  <a:lnTo>
                    <a:pt x="3" y="139"/>
                  </a:lnTo>
                  <a:lnTo>
                    <a:pt x="2" y="183"/>
                  </a:lnTo>
                  <a:lnTo>
                    <a:pt x="1" y="233"/>
                  </a:lnTo>
                  <a:lnTo>
                    <a:pt x="0" y="327"/>
                  </a:lnTo>
                  <a:lnTo>
                    <a:pt x="0" y="369"/>
                  </a:lnTo>
                  <a:lnTo>
                    <a:pt x="0" y="369"/>
                  </a:lnTo>
                  <a:lnTo>
                    <a:pt x="29" y="395"/>
                  </a:lnTo>
                  <a:lnTo>
                    <a:pt x="95" y="448"/>
                  </a:lnTo>
                  <a:lnTo>
                    <a:pt x="131" y="477"/>
                  </a:lnTo>
                  <a:lnTo>
                    <a:pt x="162" y="501"/>
                  </a:lnTo>
                  <a:lnTo>
                    <a:pt x="186" y="517"/>
                  </a:lnTo>
                  <a:lnTo>
                    <a:pt x="193" y="522"/>
                  </a:lnTo>
                  <a:lnTo>
                    <a:pt x="195" y="523"/>
                  </a:lnTo>
                  <a:lnTo>
                    <a:pt x="197" y="523"/>
                  </a:lnTo>
                  <a:lnTo>
                    <a:pt x="448" y="206"/>
                  </a:lnTo>
                  <a:lnTo>
                    <a:pt x="586" y="1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6" name="Freeform 39"/>
            <p:cNvSpPr>
              <a:spLocks/>
            </p:cNvSpPr>
            <p:nvPr userDrawn="1"/>
          </p:nvSpPr>
          <p:spPr bwMode="auto">
            <a:xfrm>
              <a:off x="5880346" y="652630"/>
              <a:ext cx="115888" cy="66675"/>
            </a:xfrm>
            <a:custGeom>
              <a:avLst/>
              <a:gdLst>
                <a:gd name="T0" fmla="*/ 226 w 879"/>
                <a:gd name="T1" fmla="*/ 65 h 509"/>
                <a:gd name="T2" fmla="*/ 0 w 879"/>
                <a:gd name="T3" fmla="*/ 355 h 509"/>
                <a:gd name="T4" fmla="*/ 369 w 879"/>
                <a:gd name="T5" fmla="*/ 509 h 509"/>
                <a:gd name="T6" fmla="*/ 369 w 879"/>
                <a:gd name="T7" fmla="*/ 509 h 509"/>
                <a:gd name="T8" fmla="*/ 409 w 879"/>
                <a:gd name="T9" fmla="*/ 487 h 509"/>
                <a:gd name="T10" fmla="*/ 452 w 879"/>
                <a:gd name="T11" fmla="*/ 464 h 509"/>
                <a:gd name="T12" fmla="*/ 495 w 879"/>
                <a:gd name="T13" fmla="*/ 439 h 509"/>
                <a:gd name="T14" fmla="*/ 538 w 879"/>
                <a:gd name="T15" fmla="*/ 413 h 509"/>
                <a:gd name="T16" fmla="*/ 623 w 879"/>
                <a:gd name="T17" fmla="*/ 361 h 509"/>
                <a:gd name="T18" fmla="*/ 703 w 879"/>
                <a:gd name="T19" fmla="*/ 311 h 509"/>
                <a:gd name="T20" fmla="*/ 773 w 879"/>
                <a:gd name="T21" fmla="*/ 266 h 509"/>
                <a:gd name="T22" fmla="*/ 829 w 879"/>
                <a:gd name="T23" fmla="*/ 229 h 509"/>
                <a:gd name="T24" fmla="*/ 879 w 879"/>
                <a:gd name="T25" fmla="*/ 196 h 509"/>
                <a:gd name="T26" fmla="*/ 359 w 879"/>
                <a:gd name="T27" fmla="*/ 0 h 509"/>
                <a:gd name="T28" fmla="*/ 226 w 879"/>
                <a:gd name="T29" fmla="*/ 65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9" h="509">
                  <a:moveTo>
                    <a:pt x="226" y="65"/>
                  </a:moveTo>
                  <a:lnTo>
                    <a:pt x="0" y="355"/>
                  </a:lnTo>
                  <a:lnTo>
                    <a:pt x="369" y="509"/>
                  </a:lnTo>
                  <a:lnTo>
                    <a:pt x="369" y="509"/>
                  </a:lnTo>
                  <a:lnTo>
                    <a:pt x="409" y="487"/>
                  </a:lnTo>
                  <a:lnTo>
                    <a:pt x="452" y="464"/>
                  </a:lnTo>
                  <a:lnTo>
                    <a:pt x="495" y="439"/>
                  </a:lnTo>
                  <a:lnTo>
                    <a:pt x="538" y="413"/>
                  </a:lnTo>
                  <a:lnTo>
                    <a:pt x="623" y="361"/>
                  </a:lnTo>
                  <a:lnTo>
                    <a:pt x="703" y="311"/>
                  </a:lnTo>
                  <a:lnTo>
                    <a:pt x="773" y="266"/>
                  </a:lnTo>
                  <a:lnTo>
                    <a:pt x="829" y="229"/>
                  </a:lnTo>
                  <a:lnTo>
                    <a:pt x="879" y="196"/>
                  </a:lnTo>
                  <a:lnTo>
                    <a:pt x="359" y="0"/>
                  </a:lnTo>
                  <a:lnTo>
                    <a:pt x="226"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7" name="Freeform 40"/>
            <p:cNvSpPr>
              <a:spLocks/>
            </p:cNvSpPr>
            <p:nvPr userDrawn="1"/>
          </p:nvSpPr>
          <p:spPr bwMode="auto">
            <a:xfrm>
              <a:off x="5915272" y="408154"/>
              <a:ext cx="26988" cy="123826"/>
            </a:xfrm>
            <a:custGeom>
              <a:avLst/>
              <a:gdLst>
                <a:gd name="T0" fmla="*/ 170 w 211"/>
                <a:gd name="T1" fmla="*/ 388 h 928"/>
                <a:gd name="T2" fmla="*/ 169 w 211"/>
                <a:gd name="T3" fmla="*/ 133 h 928"/>
                <a:gd name="T4" fmla="*/ 171 w 211"/>
                <a:gd name="T5" fmla="*/ 84 h 928"/>
                <a:gd name="T6" fmla="*/ 172 w 211"/>
                <a:gd name="T7" fmla="*/ 79 h 928"/>
                <a:gd name="T8" fmla="*/ 182 w 211"/>
                <a:gd name="T9" fmla="*/ 64 h 928"/>
                <a:gd name="T10" fmla="*/ 188 w 211"/>
                <a:gd name="T11" fmla="*/ 53 h 928"/>
                <a:gd name="T12" fmla="*/ 192 w 211"/>
                <a:gd name="T13" fmla="*/ 36 h 928"/>
                <a:gd name="T14" fmla="*/ 191 w 211"/>
                <a:gd name="T15" fmla="*/ 18 h 928"/>
                <a:gd name="T16" fmla="*/ 188 w 211"/>
                <a:gd name="T17" fmla="*/ 0 h 928"/>
                <a:gd name="T18" fmla="*/ 6 w 211"/>
                <a:gd name="T19" fmla="*/ 0 h 928"/>
                <a:gd name="T20" fmla="*/ 4 w 211"/>
                <a:gd name="T21" fmla="*/ 8 h 928"/>
                <a:gd name="T22" fmla="*/ 5 w 211"/>
                <a:gd name="T23" fmla="*/ 33 h 928"/>
                <a:gd name="T24" fmla="*/ 7 w 211"/>
                <a:gd name="T25" fmla="*/ 43 h 928"/>
                <a:gd name="T26" fmla="*/ 17 w 211"/>
                <a:gd name="T27" fmla="*/ 65 h 928"/>
                <a:gd name="T28" fmla="*/ 28 w 211"/>
                <a:gd name="T29" fmla="*/ 80 h 928"/>
                <a:gd name="T30" fmla="*/ 33 w 211"/>
                <a:gd name="T31" fmla="*/ 388 h 928"/>
                <a:gd name="T32" fmla="*/ 29 w 211"/>
                <a:gd name="T33" fmla="*/ 395 h 928"/>
                <a:gd name="T34" fmla="*/ 19 w 211"/>
                <a:gd name="T35" fmla="*/ 412 h 928"/>
                <a:gd name="T36" fmla="*/ 9 w 211"/>
                <a:gd name="T37" fmla="*/ 443 h 928"/>
                <a:gd name="T38" fmla="*/ 0 w 211"/>
                <a:gd name="T39" fmla="*/ 487 h 928"/>
                <a:gd name="T40" fmla="*/ 0 w 211"/>
                <a:gd name="T41" fmla="*/ 498 h 928"/>
                <a:gd name="T42" fmla="*/ 1 w 211"/>
                <a:gd name="T43" fmla="*/ 518 h 928"/>
                <a:gd name="T44" fmla="*/ 10 w 211"/>
                <a:gd name="T45" fmla="*/ 546 h 928"/>
                <a:gd name="T46" fmla="*/ 23 w 211"/>
                <a:gd name="T47" fmla="*/ 576 h 928"/>
                <a:gd name="T48" fmla="*/ 35 w 211"/>
                <a:gd name="T49" fmla="*/ 594 h 928"/>
                <a:gd name="T50" fmla="*/ 31 w 211"/>
                <a:gd name="T51" fmla="*/ 850 h 928"/>
                <a:gd name="T52" fmla="*/ 23 w 211"/>
                <a:gd name="T53" fmla="*/ 859 h 928"/>
                <a:gd name="T54" fmla="*/ 18 w 211"/>
                <a:gd name="T55" fmla="*/ 871 h 928"/>
                <a:gd name="T56" fmla="*/ 14 w 211"/>
                <a:gd name="T57" fmla="*/ 888 h 928"/>
                <a:gd name="T58" fmla="*/ 14 w 211"/>
                <a:gd name="T59" fmla="*/ 898 h 928"/>
                <a:gd name="T60" fmla="*/ 15 w 211"/>
                <a:gd name="T61" fmla="*/ 919 h 928"/>
                <a:gd name="T62" fmla="*/ 18 w 211"/>
                <a:gd name="T63" fmla="*/ 928 h 928"/>
                <a:gd name="T64" fmla="*/ 188 w 211"/>
                <a:gd name="T65" fmla="*/ 928 h 928"/>
                <a:gd name="T66" fmla="*/ 191 w 211"/>
                <a:gd name="T67" fmla="*/ 906 h 928"/>
                <a:gd name="T68" fmla="*/ 190 w 211"/>
                <a:gd name="T69" fmla="*/ 881 h 928"/>
                <a:gd name="T70" fmla="*/ 188 w 211"/>
                <a:gd name="T71" fmla="*/ 873 h 928"/>
                <a:gd name="T72" fmla="*/ 179 w 211"/>
                <a:gd name="T73" fmla="*/ 857 h 928"/>
                <a:gd name="T74" fmla="*/ 169 w 211"/>
                <a:gd name="T75" fmla="*/ 846 h 928"/>
                <a:gd name="T76" fmla="*/ 168 w 211"/>
                <a:gd name="T77" fmla="*/ 594 h 928"/>
                <a:gd name="T78" fmla="*/ 190 w 211"/>
                <a:gd name="T79" fmla="*/ 561 h 928"/>
                <a:gd name="T80" fmla="*/ 202 w 211"/>
                <a:gd name="T81" fmla="*/ 537 h 928"/>
                <a:gd name="T82" fmla="*/ 210 w 211"/>
                <a:gd name="T83" fmla="*/ 507 h 928"/>
                <a:gd name="T84" fmla="*/ 211 w 211"/>
                <a:gd name="T85" fmla="*/ 491 h 928"/>
                <a:gd name="T86" fmla="*/ 211 w 211"/>
                <a:gd name="T87" fmla="*/ 482 h 928"/>
                <a:gd name="T88" fmla="*/ 206 w 211"/>
                <a:gd name="T89" fmla="*/ 458 h 928"/>
                <a:gd name="T90" fmla="*/ 195 w 211"/>
                <a:gd name="T91" fmla="*/ 428 h 928"/>
                <a:gd name="T92" fmla="*/ 181 w 211"/>
                <a:gd name="T93" fmla="*/ 405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928">
                  <a:moveTo>
                    <a:pt x="170" y="388"/>
                  </a:moveTo>
                  <a:lnTo>
                    <a:pt x="170" y="388"/>
                  </a:lnTo>
                  <a:lnTo>
                    <a:pt x="169" y="238"/>
                  </a:lnTo>
                  <a:lnTo>
                    <a:pt x="169" y="133"/>
                  </a:lnTo>
                  <a:lnTo>
                    <a:pt x="170" y="96"/>
                  </a:lnTo>
                  <a:lnTo>
                    <a:pt x="171" y="84"/>
                  </a:lnTo>
                  <a:lnTo>
                    <a:pt x="172" y="79"/>
                  </a:lnTo>
                  <a:lnTo>
                    <a:pt x="172" y="79"/>
                  </a:lnTo>
                  <a:lnTo>
                    <a:pt x="177" y="71"/>
                  </a:lnTo>
                  <a:lnTo>
                    <a:pt x="182" y="64"/>
                  </a:lnTo>
                  <a:lnTo>
                    <a:pt x="188" y="53"/>
                  </a:lnTo>
                  <a:lnTo>
                    <a:pt x="188" y="53"/>
                  </a:lnTo>
                  <a:lnTo>
                    <a:pt x="191" y="45"/>
                  </a:lnTo>
                  <a:lnTo>
                    <a:pt x="192" y="36"/>
                  </a:lnTo>
                  <a:lnTo>
                    <a:pt x="192" y="28"/>
                  </a:lnTo>
                  <a:lnTo>
                    <a:pt x="191" y="18"/>
                  </a:lnTo>
                  <a:lnTo>
                    <a:pt x="189" y="5"/>
                  </a:lnTo>
                  <a:lnTo>
                    <a:pt x="188" y="0"/>
                  </a:lnTo>
                  <a:lnTo>
                    <a:pt x="6" y="0"/>
                  </a:lnTo>
                  <a:lnTo>
                    <a:pt x="6" y="0"/>
                  </a:lnTo>
                  <a:lnTo>
                    <a:pt x="5" y="4"/>
                  </a:lnTo>
                  <a:lnTo>
                    <a:pt x="4" y="8"/>
                  </a:lnTo>
                  <a:lnTo>
                    <a:pt x="4" y="20"/>
                  </a:lnTo>
                  <a:lnTo>
                    <a:pt x="5" y="33"/>
                  </a:lnTo>
                  <a:lnTo>
                    <a:pt x="7" y="43"/>
                  </a:lnTo>
                  <a:lnTo>
                    <a:pt x="7" y="43"/>
                  </a:lnTo>
                  <a:lnTo>
                    <a:pt x="11" y="54"/>
                  </a:lnTo>
                  <a:lnTo>
                    <a:pt x="17" y="65"/>
                  </a:lnTo>
                  <a:lnTo>
                    <a:pt x="24" y="76"/>
                  </a:lnTo>
                  <a:lnTo>
                    <a:pt x="28" y="80"/>
                  </a:lnTo>
                  <a:lnTo>
                    <a:pt x="33" y="83"/>
                  </a:lnTo>
                  <a:lnTo>
                    <a:pt x="33" y="388"/>
                  </a:lnTo>
                  <a:lnTo>
                    <a:pt x="33" y="388"/>
                  </a:lnTo>
                  <a:lnTo>
                    <a:pt x="29" y="395"/>
                  </a:lnTo>
                  <a:lnTo>
                    <a:pt x="24" y="402"/>
                  </a:lnTo>
                  <a:lnTo>
                    <a:pt x="19" y="412"/>
                  </a:lnTo>
                  <a:lnTo>
                    <a:pt x="14" y="426"/>
                  </a:lnTo>
                  <a:lnTo>
                    <a:pt x="9" y="443"/>
                  </a:lnTo>
                  <a:lnTo>
                    <a:pt x="4" y="463"/>
                  </a:lnTo>
                  <a:lnTo>
                    <a:pt x="0" y="487"/>
                  </a:lnTo>
                  <a:lnTo>
                    <a:pt x="0" y="487"/>
                  </a:lnTo>
                  <a:lnTo>
                    <a:pt x="0" y="498"/>
                  </a:lnTo>
                  <a:lnTo>
                    <a:pt x="0" y="508"/>
                  </a:lnTo>
                  <a:lnTo>
                    <a:pt x="1" y="518"/>
                  </a:lnTo>
                  <a:lnTo>
                    <a:pt x="4" y="529"/>
                  </a:lnTo>
                  <a:lnTo>
                    <a:pt x="10" y="546"/>
                  </a:lnTo>
                  <a:lnTo>
                    <a:pt x="16" y="562"/>
                  </a:lnTo>
                  <a:lnTo>
                    <a:pt x="23" y="576"/>
                  </a:lnTo>
                  <a:lnTo>
                    <a:pt x="29" y="585"/>
                  </a:lnTo>
                  <a:lnTo>
                    <a:pt x="35" y="594"/>
                  </a:lnTo>
                  <a:lnTo>
                    <a:pt x="31" y="850"/>
                  </a:lnTo>
                  <a:lnTo>
                    <a:pt x="31" y="850"/>
                  </a:lnTo>
                  <a:lnTo>
                    <a:pt x="29" y="852"/>
                  </a:lnTo>
                  <a:lnTo>
                    <a:pt x="23" y="859"/>
                  </a:lnTo>
                  <a:lnTo>
                    <a:pt x="20" y="864"/>
                  </a:lnTo>
                  <a:lnTo>
                    <a:pt x="18" y="871"/>
                  </a:lnTo>
                  <a:lnTo>
                    <a:pt x="15" y="879"/>
                  </a:lnTo>
                  <a:lnTo>
                    <a:pt x="14" y="888"/>
                  </a:lnTo>
                  <a:lnTo>
                    <a:pt x="14" y="888"/>
                  </a:lnTo>
                  <a:lnTo>
                    <a:pt x="14" y="898"/>
                  </a:lnTo>
                  <a:lnTo>
                    <a:pt x="14" y="906"/>
                  </a:lnTo>
                  <a:lnTo>
                    <a:pt x="15" y="919"/>
                  </a:lnTo>
                  <a:lnTo>
                    <a:pt x="17" y="926"/>
                  </a:lnTo>
                  <a:lnTo>
                    <a:pt x="18" y="928"/>
                  </a:lnTo>
                  <a:lnTo>
                    <a:pt x="188" y="928"/>
                  </a:lnTo>
                  <a:lnTo>
                    <a:pt x="188" y="928"/>
                  </a:lnTo>
                  <a:lnTo>
                    <a:pt x="190" y="920"/>
                  </a:lnTo>
                  <a:lnTo>
                    <a:pt x="191" y="906"/>
                  </a:lnTo>
                  <a:lnTo>
                    <a:pt x="190" y="889"/>
                  </a:lnTo>
                  <a:lnTo>
                    <a:pt x="190" y="881"/>
                  </a:lnTo>
                  <a:lnTo>
                    <a:pt x="188" y="873"/>
                  </a:lnTo>
                  <a:lnTo>
                    <a:pt x="188" y="873"/>
                  </a:lnTo>
                  <a:lnTo>
                    <a:pt x="185" y="864"/>
                  </a:lnTo>
                  <a:lnTo>
                    <a:pt x="179" y="857"/>
                  </a:lnTo>
                  <a:lnTo>
                    <a:pt x="174" y="851"/>
                  </a:lnTo>
                  <a:lnTo>
                    <a:pt x="169" y="846"/>
                  </a:lnTo>
                  <a:lnTo>
                    <a:pt x="168" y="594"/>
                  </a:lnTo>
                  <a:lnTo>
                    <a:pt x="168" y="594"/>
                  </a:lnTo>
                  <a:lnTo>
                    <a:pt x="181" y="573"/>
                  </a:lnTo>
                  <a:lnTo>
                    <a:pt x="190" y="561"/>
                  </a:lnTo>
                  <a:lnTo>
                    <a:pt x="196" y="550"/>
                  </a:lnTo>
                  <a:lnTo>
                    <a:pt x="202" y="537"/>
                  </a:lnTo>
                  <a:lnTo>
                    <a:pt x="207" y="522"/>
                  </a:lnTo>
                  <a:lnTo>
                    <a:pt x="210" y="507"/>
                  </a:lnTo>
                  <a:lnTo>
                    <a:pt x="211" y="499"/>
                  </a:lnTo>
                  <a:lnTo>
                    <a:pt x="211" y="491"/>
                  </a:lnTo>
                  <a:lnTo>
                    <a:pt x="211" y="491"/>
                  </a:lnTo>
                  <a:lnTo>
                    <a:pt x="211" y="482"/>
                  </a:lnTo>
                  <a:lnTo>
                    <a:pt x="210" y="473"/>
                  </a:lnTo>
                  <a:lnTo>
                    <a:pt x="206" y="458"/>
                  </a:lnTo>
                  <a:lnTo>
                    <a:pt x="201" y="443"/>
                  </a:lnTo>
                  <a:lnTo>
                    <a:pt x="195" y="428"/>
                  </a:lnTo>
                  <a:lnTo>
                    <a:pt x="189" y="416"/>
                  </a:lnTo>
                  <a:lnTo>
                    <a:pt x="181" y="405"/>
                  </a:lnTo>
                  <a:lnTo>
                    <a:pt x="170" y="38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8" name="Freeform 41"/>
            <p:cNvSpPr>
              <a:spLocks/>
            </p:cNvSpPr>
            <p:nvPr userDrawn="1"/>
          </p:nvSpPr>
          <p:spPr bwMode="auto">
            <a:xfrm>
              <a:off x="5943847" y="444667"/>
              <a:ext cx="80964" cy="58737"/>
            </a:xfrm>
            <a:custGeom>
              <a:avLst/>
              <a:gdLst>
                <a:gd name="T0" fmla="*/ 617 w 617"/>
                <a:gd name="T1" fmla="*/ 73 h 442"/>
                <a:gd name="T2" fmla="*/ 433 w 617"/>
                <a:gd name="T3" fmla="*/ 70 h 442"/>
                <a:gd name="T4" fmla="*/ 202 w 617"/>
                <a:gd name="T5" fmla="*/ 68 h 442"/>
                <a:gd name="T6" fmla="*/ 195 w 617"/>
                <a:gd name="T7" fmla="*/ 67 h 442"/>
                <a:gd name="T8" fmla="*/ 174 w 617"/>
                <a:gd name="T9" fmla="*/ 61 h 442"/>
                <a:gd name="T10" fmla="*/ 137 w 617"/>
                <a:gd name="T11" fmla="*/ 44 h 442"/>
                <a:gd name="T12" fmla="*/ 84 w 617"/>
                <a:gd name="T13" fmla="*/ 16 h 442"/>
                <a:gd name="T14" fmla="*/ 53 w 617"/>
                <a:gd name="T15" fmla="*/ 2 h 442"/>
                <a:gd name="T16" fmla="*/ 40 w 617"/>
                <a:gd name="T17" fmla="*/ 0 h 442"/>
                <a:gd name="T18" fmla="*/ 37 w 617"/>
                <a:gd name="T19" fmla="*/ 2 h 442"/>
                <a:gd name="T20" fmla="*/ 22 w 617"/>
                <a:gd name="T21" fmla="*/ 38 h 442"/>
                <a:gd name="T22" fmla="*/ 1 w 617"/>
                <a:gd name="T23" fmla="*/ 91 h 442"/>
                <a:gd name="T24" fmla="*/ 19 w 617"/>
                <a:gd name="T25" fmla="*/ 113 h 442"/>
                <a:gd name="T26" fmla="*/ 38 w 617"/>
                <a:gd name="T27" fmla="*/ 147 h 442"/>
                <a:gd name="T28" fmla="*/ 47 w 617"/>
                <a:gd name="T29" fmla="*/ 169 h 442"/>
                <a:gd name="T30" fmla="*/ 52 w 617"/>
                <a:gd name="T31" fmla="*/ 191 h 442"/>
                <a:gd name="T32" fmla="*/ 55 w 617"/>
                <a:gd name="T33" fmla="*/ 216 h 442"/>
                <a:gd name="T34" fmla="*/ 53 w 617"/>
                <a:gd name="T35" fmla="*/ 235 h 442"/>
                <a:gd name="T36" fmla="*/ 48 w 617"/>
                <a:gd name="T37" fmla="*/ 265 h 442"/>
                <a:gd name="T38" fmla="*/ 42 w 617"/>
                <a:gd name="T39" fmla="*/ 283 h 442"/>
                <a:gd name="T40" fmla="*/ 32 w 617"/>
                <a:gd name="T41" fmla="*/ 304 h 442"/>
                <a:gd name="T42" fmla="*/ 19 w 617"/>
                <a:gd name="T43" fmla="*/ 324 h 442"/>
                <a:gd name="T44" fmla="*/ 0 w 617"/>
                <a:gd name="T45" fmla="*/ 345 h 442"/>
                <a:gd name="T46" fmla="*/ 23 w 617"/>
                <a:gd name="T47" fmla="*/ 391 h 442"/>
                <a:gd name="T48" fmla="*/ 47 w 617"/>
                <a:gd name="T49" fmla="*/ 435 h 442"/>
                <a:gd name="T50" fmla="*/ 52 w 617"/>
                <a:gd name="T51" fmla="*/ 442 h 442"/>
                <a:gd name="T52" fmla="*/ 84 w 617"/>
                <a:gd name="T53" fmla="*/ 423 h 442"/>
                <a:gd name="T54" fmla="*/ 129 w 617"/>
                <a:gd name="T55" fmla="*/ 400 h 442"/>
                <a:gd name="T56" fmla="*/ 183 w 617"/>
                <a:gd name="T57" fmla="*/ 378 h 442"/>
                <a:gd name="T58" fmla="*/ 211 w 617"/>
                <a:gd name="T59" fmla="*/ 371 h 442"/>
                <a:gd name="T60" fmla="*/ 224 w 617"/>
                <a:gd name="T61" fmla="*/ 369 h 442"/>
                <a:gd name="T62" fmla="*/ 330 w 617"/>
                <a:gd name="T63" fmla="*/ 3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7" h="442">
                  <a:moveTo>
                    <a:pt x="330" y="363"/>
                  </a:moveTo>
                  <a:lnTo>
                    <a:pt x="617" y="73"/>
                  </a:lnTo>
                  <a:lnTo>
                    <a:pt x="617" y="73"/>
                  </a:lnTo>
                  <a:lnTo>
                    <a:pt x="433" y="70"/>
                  </a:lnTo>
                  <a:lnTo>
                    <a:pt x="324" y="69"/>
                  </a:lnTo>
                  <a:lnTo>
                    <a:pt x="202" y="68"/>
                  </a:lnTo>
                  <a:lnTo>
                    <a:pt x="202" y="68"/>
                  </a:lnTo>
                  <a:lnTo>
                    <a:pt x="195" y="67"/>
                  </a:lnTo>
                  <a:lnTo>
                    <a:pt x="185" y="65"/>
                  </a:lnTo>
                  <a:lnTo>
                    <a:pt x="174" y="61"/>
                  </a:lnTo>
                  <a:lnTo>
                    <a:pt x="163" y="56"/>
                  </a:lnTo>
                  <a:lnTo>
                    <a:pt x="137" y="44"/>
                  </a:lnTo>
                  <a:lnTo>
                    <a:pt x="110" y="30"/>
                  </a:lnTo>
                  <a:lnTo>
                    <a:pt x="84" y="16"/>
                  </a:lnTo>
                  <a:lnTo>
                    <a:pt x="63" y="6"/>
                  </a:lnTo>
                  <a:lnTo>
                    <a:pt x="53" y="2"/>
                  </a:lnTo>
                  <a:lnTo>
                    <a:pt x="45" y="1"/>
                  </a:lnTo>
                  <a:lnTo>
                    <a:pt x="40" y="0"/>
                  </a:lnTo>
                  <a:lnTo>
                    <a:pt x="38" y="1"/>
                  </a:lnTo>
                  <a:lnTo>
                    <a:pt x="37" y="2"/>
                  </a:lnTo>
                  <a:lnTo>
                    <a:pt x="37" y="2"/>
                  </a:lnTo>
                  <a:lnTo>
                    <a:pt x="22" y="38"/>
                  </a:lnTo>
                  <a:lnTo>
                    <a:pt x="1" y="91"/>
                  </a:lnTo>
                  <a:lnTo>
                    <a:pt x="1" y="91"/>
                  </a:lnTo>
                  <a:lnTo>
                    <a:pt x="10" y="101"/>
                  </a:lnTo>
                  <a:lnTo>
                    <a:pt x="19" y="113"/>
                  </a:lnTo>
                  <a:lnTo>
                    <a:pt x="29" y="129"/>
                  </a:lnTo>
                  <a:lnTo>
                    <a:pt x="38" y="147"/>
                  </a:lnTo>
                  <a:lnTo>
                    <a:pt x="43" y="157"/>
                  </a:lnTo>
                  <a:lnTo>
                    <a:pt x="47" y="169"/>
                  </a:lnTo>
                  <a:lnTo>
                    <a:pt x="50" y="180"/>
                  </a:lnTo>
                  <a:lnTo>
                    <a:pt x="52" y="191"/>
                  </a:lnTo>
                  <a:lnTo>
                    <a:pt x="55" y="203"/>
                  </a:lnTo>
                  <a:lnTo>
                    <a:pt x="55" y="216"/>
                  </a:lnTo>
                  <a:lnTo>
                    <a:pt x="55" y="216"/>
                  </a:lnTo>
                  <a:lnTo>
                    <a:pt x="53" y="235"/>
                  </a:lnTo>
                  <a:lnTo>
                    <a:pt x="51" y="248"/>
                  </a:lnTo>
                  <a:lnTo>
                    <a:pt x="48" y="265"/>
                  </a:lnTo>
                  <a:lnTo>
                    <a:pt x="45" y="274"/>
                  </a:lnTo>
                  <a:lnTo>
                    <a:pt x="42" y="283"/>
                  </a:lnTo>
                  <a:lnTo>
                    <a:pt x="38" y="293"/>
                  </a:lnTo>
                  <a:lnTo>
                    <a:pt x="32" y="304"/>
                  </a:lnTo>
                  <a:lnTo>
                    <a:pt x="26" y="313"/>
                  </a:lnTo>
                  <a:lnTo>
                    <a:pt x="19" y="324"/>
                  </a:lnTo>
                  <a:lnTo>
                    <a:pt x="11" y="334"/>
                  </a:lnTo>
                  <a:lnTo>
                    <a:pt x="0" y="345"/>
                  </a:lnTo>
                  <a:lnTo>
                    <a:pt x="0" y="345"/>
                  </a:lnTo>
                  <a:lnTo>
                    <a:pt x="23" y="391"/>
                  </a:lnTo>
                  <a:lnTo>
                    <a:pt x="40" y="423"/>
                  </a:lnTo>
                  <a:lnTo>
                    <a:pt x="47" y="435"/>
                  </a:lnTo>
                  <a:lnTo>
                    <a:pt x="52" y="442"/>
                  </a:lnTo>
                  <a:lnTo>
                    <a:pt x="52" y="442"/>
                  </a:lnTo>
                  <a:lnTo>
                    <a:pt x="67" y="433"/>
                  </a:lnTo>
                  <a:lnTo>
                    <a:pt x="84" y="423"/>
                  </a:lnTo>
                  <a:lnTo>
                    <a:pt x="105" y="412"/>
                  </a:lnTo>
                  <a:lnTo>
                    <a:pt x="129" y="400"/>
                  </a:lnTo>
                  <a:lnTo>
                    <a:pt x="156" y="388"/>
                  </a:lnTo>
                  <a:lnTo>
                    <a:pt x="183" y="378"/>
                  </a:lnTo>
                  <a:lnTo>
                    <a:pt x="198" y="374"/>
                  </a:lnTo>
                  <a:lnTo>
                    <a:pt x="211" y="371"/>
                  </a:lnTo>
                  <a:lnTo>
                    <a:pt x="211" y="371"/>
                  </a:lnTo>
                  <a:lnTo>
                    <a:pt x="224" y="369"/>
                  </a:lnTo>
                  <a:lnTo>
                    <a:pt x="248" y="367"/>
                  </a:lnTo>
                  <a:lnTo>
                    <a:pt x="330" y="3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89" name="Freeform 42"/>
            <p:cNvSpPr>
              <a:spLocks/>
            </p:cNvSpPr>
            <p:nvPr userDrawn="1"/>
          </p:nvSpPr>
          <p:spPr bwMode="auto">
            <a:xfrm>
              <a:off x="6045446" y="366879"/>
              <a:ext cx="158749" cy="127000"/>
            </a:xfrm>
            <a:custGeom>
              <a:avLst/>
              <a:gdLst>
                <a:gd name="T0" fmla="*/ 1179 w 1207"/>
                <a:gd name="T1" fmla="*/ 480 h 962"/>
                <a:gd name="T2" fmla="*/ 1115 w 1207"/>
                <a:gd name="T3" fmla="*/ 496 h 962"/>
                <a:gd name="T4" fmla="*/ 1079 w 1207"/>
                <a:gd name="T5" fmla="*/ 532 h 962"/>
                <a:gd name="T6" fmla="*/ 1057 w 1207"/>
                <a:gd name="T7" fmla="*/ 600 h 962"/>
                <a:gd name="T8" fmla="*/ 1046 w 1207"/>
                <a:gd name="T9" fmla="*/ 585 h 962"/>
                <a:gd name="T10" fmla="*/ 1007 w 1207"/>
                <a:gd name="T11" fmla="*/ 556 h 962"/>
                <a:gd name="T12" fmla="*/ 935 w 1207"/>
                <a:gd name="T13" fmla="*/ 562 h 962"/>
                <a:gd name="T14" fmla="*/ 930 w 1207"/>
                <a:gd name="T15" fmla="*/ 613 h 962"/>
                <a:gd name="T16" fmla="*/ 935 w 1207"/>
                <a:gd name="T17" fmla="*/ 696 h 962"/>
                <a:gd name="T18" fmla="*/ 890 w 1207"/>
                <a:gd name="T19" fmla="*/ 725 h 962"/>
                <a:gd name="T20" fmla="*/ 842 w 1207"/>
                <a:gd name="T21" fmla="*/ 709 h 962"/>
                <a:gd name="T22" fmla="*/ 816 w 1207"/>
                <a:gd name="T23" fmla="*/ 658 h 962"/>
                <a:gd name="T24" fmla="*/ 805 w 1207"/>
                <a:gd name="T25" fmla="*/ 643 h 962"/>
                <a:gd name="T26" fmla="*/ 749 w 1207"/>
                <a:gd name="T27" fmla="*/ 659 h 962"/>
                <a:gd name="T28" fmla="*/ 701 w 1207"/>
                <a:gd name="T29" fmla="*/ 634 h 962"/>
                <a:gd name="T30" fmla="*/ 694 w 1207"/>
                <a:gd name="T31" fmla="*/ 581 h 962"/>
                <a:gd name="T32" fmla="*/ 754 w 1207"/>
                <a:gd name="T33" fmla="*/ 540 h 962"/>
                <a:gd name="T34" fmla="*/ 824 w 1207"/>
                <a:gd name="T35" fmla="*/ 520 h 962"/>
                <a:gd name="T36" fmla="*/ 805 w 1207"/>
                <a:gd name="T37" fmla="*/ 460 h 962"/>
                <a:gd name="T38" fmla="*/ 764 w 1207"/>
                <a:gd name="T39" fmla="*/ 421 h 962"/>
                <a:gd name="T40" fmla="*/ 698 w 1207"/>
                <a:gd name="T41" fmla="*/ 414 h 962"/>
                <a:gd name="T42" fmla="*/ 672 w 1207"/>
                <a:gd name="T43" fmla="*/ 415 h 962"/>
                <a:gd name="T44" fmla="*/ 712 w 1207"/>
                <a:gd name="T45" fmla="*/ 360 h 962"/>
                <a:gd name="T46" fmla="*/ 709 w 1207"/>
                <a:gd name="T47" fmla="*/ 285 h 962"/>
                <a:gd name="T48" fmla="*/ 668 w 1207"/>
                <a:gd name="T49" fmla="*/ 214 h 962"/>
                <a:gd name="T50" fmla="*/ 606 w 1207"/>
                <a:gd name="T51" fmla="*/ 224 h 962"/>
                <a:gd name="T52" fmla="*/ 535 w 1207"/>
                <a:gd name="T53" fmla="*/ 272 h 962"/>
                <a:gd name="T54" fmla="*/ 516 w 1207"/>
                <a:gd name="T55" fmla="*/ 334 h 962"/>
                <a:gd name="T56" fmla="*/ 508 w 1207"/>
                <a:gd name="T57" fmla="*/ 341 h 962"/>
                <a:gd name="T58" fmla="*/ 458 w 1207"/>
                <a:gd name="T59" fmla="*/ 287 h 962"/>
                <a:gd name="T60" fmla="*/ 404 w 1207"/>
                <a:gd name="T61" fmla="*/ 278 h 962"/>
                <a:gd name="T62" fmla="*/ 345 w 1207"/>
                <a:gd name="T63" fmla="*/ 300 h 962"/>
                <a:gd name="T64" fmla="*/ 362 w 1207"/>
                <a:gd name="T65" fmla="*/ 357 h 962"/>
                <a:gd name="T66" fmla="*/ 382 w 1207"/>
                <a:gd name="T67" fmla="*/ 432 h 962"/>
                <a:gd name="T68" fmla="*/ 347 w 1207"/>
                <a:gd name="T69" fmla="*/ 472 h 962"/>
                <a:gd name="T70" fmla="*/ 292 w 1207"/>
                <a:gd name="T71" fmla="*/ 462 h 962"/>
                <a:gd name="T72" fmla="*/ 262 w 1207"/>
                <a:gd name="T73" fmla="*/ 417 h 962"/>
                <a:gd name="T74" fmla="*/ 249 w 1207"/>
                <a:gd name="T75" fmla="*/ 398 h 962"/>
                <a:gd name="T76" fmla="*/ 194 w 1207"/>
                <a:gd name="T77" fmla="*/ 421 h 962"/>
                <a:gd name="T78" fmla="*/ 147 w 1207"/>
                <a:gd name="T79" fmla="*/ 404 h 962"/>
                <a:gd name="T80" fmla="*/ 128 w 1207"/>
                <a:gd name="T81" fmla="*/ 354 h 962"/>
                <a:gd name="T82" fmla="*/ 178 w 1207"/>
                <a:gd name="T83" fmla="*/ 300 h 962"/>
                <a:gd name="T84" fmla="*/ 233 w 1207"/>
                <a:gd name="T85" fmla="*/ 262 h 962"/>
                <a:gd name="T86" fmla="*/ 195 w 1207"/>
                <a:gd name="T87" fmla="*/ 203 h 962"/>
                <a:gd name="T88" fmla="*/ 145 w 1207"/>
                <a:gd name="T89" fmla="*/ 185 h 962"/>
                <a:gd name="T90" fmla="*/ 115 w 1207"/>
                <a:gd name="T91" fmla="*/ 191 h 962"/>
                <a:gd name="T92" fmla="*/ 153 w 1207"/>
                <a:gd name="T93" fmla="*/ 136 h 962"/>
                <a:gd name="T94" fmla="*/ 157 w 1207"/>
                <a:gd name="T95" fmla="*/ 76 h 962"/>
                <a:gd name="T96" fmla="*/ 134 w 1207"/>
                <a:gd name="T97" fmla="*/ 28 h 962"/>
                <a:gd name="T98" fmla="*/ 269 w 1207"/>
                <a:gd name="T99" fmla="*/ 712 h 962"/>
                <a:gd name="T100" fmla="*/ 354 w 1207"/>
                <a:gd name="T101" fmla="*/ 656 h 962"/>
                <a:gd name="T102" fmla="*/ 437 w 1207"/>
                <a:gd name="T103" fmla="*/ 636 h 962"/>
                <a:gd name="T104" fmla="*/ 517 w 1207"/>
                <a:gd name="T105" fmla="*/ 643 h 962"/>
                <a:gd name="T106" fmla="*/ 610 w 1207"/>
                <a:gd name="T107" fmla="*/ 683 h 962"/>
                <a:gd name="T108" fmla="*/ 658 w 1207"/>
                <a:gd name="T109" fmla="*/ 735 h 962"/>
                <a:gd name="T110" fmla="*/ 673 w 1207"/>
                <a:gd name="T111" fmla="*/ 793 h 962"/>
                <a:gd name="T112" fmla="*/ 646 w 1207"/>
                <a:gd name="T113" fmla="*/ 8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7" h="962">
                  <a:moveTo>
                    <a:pt x="841" y="962"/>
                  </a:moveTo>
                  <a:lnTo>
                    <a:pt x="1207" y="484"/>
                  </a:lnTo>
                  <a:lnTo>
                    <a:pt x="1207" y="484"/>
                  </a:lnTo>
                  <a:lnTo>
                    <a:pt x="1200" y="482"/>
                  </a:lnTo>
                  <a:lnTo>
                    <a:pt x="1190" y="481"/>
                  </a:lnTo>
                  <a:lnTo>
                    <a:pt x="1179" y="480"/>
                  </a:lnTo>
                  <a:lnTo>
                    <a:pt x="1166" y="480"/>
                  </a:lnTo>
                  <a:lnTo>
                    <a:pt x="1149" y="483"/>
                  </a:lnTo>
                  <a:lnTo>
                    <a:pt x="1141" y="485"/>
                  </a:lnTo>
                  <a:lnTo>
                    <a:pt x="1133" y="488"/>
                  </a:lnTo>
                  <a:lnTo>
                    <a:pt x="1124" y="492"/>
                  </a:lnTo>
                  <a:lnTo>
                    <a:pt x="1115" y="496"/>
                  </a:lnTo>
                  <a:lnTo>
                    <a:pt x="1115" y="496"/>
                  </a:lnTo>
                  <a:lnTo>
                    <a:pt x="1106" y="502"/>
                  </a:lnTo>
                  <a:lnTo>
                    <a:pt x="1097" y="508"/>
                  </a:lnTo>
                  <a:lnTo>
                    <a:pt x="1090" y="515"/>
                  </a:lnTo>
                  <a:lnTo>
                    <a:pt x="1084" y="523"/>
                  </a:lnTo>
                  <a:lnTo>
                    <a:pt x="1079" y="532"/>
                  </a:lnTo>
                  <a:lnTo>
                    <a:pt x="1074" y="540"/>
                  </a:lnTo>
                  <a:lnTo>
                    <a:pt x="1070" y="548"/>
                  </a:lnTo>
                  <a:lnTo>
                    <a:pt x="1067" y="557"/>
                  </a:lnTo>
                  <a:lnTo>
                    <a:pt x="1062" y="574"/>
                  </a:lnTo>
                  <a:lnTo>
                    <a:pt x="1058" y="589"/>
                  </a:lnTo>
                  <a:lnTo>
                    <a:pt x="1057" y="600"/>
                  </a:lnTo>
                  <a:lnTo>
                    <a:pt x="1058" y="605"/>
                  </a:lnTo>
                  <a:lnTo>
                    <a:pt x="1059" y="608"/>
                  </a:lnTo>
                  <a:lnTo>
                    <a:pt x="1059" y="608"/>
                  </a:lnTo>
                  <a:lnTo>
                    <a:pt x="1055" y="599"/>
                  </a:lnTo>
                  <a:lnTo>
                    <a:pt x="1051" y="592"/>
                  </a:lnTo>
                  <a:lnTo>
                    <a:pt x="1046" y="585"/>
                  </a:lnTo>
                  <a:lnTo>
                    <a:pt x="1041" y="579"/>
                  </a:lnTo>
                  <a:lnTo>
                    <a:pt x="1036" y="574"/>
                  </a:lnTo>
                  <a:lnTo>
                    <a:pt x="1031" y="568"/>
                  </a:lnTo>
                  <a:lnTo>
                    <a:pt x="1025" y="564"/>
                  </a:lnTo>
                  <a:lnTo>
                    <a:pt x="1020" y="561"/>
                  </a:lnTo>
                  <a:lnTo>
                    <a:pt x="1007" y="556"/>
                  </a:lnTo>
                  <a:lnTo>
                    <a:pt x="994" y="554"/>
                  </a:lnTo>
                  <a:lnTo>
                    <a:pt x="982" y="553"/>
                  </a:lnTo>
                  <a:lnTo>
                    <a:pt x="970" y="554"/>
                  </a:lnTo>
                  <a:lnTo>
                    <a:pt x="957" y="556"/>
                  </a:lnTo>
                  <a:lnTo>
                    <a:pt x="946" y="558"/>
                  </a:lnTo>
                  <a:lnTo>
                    <a:pt x="935" y="562"/>
                  </a:lnTo>
                  <a:lnTo>
                    <a:pt x="927" y="565"/>
                  </a:lnTo>
                  <a:lnTo>
                    <a:pt x="913" y="572"/>
                  </a:lnTo>
                  <a:lnTo>
                    <a:pt x="908" y="574"/>
                  </a:lnTo>
                  <a:lnTo>
                    <a:pt x="908" y="574"/>
                  </a:lnTo>
                  <a:lnTo>
                    <a:pt x="920" y="594"/>
                  </a:lnTo>
                  <a:lnTo>
                    <a:pt x="930" y="613"/>
                  </a:lnTo>
                  <a:lnTo>
                    <a:pt x="936" y="632"/>
                  </a:lnTo>
                  <a:lnTo>
                    <a:pt x="940" y="647"/>
                  </a:lnTo>
                  <a:lnTo>
                    <a:pt x="941" y="663"/>
                  </a:lnTo>
                  <a:lnTo>
                    <a:pt x="941" y="675"/>
                  </a:lnTo>
                  <a:lnTo>
                    <a:pt x="939" y="687"/>
                  </a:lnTo>
                  <a:lnTo>
                    <a:pt x="935" y="696"/>
                  </a:lnTo>
                  <a:lnTo>
                    <a:pt x="930" y="705"/>
                  </a:lnTo>
                  <a:lnTo>
                    <a:pt x="924" y="712"/>
                  </a:lnTo>
                  <a:lnTo>
                    <a:pt x="915" y="718"/>
                  </a:lnTo>
                  <a:lnTo>
                    <a:pt x="907" y="722"/>
                  </a:lnTo>
                  <a:lnTo>
                    <a:pt x="899" y="724"/>
                  </a:lnTo>
                  <a:lnTo>
                    <a:pt x="890" y="725"/>
                  </a:lnTo>
                  <a:lnTo>
                    <a:pt x="881" y="725"/>
                  </a:lnTo>
                  <a:lnTo>
                    <a:pt x="871" y="724"/>
                  </a:lnTo>
                  <a:lnTo>
                    <a:pt x="871" y="724"/>
                  </a:lnTo>
                  <a:lnTo>
                    <a:pt x="859" y="720"/>
                  </a:lnTo>
                  <a:lnTo>
                    <a:pt x="850" y="715"/>
                  </a:lnTo>
                  <a:lnTo>
                    <a:pt x="842" y="709"/>
                  </a:lnTo>
                  <a:lnTo>
                    <a:pt x="835" y="702"/>
                  </a:lnTo>
                  <a:lnTo>
                    <a:pt x="829" y="695"/>
                  </a:lnTo>
                  <a:lnTo>
                    <a:pt x="825" y="688"/>
                  </a:lnTo>
                  <a:lnTo>
                    <a:pt x="821" y="680"/>
                  </a:lnTo>
                  <a:lnTo>
                    <a:pt x="819" y="673"/>
                  </a:lnTo>
                  <a:lnTo>
                    <a:pt x="816" y="658"/>
                  </a:lnTo>
                  <a:lnTo>
                    <a:pt x="816" y="646"/>
                  </a:lnTo>
                  <a:lnTo>
                    <a:pt x="816" y="638"/>
                  </a:lnTo>
                  <a:lnTo>
                    <a:pt x="816" y="635"/>
                  </a:lnTo>
                  <a:lnTo>
                    <a:pt x="816" y="635"/>
                  </a:lnTo>
                  <a:lnTo>
                    <a:pt x="813" y="637"/>
                  </a:lnTo>
                  <a:lnTo>
                    <a:pt x="805" y="643"/>
                  </a:lnTo>
                  <a:lnTo>
                    <a:pt x="793" y="650"/>
                  </a:lnTo>
                  <a:lnTo>
                    <a:pt x="785" y="653"/>
                  </a:lnTo>
                  <a:lnTo>
                    <a:pt x="777" y="656"/>
                  </a:lnTo>
                  <a:lnTo>
                    <a:pt x="768" y="658"/>
                  </a:lnTo>
                  <a:lnTo>
                    <a:pt x="759" y="659"/>
                  </a:lnTo>
                  <a:lnTo>
                    <a:pt x="749" y="659"/>
                  </a:lnTo>
                  <a:lnTo>
                    <a:pt x="739" y="658"/>
                  </a:lnTo>
                  <a:lnTo>
                    <a:pt x="729" y="655"/>
                  </a:lnTo>
                  <a:lnTo>
                    <a:pt x="720" y="650"/>
                  </a:lnTo>
                  <a:lnTo>
                    <a:pt x="710" y="643"/>
                  </a:lnTo>
                  <a:lnTo>
                    <a:pt x="701" y="634"/>
                  </a:lnTo>
                  <a:lnTo>
                    <a:pt x="701" y="634"/>
                  </a:lnTo>
                  <a:lnTo>
                    <a:pt x="694" y="625"/>
                  </a:lnTo>
                  <a:lnTo>
                    <a:pt x="690" y="616"/>
                  </a:lnTo>
                  <a:lnTo>
                    <a:pt x="688" y="607"/>
                  </a:lnTo>
                  <a:lnTo>
                    <a:pt x="689" y="598"/>
                  </a:lnTo>
                  <a:lnTo>
                    <a:pt x="690" y="589"/>
                  </a:lnTo>
                  <a:lnTo>
                    <a:pt x="694" y="581"/>
                  </a:lnTo>
                  <a:lnTo>
                    <a:pt x="701" y="572"/>
                  </a:lnTo>
                  <a:lnTo>
                    <a:pt x="708" y="564"/>
                  </a:lnTo>
                  <a:lnTo>
                    <a:pt x="717" y="557"/>
                  </a:lnTo>
                  <a:lnTo>
                    <a:pt x="727" y="550"/>
                  </a:lnTo>
                  <a:lnTo>
                    <a:pt x="740" y="544"/>
                  </a:lnTo>
                  <a:lnTo>
                    <a:pt x="754" y="540"/>
                  </a:lnTo>
                  <a:lnTo>
                    <a:pt x="769" y="536"/>
                  </a:lnTo>
                  <a:lnTo>
                    <a:pt x="786" y="533"/>
                  </a:lnTo>
                  <a:lnTo>
                    <a:pt x="804" y="532"/>
                  </a:lnTo>
                  <a:lnTo>
                    <a:pt x="823" y="531"/>
                  </a:lnTo>
                  <a:lnTo>
                    <a:pt x="823" y="531"/>
                  </a:lnTo>
                  <a:lnTo>
                    <a:pt x="824" y="520"/>
                  </a:lnTo>
                  <a:lnTo>
                    <a:pt x="823" y="509"/>
                  </a:lnTo>
                  <a:lnTo>
                    <a:pt x="820" y="494"/>
                  </a:lnTo>
                  <a:lnTo>
                    <a:pt x="817" y="486"/>
                  </a:lnTo>
                  <a:lnTo>
                    <a:pt x="814" y="477"/>
                  </a:lnTo>
                  <a:lnTo>
                    <a:pt x="810" y="469"/>
                  </a:lnTo>
                  <a:lnTo>
                    <a:pt x="805" y="460"/>
                  </a:lnTo>
                  <a:lnTo>
                    <a:pt x="799" y="451"/>
                  </a:lnTo>
                  <a:lnTo>
                    <a:pt x="792" y="443"/>
                  </a:lnTo>
                  <a:lnTo>
                    <a:pt x="782" y="435"/>
                  </a:lnTo>
                  <a:lnTo>
                    <a:pt x="772" y="426"/>
                  </a:lnTo>
                  <a:lnTo>
                    <a:pt x="772" y="426"/>
                  </a:lnTo>
                  <a:lnTo>
                    <a:pt x="764" y="421"/>
                  </a:lnTo>
                  <a:lnTo>
                    <a:pt x="755" y="417"/>
                  </a:lnTo>
                  <a:lnTo>
                    <a:pt x="745" y="415"/>
                  </a:lnTo>
                  <a:lnTo>
                    <a:pt x="735" y="413"/>
                  </a:lnTo>
                  <a:lnTo>
                    <a:pt x="725" y="412"/>
                  </a:lnTo>
                  <a:lnTo>
                    <a:pt x="716" y="412"/>
                  </a:lnTo>
                  <a:lnTo>
                    <a:pt x="698" y="414"/>
                  </a:lnTo>
                  <a:lnTo>
                    <a:pt x="681" y="418"/>
                  </a:lnTo>
                  <a:lnTo>
                    <a:pt x="668" y="421"/>
                  </a:lnTo>
                  <a:lnTo>
                    <a:pt x="657" y="425"/>
                  </a:lnTo>
                  <a:lnTo>
                    <a:pt x="657" y="425"/>
                  </a:lnTo>
                  <a:lnTo>
                    <a:pt x="664" y="421"/>
                  </a:lnTo>
                  <a:lnTo>
                    <a:pt x="672" y="415"/>
                  </a:lnTo>
                  <a:lnTo>
                    <a:pt x="681" y="408"/>
                  </a:lnTo>
                  <a:lnTo>
                    <a:pt x="691" y="397"/>
                  </a:lnTo>
                  <a:lnTo>
                    <a:pt x="701" y="384"/>
                  </a:lnTo>
                  <a:lnTo>
                    <a:pt x="705" y="376"/>
                  </a:lnTo>
                  <a:lnTo>
                    <a:pt x="709" y="369"/>
                  </a:lnTo>
                  <a:lnTo>
                    <a:pt x="712" y="360"/>
                  </a:lnTo>
                  <a:lnTo>
                    <a:pt x="714" y="351"/>
                  </a:lnTo>
                  <a:lnTo>
                    <a:pt x="714" y="351"/>
                  </a:lnTo>
                  <a:lnTo>
                    <a:pt x="716" y="336"/>
                  </a:lnTo>
                  <a:lnTo>
                    <a:pt x="715" y="320"/>
                  </a:lnTo>
                  <a:lnTo>
                    <a:pt x="713" y="303"/>
                  </a:lnTo>
                  <a:lnTo>
                    <a:pt x="709" y="285"/>
                  </a:lnTo>
                  <a:lnTo>
                    <a:pt x="702" y="267"/>
                  </a:lnTo>
                  <a:lnTo>
                    <a:pt x="693" y="249"/>
                  </a:lnTo>
                  <a:lnTo>
                    <a:pt x="682" y="232"/>
                  </a:lnTo>
                  <a:lnTo>
                    <a:pt x="676" y="223"/>
                  </a:lnTo>
                  <a:lnTo>
                    <a:pt x="669" y="216"/>
                  </a:lnTo>
                  <a:lnTo>
                    <a:pt x="668" y="214"/>
                  </a:lnTo>
                  <a:lnTo>
                    <a:pt x="665" y="214"/>
                  </a:lnTo>
                  <a:lnTo>
                    <a:pt x="665" y="214"/>
                  </a:lnTo>
                  <a:lnTo>
                    <a:pt x="655" y="214"/>
                  </a:lnTo>
                  <a:lnTo>
                    <a:pt x="644" y="215"/>
                  </a:lnTo>
                  <a:lnTo>
                    <a:pt x="624" y="219"/>
                  </a:lnTo>
                  <a:lnTo>
                    <a:pt x="606" y="224"/>
                  </a:lnTo>
                  <a:lnTo>
                    <a:pt x="587" y="232"/>
                  </a:lnTo>
                  <a:lnTo>
                    <a:pt x="572" y="240"/>
                  </a:lnTo>
                  <a:lnTo>
                    <a:pt x="557" y="250"/>
                  </a:lnTo>
                  <a:lnTo>
                    <a:pt x="545" y="261"/>
                  </a:lnTo>
                  <a:lnTo>
                    <a:pt x="535" y="272"/>
                  </a:lnTo>
                  <a:lnTo>
                    <a:pt x="535" y="272"/>
                  </a:lnTo>
                  <a:lnTo>
                    <a:pt x="530" y="280"/>
                  </a:lnTo>
                  <a:lnTo>
                    <a:pt x="526" y="288"/>
                  </a:lnTo>
                  <a:lnTo>
                    <a:pt x="523" y="297"/>
                  </a:lnTo>
                  <a:lnTo>
                    <a:pt x="520" y="305"/>
                  </a:lnTo>
                  <a:lnTo>
                    <a:pt x="517" y="320"/>
                  </a:lnTo>
                  <a:lnTo>
                    <a:pt x="516" y="334"/>
                  </a:lnTo>
                  <a:lnTo>
                    <a:pt x="516" y="347"/>
                  </a:lnTo>
                  <a:lnTo>
                    <a:pt x="517" y="357"/>
                  </a:lnTo>
                  <a:lnTo>
                    <a:pt x="519" y="365"/>
                  </a:lnTo>
                  <a:lnTo>
                    <a:pt x="519" y="365"/>
                  </a:lnTo>
                  <a:lnTo>
                    <a:pt x="513" y="354"/>
                  </a:lnTo>
                  <a:lnTo>
                    <a:pt x="508" y="341"/>
                  </a:lnTo>
                  <a:lnTo>
                    <a:pt x="499" y="327"/>
                  </a:lnTo>
                  <a:lnTo>
                    <a:pt x="488" y="313"/>
                  </a:lnTo>
                  <a:lnTo>
                    <a:pt x="482" y="306"/>
                  </a:lnTo>
                  <a:lnTo>
                    <a:pt x="475" y="299"/>
                  </a:lnTo>
                  <a:lnTo>
                    <a:pt x="467" y="292"/>
                  </a:lnTo>
                  <a:lnTo>
                    <a:pt x="458" y="287"/>
                  </a:lnTo>
                  <a:lnTo>
                    <a:pt x="450" y="283"/>
                  </a:lnTo>
                  <a:lnTo>
                    <a:pt x="440" y="281"/>
                  </a:lnTo>
                  <a:lnTo>
                    <a:pt x="440" y="281"/>
                  </a:lnTo>
                  <a:lnTo>
                    <a:pt x="428" y="278"/>
                  </a:lnTo>
                  <a:lnTo>
                    <a:pt x="415" y="278"/>
                  </a:lnTo>
                  <a:lnTo>
                    <a:pt x="404" y="278"/>
                  </a:lnTo>
                  <a:lnTo>
                    <a:pt x="393" y="279"/>
                  </a:lnTo>
                  <a:lnTo>
                    <a:pt x="384" y="281"/>
                  </a:lnTo>
                  <a:lnTo>
                    <a:pt x="374" y="284"/>
                  </a:lnTo>
                  <a:lnTo>
                    <a:pt x="365" y="287"/>
                  </a:lnTo>
                  <a:lnTo>
                    <a:pt x="358" y="291"/>
                  </a:lnTo>
                  <a:lnTo>
                    <a:pt x="345" y="300"/>
                  </a:lnTo>
                  <a:lnTo>
                    <a:pt x="336" y="307"/>
                  </a:lnTo>
                  <a:lnTo>
                    <a:pt x="328" y="314"/>
                  </a:lnTo>
                  <a:lnTo>
                    <a:pt x="328" y="314"/>
                  </a:lnTo>
                  <a:lnTo>
                    <a:pt x="342" y="328"/>
                  </a:lnTo>
                  <a:lnTo>
                    <a:pt x="353" y="343"/>
                  </a:lnTo>
                  <a:lnTo>
                    <a:pt x="362" y="357"/>
                  </a:lnTo>
                  <a:lnTo>
                    <a:pt x="369" y="371"/>
                  </a:lnTo>
                  <a:lnTo>
                    <a:pt x="375" y="384"/>
                  </a:lnTo>
                  <a:lnTo>
                    <a:pt x="380" y="398"/>
                  </a:lnTo>
                  <a:lnTo>
                    <a:pt x="382" y="410"/>
                  </a:lnTo>
                  <a:lnTo>
                    <a:pt x="383" y="421"/>
                  </a:lnTo>
                  <a:lnTo>
                    <a:pt x="382" y="432"/>
                  </a:lnTo>
                  <a:lnTo>
                    <a:pt x="380" y="442"/>
                  </a:lnTo>
                  <a:lnTo>
                    <a:pt x="375" y="451"/>
                  </a:lnTo>
                  <a:lnTo>
                    <a:pt x="370" y="458"/>
                  </a:lnTo>
                  <a:lnTo>
                    <a:pt x="363" y="464"/>
                  </a:lnTo>
                  <a:lnTo>
                    <a:pt x="356" y="469"/>
                  </a:lnTo>
                  <a:lnTo>
                    <a:pt x="347" y="472"/>
                  </a:lnTo>
                  <a:lnTo>
                    <a:pt x="337" y="473"/>
                  </a:lnTo>
                  <a:lnTo>
                    <a:pt x="337" y="473"/>
                  </a:lnTo>
                  <a:lnTo>
                    <a:pt x="322" y="473"/>
                  </a:lnTo>
                  <a:lnTo>
                    <a:pt x="311" y="471"/>
                  </a:lnTo>
                  <a:lnTo>
                    <a:pt x="301" y="467"/>
                  </a:lnTo>
                  <a:lnTo>
                    <a:pt x="292" y="462"/>
                  </a:lnTo>
                  <a:lnTo>
                    <a:pt x="283" y="456"/>
                  </a:lnTo>
                  <a:lnTo>
                    <a:pt x="277" y="449"/>
                  </a:lnTo>
                  <a:lnTo>
                    <a:pt x="272" y="441"/>
                  </a:lnTo>
                  <a:lnTo>
                    <a:pt x="268" y="432"/>
                  </a:lnTo>
                  <a:lnTo>
                    <a:pt x="264" y="424"/>
                  </a:lnTo>
                  <a:lnTo>
                    <a:pt x="262" y="417"/>
                  </a:lnTo>
                  <a:lnTo>
                    <a:pt x="259" y="403"/>
                  </a:lnTo>
                  <a:lnTo>
                    <a:pt x="257" y="393"/>
                  </a:lnTo>
                  <a:lnTo>
                    <a:pt x="257" y="390"/>
                  </a:lnTo>
                  <a:lnTo>
                    <a:pt x="257" y="390"/>
                  </a:lnTo>
                  <a:lnTo>
                    <a:pt x="255" y="392"/>
                  </a:lnTo>
                  <a:lnTo>
                    <a:pt x="249" y="398"/>
                  </a:lnTo>
                  <a:lnTo>
                    <a:pt x="239" y="405"/>
                  </a:lnTo>
                  <a:lnTo>
                    <a:pt x="227" y="413"/>
                  </a:lnTo>
                  <a:lnTo>
                    <a:pt x="220" y="416"/>
                  </a:lnTo>
                  <a:lnTo>
                    <a:pt x="212" y="419"/>
                  </a:lnTo>
                  <a:lnTo>
                    <a:pt x="204" y="420"/>
                  </a:lnTo>
                  <a:lnTo>
                    <a:pt x="194" y="421"/>
                  </a:lnTo>
                  <a:lnTo>
                    <a:pt x="185" y="421"/>
                  </a:lnTo>
                  <a:lnTo>
                    <a:pt x="175" y="419"/>
                  </a:lnTo>
                  <a:lnTo>
                    <a:pt x="165" y="415"/>
                  </a:lnTo>
                  <a:lnTo>
                    <a:pt x="155" y="409"/>
                  </a:lnTo>
                  <a:lnTo>
                    <a:pt x="155" y="409"/>
                  </a:lnTo>
                  <a:lnTo>
                    <a:pt x="147" y="404"/>
                  </a:lnTo>
                  <a:lnTo>
                    <a:pt x="140" y="397"/>
                  </a:lnTo>
                  <a:lnTo>
                    <a:pt x="135" y="390"/>
                  </a:lnTo>
                  <a:lnTo>
                    <a:pt x="131" y="381"/>
                  </a:lnTo>
                  <a:lnTo>
                    <a:pt x="129" y="372"/>
                  </a:lnTo>
                  <a:lnTo>
                    <a:pt x="128" y="363"/>
                  </a:lnTo>
                  <a:lnTo>
                    <a:pt x="128" y="354"/>
                  </a:lnTo>
                  <a:lnTo>
                    <a:pt x="131" y="345"/>
                  </a:lnTo>
                  <a:lnTo>
                    <a:pt x="136" y="334"/>
                  </a:lnTo>
                  <a:lnTo>
                    <a:pt x="142" y="325"/>
                  </a:lnTo>
                  <a:lnTo>
                    <a:pt x="153" y="316"/>
                  </a:lnTo>
                  <a:lnTo>
                    <a:pt x="164" y="308"/>
                  </a:lnTo>
                  <a:lnTo>
                    <a:pt x="178" y="300"/>
                  </a:lnTo>
                  <a:lnTo>
                    <a:pt x="195" y="292"/>
                  </a:lnTo>
                  <a:lnTo>
                    <a:pt x="216" y="286"/>
                  </a:lnTo>
                  <a:lnTo>
                    <a:pt x="239" y="280"/>
                  </a:lnTo>
                  <a:lnTo>
                    <a:pt x="239" y="280"/>
                  </a:lnTo>
                  <a:lnTo>
                    <a:pt x="238" y="275"/>
                  </a:lnTo>
                  <a:lnTo>
                    <a:pt x="233" y="262"/>
                  </a:lnTo>
                  <a:lnTo>
                    <a:pt x="230" y="253"/>
                  </a:lnTo>
                  <a:lnTo>
                    <a:pt x="225" y="242"/>
                  </a:lnTo>
                  <a:lnTo>
                    <a:pt x="220" y="232"/>
                  </a:lnTo>
                  <a:lnTo>
                    <a:pt x="213" y="222"/>
                  </a:lnTo>
                  <a:lnTo>
                    <a:pt x="205" y="213"/>
                  </a:lnTo>
                  <a:lnTo>
                    <a:pt x="195" y="203"/>
                  </a:lnTo>
                  <a:lnTo>
                    <a:pt x="185" y="196"/>
                  </a:lnTo>
                  <a:lnTo>
                    <a:pt x="173" y="190"/>
                  </a:lnTo>
                  <a:lnTo>
                    <a:pt x="167" y="188"/>
                  </a:lnTo>
                  <a:lnTo>
                    <a:pt x="161" y="187"/>
                  </a:lnTo>
                  <a:lnTo>
                    <a:pt x="154" y="186"/>
                  </a:lnTo>
                  <a:lnTo>
                    <a:pt x="145" y="185"/>
                  </a:lnTo>
                  <a:lnTo>
                    <a:pt x="138" y="186"/>
                  </a:lnTo>
                  <a:lnTo>
                    <a:pt x="129" y="187"/>
                  </a:lnTo>
                  <a:lnTo>
                    <a:pt x="121" y="190"/>
                  </a:lnTo>
                  <a:lnTo>
                    <a:pt x="112" y="193"/>
                  </a:lnTo>
                  <a:lnTo>
                    <a:pt x="112" y="193"/>
                  </a:lnTo>
                  <a:lnTo>
                    <a:pt x="115" y="191"/>
                  </a:lnTo>
                  <a:lnTo>
                    <a:pt x="119" y="188"/>
                  </a:lnTo>
                  <a:lnTo>
                    <a:pt x="127" y="180"/>
                  </a:lnTo>
                  <a:lnTo>
                    <a:pt x="136" y="168"/>
                  </a:lnTo>
                  <a:lnTo>
                    <a:pt x="144" y="153"/>
                  </a:lnTo>
                  <a:lnTo>
                    <a:pt x="148" y="144"/>
                  </a:lnTo>
                  <a:lnTo>
                    <a:pt x="153" y="136"/>
                  </a:lnTo>
                  <a:lnTo>
                    <a:pt x="156" y="127"/>
                  </a:lnTo>
                  <a:lnTo>
                    <a:pt x="158" y="117"/>
                  </a:lnTo>
                  <a:lnTo>
                    <a:pt x="159" y="106"/>
                  </a:lnTo>
                  <a:lnTo>
                    <a:pt x="160" y="97"/>
                  </a:lnTo>
                  <a:lnTo>
                    <a:pt x="159" y="86"/>
                  </a:lnTo>
                  <a:lnTo>
                    <a:pt x="157" y="76"/>
                  </a:lnTo>
                  <a:lnTo>
                    <a:pt x="157" y="76"/>
                  </a:lnTo>
                  <a:lnTo>
                    <a:pt x="155" y="66"/>
                  </a:lnTo>
                  <a:lnTo>
                    <a:pt x="150" y="57"/>
                  </a:lnTo>
                  <a:lnTo>
                    <a:pt x="147" y="49"/>
                  </a:lnTo>
                  <a:lnTo>
                    <a:pt x="143" y="41"/>
                  </a:lnTo>
                  <a:lnTo>
                    <a:pt x="134" y="28"/>
                  </a:lnTo>
                  <a:lnTo>
                    <a:pt x="125" y="17"/>
                  </a:lnTo>
                  <a:lnTo>
                    <a:pt x="117" y="9"/>
                  </a:lnTo>
                  <a:lnTo>
                    <a:pt x="110" y="4"/>
                  </a:lnTo>
                  <a:lnTo>
                    <a:pt x="103" y="0"/>
                  </a:lnTo>
                  <a:lnTo>
                    <a:pt x="0" y="593"/>
                  </a:lnTo>
                  <a:lnTo>
                    <a:pt x="269" y="712"/>
                  </a:lnTo>
                  <a:lnTo>
                    <a:pt x="269" y="712"/>
                  </a:lnTo>
                  <a:lnTo>
                    <a:pt x="293" y="693"/>
                  </a:lnTo>
                  <a:lnTo>
                    <a:pt x="315" y="677"/>
                  </a:lnTo>
                  <a:lnTo>
                    <a:pt x="336" y="665"/>
                  </a:lnTo>
                  <a:lnTo>
                    <a:pt x="354" y="656"/>
                  </a:lnTo>
                  <a:lnTo>
                    <a:pt x="354" y="656"/>
                  </a:lnTo>
                  <a:lnTo>
                    <a:pt x="367" y="650"/>
                  </a:lnTo>
                  <a:lnTo>
                    <a:pt x="382" y="646"/>
                  </a:lnTo>
                  <a:lnTo>
                    <a:pt x="396" y="642"/>
                  </a:lnTo>
                  <a:lnTo>
                    <a:pt x="409" y="639"/>
                  </a:lnTo>
                  <a:lnTo>
                    <a:pt x="423" y="637"/>
                  </a:lnTo>
                  <a:lnTo>
                    <a:pt x="437" y="636"/>
                  </a:lnTo>
                  <a:lnTo>
                    <a:pt x="450" y="635"/>
                  </a:lnTo>
                  <a:lnTo>
                    <a:pt x="464" y="635"/>
                  </a:lnTo>
                  <a:lnTo>
                    <a:pt x="478" y="636"/>
                  </a:lnTo>
                  <a:lnTo>
                    <a:pt x="491" y="638"/>
                  </a:lnTo>
                  <a:lnTo>
                    <a:pt x="504" y="640"/>
                  </a:lnTo>
                  <a:lnTo>
                    <a:pt x="517" y="643"/>
                  </a:lnTo>
                  <a:lnTo>
                    <a:pt x="542" y="650"/>
                  </a:lnTo>
                  <a:lnTo>
                    <a:pt x="566" y="658"/>
                  </a:lnTo>
                  <a:lnTo>
                    <a:pt x="566" y="658"/>
                  </a:lnTo>
                  <a:lnTo>
                    <a:pt x="582" y="667"/>
                  </a:lnTo>
                  <a:lnTo>
                    <a:pt x="596" y="675"/>
                  </a:lnTo>
                  <a:lnTo>
                    <a:pt x="610" y="683"/>
                  </a:lnTo>
                  <a:lnTo>
                    <a:pt x="621" y="691"/>
                  </a:lnTo>
                  <a:lnTo>
                    <a:pt x="631" y="699"/>
                  </a:lnTo>
                  <a:lnTo>
                    <a:pt x="639" y="709"/>
                  </a:lnTo>
                  <a:lnTo>
                    <a:pt x="646" y="717"/>
                  </a:lnTo>
                  <a:lnTo>
                    <a:pt x="653" y="726"/>
                  </a:lnTo>
                  <a:lnTo>
                    <a:pt x="658" y="735"/>
                  </a:lnTo>
                  <a:lnTo>
                    <a:pt x="662" y="743"/>
                  </a:lnTo>
                  <a:lnTo>
                    <a:pt x="665" y="753"/>
                  </a:lnTo>
                  <a:lnTo>
                    <a:pt x="668" y="761"/>
                  </a:lnTo>
                  <a:lnTo>
                    <a:pt x="671" y="778"/>
                  </a:lnTo>
                  <a:lnTo>
                    <a:pt x="673" y="793"/>
                  </a:lnTo>
                  <a:lnTo>
                    <a:pt x="673" y="793"/>
                  </a:lnTo>
                  <a:lnTo>
                    <a:pt x="672" y="804"/>
                  </a:lnTo>
                  <a:lnTo>
                    <a:pt x="670" y="815"/>
                  </a:lnTo>
                  <a:lnTo>
                    <a:pt x="667" y="827"/>
                  </a:lnTo>
                  <a:lnTo>
                    <a:pt x="663" y="839"/>
                  </a:lnTo>
                  <a:lnTo>
                    <a:pt x="654" y="863"/>
                  </a:lnTo>
                  <a:lnTo>
                    <a:pt x="646" y="877"/>
                  </a:lnTo>
                  <a:lnTo>
                    <a:pt x="841" y="96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0" name="Freeform 43"/>
            <p:cNvSpPr>
              <a:spLocks/>
            </p:cNvSpPr>
            <p:nvPr userDrawn="1"/>
          </p:nvSpPr>
          <p:spPr bwMode="auto">
            <a:xfrm>
              <a:off x="6174034" y="454192"/>
              <a:ext cx="193675" cy="33339"/>
            </a:xfrm>
            <a:custGeom>
              <a:avLst/>
              <a:gdLst>
                <a:gd name="T0" fmla="*/ 1228 w 1463"/>
                <a:gd name="T1" fmla="*/ 227 h 256"/>
                <a:gd name="T2" fmla="*/ 1463 w 1463"/>
                <a:gd name="T3" fmla="*/ 113 h 256"/>
                <a:gd name="T4" fmla="*/ 1225 w 1463"/>
                <a:gd name="T5" fmla="*/ 14 h 256"/>
                <a:gd name="T6" fmla="*/ 1225 w 1463"/>
                <a:gd name="T7" fmla="*/ 14 h 256"/>
                <a:gd name="T8" fmla="*/ 1152 w 1463"/>
                <a:gd name="T9" fmla="*/ 15 h 256"/>
                <a:gd name="T10" fmla="*/ 1060 w 1463"/>
                <a:gd name="T11" fmla="*/ 16 h 256"/>
                <a:gd name="T12" fmla="*/ 949 w 1463"/>
                <a:gd name="T13" fmla="*/ 15 h 256"/>
                <a:gd name="T14" fmla="*/ 824 w 1463"/>
                <a:gd name="T15" fmla="*/ 13 h 256"/>
                <a:gd name="T16" fmla="*/ 531 w 1463"/>
                <a:gd name="T17" fmla="*/ 7 h 256"/>
                <a:gd name="T18" fmla="*/ 197 w 1463"/>
                <a:gd name="T19" fmla="*/ 0 h 256"/>
                <a:gd name="T20" fmla="*/ 0 w 1463"/>
                <a:gd name="T21" fmla="*/ 256 h 256"/>
                <a:gd name="T22" fmla="*/ 0 w 1463"/>
                <a:gd name="T23" fmla="*/ 256 h 256"/>
                <a:gd name="T24" fmla="*/ 734 w 1463"/>
                <a:gd name="T25" fmla="*/ 240 h 256"/>
                <a:gd name="T26" fmla="*/ 1024 w 1463"/>
                <a:gd name="T27" fmla="*/ 234 h 256"/>
                <a:gd name="T28" fmla="*/ 1228 w 1463"/>
                <a:gd name="T29" fmla="*/ 2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3" h="256">
                  <a:moveTo>
                    <a:pt x="1228" y="227"/>
                  </a:moveTo>
                  <a:lnTo>
                    <a:pt x="1463" y="113"/>
                  </a:lnTo>
                  <a:lnTo>
                    <a:pt x="1225" y="14"/>
                  </a:lnTo>
                  <a:lnTo>
                    <a:pt x="1225" y="14"/>
                  </a:lnTo>
                  <a:lnTo>
                    <a:pt x="1152" y="15"/>
                  </a:lnTo>
                  <a:lnTo>
                    <a:pt x="1060" y="16"/>
                  </a:lnTo>
                  <a:lnTo>
                    <a:pt x="949" y="15"/>
                  </a:lnTo>
                  <a:lnTo>
                    <a:pt x="824" y="13"/>
                  </a:lnTo>
                  <a:lnTo>
                    <a:pt x="531" y="7"/>
                  </a:lnTo>
                  <a:lnTo>
                    <a:pt x="197" y="0"/>
                  </a:lnTo>
                  <a:lnTo>
                    <a:pt x="0" y="256"/>
                  </a:lnTo>
                  <a:lnTo>
                    <a:pt x="0" y="256"/>
                  </a:lnTo>
                  <a:lnTo>
                    <a:pt x="734" y="240"/>
                  </a:lnTo>
                  <a:lnTo>
                    <a:pt x="1024" y="234"/>
                  </a:lnTo>
                  <a:lnTo>
                    <a:pt x="1228" y="2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1" name="Freeform 44"/>
            <p:cNvSpPr>
              <a:spLocks/>
            </p:cNvSpPr>
            <p:nvPr userDrawn="1"/>
          </p:nvSpPr>
          <p:spPr bwMode="auto">
            <a:xfrm>
              <a:off x="6235946" y="536743"/>
              <a:ext cx="114300" cy="112713"/>
            </a:xfrm>
            <a:custGeom>
              <a:avLst/>
              <a:gdLst>
                <a:gd name="T0" fmla="*/ 386 w 869"/>
                <a:gd name="T1" fmla="*/ 818 h 851"/>
                <a:gd name="T2" fmla="*/ 235 w 869"/>
                <a:gd name="T3" fmla="*/ 737 h 851"/>
                <a:gd name="T4" fmla="*/ 156 w 869"/>
                <a:gd name="T5" fmla="*/ 685 h 851"/>
                <a:gd name="T6" fmla="*/ 90 w 869"/>
                <a:gd name="T7" fmla="*/ 626 h 851"/>
                <a:gd name="T8" fmla="*/ 37 w 869"/>
                <a:gd name="T9" fmla="*/ 557 h 851"/>
                <a:gd name="T10" fmla="*/ 24 w 869"/>
                <a:gd name="T11" fmla="*/ 531 h 851"/>
                <a:gd name="T12" fmla="*/ 10 w 869"/>
                <a:gd name="T13" fmla="*/ 487 h 851"/>
                <a:gd name="T14" fmla="*/ 2 w 869"/>
                <a:gd name="T15" fmla="*/ 439 h 851"/>
                <a:gd name="T16" fmla="*/ 0 w 869"/>
                <a:gd name="T17" fmla="*/ 389 h 851"/>
                <a:gd name="T18" fmla="*/ 5 w 869"/>
                <a:gd name="T19" fmla="*/ 336 h 851"/>
                <a:gd name="T20" fmla="*/ 15 w 869"/>
                <a:gd name="T21" fmla="*/ 283 h 851"/>
                <a:gd name="T22" fmla="*/ 34 w 869"/>
                <a:gd name="T23" fmla="*/ 231 h 851"/>
                <a:gd name="T24" fmla="*/ 59 w 869"/>
                <a:gd name="T25" fmla="*/ 182 h 851"/>
                <a:gd name="T26" fmla="*/ 93 w 869"/>
                <a:gd name="T27" fmla="*/ 136 h 851"/>
                <a:gd name="T28" fmla="*/ 134 w 869"/>
                <a:gd name="T29" fmla="*/ 94 h 851"/>
                <a:gd name="T30" fmla="*/ 183 w 869"/>
                <a:gd name="T31" fmla="*/ 59 h 851"/>
                <a:gd name="T32" fmla="*/ 198 w 869"/>
                <a:gd name="T33" fmla="*/ 75 h 851"/>
                <a:gd name="T34" fmla="*/ 217 w 869"/>
                <a:gd name="T35" fmla="*/ 106 h 851"/>
                <a:gd name="T36" fmla="*/ 227 w 869"/>
                <a:gd name="T37" fmla="*/ 141 h 851"/>
                <a:gd name="T38" fmla="*/ 247 w 869"/>
                <a:gd name="T39" fmla="*/ 150 h 851"/>
                <a:gd name="T40" fmla="*/ 379 w 869"/>
                <a:gd name="T41" fmla="*/ 144 h 851"/>
                <a:gd name="T42" fmla="*/ 424 w 869"/>
                <a:gd name="T43" fmla="*/ 143 h 851"/>
                <a:gd name="T44" fmla="*/ 424 w 869"/>
                <a:gd name="T45" fmla="*/ 94 h 851"/>
                <a:gd name="T46" fmla="*/ 414 w 869"/>
                <a:gd name="T47" fmla="*/ 37 h 851"/>
                <a:gd name="T48" fmla="*/ 397 w 869"/>
                <a:gd name="T49" fmla="*/ 0 h 851"/>
                <a:gd name="T50" fmla="*/ 431 w 869"/>
                <a:gd name="T51" fmla="*/ 27 h 851"/>
                <a:gd name="T52" fmla="*/ 459 w 869"/>
                <a:gd name="T53" fmla="*/ 55 h 851"/>
                <a:gd name="T54" fmla="*/ 475 w 869"/>
                <a:gd name="T55" fmla="*/ 82 h 851"/>
                <a:gd name="T56" fmla="*/ 487 w 869"/>
                <a:gd name="T57" fmla="*/ 116 h 851"/>
                <a:gd name="T58" fmla="*/ 493 w 869"/>
                <a:gd name="T59" fmla="*/ 143 h 851"/>
                <a:gd name="T60" fmla="*/ 671 w 869"/>
                <a:gd name="T61" fmla="*/ 133 h 851"/>
                <a:gd name="T62" fmla="*/ 662 w 869"/>
                <a:gd name="T63" fmla="*/ 88 h 851"/>
                <a:gd name="T64" fmla="*/ 643 w 869"/>
                <a:gd name="T65" fmla="*/ 50 h 851"/>
                <a:gd name="T66" fmla="*/ 651 w 869"/>
                <a:gd name="T67" fmla="*/ 46 h 851"/>
                <a:gd name="T68" fmla="*/ 699 w 869"/>
                <a:gd name="T69" fmla="*/ 73 h 851"/>
                <a:gd name="T70" fmla="*/ 740 w 869"/>
                <a:gd name="T71" fmla="*/ 104 h 851"/>
                <a:gd name="T72" fmla="*/ 775 w 869"/>
                <a:gd name="T73" fmla="*/ 138 h 851"/>
                <a:gd name="T74" fmla="*/ 803 w 869"/>
                <a:gd name="T75" fmla="*/ 175 h 851"/>
                <a:gd name="T76" fmla="*/ 837 w 869"/>
                <a:gd name="T77" fmla="*/ 238 h 851"/>
                <a:gd name="T78" fmla="*/ 861 w 869"/>
                <a:gd name="T79" fmla="*/ 312 h 851"/>
                <a:gd name="T80" fmla="*/ 869 w 869"/>
                <a:gd name="T81" fmla="*/ 379 h 851"/>
                <a:gd name="T82" fmla="*/ 869 w 869"/>
                <a:gd name="T83" fmla="*/ 423 h 851"/>
                <a:gd name="T84" fmla="*/ 859 w 869"/>
                <a:gd name="T85" fmla="*/ 499 h 851"/>
                <a:gd name="T86" fmla="*/ 834 w 869"/>
                <a:gd name="T87" fmla="*/ 569 h 851"/>
                <a:gd name="T88" fmla="*/ 796 w 869"/>
                <a:gd name="T89" fmla="*/ 631 h 851"/>
                <a:gd name="T90" fmla="*/ 749 w 869"/>
                <a:gd name="T91" fmla="*/ 684 h 851"/>
                <a:gd name="T92" fmla="*/ 693 w 869"/>
                <a:gd name="T93" fmla="*/ 727 h 851"/>
                <a:gd name="T94" fmla="*/ 626 w 869"/>
                <a:gd name="T95" fmla="*/ 766 h 851"/>
                <a:gd name="T96" fmla="*/ 506 w 869"/>
                <a:gd name="T97" fmla="*/ 82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9" h="851">
                  <a:moveTo>
                    <a:pt x="452" y="851"/>
                  </a:moveTo>
                  <a:lnTo>
                    <a:pt x="452" y="851"/>
                  </a:lnTo>
                  <a:lnTo>
                    <a:pt x="386" y="818"/>
                  </a:lnTo>
                  <a:lnTo>
                    <a:pt x="323" y="785"/>
                  </a:lnTo>
                  <a:lnTo>
                    <a:pt x="264" y="754"/>
                  </a:lnTo>
                  <a:lnTo>
                    <a:pt x="235" y="737"/>
                  </a:lnTo>
                  <a:lnTo>
                    <a:pt x="207" y="720"/>
                  </a:lnTo>
                  <a:lnTo>
                    <a:pt x="181" y="703"/>
                  </a:lnTo>
                  <a:lnTo>
                    <a:pt x="156" y="685"/>
                  </a:lnTo>
                  <a:lnTo>
                    <a:pt x="133" y="666"/>
                  </a:lnTo>
                  <a:lnTo>
                    <a:pt x="110" y="646"/>
                  </a:lnTo>
                  <a:lnTo>
                    <a:pt x="90" y="626"/>
                  </a:lnTo>
                  <a:lnTo>
                    <a:pt x="70" y="605"/>
                  </a:lnTo>
                  <a:lnTo>
                    <a:pt x="53" y="581"/>
                  </a:lnTo>
                  <a:lnTo>
                    <a:pt x="37" y="557"/>
                  </a:lnTo>
                  <a:lnTo>
                    <a:pt x="37" y="557"/>
                  </a:lnTo>
                  <a:lnTo>
                    <a:pt x="31" y="544"/>
                  </a:lnTo>
                  <a:lnTo>
                    <a:pt x="24" y="531"/>
                  </a:lnTo>
                  <a:lnTo>
                    <a:pt x="19" y="517"/>
                  </a:lnTo>
                  <a:lnTo>
                    <a:pt x="14" y="502"/>
                  </a:lnTo>
                  <a:lnTo>
                    <a:pt x="10" y="487"/>
                  </a:lnTo>
                  <a:lnTo>
                    <a:pt x="7" y="472"/>
                  </a:lnTo>
                  <a:lnTo>
                    <a:pt x="4" y="455"/>
                  </a:lnTo>
                  <a:lnTo>
                    <a:pt x="2" y="439"/>
                  </a:lnTo>
                  <a:lnTo>
                    <a:pt x="1" y="423"/>
                  </a:lnTo>
                  <a:lnTo>
                    <a:pt x="0" y="405"/>
                  </a:lnTo>
                  <a:lnTo>
                    <a:pt x="0" y="389"/>
                  </a:lnTo>
                  <a:lnTo>
                    <a:pt x="1" y="371"/>
                  </a:lnTo>
                  <a:lnTo>
                    <a:pt x="2" y="353"/>
                  </a:lnTo>
                  <a:lnTo>
                    <a:pt x="5" y="336"/>
                  </a:lnTo>
                  <a:lnTo>
                    <a:pt x="7" y="318"/>
                  </a:lnTo>
                  <a:lnTo>
                    <a:pt x="11" y="301"/>
                  </a:lnTo>
                  <a:lnTo>
                    <a:pt x="15" y="283"/>
                  </a:lnTo>
                  <a:lnTo>
                    <a:pt x="21" y="266"/>
                  </a:lnTo>
                  <a:lnTo>
                    <a:pt x="26" y="249"/>
                  </a:lnTo>
                  <a:lnTo>
                    <a:pt x="34" y="231"/>
                  </a:lnTo>
                  <a:lnTo>
                    <a:pt x="42" y="215"/>
                  </a:lnTo>
                  <a:lnTo>
                    <a:pt x="50" y="199"/>
                  </a:lnTo>
                  <a:lnTo>
                    <a:pt x="59" y="182"/>
                  </a:lnTo>
                  <a:lnTo>
                    <a:pt x="69" y="166"/>
                  </a:lnTo>
                  <a:lnTo>
                    <a:pt x="81" y="151"/>
                  </a:lnTo>
                  <a:lnTo>
                    <a:pt x="93" y="136"/>
                  </a:lnTo>
                  <a:lnTo>
                    <a:pt x="105" y="122"/>
                  </a:lnTo>
                  <a:lnTo>
                    <a:pt x="120" y="108"/>
                  </a:lnTo>
                  <a:lnTo>
                    <a:pt x="134" y="94"/>
                  </a:lnTo>
                  <a:lnTo>
                    <a:pt x="149" y="82"/>
                  </a:lnTo>
                  <a:lnTo>
                    <a:pt x="166" y="70"/>
                  </a:lnTo>
                  <a:lnTo>
                    <a:pt x="183" y="59"/>
                  </a:lnTo>
                  <a:lnTo>
                    <a:pt x="183" y="59"/>
                  </a:lnTo>
                  <a:lnTo>
                    <a:pt x="191" y="67"/>
                  </a:lnTo>
                  <a:lnTo>
                    <a:pt x="198" y="75"/>
                  </a:lnTo>
                  <a:lnTo>
                    <a:pt x="203" y="82"/>
                  </a:lnTo>
                  <a:lnTo>
                    <a:pt x="208" y="90"/>
                  </a:lnTo>
                  <a:lnTo>
                    <a:pt x="217" y="106"/>
                  </a:lnTo>
                  <a:lnTo>
                    <a:pt x="222" y="120"/>
                  </a:lnTo>
                  <a:lnTo>
                    <a:pt x="225" y="132"/>
                  </a:lnTo>
                  <a:lnTo>
                    <a:pt x="227" y="141"/>
                  </a:lnTo>
                  <a:lnTo>
                    <a:pt x="227" y="150"/>
                  </a:lnTo>
                  <a:lnTo>
                    <a:pt x="227" y="150"/>
                  </a:lnTo>
                  <a:lnTo>
                    <a:pt x="247" y="150"/>
                  </a:lnTo>
                  <a:lnTo>
                    <a:pt x="272" y="150"/>
                  </a:lnTo>
                  <a:lnTo>
                    <a:pt x="325" y="146"/>
                  </a:lnTo>
                  <a:lnTo>
                    <a:pt x="379" y="144"/>
                  </a:lnTo>
                  <a:lnTo>
                    <a:pt x="404" y="143"/>
                  </a:lnTo>
                  <a:lnTo>
                    <a:pt x="424" y="143"/>
                  </a:lnTo>
                  <a:lnTo>
                    <a:pt x="424" y="143"/>
                  </a:lnTo>
                  <a:lnTo>
                    <a:pt x="425" y="129"/>
                  </a:lnTo>
                  <a:lnTo>
                    <a:pt x="425" y="112"/>
                  </a:lnTo>
                  <a:lnTo>
                    <a:pt x="424" y="94"/>
                  </a:lnTo>
                  <a:lnTo>
                    <a:pt x="422" y="76"/>
                  </a:lnTo>
                  <a:lnTo>
                    <a:pt x="419" y="56"/>
                  </a:lnTo>
                  <a:lnTo>
                    <a:pt x="414" y="37"/>
                  </a:lnTo>
                  <a:lnTo>
                    <a:pt x="407" y="19"/>
                  </a:lnTo>
                  <a:lnTo>
                    <a:pt x="402" y="9"/>
                  </a:lnTo>
                  <a:lnTo>
                    <a:pt x="397" y="0"/>
                  </a:lnTo>
                  <a:lnTo>
                    <a:pt x="397" y="0"/>
                  </a:lnTo>
                  <a:lnTo>
                    <a:pt x="415" y="14"/>
                  </a:lnTo>
                  <a:lnTo>
                    <a:pt x="431" y="27"/>
                  </a:lnTo>
                  <a:lnTo>
                    <a:pt x="446" y="40"/>
                  </a:lnTo>
                  <a:lnTo>
                    <a:pt x="453" y="47"/>
                  </a:lnTo>
                  <a:lnTo>
                    <a:pt x="459" y="55"/>
                  </a:lnTo>
                  <a:lnTo>
                    <a:pt x="465" y="64"/>
                  </a:lnTo>
                  <a:lnTo>
                    <a:pt x="470" y="73"/>
                  </a:lnTo>
                  <a:lnTo>
                    <a:pt x="475" y="82"/>
                  </a:lnTo>
                  <a:lnTo>
                    <a:pt x="479" y="92"/>
                  </a:lnTo>
                  <a:lnTo>
                    <a:pt x="484" y="104"/>
                  </a:lnTo>
                  <a:lnTo>
                    <a:pt x="487" y="116"/>
                  </a:lnTo>
                  <a:lnTo>
                    <a:pt x="490" y="129"/>
                  </a:lnTo>
                  <a:lnTo>
                    <a:pt x="493" y="143"/>
                  </a:lnTo>
                  <a:lnTo>
                    <a:pt x="493" y="143"/>
                  </a:lnTo>
                  <a:lnTo>
                    <a:pt x="671" y="150"/>
                  </a:lnTo>
                  <a:lnTo>
                    <a:pt x="671" y="150"/>
                  </a:lnTo>
                  <a:lnTo>
                    <a:pt x="671" y="133"/>
                  </a:lnTo>
                  <a:lnTo>
                    <a:pt x="670" y="118"/>
                  </a:lnTo>
                  <a:lnTo>
                    <a:pt x="667" y="103"/>
                  </a:lnTo>
                  <a:lnTo>
                    <a:pt x="662" y="88"/>
                  </a:lnTo>
                  <a:lnTo>
                    <a:pt x="657" y="75"/>
                  </a:lnTo>
                  <a:lnTo>
                    <a:pt x="651" y="62"/>
                  </a:lnTo>
                  <a:lnTo>
                    <a:pt x="643" y="50"/>
                  </a:lnTo>
                  <a:lnTo>
                    <a:pt x="634" y="38"/>
                  </a:lnTo>
                  <a:lnTo>
                    <a:pt x="634" y="38"/>
                  </a:lnTo>
                  <a:lnTo>
                    <a:pt x="651" y="46"/>
                  </a:lnTo>
                  <a:lnTo>
                    <a:pt x="669" y="54"/>
                  </a:lnTo>
                  <a:lnTo>
                    <a:pt x="684" y="64"/>
                  </a:lnTo>
                  <a:lnTo>
                    <a:pt x="699" y="73"/>
                  </a:lnTo>
                  <a:lnTo>
                    <a:pt x="714" y="83"/>
                  </a:lnTo>
                  <a:lnTo>
                    <a:pt x="728" y="93"/>
                  </a:lnTo>
                  <a:lnTo>
                    <a:pt x="740" y="104"/>
                  </a:lnTo>
                  <a:lnTo>
                    <a:pt x="752" y="115"/>
                  </a:lnTo>
                  <a:lnTo>
                    <a:pt x="764" y="126"/>
                  </a:lnTo>
                  <a:lnTo>
                    <a:pt x="775" y="138"/>
                  </a:lnTo>
                  <a:lnTo>
                    <a:pt x="785" y="151"/>
                  </a:lnTo>
                  <a:lnTo>
                    <a:pt x="794" y="163"/>
                  </a:lnTo>
                  <a:lnTo>
                    <a:pt x="803" y="175"/>
                  </a:lnTo>
                  <a:lnTo>
                    <a:pt x="811" y="187"/>
                  </a:lnTo>
                  <a:lnTo>
                    <a:pt x="825" y="213"/>
                  </a:lnTo>
                  <a:lnTo>
                    <a:pt x="837" y="238"/>
                  </a:lnTo>
                  <a:lnTo>
                    <a:pt x="848" y="263"/>
                  </a:lnTo>
                  <a:lnTo>
                    <a:pt x="855" y="289"/>
                  </a:lnTo>
                  <a:lnTo>
                    <a:pt x="861" y="312"/>
                  </a:lnTo>
                  <a:lnTo>
                    <a:pt x="865" y="336"/>
                  </a:lnTo>
                  <a:lnTo>
                    <a:pt x="868" y="358"/>
                  </a:lnTo>
                  <a:lnTo>
                    <a:pt x="869" y="379"/>
                  </a:lnTo>
                  <a:lnTo>
                    <a:pt x="869" y="397"/>
                  </a:lnTo>
                  <a:lnTo>
                    <a:pt x="869" y="397"/>
                  </a:lnTo>
                  <a:lnTo>
                    <a:pt x="869" y="423"/>
                  </a:lnTo>
                  <a:lnTo>
                    <a:pt x="868" y="449"/>
                  </a:lnTo>
                  <a:lnTo>
                    <a:pt x="864" y="474"/>
                  </a:lnTo>
                  <a:lnTo>
                    <a:pt x="859" y="499"/>
                  </a:lnTo>
                  <a:lnTo>
                    <a:pt x="852" y="523"/>
                  </a:lnTo>
                  <a:lnTo>
                    <a:pt x="843" y="546"/>
                  </a:lnTo>
                  <a:lnTo>
                    <a:pt x="834" y="569"/>
                  </a:lnTo>
                  <a:lnTo>
                    <a:pt x="823" y="590"/>
                  </a:lnTo>
                  <a:lnTo>
                    <a:pt x="811" y="612"/>
                  </a:lnTo>
                  <a:lnTo>
                    <a:pt x="796" y="631"/>
                  </a:lnTo>
                  <a:lnTo>
                    <a:pt x="782" y="651"/>
                  </a:lnTo>
                  <a:lnTo>
                    <a:pt x="766" y="668"/>
                  </a:lnTo>
                  <a:lnTo>
                    <a:pt x="749" y="684"/>
                  </a:lnTo>
                  <a:lnTo>
                    <a:pt x="731" y="700"/>
                  </a:lnTo>
                  <a:lnTo>
                    <a:pt x="713" y="714"/>
                  </a:lnTo>
                  <a:lnTo>
                    <a:pt x="693" y="727"/>
                  </a:lnTo>
                  <a:lnTo>
                    <a:pt x="693" y="727"/>
                  </a:lnTo>
                  <a:lnTo>
                    <a:pt x="658" y="748"/>
                  </a:lnTo>
                  <a:lnTo>
                    <a:pt x="626" y="766"/>
                  </a:lnTo>
                  <a:lnTo>
                    <a:pt x="594" y="783"/>
                  </a:lnTo>
                  <a:lnTo>
                    <a:pt x="563" y="799"/>
                  </a:lnTo>
                  <a:lnTo>
                    <a:pt x="506" y="826"/>
                  </a:lnTo>
                  <a:lnTo>
                    <a:pt x="452" y="8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2" name="Freeform 45"/>
            <p:cNvSpPr>
              <a:spLocks/>
            </p:cNvSpPr>
            <p:nvPr userDrawn="1"/>
          </p:nvSpPr>
          <p:spPr bwMode="auto">
            <a:xfrm>
              <a:off x="6269285" y="814554"/>
              <a:ext cx="1587" cy="0"/>
            </a:xfrm>
            <a:custGeom>
              <a:avLst/>
              <a:gdLst>
                <a:gd name="T0" fmla="*/ 22 w 22"/>
                <a:gd name="T1" fmla="*/ 9 h 9"/>
                <a:gd name="T2" fmla="*/ 22 w 22"/>
                <a:gd name="T3" fmla="*/ 9 h 9"/>
                <a:gd name="T4" fmla="*/ 3 w 22"/>
                <a:gd name="T5" fmla="*/ 2 h 9"/>
                <a:gd name="T6" fmla="*/ 3 w 22"/>
                <a:gd name="T7" fmla="*/ 2 h 9"/>
                <a:gd name="T8" fmla="*/ 0 w 22"/>
                <a:gd name="T9" fmla="*/ 0 h 9"/>
                <a:gd name="T10" fmla="*/ 0 w 22"/>
                <a:gd name="T11" fmla="*/ 0 h 9"/>
                <a:gd name="T12" fmla="*/ 22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22" y="9"/>
                  </a:moveTo>
                  <a:lnTo>
                    <a:pt x="22" y="9"/>
                  </a:lnTo>
                  <a:lnTo>
                    <a:pt x="3" y="2"/>
                  </a:lnTo>
                  <a:lnTo>
                    <a:pt x="3" y="2"/>
                  </a:lnTo>
                  <a:lnTo>
                    <a:pt x="0" y="0"/>
                  </a:lnTo>
                  <a:lnTo>
                    <a:pt x="0" y="0"/>
                  </a:lnTo>
                  <a:lnTo>
                    <a:pt x="22"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3" name="Freeform 46"/>
            <p:cNvSpPr>
              <a:spLocks/>
            </p:cNvSpPr>
            <p:nvPr userDrawn="1"/>
          </p:nvSpPr>
          <p:spPr bwMode="auto">
            <a:xfrm>
              <a:off x="6021634" y="497054"/>
              <a:ext cx="20637" cy="12699"/>
            </a:xfrm>
            <a:custGeom>
              <a:avLst/>
              <a:gdLst>
                <a:gd name="T0" fmla="*/ 166 w 166"/>
                <a:gd name="T1" fmla="*/ 69 h 96"/>
                <a:gd name="T2" fmla="*/ 166 w 166"/>
                <a:gd name="T3" fmla="*/ 69 h 96"/>
                <a:gd name="T4" fmla="*/ 166 w 166"/>
                <a:gd name="T5" fmla="*/ 70 h 96"/>
                <a:gd name="T6" fmla="*/ 165 w 166"/>
                <a:gd name="T7" fmla="*/ 72 h 96"/>
                <a:gd name="T8" fmla="*/ 161 w 166"/>
                <a:gd name="T9" fmla="*/ 74 h 96"/>
                <a:gd name="T10" fmla="*/ 155 w 166"/>
                <a:gd name="T11" fmla="*/ 77 h 96"/>
                <a:gd name="T12" fmla="*/ 145 w 166"/>
                <a:gd name="T13" fmla="*/ 79 h 96"/>
                <a:gd name="T14" fmla="*/ 123 w 166"/>
                <a:gd name="T15" fmla="*/ 85 h 96"/>
                <a:gd name="T16" fmla="*/ 95 w 166"/>
                <a:gd name="T17" fmla="*/ 90 h 96"/>
                <a:gd name="T18" fmla="*/ 68 w 166"/>
                <a:gd name="T19" fmla="*/ 94 h 96"/>
                <a:gd name="T20" fmla="*/ 42 w 166"/>
                <a:gd name="T21" fmla="*/ 96 h 96"/>
                <a:gd name="T22" fmla="*/ 24 w 166"/>
                <a:gd name="T23" fmla="*/ 96 h 96"/>
                <a:gd name="T24" fmla="*/ 17 w 166"/>
                <a:gd name="T25" fmla="*/ 95 h 96"/>
                <a:gd name="T26" fmla="*/ 13 w 166"/>
                <a:gd name="T27" fmla="*/ 94 h 96"/>
                <a:gd name="T28" fmla="*/ 13 w 166"/>
                <a:gd name="T29" fmla="*/ 94 h 96"/>
                <a:gd name="T30" fmla="*/ 10 w 166"/>
                <a:gd name="T31" fmla="*/ 92 h 96"/>
                <a:gd name="T32" fmla="*/ 8 w 166"/>
                <a:gd name="T33" fmla="*/ 88 h 96"/>
                <a:gd name="T34" fmla="*/ 5 w 166"/>
                <a:gd name="T35" fmla="*/ 77 h 96"/>
                <a:gd name="T36" fmla="*/ 2 w 166"/>
                <a:gd name="T37" fmla="*/ 65 h 96"/>
                <a:gd name="T38" fmla="*/ 0 w 166"/>
                <a:gd name="T39" fmla="*/ 51 h 96"/>
                <a:gd name="T40" fmla="*/ 0 w 166"/>
                <a:gd name="T41" fmla="*/ 36 h 96"/>
                <a:gd name="T42" fmla="*/ 0 w 166"/>
                <a:gd name="T43" fmla="*/ 23 h 96"/>
                <a:gd name="T44" fmla="*/ 1 w 166"/>
                <a:gd name="T45" fmla="*/ 13 h 96"/>
                <a:gd name="T46" fmla="*/ 2 w 166"/>
                <a:gd name="T47" fmla="*/ 8 h 96"/>
                <a:gd name="T48" fmla="*/ 4 w 166"/>
                <a:gd name="T49" fmla="*/ 5 h 96"/>
                <a:gd name="T50" fmla="*/ 4 w 166"/>
                <a:gd name="T51" fmla="*/ 5 h 96"/>
                <a:gd name="T52" fmla="*/ 5 w 166"/>
                <a:gd name="T53" fmla="*/ 4 h 96"/>
                <a:gd name="T54" fmla="*/ 7 w 166"/>
                <a:gd name="T55" fmla="*/ 2 h 96"/>
                <a:gd name="T56" fmla="*/ 13 w 166"/>
                <a:gd name="T57" fmla="*/ 1 h 96"/>
                <a:gd name="T58" fmla="*/ 22 w 166"/>
                <a:gd name="T59" fmla="*/ 0 h 96"/>
                <a:gd name="T60" fmla="*/ 32 w 166"/>
                <a:gd name="T61" fmla="*/ 0 h 96"/>
                <a:gd name="T62" fmla="*/ 43 w 166"/>
                <a:gd name="T63" fmla="*/ 1 h 96"/>
                <a:gd name="T64" fmla="*/ 55 w 166"/>
                <a:gd name="T65" fmla="*/ 3 h 96"/>
                <a:gd name="T66" fmla="*/ 69 w 166"/>
                <a:gd name="T67" fmla="*/ 6 h 96"/>
                <a:gd name="T68" fmla="*/ 83 w 166"/>
                <a:gd name="T69" fmla="*/ 10 h 96"/>
                <a:gd name="T70" fmla="*/ 96 w 166"/>
                <a:gd name="T71" fmla="*/ 15 h 96"/>
                <a:gd name="T72" fmla="*/ 110 w 166"/>
                <a:gd name="T73" fmla="*/ 20 h 96"/>
                <a:gd name="T74" fmla="*/ 123 w 166"/>
                <a:gd name="T75" fmla="*/ 27 h 96"/>
                <a:gd name="T76" fmla="*/ 135 w 166"/>
                <a:gd name="T77" fmla="*/ 34 h 96"/>
                <a:gd name="T78" fmla="*/ 145 w 166"/>
                <a:gd name="T79" fmla="*/ 42 h 96"/>
                <a:gd name="T80" fmla="*/ 155 w 166"/>
                <a:gd name="T81" fmla="*/ 51 h 96"/>
                <a:gd name="T82" fmla="*/ 162 w 166"/>
                <a:gd name="T83" fmla="*/ 60 h 96"/>
                <a:gd name="T84" fmla="*/ 164 w 166"/>
                <a:gd name="T85" fmla="*/ 64 h 96"/>
                <a:gd name="T86" fmla="*/ 166 w 166"/>
                <a:gd name="T87" fmla="*/ 6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96">
                  <a:moveTo>
                    <a:pt x="166" y="69"/>
                  </a:moveTo>
                  <a:lnTo>
                    <a:pt x="166" y="69"/>
                  </a:lnTo>
                  <a:lnTo>
                    <a:pt x="166" y="70"/>
                  </a:lnTo>
                  <a:lnTo>
                    <a:pt x="165" y="72"/>
                  </a:lnTo>
                  <a:lnTo>
                    <a:pt x="161" y="74"/>
                  </a:lnTo>
                  <a:lnTo>
                    <a:pt x="155" y="77"/>
                  </a:lnTo>
                  <a:lnTo>
                    <a:pt x="145" y="79"/>
                  </a:lnTo>
                  <a:lnTo>
                    <a:pt x="123" y="85"/>
                  </a:lnTo>
                  <a:lnTo>
                    <a:pt x="95" y="90"/>
                  </a:lnTo>
                  <a:lnTo>
                    <a:pt x="68" y="94"/>
                  </a:lnTo>
                  <a:lnTo>
                    <a:pt x="42" y="96"/>
                  </a:lnTo>
                  <a:lnTo>
                    <a:pt x="24" y="96"/>
                  </a:lnTo>
                  <a:lnTo>
                    <a:pt x="17" y="95"/>
                  </a:lnTo>
                  <a:lnTo>
                    <a:pt x="13" y="94"/>
                  </a:lnTo>
                  <a:lnTo>
                    <a:pt x="13" y="94"/>
                  </a:lnTo>
                  <a:lnTo>
                    <a:pt x="10" y="92"/>
                  </a:lnTo>
                  <a:lnTo>
                    <a:pt x="8" y="88"/>
                  </a:lnTo>
                  <a:lnTo>
                    <a:pt x="5" y="77"/>
                  </a:lnTo>
                  <a:lnTo>
                    <a:pt x="2" y="65"/>
                  </a:lnTo>
                  <a:lnTo>
                    <a:pt x="0" y="51"/>
                  </a:lnTo>
                  <a:lnTo>
                    <a:pt x="0" y="36"/>
                  </a:lnTo>
                  <a:lnTo>
                    <a:pt x="0" y="23"/>
                  </a:lnTo>
                  <a:lnTo>
                    <a:pt x="1" y="13"/>
                  </a:lnTo>
                  <a:lnTo>
                    <a:pt x="2" y="8"/>
                  </a:lnTo>
                  <a:lnTo>
                    <a:pt x="4" y="5"/>
                  </a:lnTo>
                  <a:lnTo>
                    <a:pt x="4" y="5"/>
                  </a:lnTo>
                  <a:lnTo>
                    <a:pt x="5" y="4"/>
                  </a:lnTo>
                  <a:lnTo>
                    <a:pt x="7" y="2"/>
                  </a:lnTo>
                  <a:lnTo>
                    <a:pt x="13" y="1"/>
                  </a:lnTo>
                  <a:lnTo>
                    <a:pt x="22" y="0"/>
                  </a:lnTo>
                  <a:lnTo>
                    <a:pt x="32" y="0"/>
                  </a:lnTo>
                  <a:lnTo>
                    <a:pt x="43" y="1"/>
                  </a:lnTo>
                  <a:lnTo>
                    <a:pt x="55" y="3"/>
                  </a:lnTo>
                  <a:lnTo>
                    <a:pt x="69" y="6"/>
                  </a:lnTo>
                  <a:lnTo>
                    <a:pt x="83" y="10"/>
                  </a:lnTo>
                  <a:lnTo>
                    <a:pt x="96" y="15"/>
                  </a:lnTo>
                  <a:lnTo>
                    <a:pt x="110" y="20"/>
                  </a:lnTo>
                  <a:lnTo>
                    <a:pt x="123" y="27"/>
                  </a:lnTo>
                  <a:lnTo>
                    <a:pt x="135" y="34"/>
                  </a:lnTo>
                  <a:lnTo>
                    <a:pt x="145" y="42"/>
                  </a:lnTo>
                  <a:lnTo>
                    <a:pt x="155" y="51"/>
                  </a:lnTo>
                  <a:lnTo>
                    <a:pt x="162" y="60"/>
                  </a:lnTo>
                  <a:lnTo>
                    <a:pt x="164" y="64"/>
                  </a:lnTo>
                  <a:lnTo>
                    <a:pt x="16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sp>
          <p:nvSpPr>
            <p:cNvPr id="94" name="Freeform 47"/>
            <p:cNvSpPr>
              <a:spLocks/>
            </p:cNvSpPr>
            <p:nvPr userDrawn="1"/>
          </p:nvSpPr>
          <p:spPr bwMode="auto">
            <a:xfrm>
              <a:off x="5743823" y="454192"/>
              <a:ext cx="657225" cy="776290"/>
            </a:xfrm>
            <a:custGeom>
              <a:avLst/>
              <a:gdLst>
                <a:gd name="T0" fmla="*/ 4703 w 4973"/>
                <a:gd name="T1" fmla="*/ 1877 h 5865"/>
                <a:gd name="T2" fmla="*/ 4733 w 4973"/>
                <a:gd name="T3" fmla="*/ 1183 h 5865"/>
                <a:gd name="T4" fmla="*/ 4302 w 4973"/>
                <a:gd name="T5" fmla="*/ 476 h 5865"/>
                <a:gd name="T6" fmla="*/ 3581 w 4973"/>
                <a:gd name="T7" fmla="*/ 813 h 5865"/>
                <a:gd name="T8" fmla="*/ 3899 w 4973"/>
                <a:gd name="T9" fmla="*/ 1529 h 5865"/>
                <a:gd name="T10" fmla="*/ 3757 w 4973"/>
                <a:gd name="T11" fmla="*/ 2227 h 5865"/>
                <a:gd name="T12" fmla="*/ 3939 w 4973"/>
                <a:gd name="T13" fmla="*/ 2068 h 5865"/>
                <a:gd name="T14" fmla="*/ 4069 w 4973"/>
                <a:gd name="T15" fmla="*/ 1928 h 5865"/>
                <a:gd name="T16" fmla="*/ 4545 w 4973"/>
                <a:gd name="T17" fmla="*/ 1985 h 5865"/>
                <a:gd name="T18" fmla="*/ 4487 w 4973"/>
                <a:gd name="T19" fmla="*/ 2697 h 5865"/>
                <a:gd name="T20" fmla="*/ 3601 w 4973"/>
                <a:gd name="T21" fmla="*/ 2477 h 5865"/>
                <a:gd name="T22" fmla="*/ 3285 w 4973"/>
                <a:gd name="T23" fmla="*/ 1581 h 5865"/>
                <a:gd name="T24" fmla="*/ 3364 w 4973"/>
                <a:gd name="T25" fmla="*/ 1421 h 5865"/>
                <a:gd name="T26" fmla="*/ 3101 w 4973"/>
                <a:gd name="T27" fmla="*/ 996 h 5865"/>
                <a:gd name="T28" fmla="*/ 3251 w 4973"/>
                <a:gd name="T29" fmla="*/ 599 h 5865"/>
                <a:gd name="T30" fmla="*/ 2863 w 4973"/>
                <a:gd name="T31" fmla="*/ 144 h 5865"/>
                <a:gd name="T32" fmla="*/ 1960 w 4973"/>
                <a:gd name="T33" fmla="*/ 304 h 5865"/>
                <a:gd name="T34" fmla="*/ 1819 w 4973"/>
                <a:gd name="T35" fmla="*/ 748 h 5865"/>
                <a:gd name="T36" fmla="*/ 2202 w 4973"/>
                <a:gd name="T37" fmla="*/ 626 h 5865"/>
                <a:gd name="T38" fmla="*/ 2215 w 4973"/>
                <a:gd name="T39" fmla="*/ 803 h 5865"/>
                <a:gd name="T40" fmla="*/ 1623 w 4973"/>
                <a:gd name="T41" fmla="*/ 851 h 5865"/>
                <a:gd name="T42" fmla="*/ 1602 w 4973"/>
                <a:gd name="T43" fmla="*/ 1055 h 5865"/>
                <a:gd name="T44" fmla="*/ 2246 w 4973"/>
                <a:gd name="T45" fmla="*/ 924 h 5865"/>
                <a:gd name="T46" fmla="*/ 2036 w 4973"/>
                <a:gd name="T47" fmla="*/ 981 h 5865"/>
                <a:gd name="T48" fmla="*/ 1754 w 4973"/>
                <a:gd name="T49" fmla="*/ 1278 h 5865"/>
                <a:gd name="T50" fmla="*/ 2105 w 4973"/>
                <a:gd name="T51" fmla="*/ 1619 h 5865"/>
                <a:gd name="T52" fmla="*/ 863 w 4973"/>
                <a:gd name="T53" fmla="*/ 2239 h 5865"/>
                <a:gd name="T54" fmla="*/ 310 w 4973"/>
                <a:gd name="T55" fmla="*/ 2027 h 5865"/>
                <a:gd name="T56" fmla="*/ 319 w 4973"/>
                <a:gd name="T57" fmla="*/ 2172 h 5865"/>
                <a:gd name="T58" fmla="*/ 380 w 4973"/>
                <a:gd name="T59" fmla="*/ 2295 h 5865"/>
                <a:gd name="T60" fmla="*/ 39 w 4973"/>
                <a:gd name="T61" fmla="*/ 2396 h 5865"/>
                <a:gd name="T62" fmla="*/ 189 w 4973"/>
                <a:gd name="T63" fmla="*/ 2511 h 5865"/>
                <a:gd name="T64" fmla="*/ 322 w 4973"/>
                <a:gd name="T65" fmla="*/ 2588 h 5865"/>
                <a:gd name="T66" fmla="*/ 272 w 4973"/>
                <a:gd name="T67" fmla="*/ 2893 h 5865"/>
                <a:gd name="T68" fmla="*/ 630 w 4973"/>
                <a:gd name="T69" fmla="*/ 2730 h 5865"/>
                <a:gd name="T70" fmla="*/ 811 w 4973"/>
                <a:gd name="T71" fmla="*/ 2843 h 5865"/>
                <a:gd name="T72" fmla="*/ 1024 w 4973"/>
                <a:gd name="T73" fmla="*/ 2773 h 5865"/>
                <a:gd name="T74" fmla="*/ 1290 w 4973"/>
                <a:gd name="T75" fmla="*/ 2556 h 5865"/>
                <a:gd name="T76" fmla="*/ 1713 w 4973"/>
                <a:gd name="T77" fmla="*/ 2519 h 5865"/>
                <a:gd name="T78" fmla="*/ 2306 w 4973"/>
                <a:gd name="T79" fmla="*/ 2641 h 5865"/>
                <a:gd name="T80" fmla="*/ 3357 w 4973"/>
                <a:gd name="T81" fmla="*/ 3092 h 5865"/>
                <a:gd name="T82" fmla="*/ 3742 w 4973"/>
                <a:gd name="T83" fmla="*/ 3928 h 5865"/>
                <a:gd name="T84" fmla="*/ 3685 w 4973"/>
                <a:gd name="T85" fmla="*/ 4224 h 5865"/>
                <a:gd name="T86" fmla="*/ 4224 w 4973"/>
                <a:gd name="T87" fmla="*/ 4337 h 5865"/>
                <a:gd name="T88" fmla="*/ 4264 w 4973"/>
                <a:gd name="T89" fmla="*/ 5017 h 5865"/>
                <a:gd name="T90" fmla="*/ 3761 w 4973"/>
                <a:gd name="T91" fmla="*/ 5058 h 5865"/>
                <a:gd name="T92" fmla="*/ 3894 w 4973"/>
                <a:gd name="T93" fmla="*/ 5210 h 5865"/>
                <a:gd name="T94" fmla="*/ 3894 w 4973"/>
                <a:gd name="T95" fmla="*/ 5294 h 5865"/>
                <a:gd name="T96" fmla="*/ 3751 w 4973"/>
                <a:gd name="T97" fmla="*/ 5644 h 5865"/>
                <a:gd name="T98" fmla="*/ 3926 w 4973"/>
                <a:gd name="T99" fmla="*/ 5586 h 5865"/>
                <a:gd name="T100" fmla="*/ 4212 w 4973"/>
                <a:gd name="T101" fmla="*/ 5447 h 5865"/>
                <a:gd name="T102" fmla="*/ 4257 w 4973"/>
                <a:gd name="T103" fmla="*/ 5812 h 5865"/>
                <a:gd name="T104" fmla="*/ 4352 w 4973"/>
                <a:gd name="T105" fmla="*/ 5675 h 5865"/>
                <a:gd name="T106" fmla="*/ 4557 w 4973"/>
                <a:gd name="T107" fmla="*/ 5328 h 5865"/>
                <a:gd name="T108" fmla="*/ 4736 w 4973"/>
                <a:gd name="T109" fmla="*/ 5505 h 5865"/>
                <a:gd name="T110" fmla="*/ 4753 w 4973"/>
                <a:gd name="T111" fmla="*/ 5108 h 5865"/>
                <a:gd name="T112" fmla="*/ 4693 w 4973"/>
                <a:gd name="T113" fmla="*/ 4810 h 5865"/>
                <a:gd name="T114" fmla="*/ 4677 w 4973"/>
                <a:gd name="T115" fmla="*/ 4437 h 5865"/>
                <a:gd name="T116" fmla="*/ 4640 w 4973"/>
                <a:gd name="T117" fmla="*/ 4108 h 5865"/>
                <a:gd name="T118" fmla="*/ 4297 w 4973"/>
                <a:gd name="T119" fmla="*/ 3793 h 5865"/>
                <a:gd name="T120" fmla="*/ 4267 w 4973"/>
                <a:gd name="T121" fmla="*/ 3366 h 5865"/>
                <a:gd name="T122" fmla="*/ 4428 w 4973"/>
                <a:gd name="T123" fmla="*/ 2994 h 5865"/>
                <a:gd name="T124" fmla="*/ 4923 w 4973"/>
                <a:gd name="T125" fmla="*/ 2543 h 5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73" h="5865">
                  <a:moveTo>
                    <a:pt x="4842" y="2253"/>
                  </a:moveTo>
                  <a:lnTo>
                    <a:pt x="4842" y="2253"/>
                  </a:lnTo>
                  <a:lnTo>
                    <a:pt x="4862" y="2257"/>
                  </a:lnTo>
                  <a:lnTo>
                    <a:pt x="4881" y="2259"/>
                  </a:lnTo>
                  <a:lnTo>
                    <a:pt x="4900" y="2260"/>
                  </a:lnTo>
                  <a:lnTo>
                    <a:pt x="4916" y="2259"/>
                  </a:lnTo>
                  <a:lnTo>
                    <a:pt x="4932" y="2257"/>
                  </a:lnTo>
                  <a:lnTo>
                    <a:pt x="4946" y="2254"/>
                  </a:lnTo>
                  <a:lnTo>
                    <a:pt x="4958" y="2249"/>
                  </a:lnTo>
                  <a:lnTo>
                    <a:pt x="4969" y="2243"/>
                  </a:lnTo>
                  <a:lnTo>
                    <a:pt x="4969" y="2243"/>
                  </a:lnTo>
                  <a:lnTo>
                    <a:pt x="4967" y="2217"/>
                  </a:lnTo>
                  <a:lnTo>
                    <a:pt x="4960" y="2157"/>
                  </a:lnTo>
                  <a:lnTo>
                    <a:pt x="4951" y="2084"/>
                  </a:lnTo>
                  <a:lnTo>
                    <a:pt x="4946" y="2052"/>
                  </a:lnTo>
                  <a:lnTo>
                    <a:pt x="4940" y="2024"/>
                  </a:lnTo>
                  <a:lnTo>
                    <a:pt x="4940" y="2024"/>
                  </a:lnTo>
                  <a:lnTo>
                    <a:pt x="4922" y="2027"/>
                  </a:lnTo>
                  <a:lnTo>
                    <a:pt x="4902" y="2030"/>
                  </a:lnTo>
                  <a:lnTo>
                    <a:pt x="4891" y="2030"/>
                  </a:lnTo>
                  <a:lnTo>
                    <a:pt x="4879" y="2030"/>
                  </a:lnTo>
                  <a:lnTo>
                    <a:pt x="4867" y="2029"/>
                  </a:lnTo>
                  <a:lnTo>
                    <a:pt x="4855" y="2027"/>
                  </a:lnTo>
                  <a:lnTo>
                    <a:pt x="4843" y="2024"/>
                  </a:lnTo>
                  <a:lnTo>
                    <a:pt x="4830" y="2020"/>
                  </a:lnTo>
                  <a:lnTo>
                    <a:pt x="4818" y="2015"/>
                  </a:lnTo>
                  <a:lnTo>
                    <a:pt x="4806" y="2008"/>
                  </a:lnTo>
                  <a:lnTo>
                    <a:pt x="4794" y="1998"/>
                  </a:lnTo>
                  <a:lnTo>
                    <a:pt x="4782" y="1988"/>
                  </a:lnTo>
                  <a:lnTo>
                    <a:pt x="4771" y="1976"/>
                  </a:lnTo>
                  <a:lnTo>
                    <a:pt x="4761" y="1962"/>
                  </a:lnTo>
                  <a:lnTo>
                    <a:pt x="4761" y="1962"/>
                  </a:lnTo>
                  <a:lnTo>
                    <a:pt x="4743" y="1933"/>
                  </a:lnTo>
                  <a:lnTo>
                    <a:pt x="4724" y="1905"/>
                  </a:lnTo>
                  <a:lnTo>
                    <a:pt x="4724" y="1905"/>
                  </a:lnTo>
                  <a:lnTo>
                    <a:pt x="4703" y="1877"/>
                  </a:lnTo>
                  <a:lnTo>
                    <a:pt x="4680" y="1849"/>
                  </a:lnTo>
                  <a:lnTo>
                    <a:pt x="4658" y="1823"/>
                  </a:lnTo>
                  <a:lnTo>
                    <a:pt x="4634" y="1797"/>
                  </a:lnTo>
                  <a:lnTo>
                    <a:pt x="4611" y="1773"/>
                  </a:lnTo>
                  <a:lnTo>
                    <a:pt x="4586" y="1750"/>
                  </a:lnTo>
                  <a:lnTo>
                    <a:pt x="4562" y="1727"/>
                  </a:lnTo>
                  <a:lnTo>
                    <a:pt x="4538" y="1707"/>
                  </a:lnTo>
                  <a:lnTo>
                    <a:pt x="4513" y="1687"/>
                  </a:lnTo>
                  <a:lnTo>
                    <a:pt x="4489" y="1667"/>
                  </a:lnTo>
                  <a:lnTo>
                    <a:pt x="4463" y="1649"/>
                  </a:lnTo>
                  <a:lnTo>
                    <a:pt x="4439" y="1630"/>
                  </a:lnTo>
                  <a:lnTo>
                    <a:pt x="4413" y="1614"/>
                  </a:lnTo>
                  <a:lnTo>
                    <a:pt x="4389" y="1598"/>
                  </a:lnTo>
                  <a:lnTo>
                    <a:pt x="4337" y="1566"/>
                  </a:lnTo>
                  <a:lnTo>
                    <a:pt x="4337" y="1566"/>
                  </a:lnTo>
                  <a:lnTo>
                    <a:pt x="4381" y="1543"/>
                  </a:lnTo>
                  <a:lnTo>
                    <a:pt x="4422" y="1521"/>
                  </a:lnTo>
                  <a:lnTo>
                    <a:pt x="4459" y="1498"/>
                  </a:lnTo>
                  <a:lnTo>
                    <a:pt x="4492" y="1477"/>
                  </a:lnTo>
                  <a:lnTo>
                    <a:pt x="4523" y="1455"/>
                  </a:lnTo>
                  <a:lnTo>
                    <a:pt x="4549" y="1434"/>
                  </a:lnTo>
                  <a:lnTo>
                    <a:pt x="4574" y="1414"/>
                  </a:lnTo>
                  <a:lnTo>
                    <a:pt x="4595" y="1393"/>
                  </a:lnTo>
                  <a:lnTo>
                    <a:pt x="4615" y="1374"/>
                  </a:lnTo>
                  <a:lnTo>
                    <a:pt x="4632" y="1355"/>
                  </a:lnTo>
                  <a:lnTo>
                    <a:pt x="4647" y="1337"/>
                  </a:lnTo>
                  <a:lnTo>
                    <a:pt x="4661" y="1319"/>
                  </a:lnTo>
                  <a:lnTo>
                    <a:pt x="4673" y="1303"/>
                  </a:lnTo>
                  <a:lnTo>
                    <a:pt x="4683" y="1288"/>
                  </a:lnTo>
                  <a:lnTo>
                    <a:pt x="4700" y="1260"/>
                  </a:lnTo>
                  <a:lnTo>
                    <a:pt x="4700" y="1260"/>
                  </a:lnTo>
                  <a:lnTo>
                    <a:pt x="4708" y="1248"/>
                  </a:lnTo>
                  <a:lnTo>
                    <a:pt x="4714" y="1234"/>
                  </a:lnTo>
                  <a:lnTo>
                    <a:pt x="4721" y="1218"/>
                  </a:lnTo>
                  <a:lnTo>
                    <a:pt x="4727" y="1202"/>
                  </a:lnTo>
                  <a:lnTo>
                    <a:pt x="4733" y="1183"/>
                  </a:lnTo>
                  <a:lnTo>
                    <a:pt x="4739" y="1164"/>
                  </a:lnTo>
                  <a:lnTo>
                    <a:pt x="4743" y="1144"/>
                  </a:lnTo>
                  <a:lnTo>
                    <a:pt x="4749" y="1123"/>
                  </a:lnTo>
                  <a:lnTo>
                    <a:pt x="4753" y="1101"/>
                  </a:lnTo>
                  <a:lnTo>
                    <a:pt x="4756" y="1078"/>
                  </a:lnTo>
                  <a:lnTo>
                    <a:pt x="4758" y="1054"/>
                  </a:lnTo>
                  <a:lnTo>
                    <a:pt x="4759" y="1030"/>
                  </a:lnTo>
                  <a:lnTo>
                    <a:pt x="4760" y="1005"/>
                  </a:lnTo>
                  <a:lnTo>
                    <a:pt x="4759" y="980"/>
                  </a:lnTo>
                  <a:lnTo>
                    <a:pt x="4758" y="954"/>
                  </a:lnTo>
                  <a:lnTo>
                    <a:pt x="4755" y="928"/>
                  </a:lnTo>
                  <a:lnTo>
                    <a:pt x="4751" y="902"/>
                  </a:lnTo>
                  <a:lnTo>
                    <a:pt x="4745" y="876"/>
                  </a:lnTo>
                  <a:lnTo>
                    <a:pt x="4738" y="849"/>
                  </a:lnTo>
                  <a:lnTo>
                    <a:pt x="4730" y="824"/>
                  </a:lnTo>
                  <a:lnTo>
                    <a:pt x="4720" y="797"/>
                  </a:lnTo>
                  <a:lnTo>
                    <a:pt x="4709" y="771"/>
                  </a:lnTo>
                  <a:lnTo>
                    <a:pt x="4695" y="746"/>
                  </a:lnTo>
                  <a:lnTo>
                    <a:pt x="4681" y="721"/>
                  </a:lnTo>
                  <a:lnTo>
                    <a:pt x="4665" y="697"/>
                  </a:lnTo>
                  <a:lnTo>
                    <a:pt x="4646" y="672"/>
                  </a:lnTo>
                  <a:lnTo>
                    <a:pt x="4625" y="649"/>
                  </a:lnTo>
                  <a:lnTo>
                    <a:pt x="4602" y="626"/>
                  </a:lnTo>
                  <a:lnTo>
                    <a:pt x="4578" y="605"/>
                  </a:lnTo>
                  <a:lnTo>
                    <a:pt x="4551" y="584"/>
                  </a:lnTo>
                  <a:lnTo>
                    <a:pt x="4522" y="565"/>
                  </a:lnTo>
                  <a:lnTo>
                    <a:pt x="4490" y="545"/>
                  </a:lnTo>
                  <a:lnTo>
                    <a:pt x="4490" y="545"/>
                  </a:lnTo>
                  <a:lnTo>
                    <a:pt x="4466" y="533"/>
                  </a:lnTo>
                  <a:lnTo>
                    <a:pt x="4443" y="522"/>
                  </a:lnTo>
                  <a:lnTo>
                    <a:pt x="4419" y="512"/>
                  </a:lnTo>
                  <a:lnTo>
                    <a:pt x="4396" y="503"/>
                  </a:lnTo>
                  <a:lnTo>
                    <a:pt x="4372" y="494"/>
                  </a:lnTo>
                  <a:lnTo>
                    <a:pt x="4348" y="487"/>
                  </a:lnTo>
                  <a:lnTo>
                    <a:pt x="4325" y="481"/>
                  </a:lnTo>
                  <a:lnTo>
                    <a:pt x="4302" y="476"/>
                  </a:lnTo>
                  <a:lnTo>
                    <a:pt x="4278" y="471"/>
                  </a:lnTo>
                  <a:lnTo>
                    <a:pt x="4256" y="468"/>
                  </a:lnTo>
                  <a:lnTo>
                    <a:pt x="4233" y="465"/>
                  </a:lnTo>
                  <a:lnTo>
                    <a:pt x="4211" y="463"/>
                  </a:lnTo>
                  <a:lnTo>
                    <a:pt x="4188" y="461"/>
                  </a:lnTo>
                  <a:lnTo>
                    <a:pt x="4167" y="461"/>
                  </a:lnTo>
                  <a:lnTo>
                    <a:pt x="4145" y="461"/>
                  </a:lnTo>
                  <a:lnTo>
                    <a:pt x="4124" y="461"/>
                  </a:lnTo>
                  <a:lnTo>
                    <a:pt x="4083" y="464"/>
                  </a:lnTo>
                  <a:lnTo>
                    <a:pt x="4044" y="468"/>
                  </a:lnTo>
                  <a:lnTo>
                    <a:pt x="4007" y="474"/>
                  </a:lnTo>
                  <a:lnTo>
                    <a:pt x="3973" y="482"/>
                  </a:lnTo>
                  <a:lnTo>
                    <a:pt x="3941" y="490"/>
                  </a:lnTo>
                  <a:lnTo>
                    <a:pt x="3912" y="499"/>
                  </a:lnTo>
                  <a:lnTo>
                    <a:pt x="3887" y="510"/>
                  </a:lnTo>
                  <a:lnTo>
                    <a:pt x="3864" y="519"/>
                  </a:lnTo>
                  <a:lnTo>
                    <a:pt x="3864" y="519"/>
                  </a:lnTo>
                  <a:lnTo>
                    <a:pt x="3844" y="529"/>
                  </a:lnTo>
                  <a:lnTo>
                    <a:pt x="3824" y="539"/>
                  </a:lnTo>
                  <a:lnTo>
                    <a:pt x="3806" y="551"/>
                  </a:lnTo>
                  <a:lnTo>
                    <a:pt x="3787" y="562"/>
                  </a:lnTo>
                  <a:lnTo>
                    <a:pt x="3769" y="575"/>
                  </a:lnTo>
                  <a:lnTo>
                    <a:pt x="3752" y="587"/>
                  </a:lnTo>
                  <a:lnTo>
                    <a:pt x="3735" y="602"/>
                  </a:lnTo>
                  <a:lnTo>
                    <a:pt x="3719" y="616"/>
                  </a:lnTo>
                  <a:lnTo>
                    <a:pt x="3703" y="631"/>
                  </a:lnTo>
                  <a:lnTo>
                    <a:pt x="3687" y="647"/>
                  </a:lnTo>
                  <a:lnTo>
                    <a:pt x="3673" y="663"/>
                  </a:lnTo>
                  <a:lnTo>
                    <a:pt x="3659" y="679"/>
                  </a:lnTo>
                  <a:lnTo>
                    <a:pt x="3645" y="697"/>
                  </a:lnTo>
                  <a:lnTo>
                    <a:pt x="3633" y="715"/>
                  </a:lnTo>
                  <a:lnTo>
                    <a:pt x="3621" y="734"/>
                  </a:lnTo>
                  <a:lnTo>
                    <a:pt x="3609" y="753"/>
                  </a:lnTo>
                  <a:lnTo>
                    <a:pt x="3599" y="772"/>
                  </a:lnTo>
                  <a:lnTo>
                    <a:pt x="3589" y="793"/>
                  </a:lnTo>
                  <a:lnTo>
                    <a:pt x="3581" y="813"/>
                  </a:lnTo>
                  <a:lnTo>
                    <a:pt x="3573" y="835"/>
                  </a:lnTo>
                  <a:lnTo>
                    <a:pt x="3565" y="856"/>
                  </a:lnTo>
                  <a:lnTo>
                    <a:pt x="3559" y="879"/>
                  </a:lnTo>
                  <a:lnTo>
                    <a:pt x="3554" y="901"/>
                  </a:lnTo>
                  <a:lnTo>
                    <a:pt x="3550" y="924"/>
                  </a:lnTo>
                  <a:lnTo>
                    <a:pt x="3547" y="947"/>
                  </a:lnTo>
                  <a:lnTo>
                    <a:pt x="3545" y="972"/>
                  </a:lnTo>
                  <a:lnTo>
                    <a:pt x="3544" y="996"/>
                  </a:lnTo>
                  <a:lnTo>
                    <a:pt x="3543" y="1021"/>
                  </a:lnTo>
                  <a:lnTo>
                    <a:pt x="3544" y="1046"/>
                  </a:lnTo>
                  <a:lnTo>
                    <a:pt x="3546" y="1072"/>
                  </a:lnTo>
                  <a:lnTo>
                    <a:pt x="3550" y="1098"/>
                  </a:lnTo>
                  <a:lnTo>
                    <a:pt x="3554" y="1124"/>
                  </a:lnTo>
                  <a:lnTo>
                    <a:pt x="3554" y="1124"/>
                  </a:lnTo>
                  <a:lnTo>
                    <a:pt x="3559" y="1148"/>
                  </a:lnTo>
                  <a:lnTo>
                    <a:pt x="3564" y="1169"/>
                  </a:lnTo>
                  <a:lnTo>
                    <a:pt x="3571" y="1191"/>
                  </a:lnTo>
                  <a:lnTo>
                    <a:pt x="3577" y="1211"/>
                  </a:lnTo>
                  <a:lnTo>
                    <a:pt x="3585" y="1231"/>
                  </a:lnTo>
                  <a:lnTo>
                    <a:pt x="3592" y="1249"/>
                  </a:lnTo>
                  <a:lnTo>
                    <a:pt x="3601" y="1267"/>
                  </a:lnTo>
                  <a:lnTo>
                    <a:pt x="3610" y="1285"/>
                  </a:lnTo>
                  <a:lnTo>
                    <a:pt x="3620" y="1301"/>
                  </a:lnTo>
                  <a:lnTo>
                    <a:pt x="3631" y="1316"/>
                  </a:lnTo>
                  <a:lnTo>
                    <a:pt x="3641" y="1332"/>
                  </a:lnTo>
                  <a:lnTo>
                    <a:pt x="3652" y="1347"/>
                  </a:lnTo>
                  <a:lnTo>
                    <a:pt x="3665" y="1361"/>
                  </a:lnTo>
                  <a:lnTo>
                    <a:pt x="3677" y="1375"/>
                  </a:lnTo>
                  <a:lnTo>
                    <a:pt x="3690" y="1388"/>
                  </a:lnTo>
                  <a:lnTo>
                    <a:pt x="3704" y="1400"/>
                  </a:lnTo>
                  <a:lnTo>
                    <a:pt x="3732" y="1425"/>
                  </a:lnTo>
                  <a:lnTo>
                    <a:pt x="3763" y="1447"/>
                  </a:lnTo>
                  <a:lnTo>
                    <a:pt x="3795" y="1469"/>
                  </a:lnTo>
                  <a:lnTo>
                    <a:pt x="3828" y="1489"/>
                  </a:lnTo>
                  <a:lnTo>
                    <a:pt x="3863" y="1510"/>
                  </a:lnTo>
                  <a:lnTo>
                    <a:pt x="3899" y="1529"/>
                  </a:lnTo>
                  <a:lnTo>
                    <a:pt x="3976" y="1567"/>
                  </a:lnTo>
                  <a:lnTo>
                    <a:pt x="3976" y="1567"/>
                  </a:lnTo>
                  <a:lnTo>
                    <a:pt x="3945" y="1584"/>
                  </a:lnTo>
                  <a:lnTo>
                    <a:pt x="3916" y="1601"/>
                  </a:lnTo>
                  <a:lnTo>
                    <a:pt x="3890" y="1618"/>
                  </a:lnTo>
                  <a:lnTo>
                    <a:pt x="3864" y="1636"/>
                  </a:lnTo>
                  <a:lnTo>
                    <a:pt x="3840" y="1656"/>
                  </a:lnTo>
                  <a:lnTo>
                    <a:pt x="3817" y="1675"/>
                  </a:lnTo>
                  <a:lnTo>
                    <a:pt x="3797" y="1696"/>
                  </a:lnTo>
                  <a:lnTo>
                    <a:pt x="3778" y="1717"/>
                  </a:lnTo>
                  <a:lnTo>
                    <a:pt x="3761" y="1741"/>
                  </a:lnTo>
                  <a:lnTo>
                    <a:pt x="3754" y="1753"/>
                  </a:lnTo>
                  <a:lnTo>
                    <a:pt x="3746" y="1765"/>
                  </a:lnTo>
                  <a:lnTo>
                    <a:pt x="3739" y="1778"/>
                  </a:lnTo>
                  <a:lnTo>
                    <a:pt x="3733" y="1791"/>
                  </a:lnTo>
                  <a:lnTo>
                    <a:pt x="3728" y="1804"/>
                  </a:lnTo>
                  <a:lnTo>
                    <a:pt x="3723" y="1818"/>
                  </a:lnTo>
                  <a:lnTo>
                    <a:pt x="3718" y="1833"/>
                  </a:lnTo>
                  <a:lnTo>
                    <a:pt x="3714" y="1848"/>
                  </a:lnTo>
                  <a:lnTo>
                    <a:pt x="3711" y="1863"/>
                  </a:lnTo>
                  <a:lnTo>
                    <a:pt x="3708" y="1879"/>
                  </a:lnTo>
                  <a:lnTo>
                    <a:pt x="3706" y="1895"/>
                  </a:lnTo>
                  <a:lnTo>
                    <a:pt x="3705" y="1912"/>
                  </a:lnTo>
                  <a:lnTo>
                    <a:pt x="3704" y="1930"/>
                  </a:lnTo>
                  <a:lnTo>
                    <a:pt x="3703" y="1947"/>
                  </a:lnTo>
                  <a:lnTo>
                    <a:pt x="3703" y="1947"/>
                  </a:lnTo>
                  <a:lnTo>
                    <a:pt x="3704" y="1970"/>
                  </a:lnTo>
                  <a:lnTo>
                    <a:pt x="3707" y="1993"/>
                  </a:lnTo>
                  <a:lnTo>
                    <a:pt x="3711" y="2016"/>
                  </a:lnTo>
                  <a:lnTo>
                    <a:pt x="3716" y="2039"/>
                  </a:lnTo>
                  <a:lnTo>
                    <a:pt x="3729" y="2087"/>
                  </a:lnTo>
                  <a:lnTo>
                    <a:pt x="3736" y="2113"/>
                  </a:lnTo>
                  <a:lnTo>
                    <a:pt x="3742" y="2139"/>
                  </a:lnTo>
                  <a:lnTo>
                    <a:pt x="3749" y="2168"/>
                  </a:lnTo>
                  <a:lnTo>
                    <a:pt x="3753" y="2197"/>
                  </a:lnTo>
                  <a:lnTo>
                    <a:pt x="3757" y="2227"/>
                  </a:lnTo>
                  <a:lnTo>
                    <a:pt x="3758" y="2260"/>
                  </a:lnTo>
                  <a:lnTo>
                    <a:pt x="3758" y="2295"/>
                  </a:lnTo>
                  <a:lnTo>
                    <a:pt x="3757" y="2313"/>
                  </a:lnTo>
                  <a:lnTo>
                    <a:pt x="3755" y="2332"/>
                  </a:lnTo>
                  <a:lnTo>
                    <a:pt x="3753" y="2350"/>
                  </a:lnTo>
                  <a:lnTo>
                    <a:pt x="3750" y="2371"/>
                  </a:lnTo>
                  <a:lnTo>
                    <a:pt x="3745" y="2391"/>
                  </a:lnTo>
                  <a:lnTo>
                    <a:pt x="3741" y="2411"/>
                  </a:lnTo>
                  <a:lnTo>
                    <a:pt x="3741" y="2411"/>
                  </a:lnTo>
                  <a:lnTo>
                    <a:pt x="3741" y="2413"/>
                  </a:lnTo>
                  <a:lnTo>
                    <a:pt x="3741" y="2414"/>
                  </a:lnTo>
                  <a:lnTo>
                    <a:pt x="3743" y="2414"/>
                  </a:lnTo>
                  <a:lnTo>
                    <a:pt x="3745" y="2416"/>
                  </a:lnTo>
                  <a:lnTo>
                    <a:pt x="3753" y="2413"/>
                  </a:lnTo>
                  <a:lnTo>
                    <a:pt x="3762" y="2411"/>
                  </a:lnTo>
                  <a:lnTo>
                    <a:pt x="3785" y="2401"/>
                  </a:lnTo>
                  <a:lnTo>
                    <a:pt x="3814" y="2389"/>
                  </a:lnTo>
                  <a:lnTo>
                    <a:pt x="3842" y="2374"/>
                  </a:lnTo>
                  <a:lnTo>
                    <a:pt x="3867" y="2360"/>
                  </a:lnTo>
                  <a:lnTo>
                    <a:pt x="3886" y="2349"/>
                  </a:lnTo>
                  <a:lnTo>
                    <a:pt x="3891" y="2345"/>
                  </a:lnTo>
                  <a:lnTo>
                    <a:pt x="3894" y="2343"/>
                  </a:lnTo>
                  <a:lnTo>
                    <a:pt x="3894" y="2343"/>
                  </a:lnTo>
                  <a:lnTo>
                    <a:pt x="3903" y="2319"/>
                  </a:lnTo>
                  <a:lnTo>
                    <a:pt x="3910" y="2296"/>
                  </a:lnTo>
                  <a:lnTo>
                    <a:pt x="3916" y="2272"/>
                  </a:lnTo>
                  <a:lnTo>
                    <a:pt x="3921" y="2248"/>
                  </a:lnTo>
                  <a:lnTo>
                    <a:pt x="3925" y="2224"/>
                  </a:lnTo>
                  <a:lnTo>
                    <a:pt x="3928" y="2201"/>
                  </a:lnTo>
                  <a:lnTo>
                    <a:pt x="3930" y="2178"/>
                  </a:lnTo>
                  <a:lnTo>
                    <a:pt x="3932" y="2156"/>
                  </a:lnTo>
                  <a:lnTo>
                    <a:pt x="3932" y="2117"/>
                  </a:lnTo>
                  <a:lnTo>
                    <a:pt x="3931" y="2086"/>
                  </a:lnTo>
                  <a:lnTo>
                    <a:pt x="3928" y="2059"/>
                  </a:lnTo>
                  <a:lnTo>
                    <a:pt x="3928" y="2059"/>
                  </a:lnTo>
                  <a:lnTo>
                    <a:pt x="3939" y="2068"/>
                  </a:lnTo>
                  <a:lnTo>
                    <a:pt x="3947" y="2079"/>
                  </a:lnTo>
                  <a:lnTo>
                    <a:pt x="3954" y="2091"/>
                  </a:lnTo>
                  <a:lnTo>
                    <a:pt x="3960" y="2105"/>
                  </a:lnTo>
                  <a:lnTo>
                    <a:pt x="3964" y="2120"/>
                  </a:lnTo>
                  <a:lnTo>
                    <a:pt x="3968" y="2135"/>
                  </a:lnTo>
                  <a:lnTo>
                    <a:pt x="3971" y="2152"/>
                  </a:lnTo>
                  <a:lnTo>
                    <a:pt x="3973" y="2168"/>
                  </a:lnTo>
                  <a:lnTo>
                    <a:pt x="3975" y="2185"/>
                  </a:lnTo>
                  <a:lnTo>
                    <a:pt x="3976" y="2203"/>
                  </a:lnTo>
                  <a:lnTo>
                    <a:pt x="3976" y="2219"/>
                  </a:lnTo>
                  <a:lnTo>
                    <a:pt x="3975" y="2237"/>
                  </a:lnTo>
                  <a:lnTo>
                    <a:pt x="3971" y="2268"/>
                  </a:lnTo>
                  <a:lnTo>
                    <a:pt x="3965" y="2297"/>
                  </a:lnTo>
                  <a:lnTo>
                    <a:pt x="3965" y="2297"/>
                  </a:lnTo>
                  <a:lnTo>
                    <a:pt x="3982" y="2288"/>
                  </a:lnTo>
                  <a:lnTo>
                    <a:pt x="3998" y="2276"/>
                  </a:lnTo>
                  <a:lnTo>
                    <a:pt x="4016" y="2263"/>
                  </a:lnTo>
                  <a:lnTo>
                    <a:pt x="4036" y="2249"/>
                  </a:lnTo>
                  <a:lnTo>
                    <a:pt x="4053" y="2234"/>
                  </a:lnTo>
                  <a:lnTo>
                    <a:pt x="4061" y="2226"/>
                  </a:lnTo>
                  <a:lnTo>
                    <a:pt x="4068" y="2219"/>
                  </a:lnTo>
                  <a:lnTo>
                    <a:pt x="4072" y="2212"/>
                  </a:lnTo>
                  <a:lnTo>
                    <a:pt x="4075" y="2206"/>
                  </a:lnTo>
                  <a:lnTo>
                    <a:pt x="4075" y="2206"/>
                  </a:lnTo>
                  <a:lnTo>
                    <a:pt x="4083" y="2176"/>
                  </a:lnTo>
                  <a:lnTo>
                    <a:pt x="4090" y="2148"/>
                  </a:lnTo>
                  <a:lnTo>
                    <a:pt x="4094" y="2121"/>
                  </a:lnTo>
                  <a:lnTo>
                    <a:pt x="4096" y="2095"/>
                  </a:lnTo>
                  <a:lnTo>
                    <a:pt x="4096" y="2071"/>
                  </a:lnTo>
                  <a:lnTo>
                    <a:pt x="4095" y="2047"/>
                  </a:lnTo>
                  <a:lnTo>
                    <a:pt x="4093" y="2025"/>
                  </a:lnTo>
                  <a:lnTo>
                    <a:pt x="4090" y="2003"/>
                  </a:lnTo>
                  <a:lnTo>
                    <a:pt x="4085" y="1983"/>
                  </a:lnTo>
                  <a:lnTo>
                    <a:pt x="4080" y="1964"/>
                  </a:lnTo>
                  <a:lnTo>
                    <a:pt x="4075" y="1945"/>
                  </a:lnTo>
                  <a:lnTo>
                    <a:pt x="4069" y="1928"/>
                  </a:lnTo>
                  <a:lnTo>
                    <a:pt x="4055" y="1894"/>
                  </a:lnTo>
                  <a:lnTo>
                    <a:pt x="4043" y="1862"/>
                  </a:lnTo>
                  <a:lnTo>
                    <a:pt x="4043" y="1862"/>
                  </a:lnTo>
                  <a:lnTo>
                    <a:pt x="4038" y="1847"/>
                  </a:lnTo>
                  <a:lnTo>
                    <a:pt x="4035" y="1832"/>
                  </a:lnTo>
                  <a:lnTo>
                    <a:pt x="4034" y="1817"/>
                  </a:lnTo>
                  <a:lnTo>
                    <a:pt x="4035" y="1802"/>
                  </a:lnTo>
                  <a:lnTo>
                    <a:pt x="4037" y="1788"/>
                  </a:lnTo>
                  <a:lnTo>
                    <a:pt x="4041" y="1773"/>
                  </a:lnTo>
                  <a:lnTo>
                    <a:pt x="4046" y="1759"/>
                  </a:lnTo>
                  <a:lnTo>
                    <a:pt x="4053" y="1746"/>
                  </a:lnTo>
                  <a:lnTo>
                    <a:pt x="4061" y="1733"/>
                  </a:lnTo>
                  <a:lnTo>
                    <a:pt x="4071" y="1719"/>
                  </a:lnTo>
                  <a:lnTo>
                    <a:pt x="4081" y="1707"/>
                  </a:lnTo>
                  <a:lnTo>
                    <a:pt x="4092" y="1696"/>
                  </a:lnTo>
                  <a:lnTo>
                    <a:pt x="4103" y="1684"/>
                  </a:lnTo>
                  <a:lnTo>
                    <a:pt x="4117" y="1673"/>
                  </a:lnTo>
                  <a:lnTo>
                    <a:pt x="4130" y="1664"/>
                  </a:lnTo>
                  <a:lnTo>
                    <a:pt x="4145" y="1655"/>
                  </a:lnTo>
                  <a:lnTo>
                    <a:pt x="4145" y="1655"/>
                  </a:lnTo>
                  <a:lnTo>
                    <a:pt x="4180" y="1674"/>
                  </a:lnTo>
                  <a:lnTo>
                    <a:pt x="4215" y="1695"/>
                  </a:lnTo>
                  <a:lnTo>
                    <a:pt x="4251" y="1716"/>
                  </a:lnTo>
                  <a:lnTo>
                    <a:pt x="4286" y="1740"/>
                  </a:lnTo>
                  <a:lnTo>
                    <a:pt x="4286" y="1740"/>
                  </a:lnTo>
                  <a:lnTo>
                    <a:pt x="4307" y="1754"/>
                  </a:lnTo>
                  <a:lnTo>
                    <a:pt x="4341" y="1779"/>
                  </a:lnTo>
                  <a:lnTo>
                    <a:pt x="4361" y="1794"/>
                  </a:lnTo>
                  <a:lnTo>
                    <a:pt x="4382" y="1812"/>
                  </a:lnTo>
                  <a:lnTo>
                    <a:pt x="4405" y="1832"/>
                  </a:lnTo>
                  <a:lnTo>
                    <a:pt x="4430" y="1853"/>
                  </a:lnTo>
                  <a:lnTo>
                    <a:pt x="4453" y="1877"/>
                  </a:lnTo>
                  <a:lnTo>
                    <a:pt x="4478" y="1901"/>
                  </a:lnTo>
                  <a:lnTo>
                    <a:pt x="4501" y="1928"/>
                  </a:lnTo>
                  <a:lnTo>
                    <a:pt x="4524" y="1956"/>
                  </a:lnTo>
                  <a:lnTo>
                    <a:pt x="4545" y="1985"/>
                  </a:lnTo>
                  <a:lnTo>
                    <a:pt x="4564" y="2016"/>
                  </a:lnTo>
                  <a:lnTo>
                    <a:pt x="4574" y="2031"/>
                  </a:lnTo>
                  <a:lnTo>
                    <a:pt x="4582" y="2047"/>
                  </a:lnTo>
                  <a:lnTo>
                    <a:pt x="4590" y="2064"/>
                  </a:lnTo>
                  <a:lnTo>
                    <a:pt x="4596" y="2080"/>
                  </a:lnTo>
                  <a:lnTo>
                    <a:pt x="4596" y="2080"/>
                  </a:lnTo>
                  <a:lnTo>
                    <a:pt x="4606" y="2106"/>
                  </a:lnTo>
                  <a:lnTo>
                    <a:pt x="4616" y="2130"/>
                  </a:lnTo>
                  <a:lnTo>
                    <a:pt x="4624" y="2155"/>
                  </a:lnTo>
                  <a:lnTo>
                    <a:pt x="4630" y="2178"/>
                  </a:lnTo>
                  <a:lnTo>
                    <a:pt x="4636" y="2202"/>
                  </a:lnTo>
                  <a:lnTo>
                    <a:pt x="4641" y="2224"/>
                  </a:lnTo>
                  <a:lnTo>
                    <a:pt x="4645" y="2246"/>
                  </a:lnTo>
                  <a:lnTo>
                    <a:pt x="4649" y="2266"/>
                  </a:lnTo>
                  <a:lnTo>
                    <a:pt x="4651" y="2287"/>
                  </a:lnTo>
                  <a:lnTo>
                    <a:pt x="4653" y="2306"/>
                  </a:lnTo>
                  <a:lnTo>
                    <a:pt x="4654" y="2325"/>
                  </a:lnTo>
                  <a:lnTo>
                    <a:pt x="4655" y="2343"/>
                  </a:lnTo>
                  <a:lnTo>
                    <a:pt x="4654" y="2377"/>
                  </a:lnTo>
                  <a:lnTo>
                    <a:pt x="4652" y="2408"/>
                  </a:lnTo>
                  <a:lnTo>
                    <a:pt x="4648" y="2437"/>
                  </a:lnTo>
                  <a:lnTo>
                    <a:pt x="4642" y="2464"/>
                  </a:lnTo>
                  <a:lnTo>
                    <a:pt x="4635" y="2487"/>
                  </a:lnTo>
                  <a:lnTo>
                    <a:pt x="4628" y="2509"/>
                  </a:lnTo>
                  <a:lnTo>
                    <a:pt x="4620" y="2527"/>
                  </a:lnTo>
                  <a:lnTo>
                    <a:pt x="4612" y="2544"/>
                  </a:lnTo>
                  <a:lnTo>
                    <a:pt x="4603" y="2559"/>
                  </a:lnTo>
                  <a:lnTo>
                    <a:pt x="4596" y="2570"/>
                  </a:lnTo>
                  <a:lnTo>
                    <a:pt x="4596" y="2570"/>
                  </a:lnTo>
                  <a:lnTo>
                    <a:pt x="4582" y="2590"/>
                  </a:lnTo>
                  <a:lnTo>
                    <a:pt x="4568" y="2611"/>
                  </a:lnTo>
                  <a:lnTo>
                    <a:pt x="4553" y="2629"/>
                  </a:lnTo>
                  <a:lnTo>
                    <a:pt x="4538" y="2648"/>
                  </a:lnTo>
                  <a:lnTo>
                    <a:pt x="4522" y="2665"/>
                  </a:lnTo>
                  <a:lnTo>
                    <a:pt x="4505" y="2681"/>
                  </a:lnTo>
                  <a:lnTo>
                    <a:pt x="4487" y="2697"/>
                  </a:lnTo>
                  <a:lnTo>
                    <a:pt x="4469" y="2711"/>
                  </a:lnTo>
                  <a:lnTo>
                    <a:pt x="4450" y="2724"/>
                  </a:lnTo>
                  <a:lnTo>
                    <a:pt x="4430" y="2736"/>
                  </a:lnTo>
                  <a:lnTo>
                    <a:pt x="4409" y="2747"/>
                  </a:lnTo>
                  <a:lnTo>
                    <a:pt x="4388" y="2756"/>
                  </a:lnTo>
                  <a:lnTo>
                    <a:pt x="4364" y="2764"/>
                  </a:lnTo>
                  <a:lnTo>
                    <a:pt x="4341" y="2771"/>
                  </a:lnTo>
                  <a:lnTo>
                    <a:pt x="4316" y="2776"/>
                  </a:lnTo>
                  <a:lnTo>
                    <a:pt x="4290" y="2779"/>
                  </a:lnTo>
                  <a:lnTo>
                    <a:pt x="4290" y="2779"/>
                  </a:lnTo>
                  <a:lnTo>
                    <a:pt x="4283" y="2778"/>
                  </a:lnTo>
                  <a:lnTo>
                    <a:pt x="4275" y="2778"/>
                  </a:lnTo>
                  <a:lnTo>
                    <a:pt x="4275" y="2778"/>
                  </a:lnTo>
                  <a:lnTo>
                    <a:pt x="4242" y="2779"/>
                  </a:lnTo>
                  <a:lnTo>
                    <a:pt x="4213" y="2779"/>
                  </a:lnTo>
                  <a:lnTo>
                    <a:pt x="4185" y="2778"/>
                  </a:lnTo>
                  <a:lnTo>
                    <a:pt x="4159" y="2775"/>
                  </a:lnTo>
                  <a:lnTo>
                    <a:pt x="4159" y="2775"/>
                  </a:lnTo>
                  <a:lnTo>
                    <a:pt x="4131" y="2770"/>
                  </a:lnTo>
                  <a:lnTo>
                    <a:pt x="4103" y="2765"/>
                  </a:lnTo>
                  <a:lnTo>
                    <a:pt x="4077" y="2758"/>
                  </a:lnTo>
                  <a:lnTo>
                    <a:pt x="4052" y="2751"/>
                  </a:lnTo>
                  <a:lnTo>
                    <a:pt x="4052" y="2751"/>
                  </a:lnTo>
                  <a:lnTo>
                    <a:pt x="4009" y="2736"/>
                  </a:lnTo>
                  <a:lnTo>
                    <a:pt x="3965" y="2717"/>
                  </a:lnTo>
                  <a:lnTo>
                    <a:pt x="3965" y="2717"/>
                  </a:lnTo>
                  <a:lnTo>
                    <a:pt x="3925" y="2697"/>
                  </a:lnTo>
                  <a:lnTo>
                    <a:pt x="3874" y="2669"/>
                  </a:lnTo>
                  <a:lnTo>
                    <a:pt x="3846" y="2652"/>
                  </a:lnTo>
                  <a:lnTo>
                    <a:pt x="3815" y="2632"/>
                  </a:lnTo>
                  <a:lnTo>
                    <a:pt x="3782" y="2612"/>
                  </a:lnTo>
                  <a:lnTo>
                    <a:pt x="3748" y="2588"/>
                  </a:lnTo>
                  <a:lnTo>
                    <a:pt x="3712" y="2564"/>
                  </a:lnTo>
                  <a:lnTo>
                    <a:pt x="3676" y="2536"/>
                  </a:lnTo>
                  <a:lnTo>
                    <a:pt x="3638" y="2508"/>
                  </a:lnTo>
                  <a:lnTo>
                    <a:pt x="3601" y="2477"/>
                  </a:lnTo>
                  <a:lnTo>
                    <a:pt x="3563" y="2444"/>
                  </a:lnTo>
                  <a:lnTo>
                    <a:pt x="3526" y="2409"/>
                  </a:lnTo>
                  <a:lnTo>
                    <a:pt x="3488" y="2373"/>
                  </a:lnTo>
                  <a:lnTo>
                    <a:pt x="3451" y="2335"/>
                  </a:lnTo>
                  <a:lnTo>
                    <a:pt x="3451" y="2335"/>
                  </a:lnTo>
                  <a:lnTo>
                    <a:pt x="3394" y="2271"/>
                  </a:lnTo>
                  <a:lnTo>
                    <a:pt x="3342" y="2212"/>
                  </a:lnTo>
                  <a:lnTo>
                    <a:pt x="3295" y="2157"/>
                  </a:lnTo>
                  <a:lnTo>
                    <a:pt x="3253" y="2107"/>
                  </a:lnTo>
                  <a:lnTo>
                    <a:pt x="3215" y="2060"/>
                  </a:lnTo>
                  <a:lnTo>
                    <a:pt x="3180" y="2017"/>
                  </a:lnTo>
                  <a:lnTo>
                    <a:pt x="3120" y="1940"/>
                  </a:lnTo>
                  <a:lnTo>
                    <a:pt x="3120" y="1940"/>
                  </a:lnTo>
                  <a:lnTo>
                    <a:pt x="3138" y="1947"/>
                  </a:lnTo>
                  <a:lnTo>
                    <a:pt x="3156" y="1953"/>
                  </a:lnTo>
                  <a:lnTo>
                    <a:pt x="3175" y="1958"/>
                  </a:lnTo>
                  <a:lnTo>
                    <a:pt x="3193" y="1963"/>
                  </a:lnTo>
                  <a:lnTo>
                    <a:pt x="3211" y="1966"/>
                  </a:lnTo>
                  <a:lnTo>
                    <a:pt x="3229" y="1968"/>
                  </a:lnTo>
                  <a:lnTo>
                    <a:pt x="3262" y="1971"/>
                  </a:lnTo>
                  <a:lnTo>
                    <a:pt x="3289" y="1971"/>
                  </a:lnTo>
                  <a:lnTo>
                    <a:pt x="3312" y="1970"/>
                  </a:lnTo>
                  <a:lnTo>
                    <a:pt x="3332" y="1968"/>
                  </a:lnTo>
                  <a:lnTo>
                    <a:pt x="3332" y="1968"/>
                  </a:lnTo>
                  <a:lnTo>
                    <a:pt x="3336" y="1918"/>
                  </a:lnTo>
                  <a:lnTo>
                    <a:pt x="3338" y="1873"/>
                  </a:lnTo>
                  <a:lnTo>
                    <a:pt x="3340" y="1833"/>
                  </a:lnTo>
                  <a:lnTo>
                    <a:pt x="3346" y="1698"/>
                  </a:lnTo>
                  <a:lnTo>
                    <a:pt x="3346" y="1698"/>
                  </a:lnTo>
                  <a:lnTo>
                    <a:pt x="3349" y="1661"/>
                  </a:lnTo>
                  <a:lnTo>
                    <a:pt x="3351" y="1626"/>
                  </a:lnTo>
                  <a:lnTo>
                    <a:pt x="3352" y="1589"/>
                  </a:lnTo>
                  <a:lnTo>
                    <a:pt x="3352" y="1589"/>
                  </a:lnTo>
                  <a:lnTo>
                    <a:pt x="3340" y="1588"/>
                  </a:lnTo>
                  <a:lnTo>
                    <a:pt x="3307" y="1584"/>
                  </a:lnTo>
                  <a:lnTo>
                    <a:pt x="3285" y="1581"/>
                  </a:lnTo>
                  <a:lnTo>
                    <a:pt x="3260" y="1576"/>
                  </a:lnTo>
                  <a:lnTo>
                    <a:pt x="3233" y="1571"/>
                  </a:lnTo>
                  <a:lnTo>
                    <a:pt x="3206" y="1564"/>
                  </a:lnTo>
                  <a:lnTo>
                    <a:pt x="3176" y="1555"/>
                  </a:lnTo>
                  <a:lnTo>
                    <a:pt x="3147" y="1544"/>
                  </a:lnTo>
                  <a:lnTo>
                    <a:pt x="3120" y="1532"/>
                  </a:lnTo>
                  <a:lnTo>
                    <a:pt x="3106" y="1526"/>
                  </a:lnTo>
                  <a:lnTo>
                    <a:pt x="3093" y="1519"/>
                  </a:lnTo>
                  <a:lnTo>
                    <a:pt x="3081" y="1511"/>
                  </a:lnTo>
                  <a:lnTo>
                    <a:pt x="3070" y="1502"/>
                  </a:lnTo>
                  <a:lnTo>
                    <a:pt x="3058" y="1493"/>
                  </a:lnTo>
                  <a:lnTo>
                    <a:pt x="3049" y="1484"/>
                  </a:lnTo>
                  <a:lnTo>
                    <a:pt x="3040" y="1474"/>
                  </a:lnTo>
                  <a:lnTo>
                    <a:pt x="3032" y="1463"/>
                  </a:lnTo>
                  <a:lnTo>
                    <a:pt x="3025" y="1451"/>
                  </a:lnTo>
                  <a:lnTo>
                    <a:pt x="3019" y="1439"/>
                  </a:lnTo>
                  <a:lnTo>
                    <a:pt x="3019" y="1439"/>
                  </a:lnTo>
                  <a:lnTo>
                    <a:pt x="3030" y="1445"/>
                  </a:lnTo>
                  <a:lnTo>
                    <a:pt x="3042" y="1450"/>
                  </a:lnTo>
                  <a:lnTo>
                    <a:pt x="3059" y="1457"/>
                  </a:lnTo>
                  <a:lnTo>
                    <a:pt x="3081" y="1465"/>
                  </a:lnTo>
                  <a:lnTo>
                    <a:pt x="3106" y="1472"/>
                  </a:lnTo>
                  <a:lnTo>
                    <a:pt x="3136" y="1477"/>
                  </a:lnTo>
                  <a:lnTo>
                    <a:pt x="3152" y="1479"/>
                  </a:lnTo>
                  <a:lnTo>
                    <a:pt x="3169" y="1480"/>
                  </a:lnTo>
                  <a:lnTo>
                    <a:pt x="3169" y="1480"/>
                  </a:lnTo>
                  <a:lnTo>
                    <a:pt x="3201" y="1481"/>
                  </a:lnTo>
                  <a:lnTo>
                    <a:pt x="3234" y="1481"/>
                  </a:lnTo>
                  <a:lnTo>
                    <a:pt x="3266" y="1479"/>
                  </a:lnTo>
                  <a:lnTo>
                    <a:pt x="3295" y="1477"/>
                  </a:lnTo>
                  <a:lnTo>
                    <a:pt x="3340" y="1471"/>
                  </a:lnTo>
                  <a:lnTo>
                    <a:pt x="3357" y="1469"/>
                  </a:lnTo>
                  <a:lnTo>
                    <a:pt x="3357" y="1469"/>
                  </a:lnTo>
                  <a:lnTo>
                    <a:pt x="3359" y="1463"/>
                  </a:lnTo>
                  <a:lnTo>
                    <a:pt x="3361" y="1451"/>
                  </a:lnTo>
                  <a:lnTo>
                    <a:pt x="3364" y="1421"/>
                  </a:lnTo>
                  <a:lnTo>
                    <a:pt x="3367" y="1381"/>
                  </a:lnTo>
                  <a:lnTo>
                    <a:pt x="3369" y="1337"/>
                  </a:lnTo>
                  <a:lnTo>
                    <a:pt x="3373" y="1257"/>
                  </a:lnTo>
                  <a:lnTo>
                    <a:pt x="3375" y="1222"/>
                  </a:lnTo>
                  <a:lnTo>
                    <a:pt x="3375" y="1222"/>
                  </a:lnTo>
                  <a:lnTo>
                    <a:pt x="3376" y="1194"/>
                  </a:lnTo>
                  <a:lnTo>
                    <a:pt x="3377" y="1154"/>
                  </a:lnTo>
                  <a:lnTo>
                    <a:pt x="3377" y="1105"/>
                  </a:lnTo>
                  <a:lnTo>
                    <a:pt x="3377" y="1105"/>
                  </a:lnTo>
                  <a:lnTo>
                    <a:pt x="3369" y="1107"/>
                  </a:lnTo>
                  <a:lnTo>
                    <a:pt x="3359" y="1108"/>
                  </a:lnTo>
                  <a:lnTo>
                    <a:pt x="3338" y="1110"/>
                  </a:lnTo>
                  <a:lnTo>
                    <a:pt x="3315" y="1109"/>
                  </a:lnTo>
                  <a:lnTo>
                    <a:pt x="3290" y="1107"/>
                  </a:lnTo>
                  <a:lnTo>
                    <a:pt x="3264" y="1104"/>
                  </a:lnTo>
                  <a:lnTo>
                    <a:pt x="3236" y="1100"/>
                  </a:lnTo>
                  <a:lnTo>
                    <a:pt x="3208" y="1094"/>
                  </a:lnTo>
                  <a:lnTo>
                    <a:pt x="3178" y="1086"/>
                  </a:lnTo>
                  <a:lnTo>
                    <a:pt x="3178" y="1086"/>
                  </a:lnTo>
                  <a:lnTo>
                    <a:pt x="3158" y="1080"/>
                  </a:lnTo>
                  <a:lnTo>
                    <a:pt x="3135" y="1071"/>
                  </a:lnTo>
                  <a:lnTo>
                    <a:pt x="3112" y="1059"/>
                  </a:lnTo>
                  <a:lnTo>
                    <a:pt x="3088" y="1044"/>
                  </a:lnTo>
                  <a:lnTo>
                    <a:pt x="3064" y="1028"/>
                  </a:lnTo>
                  <a:lnTo>
                    <a:pt x="3053" y="1019"/>
                  </a:lnTo>
                  <a:lnTo>
                    <a:pt x="3043" y="1010"/>
                  </a:lnTo>
                  <a:lnTo>
                    <a:pt x="3034" y="999"/>
                  </a:lnTo>
                  <a:lnTo>
                    <a:pt x="3025" y="990"/>
                  </a:lnTo>
                  <a:lnTo>
                    <a:pt x="3017" y="980"/>
                  </a:lnTo>
                  <a:lnTo>
                    <a:pt x="3010" y="969"/>
                  </a:lnTo>
                  <a:lnTo>
                    <a:pt x="3010" y="969"/>
                  </a:lnTo>
                  <a:lnTo>
                    <a:pt x="3022" y="974"/>
                  </a:lnTo>
                  <a:lnTo>
                    <a:pt x="3035" y="978"/>
                  </a:lnTo>
                  <a:lnTo>
                    <a:pt x="3052" y="984"/>
                  </a:lnTo>
                  <a:lnTo>
                    <a:pt x="3075" y="990"/>
                  </a:lnTo>
                  <a:lnTo>
                    <a:pt x="3101" y="996"/>
                  </a:lnTo>
                  <a:lnTo>
                    <a:pt x="3132" y="1003"/>
                  </a:lnTo>
                  <a:lnTo>
                    <a:pt x="3167" y="1008"/>
                  </a:lnTo>
                  <a:lnTo>
                    <a:pt x="3167" y="1008"/>
                  </a:lnTo>
                  <a:lnTo>
                    <a:pt x="3187" y="1010"/>
                  </a:lnTo>
                  <a:lnTo>
                    <a:pt x="3207" y="1011"/>
                  </a:lnTo>
                  <a:lnTo>
                    <a:pt x="3226" y="1012"/>
                  </a:lnTo>
                  <a:lnTo>
                    <a:pt x="3245" y="1012"/>
                  </a:lnTo>
                  <a:lnTo>
                    <a:pt x="3283" y="1010"/>
                  </a:lnTo>
                  <a:lnTo>
                    <a:pt x="3317" y="1007"/>
                  </a:lnTo>
                  <a:lnTo>
                    <a:pt x="3346" y="1001"/>
                  </a:lnTo>
                  <a:lnTo>
                    <a:pt x="3369" y="996"/>
                  </a:lnTo>
                  <a:lnTo>
                    <a:pt x="3377" y="993"/>
                  </a:lnTo>
                  <a:lnTo>
                    <a:pt x="3383" y="991"/>
                  </a:lnTo>
                  <a:lnTo>
                    <a:pt x="3388" y="988"/>
                  </a:lnTo>
                  <a:lnTo>
                    <a:pt x="3390" y="985"/>
                  </a:lnTo>
                  <a:lnTo>
                    <a:pt x="3390" y="985"/>
                  </a:lnTo>
                  <a:lnTo>
                    <a:pt x="3392" y="959"/>
                  </a:lnTo>
                  <a:lnTo>
                    <a:pt x="3393" y="925"/>
                  </a:lnTo>
                  <a:lnTo>
                    <a:pt x="3394" y="848"/>
                  </a:lnTo>
                  <a:lnTo>
                    <a:pt x="3394" y="750"/>
                  </a:lnTo>
                  <a:lnTo>
                    <a:pt x="3394" y="750"/>
                  </a:lnTo>
                  <a:lnTo>
                    <a:pt x="3399" y="686"/>
                  </a:lnTo>
                  <a:lnTo>
                    <a:pt x="3400" y="642"/>
                  </a:lnTo>
                  <a:lnTo>
                    <a:pt x="3400" y="627"/>
                  </a:lnTo>
                  <a:lnTo>
                    <a:pt x="3399" y="623"/>
                  </a:lnTo>
                  <a:lnTo>
                    <a:pt x="3398" y="622"/>
                  </a:lnTo>
                  <a:lnTo>
                    <a:pt x="3398" y="622"/>
                  </a:lnTo>
                  <a:lnTo>
                    <a:pt x="3392" y="622"/>
                  </a:lnTo>
                  <a:lnTo>
                    <a:pt x="3381" y="623"/>
                  </a:lnTo>
                  <a:lnTo>
                    <a:pt x="3368" y="623"/>
                  </a:lnTo>
                  <a:lnTo>
                    <a:pt x="3354" y="622"/>
                  </a:lnTo>
                  <a:lnTo>
                    <a:pt x="3336" y="620"/>
                  </a:lnTo>
                  <a:lnTo>
                    <a:pt x="3317" y="617"/>
                  </a:lnTo>
                  <a:lnTo>
                    <a:pt x="3297" y="612"/>
                  </a:lnTo>
                  <a:lnTo>
                    <a:pt x="3274" y="607"/>
                  </a:lnTo>
                  <a:lnTo>
                    <a:pt x="3251" y="599"/>
                  </a:lnTo>
                  <a:lnTo>
                    <a:pt x="3226" y="589"/>
                  </a:lnTo>
                  <a:lnTo>
                    <a:pt x="3200" y="578"/>
                  </a:lnTo>
                  <a:lnTo>
                    <a:pt x="3175" y="564"/>
                  </a:lnTo>
                  <a:lnTo>
                    <a:pt x="3149" y="548"/>
                  </a:lnTo>
                  <a:lnTo>
                    <a:pt x="3123" y="529"/>
                  </a:lnTo>
                  <a:lnTo>
                    <a:pt x="3110" y="519"/>
                  </a:lnTo>
                  <a:lnTo>
                    <a:pt x="3097" y="508"/>
                  </a:lnTo>
                  <a:lnTo>
                    <a:pt x="3085" y="495"/>
                  </a:lnTo>
                  <a:lnTo>
                    <a:pt x="3073" y="483"/>
                  </a:lnTo>
                  <a:lnTo>
                    <a:pt x="3073" y="483"/>
                  </a:lnTo>
                  <a:lnTo>
                    <a:pt x="3071" y="481"/>
                  </a:lnTo>
                  <a:lnTo>
                    <a:pt x="3065" y="476"/>
                  </a:lnTo>
                  <a:lnTo>
                    <a:pt x="3059" y="467"/>
                  </a:lnTo>
                  <a:lnTo>
                    <a:pt x="3056" y="461"/>
                  </a:lnTo>
                  <a:lnTo>
                    <a:pt x="3053" y="454"/>
                  </a:lnTo>
                  <a:lnTo>
                    <a:pt x="3051" y="447"/>
                  </a:lnTo>
                  <a:lnTo>
                    <a:pt x="3050" y="439"/>
                  </a:lnTo>
                  <a:lnTo>
                    <a:pt x="3049" y="430"/>
                  </a:lnTo>
                  <a:lnTo>
                    <a:pt x="3050" y="420"/>
                  </a:lnTo>
                  <a:lnTo>
                    <a:pt x="3053" y="410"/>
                  </a:lnTo>
                  <a:lnTo>
                    <a:pt x="3056" y="398"/>
                  </a:lnTo>
                  <a:lnTo>
                    <a:pt x="3062" y="386"/>
                  </a:lnTo>
                  <a:lnTo>
                    <a:pt x="3071" y="373"/>
                  </a:lnTo>
                  <a:lnTo>
                    <a:pt x="3071" y="373"/>
                  </a:lnTo>
                  <a:lnTo>
                    <a:pt x="2806" y="254"/>
                  </a:lnTo>
                  <a:lnTo>
                    <a:pt x="2806" y="254"/>
                  </a:lnTo>
                  <a:lnTo>
                    <a:pt x="2815" y="245"/>
                  </a:lnTo>
                  <a:lnTo>
                    <a:pt x="2824" y="234"/>
                  </a:lnTo>
                  <a:lnTo>
                    <a:pt x="2834" y="219"/>
                  </a:lnTo>
                  <a:lnTo>
                    <a:pt x="2845" y="203"/>
                  </a:lnTo>
                  <a:lnTo>
                    <a:pt x="2850" y="194"/>
                  </a:lnTo>
                  <a:lnTo>
                    <a:pt x="2854" y="185"/>
                  </a:lnTo>
                  <a:lnTo>
                    <a:pt x="2858" y="174"/>
                  </a:lnTo>
                  <a:lnTo>
                    <a:pt x="2861" y="164"/>
                  </a:lnTo>
                  <a:lnTo>
                    <a:pt x="2863" y="154"/>
                  </a:lnTo>
                  <a:lnTo>
                    <a:pt x="2863" y="144"/>
                  </a:lnTo>
                  <a:lnTo>
                    <a:pt x="2863" y="144"/>
                  </a:lnTo>
                  <a:lnTo>
                    <a:pt x="2863" y="132"/>
                  </a:lnTo>
                  <a:lnTo>
                    <a:pt x="2860" y="122"/>
                  </a:lnTo>
                  <a:lnTo>
                    <a:pt x="2855" y="112"/>
                  </a:lnTo>
                  <a:lnTo>
                    <a:pt x="2849" y="103"/>
                  </a:lnTo>
                  <a:lnTo>
                    <a:pt x="2841" y="94"/>
                  </a:lnTo>
                  <a:lnTo>
                    <a:pt x="2830" y="86"/>
                  </a:lnTo>
                  <a:lnTo>
                    <a:pt x="2820" y="79"/>
                  </a:lnTo>
                  <a:lnTo>
                    <a:pt x="2808" y="73"/>
                  </a:lnTo>
                  <a:lnTo>
                    <a:pt x="2795" y="68"/>
                  </a:lnTo>
                  <a:lnTo>
                    <a:pt x="2781" y="64"/>
                  </a:lnTo>
                  <a:lnTo>
                    <a:pt x="2767" y="60"/>
                  </a:lnTo>
                  <a:lnTo>
                    <a:pt x="2753" y="58"/>
                  </a:lnTo>
                  <a:lnTo>
                    <a:pt x="2738" y="56"/>
                  </a:lnTo>
                  <a:lnTo>
                    <a:pt x="2723" y="56"/>
                  </a:lnTo>
                  <a:lnTo>
                    <a:pt x="2709" y="57"/>
                  </a:lnTo>
                  <a:lnTo>
                    <a:pt x="2694" y="59"/>
                  </a:lnTo>
                  <a:lnTo>
                    <a:pt x="2694" y="59"/>
                  </a:lnTo>
                  <a:lnTo>
                    <a:pt x="2681" y="62"/>
                  </a:lnTo>
                  <a:lnTo>
                    <a:pt x="2669" y="66"/>
                  </a:lnTo>
                  <a:lnTo>
                    <a:pt x="2656" y="71"/>
                  </a:lnTo>
                  <a:lnTo>
                    <a:pt x="2644" y="77"/>
                  </a:lnTo>
                  <a:lnTo>
                    <a:pt x="2634" y="84"/>
                  </a:lnTo>
                  <a:lnTo>
                    <a:pt x="2623" y="92"/>
                  </a:lnTo>
                  <a:lnTo>
                    <a:pt x="2604" y="107"/>
                  </a:lnTo>
                  <a:lnTo>
                    <a:pt x="2589" y="122"/>
                  </a:lnTo>
                  <a:lnTo>
                    <a:pt x="2578" y="134"/>
                  </a:lnTo>
                  <a:lnTo>
                    <a:pt x="2569" y="147"/>
                  </a:lnTo>
                  <a:lnTo>
                    <a:pt x="2238" y="0"/>
                  </a:lnTo>
                  <a:lnTo>
                    <a:pt x="1977" y="263"/>
                  </a:lnTo>
                  <a:lnTo>
                    <a:pt x="1977" y="263"/>
                  </a:lnTo>
                  <a:lnTo>
                    <a:pt x="1972" y="268"/>
                  </a:lnTo>
                  <a:lnTo>
                    <a:pt x="1966" y="280"/>
                  </a:lnTo>
                  <a:lnTo>
                    <a:pt x="1963" y="287"/>
                  </a:lnTo>
                  <a:lnTo>
                    <a:pt x="1961" y="295"/>
                  </a:lnTo>
                  <a:lnTo>
                    <a:pt x="1960" y="304"/>
                  </a:lnTo>
                  <a:lnTo>
                    <a:pt x="1960" y="313"/>
                  </a:lnTo>
                  <a:lnTo>
                    <a:pt x="1964" y="337"/>
                  </a:lnTo>
                  <a:lnTo>
                    <a:pt x="1964" y="337"/>
                  </a:lnTo>
                  <a:lnTo>
                    <a:pt x="1964" y="343"/>
                  </a:lnTo>
                  <a:lnTo>
                    <a:pt x="1963" y="349"/>
                  </a:lnTo>
                  <a:lnTo>
                    <a:pt x="1962" y="354"/>
                  </a:lnTo>
                  <a:lnTo>
                    <a:pt x="1961" y="358"/>
                  </a:lnTo>
                  <a:lnTo>
                    <a:pt x="1957" y="366"/>
                  </a:lnTo>
                  <a:lnTo>
                    <a:pt x="1955" y="370"/>
                  </a:lnTo>
                  <a:lnTo>
                    <a:pt x="1955" y="370"/>
                  </a:lnTo>
                  <a:lnTo>
                    <a:pt x="1936" y="392"/>
                  </a:lnTo>
                  <a:lnTo>
                    <a:pt x="1916" y="416"/>
                  </a:lnTo>
                  <a:lnTo>
                    <a:pt x="1896" y="438"/>
                  </a:lnTo>
                  <a:lnTo>
                    <a:pt x="1876" y="461"/>
                  </a:lnTo>
                  <a:lnTo>
                    <a:pt x="1876" y="461"/>
                  </a:lnTo>
                  <a:lnTo>
                    <a:pt x="1847" y="499"/>
                  </a:lnTo>
                  <a:lnTo>
                    <a:pt x="1836" y="515"/>
                  </a:lnTo>
                  <a:lnTo>
                    <a:pt x="1828" y="527"/>
                  </a:lnTo>
                  <a:lnTo>
                    <a:pt x="1828" y="527"/>
                  </a:lnTo>
                  <a:lnTo>
                    <a:pt x="1819" y="542"/>
                  </a:lnTo>
                  <a:lnTo>
                    <a:pt x="1811" y="558"/>
                  </a:lnTo>
                  <a:lnTo>
                    <a:pt x="1799" y="583"/>
                  </a:lnTo>
                  <a:lnTo>
                    <a:pt x="1789" y="607"/>
                  </a:lnTo>
                  <a:lnTo>
                    <a:pt x="1781" y="628"/>
                  </a:lnTo>
                  <a:lnTo>
                    <a:pt x="1781" y="628"/>
                  </a:lnTo>
                  <a:lnTo>
                    <a:pt x="1780" y="631"/>
                  </a:lnTo>
                  <a:lnTo>
                    <a:pt x="1778" y="642"/>
                  </a:lnTo>
                  <a:lnTo>
                    <a:pt x="1778" y="649"/>
                  </a:lnTo>
                  <a:lnTo>
                    <a:pt x="1777" y="657"/>
                  </a:lnTo>
                  <a:lnTo>
                    <a:pt x="1778" y="666"/>
                  </a:lnTo>
                  <a:lnTo>
                    <a:pt x="1780" y="677"/>
                  </a:lnTo>
                  <a:lnTo>
                    <a:pt x="1784" y="690"/>
                  </a:lnTo>
                  <a:lnTo>
                    <a:pt x="1789" y="703"/>
                  </a:lnTo>
                  <a:lnTo>
                    <a:pt x="1797" y="716"/>
                  </a:lnTo>
                  <a:lnTo>
                    <a:pt x="1807" y="732"/>
                  </a:lnTo>
                  <a:lnTo>
                    <a:pt x="1819" y="748"/>
                  </a:lnTo>
                  <a:lnTo>
                    <a:pt x="1833" y="764"/>
                  </a:lnTo>
                  <a:lnTo>
                    <a:pt x="1852" y="782"/>
                  </a:lnTo>
                  <a:lnTo>
                    <a:pt x="1874" y="800"/>
                  </a:lnTo>
                  <a:lnTo>
                    <a:pt x="1881" y="806"/>
                  </a:lnTo>
                  <a:lnTo>
                    <a:pt x="1881" y="806"/>
                  </a:lnTo>
                  <a:lnTo>
                    <a:pt x="1894" y="789"/>
                  </a:lnTo>
                  <a:lnTo>
                    <a:pt x="1905" y="800"/>
                  </a:lnTo>
                  <a:lnTo>
                    <a:pt x="1905" y="800"/>
                  </a:lnTo>
                  <a:lnTo>
                    <a:pt x="1914" y="809"/>
                  </a:lnTo>
                  <a:lnTo>
                    <a:pt x="1926" y="820"/>
                  </a:lnTo>
                  <a:lnTo>
                    <a:pt x="1941" y="832"/>
                  </a:lnTo>
                  <a:lnTo>
                    <a:pt x="1957" y="842"/>
                  </a:lnTo>
                  <a:lnTo>
                    <a:pt x="1957" y="842"/>
                  </a:lnTo>
                  <a:lnTo>
                    <a:pt x="1959" y="835"/>
                  </a:lnTo>
                  <a:lnTo>
                    <a:pt x="1964" y="815"/>
                  </a:lnTo>
                  <a:lnTo>
                    <a:pt x="1969" y="802"/>
                  </a:lnTo>
                  <a:lnTo>
                    <a:pt x="1975" y="789"/>
                  </a:lnTo>
                  <a:lnTo>
                    <a:pt x="1983" y="775"/>
                  </a:lnTo>
                  <a:lnTo>
                    <a:pt x="1991" y="760"/>
                  </a:lnTo>
                  <a:lnTo>
                    <a:pt x="1991" y="760"/>
                  </a:lnTo>
                  <a:lnTo>
                    <a:pt x="2000" y="748"/>
                  </a:lnTo>
                  <a:lnTo>
                    <a:pt x="2011" y="736"/>
                  </a:lnTo>
                  <a:lnTo>
                    <a:pt x="2025" y="722"/>
                  </a:lnTo>
                  <a:lnTo>
                    <a:pt x="2038" y="709"/>
                  </a:lnTo>
                  <a:lnTo>
                    <a:pt x="2052" y="697"/>
                  </a:lnTo>
                  <a:lnTo>
                    <a:pt x="2065" y="686"/>
                  </a:lnTo>
                  <a:lnTo>
                    <a:pt x="2080" y="675"/>
                  </a:lnTo>
                  <a:lnTo>
                    <a:pt x="2092" y="667"/>
                  </a:lnTo>
                  <a:lnTo>
                    <a:pt x="2092" y="667"/>
                  </a:lnTo>
                  <a:lnTo>
                    <a:pt x="2107" y="658"/>
                  </a:lnTo>
                  <a:lnTo>
                    <a:pt x="2123" y="650"/>
                  </a:lnTo>
                  <a:lnTo>
                    <a:pt x="2138" y="643"/>
                  </a:lnTo>
                  <a:lnTo>
                    <a:pt x="2154" y="636"/>
                  </a:lnTo>
                  <a:lnTo>
                    <a:pt x="2170" y="632"/>
                  </a:lnTo>
                  <a:lnTo>
                    <a:pt x="2186" y="629"/>
                  </a:lnTo>
                  <a:lnTo>
                    <a:pt x="2202" y="626"/>
                  </a:lnTo>
                  <a:lnTo>
                    <a:pt x="2220" y="625"/>
                  </a:lnTo>
                  <a:lnTo>
                    <a:pt x="2220" y="625"/>
                  </a:lnTo>
                  <a:lnTo>
                    <a:pt x="2234" y="626"/>
                  </a:lnTo>
                  <a:lnTo>
                    <a:pt x="2247" y="627"/>
                  </a:lnTo>
                  <a:lnTo>
                    <a:pt x="2261" y="630"/>
                  </a:lnTo>
                  <a:lnTo>
                    <a:pt x="2272" y="635"/>
                  </a:lnTo>
                  <a:lnTo>
                    <a:pt x="2283" y="642"/>
                  </a:lnTo>
                  <a:lnTo>
                    <a:pt x="2295" y="649"/>
                  </a:lnTo>
                  <a:lnTo>
                    <a:pt x="2305" y="658"/>
                  </a:lnTo>
                  <a:lnTo>
                    <a:pt x="2316" y="668"/>
                  </a:lnTo>
                  <a:lnTo>
                    <a:pt x="2316" y="668"/>
                  </a:lnTo>
                  <a:lnTo>
                    <a:pt x="2323" y="676"/>
                  </a:lnTo>
                  <a:lnTo>
                    <a:pt x="2330" y="687"/>
                  </a:lnTo>
                  <a:lnTo>
                    <a:pt x="2336" y="698"/>
                  </a:lnTo>
                  <a:lnTo>
                    <a:pt x="2342" y="710"/>
                  </a:lnTo>
                  <a:lnTo>
                    <a:pt x="2347" y="722"/>
                  </a:lnTo>
                  <a:lnTo>
                    <a:pt x="2351" y="736"/>
                  </a:lnTo>
                  <a:lnTo>
                    <a:pt x="2355" y="750"/>
                  </a:lnTo>
                  <a:lnTo>
                    <a:pt x="2358" y="764"/>
                  </a:lnTo>
                  <a:lnTo>
                    <a:pt x="2360" y="778"/>
                  </a:lnTo>
                  <a:lnTo>
                    <a:pt x="2362" y="792"/>
                  </a:lnTo>
                  <a:lnTo>
                    <a:pt x="2363" y="805"/>
                  </a:lnTo>
                  <a:lnTo>
                    <a:pt x="2364" y="818"/>
                  </a:lnTo>
                  <a:lnTo>
                    <a:pt x="2364" y="831"/>
                  </a:lnTo>
                  <a:lnTo>
                    <a:pt x="2363" y="842"/>
                  </a:lnTo>
                  <a:lnTo>
                    <a:pt x="2361" y="852"/>
                  </a:lnTo>
                  <a:lnTo>
                    <a:pt x="2359" y="861"/>
                  </a:lnTo>
                  <a:lnTo>
                    <a:pt x="2359" y="861"/>
                  </a:lnTo>
                  <a:lnTo>
                    <a:pt x="2330" y="843"/>
                  </a:lnTo>
                  <a:lnTo>
                    <a:pt x="2330" y="843"/>
                  </a:lnTo>
                  <a:lnTo>
                    <a:pt x="2309" y="832"/>
                  </a:lnTo>
                  <a:lnTo>
                    <a:pt x="2281" y="822"/>
                  </a:lnTo>
                  <a:lnTo>
                    <a:pt x="2266" y="815"/>
                  </a:lnTo>
                  <a:lnTo>
                    <a:pt x="2251" y="811"/>
                  </a:lnTo>
                  <a:lnTo>
                    <a:pt x="2233" y="807"/>
                  </a:lnTo>
                  <a:lnTo>
                    <a:pt x="2215" y="803"/>
                  </a:lnTo>
                  <a:lnTo>
                    <a:pt x="2195" y="801"/>
                  </a:lnTo>
                  <a:lnTo>
                    <a:pt x="2175" y="800"/>
                  </a:lnTo>
                  <a:lnTo>
                    <a:pt x="2154" y="800"/>
                  </a:lnTo>
                  <a:lnTo>
                    <a:pt x="2132" y="802"/>
                  </a:lnTo>
                  <a:lnTo>
                    <a:pt x="2109" y="805"/>
                  </a:lnTo>
                  <a:lnTo>
                    <a:pt x="2086" y="810"/>
                  </a:lnTo>
                  <a:lnTo>
                    <a:pt x="2062" y="818"/>
                  </a:lnTo>
                  <a:lnTo>
                    <a:pt x="2037" y="829"/>
                  </a:lnTo>
                  <a:lnTo>
                    <a:pt x="2037" y="829"/>
                  </a:lnTo>
                  <a:lnTo>
                    <a:pt x="1995" y="847"/>
                  </a:lnTo>
                  <a:lnTo>
                    <a:pt x="1967" y="859"/>
                  </a:lnTo>
                  <a:lnTo>
                    <a:pt x="1936" y="872"/>
                  </a:lnTo>
                  <a:lnTo>
                    <a:pt x="1900" y="886"/>
                  </a:lnTo>
                  <a:lnTo>
                    <a:pt x="1860" y="900"/>
                  </a:lnTo>
                  <a:lnTo>
                    <a:pt x="1814" y="916"/>
                  </a:lnTo>
                  <a:lnTo>
                    <a:pt x="1764" y="931"/>
                  </a:lnTo>
                  <a:lnTo>
                    <a:pt x="1764" y="931"/>
                  </a:lnTo>
                  <a:lnTo>
                    <a:pt x="1737" y="938"/>
                  </a:lnTo>
                  <a:lnTo>
                    <a:pt x="1725" y="940"/>
                  </a:lnTo>
                  <a:lnTo>
                    <a:pt x="1713" y="941"/>
                  </a:lnTo>
                  <a:lnTo>
                    <a:pt x="1701" y="941"/>
                  </a:lnTo>
                  <a:lnTo>
                    <a:pt x="1691" y="941"/>
                  </a:lnTo>
                  <a:lnTo>
                    <a:pt x="1681" y="940"/>
                  </a:lnTo>
                  <a:lnTo>
                    <a:pt x="1672" y="938"/>
                  </a:lnTo>
                  <a:lnTo>
                    <a:pt x="1664" y="935"/>
                  </a:lnTo>
                  <a:lnTo>
                    <a:pt x="1655" y="930"/>
                  </a:lnTo>
                  <a:lnTo>
                    <a:pt x="1649" y="925"/>
                  </a:lnTo>
                  <a:lnTo>
                    <a:pt x="1642" y="919"/>
                  </a:lnTo>
                  <a:lnTo>
                    <a:pt x="1637" y="912"/>
                  </a:lnTo>
                  <a:lnTo>
                    <a:pt x="1633" y="902"/>
                  </a:lnTo>
                  <a:lnTo>
                    <a:pt x="1629" y="892"/>
                  </a:lnTo>
                  <a:lnTo>
                    <a:pt x="1626" y="881"/>
                  </a:lnTo>
                  <a:lnTo>
                    <a:pt x="1626" y="881"/>
                  </a:lnTo>
                  <a:lnTo>
                    <a:pt x="1624" y="871"/>
                  </a:lnTo>
                  <a:lnTo>
                    <a:pt x="1623" y="860"/>
                  </a:lnTo>
                  <a:lnTo>
                    <a:pt x="1623" y="851"/>
                  </a:lnTo>
                  <a:lnTo>
                    <a:pt x="1623" y="842"/>
                  </a:lnTo>
                  <a:lnTo>
                    <a:pt x="1625" y="826"/>
                  </a:lnTo>
                  <a:lnTo>
                    <a:pt x="1629" y="811"/>
                  </a:lnTo>
                  <a:lnTo>
                    <a:pt x="1633" y="800"/>
                  </a:lnTo>
                  <a:lnTo>
                    <a:pt x="1636" y="792"/>
                  </a:lnTo>
                  <a:lnTo>
                    <a:pt x="1640" y="784"/>
                  </a:lnTo>
                  <a:lnTo>
                    <a:pt x="1640" y="784"/>
                  </a:lnTo>
                  <a:lnTo>
                    <a:pt x="1636" y="785"/>
                  </a:lnTo>
                  <a:lnTo>
                    <a:pt x="1626" y="788"/>
                  </a:lnTo>
                  <a:lnTo>
                    <a:pt x="1610" y="794"/>
                  </a:lnTo>
                  <a:lnTo>
                    <a:pt x="1601" y="797"/>
                  </a:lnTo>
                  <a:lnTo>
                    <a:pt x="1592" y="802"/>
                  </a:lnTo>
                  <a:lnTo>
                    <a:pt x="1582" y="808"/>
                  </a:lnTo>
                  <a:lnTo>
                    <a:pt x="1573" y="814"/>
                  </a:lnTo>
                  <a:lnTo>
                    <a:pt x="1563" y="823"/>
                  </a:lnTo>
                  <a:lnTo>
                    <a:pt x="1554" y="832"/>
                  </a:lnTo>
                  <a:lnTo>
                    <a:pt x="1546" y="842"/>
                  </a:lnTo>
                  <a:lnTo>
                    <a:pt x="1539" y="853"/>
                  </a:lnTo>
                  <a:lnTo>
                    <a:pt x="1533" y="867"/>
                  </a:lnTo>
                  <a:lnTo>
                    <a:pt x="1528" y="881"/>
                  </a:lnTo>
                  <a:lnTo>
                    <a:pt x="1528" y="881"/>
                  </a:lnTo>
                  <a:lnTo>
                    <a:pt x="1525" y="896"/>
                  </a:lnTo>
                  <a:lnTo>
                    <a:pt x="1523" y="912"/>
                  </a:lnTo>
                  <a:lnTo>
                    <a:pt x="1523" y="927"/>
                  </a:lnTo>
                  <a:lnTo>
                    <a:pt x="1523" y="941"/>
                  </a:lnTo>
                  <a:lnTo>
                    <a:pt x="1524" y="954"/>
                  </a:lnTo>
                  <a:lnTo>
                    <a:pt x="1527" y="969"/>
                  </a:lnTo>
                  <a:lnTo>
                    <a:pt x="1531" y="981"/>
                  </a:lnTo>
                  <a:lnTo>
                    <a:pt x="1536" y="993"/>
                  </a:lnTo>
                  <a:lnTo>
                    <a:pt x="1542" y="1006"/>
                  </a:lnTo>
                  <a:lnTo>
                    <a:pt x="1549" y="1016"/>
                  </a:lnTo>
                  <a:lnTo>
                    <a:pt x="1557" y="1026"/>
                  </a:lnTo>
                  <a:lnTo>
                    <a:pt x="1568" y="1034"/>
                  </a:lnTo>
                  <a:lnTo>
                    <a:pt x="1578" y="1042"/>
                  </a:lnTo>
                  <a:lnTo>
                    <a:pt x="1590" y="1049"/>
                  </a:lnTo>
                  <a:lnTo>
                    <a:pt x="1602" y="1055"/>
                  </a:lnTo>
                  <a:lnTo>
                    <a:pt x="1617" y="1059"/>
                  </a:lnTo>
                  <a:lnTo>
                    <a:pt x="1617" y="1059"/>
                  </a:lnTo>
                  <a:lnTo>
                    <a:pt x="1630" y="1062"/>
                  </a:lnTo>
                  <a:lnTo>
                    <a:pt x="1644" y="1063"/>
                  </a:lnTo>
                  <a:lnTo>
                    <a:pt x="1660" y="1062"/>
                  </a:lnTo>
                  <a:lnTo>
                    <a:pt x="1676" y="1060"/>
                  </a:lnTo>
                  <a:lnTo>
                    <a:pt x="1692" y="1058"/>
                  </a:lnTo>
                  <a:lnTo>
                    <a:pt x="1710" y="1054"/>
                  </a:lnTo>
                  <a:lnTo>
                    <a:pt x="1727" y="1049"/>
                  </a:lnTo>
                  <a:lnTo>
                    <a:pt x="1744" y="1043"/>
                  </a:lnTo>
                  <a:lnTo>
                    <a:pt x="1779" y="1029"/>
                  </a:lnTo>
                  <a:lnTo>
                    <a:pt x="1815" y="1014"/>
                  </a:lnTo>
                  <a:lnTo>
                    <a:pt x="1849" y="997"/>
                  </a:lnTo>
                  <a:lnTo>
                    <a:pt x="1880" y="981"/>
                  </a:lnTo>
                  <a:lnTo>
                    <a:pt x="1880" y="981"/>
                  </a:lnTo>
                  <a:lnTo>
                    <a:pt x="1942" y="949"/>
                  </a:lnTo>
                  <a:lnTo>
                    <a:pt x="1979" y="931"/>
                  </a:lnTo>
                  <a:lnTo>
                    <a:pt x="2013" y="915"/>
                  </a:lnTo>
                  <a:lnTo>
                    <a:pt x="2013" y="915"/>
                  </a:lnTo>
                  <a:lnTo>
                    <a:pt x="2041" y="903"/>
                  </a:lnTo>
                  <a:lnTo>
                    <a:pt x="2054" y="899"/>
                  </a:lnTo>
                  <a:lnTo>
                    <a:pt x="2068" y="895"/>
                  </a:lnTo>
                  <a:lnTo>
                    <a:pt x="2081" y="892"/>
                  </a:lnTo>
                  <a:lnTo>
                    <a:pt x="2093" y="890"/>
                  </a:lnTo>
                  <a:lnTo>
                    <a:pt x="2105" y="888"/>
                  </a:lnTo>
                  <a:lnTo>
                    <a:pt x="2119" y="888"/>
                  </a:lnTo>
                  <a:lnTo>
                    <a:pt x="2131" y="888"/>
                  </a:lnTo>
                  <a:lnTo>
                    <a:pt x="2143" y="889"/>
                  </a:lnTo>
                  <a:lnTo>
                    <a:pt x="2156" y="891"/>
                  </a:lnTo>
                  <a:lnTo>
                    <a:pt x="2170" y="893"/>
                  </a:lnTo>
                  <a:lnTo>
                    <a:pt x="2183" y="897"/>
                  </a:lnTo>
                  <a:lnTo>
                    <a:pt x="2196" y="901"/>
                  </a:lnTo>
                  <a:lnTo>
                    <a:pt x="2211" y="907"/>
                  </a:lnTo>
                  <a:lnTo>
                    <a:pt x="2226" y="914"/>
                  </a:lnTo>
                  <a:lnTo>
                    <a:pt x="2226" y="914"/>
                  </a:lnTo>
                  <a:lnTo>
                    <a:pt x="2246" y="924"/>
                  </a:lnTo>
                  <a:lnTo>
                    <a:pt x="2265" y="934"/>
                  </a:lnTo>
                  <a:lnTo>
                    <a:pt x="2281" y="945"/>
                  </a:lnTo>
                  <a:lnTo>
                    <a:pt x="2295" y="954"/>
                  </a:lnTo>
                  <a:lnTo>
                    <a:pt x="2305" y="964"/>
                  </a:lnTo>
                  <a:lnTo>
                    <a:pt x="2312" y="971"/>
                  </a:lnTo>
                  <a:lnTo>
                    <a:pt x="2319" y="977"/>
                  </a:lnTo>
                  <a:lnTo>
                    <a:pt x="2319" y="977"/>
                  </a:lnTo>
                  <a:lnTo>
                    <a:pt x="2317" y="980"/>
                  </a:lnTo>
                  <a:lnTo>
                    <a:pt x="2313" y="987"/>
                  </a:lnTo>
                  <a:lnTo>
                    <a:pt x="2305" y="998"/>
                  </a:lnTo>
                  <a:lnTo>
                    <a:pt x="2300" y="1005"/>
                  </a:lnTo>
                  <a:lnTo>
                    <a:pt x="2293" y="1012"/>
                  </a:lnTo>
                  <a:lnTo>
                    <a:pt x="2285" y="1018"/>
                  </a:lnTo>
                  <a:lnTo>
                    <a:pt x="2276" y="1025"/>
                  </a:lnTo>
                  <a:lnTo>
                    <a:pt x="2267" y="1031"/>
                  </a:lnTo>
                  <a:lnTo>
                    <a:pt x="2255" y="1036"/>
                  </a:lnTo>
                  <a:lnTo>
                    <a:pt x="2242" y="1041"/>
                  </a:lnTo>
                  <a:lnTo>
                    <a:pt x="2228" y="1045"/>
                  </a:lnTo>
                  <a:lnTo>
                    <a:pt x="2212" y="1049"/>
                  </a:lnTo>
                  <a:lnTo>
                    <a:pt x="2194" y="1050"/>
                  </a:lnTo>
                  <a:lnTo>
                    <a:pt x="2194" y="1050"/>
                  </a:lnTo>
                  <a:lnTo>
                    <a:pt x="2180" y="1051"/>
                  </a:lnTo>
                  <a:lnTo>
                    <a:pt x="2166" y="1050"/>
                  </a:lnTo>
                  <a:lnTo>
                    <a:pt x="2152" y="1048"/>
                  </a:lnTo>
                  <a:lnTo>
                    <a:pt x="2139" y="1044"/>
                  </a:lnTo>
                  <a:lnTo>
                    <a:pt x="2127" y="1041"/>
                  </a:lnTo>
                  <a:lnTo>
                    <a:pt x="2115" y="1037"/>
                  </a:lnTo>
                  <a:lnTo>
                    <a:pt x="2103" y="1033"/>
                  </a:lnTo>
                  <a:lnTo>
                    <a:pt x="2092" y="1027"/>
                  </a:lnTo>
                  <a:lnTo>
                    <a:pt x="2082" y="1022"/>
                  </a:lnTo>
                  <a:lnTo>
                    <a:pt x="2073" y="1016"/>
                  </a:lnTo>
                  <a:lnTo>
                    <a:pt x="2064" y="1010"/>
                  </a:lnTo>
                  <a:lnTo>
                    <a:pt x="2056" y="1003"/>
                  </a:lnTo>
                  <a:lnTo>
                    <a:pt x="2048" y="995"/>
                  </a:lnTo>
                  <a:lnTo>
                    <a:pt x="2042" y="988"/>
                  </a:lnTo>
                  <a:lnTo>
                    <a:pt x="2036" y="981"/>
                  </a:lnTo>
                  <a:lnTo>
                    <a:pt x="2031" y="974"/>
                  </a:lnTo>
                  <a:lnTo>
                    <a:pt x="2031" y="974"/>
                  </a:lnTo>
                  <a:lnTo>
                    <a:pt x="2022" y="996"/>
                  </a:lnTo>
                  <a:lnTo>
                    <a:pt x="2013" y="1014"/>
                  </a:lnTo>
                  <a:lnTo>
                    <a:pt x="2007" y="1027"/>
                  </a:lnTo>
                  <a:lnTo>
                    <a:pt x="2007" y="1027"/>
                  </a:lnTo>
                  <a:lnTo>
                    <a:pt x="2003" y="1035"/>
                  </a:lnTo>
                  <a:lnTo>
                    <a:pt x="2000" y="1042"/>
                  </a:lnTo>
                  <a:lnTo>
                    <a:pt x="1998" y="1051"/>
                  </a:lnTo>
                  <a:lnTo>
                    <a:pt x="1997" y="1057"/>
                  </a:lnTo>
                  <a:lnTo>
                    <a:pt x="1997" y="1064"/>
                  </a:lnTo>
                  <a:lnTo>
                    <a:pt x="1997" y="1070"/>
                  </a:lnTo>
                  <a:lnTo>
                    <a:pt x="1999" y="1082"/>
                  </a:lnTo>
                  <a:lnTo>
                    <a:pt x="2001" y="1094"/>
                  </a:lnTo>
                  <a:lnTo>
                    <a:pt x="2003" y="1104"/>
                  </a:lnTo>
                  <a:lnTo>
                    <a:pt x="2004" y="1115"/>
                  </a:lnTo>
                  <a:lnTo>
                    <a:pt x="2003" y="1121"/>
                  </a:lnTo>
                  <a:lnTo>
                    <a:pt x="2001" y="1126"/>
                  </a:lnTo>
                  <a:lnTo>
                    <a:pt x="2001" y="1126"/>
                  </a:lnTo>
                  <a:lnTo>
                    <a:pt x="1999" y="1132"/>
                  </a:lnTo>
                  <a:lnTo>
                    <a:pt x="1995" y="1138"/>
                  </a:lnTo>
                  <a:lnTo>
                    <a:pt x="1986" y="1151"/>
                  </a:lnTo>
                  <a:lnTo>
                    <a:pt x="1973" y="1163"/>
                  </a:lnTo>
                  <a:lnTo>
                    <a:pt x="1960" y="1175"/>
                  </a:lnTo>
                  <a:lnTo>
                    <a:pt x="1945" y="1187"/>
                  </a:lnTo>
                  <a:lnTo>
                    <a:pt x="1931" y="1198"/>
                  </a:lnTo>
                  <a:lnTo>
                    <a:pt x="1904" y="1216"/>
                  </a:lnTo>
                  <a:lnTo>
                    <a:pt x="1904" y="1216"/>
                  </a:lnTo>
                  <a:lnTo>
                    <a:pt x="1886" y="1227"/>
                  </a:lnTo>
                  <a:lnTo>
                    <a:pt x="1864" y="1239"/>
                  </a:lnTo>
                  <a:lnTo>
                    <a:pt x="1842" y="1249"/>
                  </a:lnTo>
                  <a:lnTo>
                    <a:pt x="1819" y="1257"/>
                  </a:lnTo>
                  <a:lnTo>
                    <a:pt x="1798" y="1264"/>
                  </a:lnTo>
                  <a:lnTo>
                    <a:pt x="1779" y="1270"/>
                  </a:lnTo>
                  <a:lnTo>
                    <a:pt x="1754" y="1278"/>
                  </a:lnTo>
                  <a:lnTo>
                    <a:pt x="1754" y="1278"/>
                  </a:lnTo>
                  <a:lnTo>
                    <a:pt x="1779" y="1336"/>
                  </a:lnTo>
                  <a:lnTo>
                    <a:pt x="1811" y="1404"/>
                  </a:lnTo>
                  <a:lnTo>
                    <a:pt x="1811" y="1404"/>
                  </a:lnTo>
                  <a:lnTo>
                    <a:pt x="1833" y="1449"/>
                  </a:lnTo>
                  <a:lnTo>
                    <a:pt x="1862" y="1504"/>
                  </a:lnTo>
                  <a:lnTo>
                    <a:pt x="1877" y="1531"/>
                  </a:lnTo>
                  <a:lnTo>
                    <a:pt x="1893" y="1557"/>
                  </a:lnTo>
                  <a:lnTo>
                    <a:pt x="1909" y="1578"/>
                  </a:lnTo>
                  <a:lnTo>
                    <a:pt x="1916" y="1588"/>
                  </a:lnTo>
                  <a:lnTo>
                    <a:pt x="1924" y="1597"/>
                  </a:lnTo>
                  <a:lnTo>
                    <a:pt x="1924" y="1597"/>
                  </a:lnTo>
                  <a:lnTo>
                    <a:pt x="1940" y="1592"/>
                  </a:lnTo>
                  <a:lnTo>
                    <a:pt x="1957" y="1587"/>
                  </a:lnTo>
                  <a:lnTo>
                    <a:pt x="1980" y="1581"/>
                  </a:lnTo>
                  <a:lnTo>
                    <a:pt x="2004" y="1573"/>
                  </a:lnTo>
                  <a:lnTo>
                    <a:pt x="2031" y="1563"/>
                  </a:lnTo>
                  <a:lnTo>
                    <a:pt x="2057" y="1551"/>
                  </a:lnTo>
                  <a:lnTo>
                    <a:pt x="2071" y="1544"/>
                  </a:lnTo>
                  <a:lnTo>
                    <a:pt x="2083" y="1537"/>
                  </a:lnTo>
                  <a:lnTo>
                    <a:pt x="2083" y="1537"/>
                  </a:lnTo>
                  <a:lnTo>
                    <a:pt x="2105" y="1524"/>
                  </a:lnTo>
                  <a:lnTo>
                    <a:pt x="2126" y="1510"/>
                  </a:lnTo>
                  <a:lnTo>
                    <a:pt x="2145" y="1495"/>
                  </a:lnTo>
                  <a:lnTo>
                    <a:pt x="2162" y="1480"/>
                  </a:lnTo>
                  <a:lnTo>
                    <a:pt x="2177" y="1466"/>
                  </a:lnTo>
                  <a:lnTo>
                    <a:pt x="2189" y="1451"/>
                  </a:lnTo>
                  <a:lnTo>
                    <a:pt x="2199" y="1437"/>
                  </a:lnTo>
                  <a:lnTo>
                    <a:pt x="2207" y="1424"/>
                  </a:lnTo>
                  <a:lnTo>
                    <a:pt x="2207" y="1424"/>
                  </a:lnTo>
                  <a:lnTo>
                    <a:pt x="2190" y="1460"/>
                  </a:lnTo>
                  <a:lnTo>
                    <a:pt x="2175" y="1493"/>
                  </a:lnTo>
                  <a:lnTo>
                    <a:pt x="2161" y="1523"/>
                  </a:lnTo>
                  <a:lnTo>
                    <a:pt x="2146" y="1551"/>
                  </a:lnTo>
                  <a:lnTo>
                    <a:pt x="2132" y="1576"/>
                  </a:lnTo>
                  <a:lnTo>
                    <a:pt x="2119" y="1599"/>
                  </a:lnTo>
                  <a:lnTo>
                    <a:pt x="2105" y="1619"/>
                  </a:lnTo>
                  <a:lnTo>
                    <a:pt x="2092" y="1637"/>
                  </a:lnTo>
                  <a:lnTo>
                    <a:pt x="2080" y="1655"/>
                  </a:lnTo>
                  <a:lnTo>
                    <a:pt x="2068" y="1669"/>
                  </a:lnTo>
                  <a:lnTo>
                    <a:pt x="2055" y="1682"/>
                  </a:lnTo>
                  <a:lnTo>
                    <a:pt x="2044" y="1694"/>
                  </a:lnTo>
                  <a:lnTo>
                    <a:pt x="2033" y="1705"/>
                  </a:lnTo>
                  <a:lnTo>
                    <a:pt x="2022" y="1714"/>
                  </a:lnTo>
                  <a:lnTo>
                    <a:pt x="2011" y="1721"/>
                  </a:lnTo>
                  <a:lnTo>
                    <a:pt x="2000" y="1729"/>
                  </a:lnTo>
                  <a:lnTo>
                    <a:pt x="2000" y="1729"/>
                  </a:lnTo>
                  <a:lnTo>
                    <a:pt x="1907" y="1790"/>
                  </a:lnTo>
                  <a:lnTo>
                    <a:pt x="1797" y="1862"/>
                  </a:lnTo>
                  <a:lnTo>
                    <a:pt x="1735" y="1901"/>
                  </a:lnTo>
                  <a:lnTo>
                    <a:pt x="1671" y="1940"/>
                  </a:lnTo>
                  <a:lnTo>
                    <a:pt x="1602" y="1980"/>
                  </a:lnTo>
                  <a:lnTo>
                    <a:pt x="1532" y="2020"/>
                  </a:lnTo>
                  <a:lnTo>
                    <a:pt x="1459" y="2058"/>
                  </a:lnTo>
                  <a:lnTo>
                    <a:pt x="1422" y="2077"/>
                  </a:lnTo>
                  <a:lnTo>
                    <a:pt x="1384" y="2094"/>
                  </a:lnTo>
                  <a:lnTo>
                    <a:pt x="1347" y="2112"/>
                  </a:lnTo>
                  <a:lnTo>
                    <a:pt x="1308" y="2129"/>
                  </a:lnTo>
                  <a:lnTo>
                    <a:pt x="1269" y="2146"/>
                  </a:lnTo>
                  <a:lnTo>
                    <a:pt x="1230" y="2161"/>
                  </a:lnTo>
                  <a:lnTo>
                    <a:pt x="1190" y="2175"/>
                  </a:lnTo>
                  <a:lnTo>
                    <a:pt x="1151" y="2189"/>
                  </a:lnTo>
                  <a:lnTo>
                    <a:pt x="1111" y="2202"/>
                  </a:lnTo>
                  <a:lnTo>
                    <a:pt x="1072" y="2213"/>
                  </a:lnTo>
                  <a:lnTo>
                    <a:pt x="1032" y="2223"/>
                  </a:lnTo>
                  <a:lnTo>
                    <a:pt x="992" y="2231"/>
                  </a:lnTo>
                  <a:lnTo>
                    <a:pt x="952" y="2240"/>
                  </a:lnTo>
                  <a:lnTo>
                    <a:pt x="913" y="2246"/>
                  </a:lnTo>
                  <a:lnTo>
                    <a:pt x="913" y="2246"/>
                  </a:lnTo>
                  <a:lnTo>
                    <a:pt x="901" y="2246"/>
                  </a:lnTo>
                  <a:lnTo>
                    <a:pt x="889" y="2245"/>
                  </a:lnTo>
                  <a:lnTo>
                    <a:pt x="876" y="2242"/>
                  </a:lnTo>
                  <a:lnTo>
                    <a:pt x="863" y="2239"/>
                  </a:lnTo>
                  <a:lnTo>
                    <a:pt x="850" y="2236"/>
                  </a:lnTo>
                  <a:lnTo>
                    <a:pt x="836" y="2230"/>
                  </a:lnTo>
                  <a:lnTo>
                    <a:pt x="809" y="2218"/>
                  </a:lnTo>
                  <a:lnTo>
                    <a:pt x="781" y="2204"/>
                  </a:lnTo>
                  <a:lnTo>
                    <a:pt x="754" y="2188"/>
                  </a:lnTo>
                  <a:lnTo>
                    <a:pt x="726" y="2170"/>
                  </a:lnTo>
                  <a:lnTo>
                    <a:pt x="698" y="2151"/>
                  </a:lnTo>
                  <a:lnTo>
                    <a:pt x="672" y="2130"/>
                  </a:lnTo>
                  <a:lnTo>
                    <a:pt x="646" y="2110"/>
                  </a:lnTo>
                  <a:lnTo>
                    <a:pt x="623" y="2089"/>
                  </a:lnTo>
                  <a:lnTo>
                    <a:pt x="600" y="2069"/>
                  </a:lnTo>
                  <a:lnTo>
                    <a:pt x="581" y="2049"/>
                  </a:lnTo>
                  <a:lnTo>
                    <a:pt x="563" y="2032"/>
                  </a:lnTo>
                  <a:lnTo>
                    <a:pt x="548" y="2017"/>
                  </a:lnTo>
                  <a:lnTo>
                    <a:pt x="537" y="2003"/>
                  </a:lnTo>
                  <a:lnTo>
                    <a:pt x="537" y="2003"/>
                  </a:lnTo>
                  <a:lnTo>
                    <a:pt x="533" y="1999"/>
                  </a:lnTo>
                  <a:lnTo>
                    <a:pt x="530" y="1995"/>
                  </a:lnTo>
                  <a:lnTo>
                    <a:pt x="520" y="1990"/>
                  </a:lnTo>
                  <a:lnTo>
                    <a:pt x="512" y="1988"/>
                  </a:lnTo>
                  <a:lnTo>
                    <a:pt x="502" y="1987"/>
                  </a:lnTo>
                  <a:lnTo>
                    <a:pt x="493" y="1987"/>
                  </a:lnTo>
                  <a:lnTo>
                    <a:pt x="483" y="1989"/>
                  </a:lnTo>
                  <a:lnTo>
                    <a:pt x="473" y="1992"/>
                  </a:lnTo>
                  <a:lnTo>
                    <a:pt x="464" y="1996"/>
                  </a:lnTo>
                  <a:lnTo>
                    <a:pt x="447" y="2004"/>
                  </a:lnTo>
                  <a:lnTo>
                    <a:pt x="433" y="2014"/>
                  </a:lnTo>
                  <a:lnTo>
                    <a:pt x="419" y="2024"/>
                  </a:lnTo>
                  <a:lnTo>
                    <a:pt x="419" y="2024"/>
                  </a:lnTo>
                  <a:lnTo>
                    <a:pt x="412" y="2023"/>
                  </a:lnTo>
                  <a:lnTo>
                    <a:pt x="393" y="2021"/>
                  </a:lnTo>
                  <a:lnTo>
                    <a:pt x="379" y="2021"/>
                  </a:lnTo>
                  <a:lnTo>
                    <a:pt x="364" y="2021"/>
                  </a:lnTo>
                  <a:lnTo>
                    <a:pt x="348" y="2022"/>
                  </a:lnTo>
                  <a:lnTo>
                    <a:pt x="329" y="2024"/>
                  </a:lnTo>
                  <a:lnTo>
                    <a:pt x="310" y="2027"/>
                  </a:lnTo>
                  <a:lnTo>
                    <a:pt x="290" y="2032"/>
                  </a:lnTo>
                  <a:lnTo>
                    <a:pt x="271" y="2038"/>
                  </a:lnTo>
                  <a:lnTo>
                    <a:pt x="252" y="2047"/>
                  </a:lnTo>
                  <a:lnTo>
                    <a:pt x="242" y="2053"/>
                  </a:lnTo>
                  <a:lnTo>
                    <a:pt x="233" y="2058"/>
                  </a:lnTo>
                  <a:lnTo>
                    <a:pt x="224" y="2064"/>
                  </a:lnTo>
                  <a:lnTo>
                    <a:pt x="216" y="2071"/>
                  </a:lnTo>
                  <a:lnTo>
                    <a:pt x="207" y="2079"/>
                  </a:lnTo>
                  <a:lnTo>
                    <a:pt x="199" y="2087"/>
                  </a:lnTo>
                  <a:lnTo>
                    <a:pt x="191" y="2097"/>
                  </a:lnTo>
                  <a:lnTo>
                    <a:pt x="184" y="2106"/>
                  </a:lnTo>
                  <a:lnTo>
                    <a:pt x="184" y="2106"/>
                  </a:lnTo>
                  <a:lnTo>
                    <a:pt x="183" y="2109"/>
                  </a:lnTo>
                  <a:lnTo>
                    <a:pt x="185" y="2111"/>
                  </a:lnTo>
                  <a:lnTo>
                    <a:pt x="188" y="2112"/>
                  </a:lnTo>
                  <a:lnTo>
                    <a:pt x="193" y="2112"/>
                  </a:lnTo>
                  <a:lnTo>
                    <a:pt x="210" y="2110"/>
                  </a:lnTo>
                  <a:lnTo>
                    <a:pt x="230" y="2108"/>
                  </a:lnTo>
                  <a:lnTo>
                    <a:pt x="255" y="2106"/>
                  </a:lnTo>
                  <a:lnTo>
                    <a:pt x="280" y="2105"/>
                  </a:lnTo>
                  <a:lnTo>
                    <a:pt x="293" y="2106"/>
                  </a:lnTo>
                  <a:lnTo>
                    <a:pt x="307" y="2107"/>
                  </a:lnTo>
                  <a:lnTo>
                    <a:pt x="319" y="2109"/>
                  </a:lnTo>
                  <a:lnTo>
                    <a:pt x="331" y="2112"/>
                  </a:lnTo>
                  <a:lnTo>
                    <a:pt x="331" y="2112"/>
                  </a:lnTo>
                  <a:lnTo>
                    <a:pt x="338" y="2115"/>
                  </a:lnTo>
                  <a:lnTo>
                    <a:pt x="343" y="2118"/>
                  </a:lnTo>
                  <a:lnTo>
                    <a:pt x="346" y="2121"/>
                  </a:lnTo>
                  <a:lnTo>
                    <a:pt x="347" y="2124"/>
                  </a:lnTo>
                  <a:lnTo>
                    <a:pt x="347" y="2127"/>
                  </a:lnTo>
                  <a:lnTo>
                    <a:pt x="345" y="2131"/>
                  </a:lnTo>
                  <a:lnTo>
                    <a:pt x="339" y="2139"/>
                  </a:lnTo>
                  <a:lnTo>
                    <a:pt x="332" y="2149"/>
                  </a:lnTo>
                  <a:lnTo>
                    <a:pt x="325" y="2160"/>
                  </a:lnTo>
                  <a:lnTo>
                    <a:pt x="321" y="2166"/>
                  </a:lnTo>
                  <a:lnTo>
                    <a:pt x="319" y="2172"/>
                  </a:lnTo>
                  <a:lnTo>
                    <a:pt x="317" y="2178"/>
                  </a:lnTo>
                  <a:lnTo>
                    <a:pt x="317" y="2185"/>
                  </a:lnTo>
                  <a:lnTo>
                    <a:pt x="317" y="2185"/>
                  </a:lnTo>
                  <a:lnTo>
                    <a:pt x="317" y="2191"/>
                  </a:lnTo>
                  <a:lnTo>
                    <a:pt x="319" y="2197"/>
                  </a:lnTo>
                  <a:lnTo>
                    <a:pt x="321" y="2202"/>
                  </a:lnTo>
                  <a:lnTo>
                    <a:pt x="324" y="2207"/>
                  </a:lnTo>
                  <a:lnTo>
                    <a:pt x="328" y="2212"/>
                  </a:lnTo>
                  <a:lnTo>
                    <a:pt x="333" y="2217"/>
                  </a:lnTo>
                  <a:lnTo>
                    <a:pt x="346" y="2227"/>
                  </a:lnTo>
                  <a:lnTo>
                    <a:pt x="361" y="2237"/>
                  </a:lnTo>
                  <a:lnTo>
                    <a:pt x="377" y="2246"/>
                  </a:lnTo>
                  <a:lnTo>
                    <a:pt x="397" y="2255"/>
                  </a:lnTo>
                  <a:lnTo>
                    <a:pt x="416" y="2263"/>
                  </a:lnTo>
                  <a:lnTo>
                    <a:pt x="458" y="2279"/>
                  </a:lnTo>
                  <a:lnTo>
                    <a:pt x="500" y="2293"/>
                  </a:lnTo>
                  <a:lnTo>
                    <a:pt x="571" y="2314"/>
                  </a:lnTo>
                  <a:lnTo>
                    <a:pt x="571" y="2314"/>
                  </a:lnTo>
                  <a:lnTo>
                    <a:pt x="579" y="2318"/>
                  </a:lnTo>
                  <a:lnTo>
                    <a:pt x="585" y="2322"/>
                  </a:lnTo>
                  <a:lnTo>
                    <a:pt x="588" y="2328"/>
                  </a:lnTo>
                  <a:lnTo>
                    <a:pt x="590" y="2333"/>
                  </a:lnTo>
                  <a:lnTo>
                    <a:pt x="590" y="2337"/>
                  </a:lnTo>
                  <a:lnTo>
                    <a:pt x="588" y="2341"/>
                  </a:lnTo>
                  <a:lnTo>
                    <a:pt x="585" y="2343"/>
                  </a:lnTo>
                  <a:lnTo>
                    <a:pt x="581" y="2344"/>
                  </a:lnTo>
                  <a:lnTo>
                    <a:pt x="581" y="2344"/>
                  </a:lnTo>
                  <a:lnTo>
                    <a:pt x="556" y="2343"/>
                  </a:lnTo>
                  <a:lnTo>
                    <a:pt x="532" y="2340"/>
                  </a:lnTo>
                  <a:lnTo>
                    <a:pt x="509" y="2337"/>
                  </a:lnTo>
                  <a:lnTo>
                    <a:pt x="488" y="2332"/>
                  </a:lnTo>
                  <a:lnTo>
                    <a:pt x="467" y="2327"/>
                  </a:lnTo>
                  <a:lnTo>
                    <a:pt x="448" y="2320"/>
                  </a:lnTo>
                  <a:lnTo>
                    <a:pt x="429" y="2314"/>
                  </a:lnTo>
                  <a:lnTo>
                    <a:pt x="412" y="2308"/>
                  </a:lnTo>
                  <a:lnTo>
                    <a:pt x="380" y="2295"/>
                  </a:lnTo>
                  <a:lnTo>
                    <a:pt x="352" y="2283"/>
                  </a:lnTo>
                  <a:lnTo>
                    <a:pt x="327" y="2271"/>
                  </a:lnTo>
                  <a:lnTo>
                    <a:pt x="316" y="2267"/>
                  </a:lnTo>
                  <a:lnTo>
                    <a:pt x="305" y="2263"/>
                  </a:lnTo>
                  <a:lnTo>
                    <a:pt x="305" y="2263"/>
                  </a:lnTo>
                  <a:lnTo>
                    <a:pt x="286" y="2258"/>
                  </a:lnTo>
                  <a:lnTo>
                    <a:pt x="268" y="2254"/>
                  </a:lnTo>
                  <a:lnTo>
                    <a:pt x="253" y="2251"/>
                  </a:lnTo>
                  <a:lnTo>
                    <a:pt x="237" y="2249"/>
                  </a:lnTo>
                  <a:lnTo>
                    <a:pt x="224" y="2248"/>
                  </a:lnTo>
                  <a:lnTo>
                    <a:pt x="213" y="2249"/>
                  </a:lnTo>
                  <a:lnTo>
                    <a:pt x="202" y="2250"/>
                  </a:lnTo>
                  <a:lnTo>
                    <a:pt x="192" y="2252"/>
                  </a:lnTo>
                  <a:lnTo>
                    <a:pt x="185" y="2256"/>
                  </a:lnTo>
                  <a:lnTo>
                    <a:pt x="178" y="2260"/>
                  </a:lnTo>
                  <a:lnTo>
                    <a:pt x="172" y="2265"/>
                  </a:lnTo>
                  <a:lnTo>
                    <a:pt x="167" y="2271"/>
                  </a:lnTo>
                  <a:lnTo>
                    <a:pt x="163" y="2277"/>
                  </a:lnTo>
                  <a:lnTo>
                    <a:pt x="160" y="2286"/>
                  </a:lnTo>
                  <a:lnTo>
                    <a:pt x="156" y="2294"/>
                  </a:lnTo>
                  <a:lnTo>
                    <a:pt x="155" y="2303"/>
                  </a:lnTo>
                  <a:lnTo>
                    <a:pt x="155" y="2303"/>
                  </a:lnTo>
                  <a:lnTo>
                    <a:pt x="154" y="2306"/>
                  </a:lnTo>
                  <a:lnTo>
                    <a:pt x="152" y="2309"/>
                  </a:lnTo>
                  <a:lnTo>
                    <a:pt x="150" y="2312"/>
                  </a:lnTo>
                  <a:lnTo>
                    <a:pt x="147" y="2314"/>
                  </a:lnTo>
                  <a:lnTo>
                    <a:pt x="140" y="2318"/>
                  </a:lnTo>
                  <a:lnTo>
                    <a:pt x="132" y="2323"/>
                  </a:lnTo>
                  <a:lnTo>
                    <a:pt x="109" y="2333"/>
                  </a:lnTo>
                  <a:lnTo>
                    <a:pt x="97" y="2339"/>
                  </a:lnTo>
                  <a:lnTo>
                    <a:pt x="84" y="2347"/>
                  </a:lnTo>
                  <a:lnTo>
                    <a:pt x="71" y="2357"/>
                  </a:lnTo>
                  <a:lnTo>
                    <a:pt x="57" y="2371"/>
                  </a:lnTo>
                  <a:lnTo>
                    <a:pt x="51" y="2378"/>
                  </a:lnTo>
                  <a:lnTo>
                    <a:pt x="45" y="2386"/>
                  </a:lnTo>
                  <a:lnTo>
                    <a:pt x="39" y="2396"/>
                  </a:lnTo>
                  <a:lnTo>
                    <a:pt x="33" y="2406"/>
                  </a:lnTo>
                  <a:lnTo>
                    <a:pt x="28" y="2418"/>
                  </a:lnTo>
                  <a:lnTo>
                    <a:pt x="22" y="2430"/>
                  </a:lnTo>
                  <a:lnTo>
                    <a:pt x="17" y="2444"/>
                  </a:lnTo>
                  <a:lnTo>
                    <a:pt x="13" y="2458"/>
                  </a:lnTo>
                  <a:lnTo>
                    <a:pt x="9" y="2475"/>
                  </a:lnTo>
                  <a:lnTo>
                    <a:pt x="6" y="2492"/>
                  </a:lnTo>
                  <a:lnTo>
                    <a:pt x="3" y="2512"/>
                  </a:lnTo>
                  <a:lnTo>
                    <a:pt x="0" y="2532"/>
                  </a:lnTo>
                  <a:lnTo>
                    <a:pt x="0" y="2532"/>
                  </a:lnTo>
                  <a:lnTo>
                    <a:pt x="1" y="2533"/>
                  </a:lnTo>
                  <a:lnTo>
                    <a:pt x="2" y="2534"/>
                  </a:lnTo>
                  <a:lnTo>
                    <a:pt x="6" y="2532"/>
                  </a:lnTo>
                  <a:lnTo>
                    <a:pt x="12" y="2527"/>
                  </a:lnTo>
                  <a:lnTo>
                    <a:pt x="20" y="2519"/>
                  </a:lnTo>
                  <a:lnTo>
                    <a:pt x="43" y="2496"/>
                  </a:lnTo>
                  <a:lnTo>
                    <a:pt x="69" y="2472"/>
                  </a:lnTo>
                  <a:lnTo>
                    <a:pt x="82" y="2459"/>
                  </a:lnTo>
                  <a:lnTo>
                    <a:pt x="95" y="2448"/>
                  </a:lnTo>
                  <a:lnTo>
                    <a:pt x="107" y="2439"/>
                  </a:lnTo>
                  <a:lnTo>
                    <a:pt x="119" y="2432"/>
                  </a:lnTo>
                  <a:lnTo>
                    <a:pt x="124" y="2429"/>
                  </a:lnTo>
                  <a:lnTo>
                    <a:pt x="129" y="2428"/>
                  </a:lnTo>
                  <a:lnTo>
                    <a:pt x="133" y="2427"/>
                  </a:lnTo>
                  <a:lnTo>
                    <a:pt x="137" y="2427"/>
                  </a:lnTo>
                  <a:lnTo>
                    <a:pt x="140" y="2429"/>
                  </a:lnTo>
                  <a:lnTo>
                    <a:pt x="143" y="2431"/>
                  </a:lnTo>
                  <a:lnTo>
                    <a:pt x="144" y="2435"/>
                  </a:lnTo>
                  <a:lnTo>
                    <a:pt x="146" y="2439"/>
                  </a:lnTo>
                  <a:lnTo>
                    <a:pt x="146" y="2439"/>
                  </a:lnTo>
                  <a:lnTo>
                    <a:pt x="149" y="2455"/>
                  </a:lnTo>
                  <a:lnTo>
                    <a:pt x="154" y="2470"/>
                  </a:lnTo>
                  <a:lnTo>
                    <a:pt x="162" y="2483"/>
                  </a:lnTo>
                  <a:lnTo>
                    <a:pt x="170" y="2493"/>
                  </a:lnTo>
                  <a:lnTo>
                    <a:pt x="179" y="2503"/>
                  </a:lnTo>
                  <a:lnTo>
                    <a:pt x="189" y="2511"/>
                  </a:lnTo>
                  <a:lnTo>
                    <a:pt x="200" y="2518"/>
                  </a:lnTo>
                  <a:lnTo>
                    <a:pt x="214" y="2523"/>
                  </a:lnTo>
                  <a:lnTo>
                    <a:pt x="227" y="2527"/>
                  </a:lnTo>
                  <a:lnTo>
                    <a:pt x="241" y="2529"/>
                  </a:lnTo>
                  <a:lnTo>
                    <a:pt x="256" y="2531"/>
                  </a:lnTo>
                  <a:lnTo>
                    <a:pt x="271" y="2532"/>
                  </a:lnTo>
                  <a:lnTo>
                    <a:pt x="287" y="2533"/>
                  </a:lnTo>
                  <a:lnTo>
                    <a:pt x="304" y="2532"/>
                  </a:lnTo>
                  <a:lnTo>
                    <a:pt x="337" y="2530"/>
                  </a:lnTo>
                  <a:lnTo>
                    <a:pt x="371" y="2526"/>
                  </a:lnTo>
                  <a:lnTo>
                    <a:pt x="405" y="2521"/>
                  </a:lnTo>
                  <a:lnTo>
                    <a:pt x="438" y="2516"/>
                  </a:lnTo>
                  <a:lnTo>
                    <a:pt x="468" y="2512"/>
                  </a:lnTo>
                  <a:lnTo>
                    <a:pt x="496" y="2510"/>
                  </a:lnTo>
                  <a:lnTo>
                    <a:pt x="509" y="2509"/>
                  </a:lnTo>
                  <a:lnTo>
                    <a:pt x="520" y="2509"/>
                  </a:lnTo>
                  <a:lnTo>
                    <a:pt x="531" y="2510"/>
                  </a:lnTo>
                  <a:lnTo>
                    <a:pt x="541" y="2512"/>
                  </a:lnTo>
                  <a:lnTo>
                    <a:pt x="549" y="2515"/>
                  </a:lnTo>
                  <a:lnTo>
                    <a:pt x="555" y="2519"/>
                  </a:lnTo>
                  <a:lnTo>
                    <a:pt x="555" y="2519"/>
                  </a:lnTo>
                  <a:lnTo>
                    <a:pt x="558" y="2522"/>
                  </a:lnTo>
                  <a:lnTo>
                    <a:pt x="559" y="2524"/>
                  </a:lnTo>
                  <a:lnTo>
                    <a:pt x="557" y="2527"/>
                  </a:lnTo>
                  <a:lnTo>
                    <a:pt x="554" y="2529"/>
                  </a:lnTo>
                  <a:lnTo>
                    <a:pt x="549" y="2532"/>
                  </a:lnTo>
                  <a:lnTo>
                    <a:pt x="542" y="2534"/>
                  </a:lnTo>
                  <a:lnTo>
                    <a:pt x="525" y="2538"/>
                  </a:lnTo>
                  <a:lnTo>
                    <a:pt x="475" y="2547"/>
                  </a:lnTo>
                  <a:lnTo>
                    <a:pt x="447" y="2553"/>
                  </a:lnTo>
                  <a:lnTo>
                    <a:pt x="417" y="2559"/>
                  </a:lnTo>
                  <a:lnTo>
                    <a:pt x="388" y="2566"/>
                  </a:lnTo>
                  <a:lnTo>
                    <a:pt x="359" y="2574"/>
                  </a:lnTo>
                  <a:lnTo>
                    <a:pt x="346" y="2578"/>
                  </a:lnTo>
                  <a:lnTo>
                    <a:pt x="333" y="2583"/>
                  </a:lnTo>
                  <a:lnTo>
                    <a:pt x="322" y="2588"/>
                  </a:lnTo>
                  <a:lnTo>
                    <a:pt x="312" y="2594"/>
                  </a:lnTo>
                  <a:lnTo>
                    <a:pt x="303" y="2601"/>
                  </a:lnTo>
                  <a:lnTo>
                    <a:pt x="294" y="2607"/>
                  </a:lnTo>
                  <a:lnTo>
                    <a:pt x="288" y="2614"/>
                  </a:lnTo>
                  <a:lnTo>
                    <a:pt x="284" y="2622"/>
                  </a:lnTo>
                  <a:lnTo>
                    <a:pt x="282" y="2630"/>
                  </a:lnTo>
                  <a:lnTo>
                    <a:pt x="281" y="2638"/>
                  </a:lnTo>
                  <a:lnTo>
                    <a:pt x="283" y="2649"/>
                  </a:lnTo>
                  <a:lnTo>
                    <a:pt x="287" y="2659"/>
                  </a:lnTo>
                  <a:lnTo>
                    <a:pt x="287" y="2659"/>
                  </a:lnTo>
                  <a:lnTo>
                    <a:pt x="287" y="2660"/>
                  </a:lnTo>
                  <a:lnTo>
                    <a:pt x="286" y="2663"/>
                  </a:lnTo>
                  <a:lnTo>
                    <a:pt x="283" y="2669"/>
                  </a:lnTo>
                  <a:lnTo>
                    <a:pt x="268" y="2686"/>
                  </a:lnTo>
                  <a:lnTo>
                    <a:pt x="258" y="2699"/>
                  </a:lnTo>
                  <a:lnTo>
                    <a:pt x="247" y="2712"/>
                  </a:lnTo>
                  <a:lnTo>
                    <a:pt x="237" y="2727"/>
                  </a:lnTo>
                  <a:lnTo>
                    <a:pt x="228" y="2744"/>
                  </a:lnTo>
                  <a:lnTo>
                    <a:pt x="220" y="2761"/>
                  </a:lnTo>
                  <a:lnTo>
                    <a:pt x="217" y="2770"/>
                  </a:lnTo>
                  <a:lnTo>
                    <a:pt x="214" y="2781"/>
                  </a:lnTo>
                  <a:lnTo>
                    <a:pt x="213" y="2790"/>
                  </a:lnTo>
                  <a:lnTo>
                    <a:pt x="212" y="2801"/>
                  </a:lnTo>
                  <a:lnTo>
                    <a:pt x="212" y="2811"/>
                  </a:lnTo>
                  <a:lnTo>
                    <a:pt x="213" y="2821"/>
                  </a:lnTo>
                  <a:lnTo>
                    <a:pt x="215" y="2833"/>
                  </a:lnTo>
                  <a:lnTo>
                    <a:pt x="219" y="2844"/>
                  </a:lnTo>
                  <a:lnTo>
                    <a:pt x="223" y="2856"/>
                  </a:lnTo>
                  <a:lnTo>
                    <a:pt x="229" y="2867"/>
                  </a:lnTo>
                  <a:lnTo>
                    <a:pt x="237" y="2880"/>
                  </a:lnTo>
                  <a:lnTo>
                    <a:pt x="246" y="2892"/>
                  </a:lnTo>
                  <a:lnTo>
                    <a:pt x="257" y="2904"/>
                  </a:lnTo>
                  <a:lnTo>
                    <a:pt x="270" y="2917"/>
                  </a:lnTo>
                  <a:lnTo>
                    <a:pt x="270" y="2917"/>
                  </a:lnTo>
                  <a:lnTo>
                    <a:pt x="270" y="2910"/>
                  </a:lnTo>
                  <a:lnTo>
                    <a:pt x="272" y="2893"/>
                  </a:lnTo>
                  <a:lnTo>
                    <a:pt x="277" y="2868"/>
                  </a:lnTo>
                  <a:lnTo>
                    <a:pt x="281" y="2855"/>
                  </a:lnTo>
                  <a:lnTo>
                    <a:pt x="285" y="2841"/>
                  </a:lnTo>
                  <a:lnTo>
                    <a:pt x="291" y="2828"/>
                  </a:lnTo>
                  <a:lnTo>
                    <a:pt x="298" y="2814"/>
                  </a:lnTo>
                  <a:lnTo>
                    <a:pt x="306" y="2801"/>
                  </a:lnTo>
                  <a:lnTo>
                    <a:pt x="315" y="2791"/>
                  </a:lnTo>
                  <a:lnTo>
                    <a:pt x="321" y="2786"/>
                  </a:lnTo>
                  <a:lnTo>
                    <a:pt x="326" y="2782"/>
                  </a:lnTo>
                  <a:lnTo>
                    <a:pt x="332" y="2777"/>
                  </a:lnTo>
                  <a:lnTo>
                    <a:pt x="339" y="2774"/>
                  </a:lnTo>
                  <a:lnTo>
                    <a:pt x="346" y="2772"/>
                  </a:lnTo>
                  <a:lnTo>
                    <a:pt x="354" y="2770"/>
                  </a:lnTo>
                  <a:lnTo>
                    <a:pt x="361" y="2770"/>
                  </a:lnTo>
                  <a:lnTo>
                    <a:pt x="369" y="2770"/>
                  </a:lnTo>
                  <a:lnTo>
                    <a:pt x="369" y="2770"/>
                  </a:lnTo>
                  <a:lnTo>
                    <a:pt x="383" y="2771"/>
                  </a:lnTo>
                  <a:lnTo>
                    <a:pt x="396" y="2774"/>
                  </a:lnTo>
                  <a:lnTo>
                    <a:pt x="408" y="2778"/>
                  </a:lnTo>
                  <a:lnTo>
                    <a:pt x="420" y="2783"/>
                  </a:lnTo>
                  <a:lnTo>
                    <a:pt x="443" y="2793"/>
                  </a:lnTo>
                  <a:lnTo>
                    <a:pt x="454" y="2797"/>
                  </a:lnTo>
                  <a:lnTo>
                    <a:pt x="465" y="2801"/>
                  </a:lnTo>
                  <a:lnTo>
                    <a:pt x="476" y="2804"/>
                  </a:lnTo>
                  <a:lnTo>
                    <a:pt x="489" y="2806"/>
                  </a:lnTo>
                  <a:lnTo>
                    <a:pt x="501" y="2807"/>
                  </a:lnTo>
                  <a:lnTo>
                    <a:pt x="514" y="2805"/>
                  </a:lnTo>
                  <a:lnTo>
                    <a:pt x="528" y="2802"/>
                  </a:lnTo>
                  <a:lnTo>
                    <a:pt x="542" y="2796"/>
                  </a:lnTo>
                  <a:lnTo>
                    <a:pt x="558" y="2788"/>
                  </a:lnTo>
                  <a:lnTo>
                    <a:pt x="575" y="2775"/>
                  </a:lnTo>
                  <a:lnTo>
                    <a:pt x="575" y="2775"/>
                  </a:lnTo>
                  <a:lnTo>
                    <a:pt x="588" y="2766"/>
                  </a:lnTo>
                  <a:lnTo>
                    <a:pt x="600" y="2755"/>
                  </a:lnTo>
                  <a:lnTo>
                    <a:pt x="614" y="2743"/>
                  </a:lnTo>
                  <a:lnTo>
                    <a:pt x="630" y="2730"/>
                  </a:lnTo>
                  <a:lnTo>
                    <a:pt x="651" y="2718"/>
                  </a:lnTo>
                  <a:lnTo>
                    <a:pt x="664" y="2711"/>
                  </a:lnTo>
                  <a:lnTo>
                    <a:pt x="678" y="2705"/>
                  </a:lnTo>
                  <a:lnTo>
                    <a:pt x="693" y="2698"/>
                  </a:lnTo>
                  <a:lnTo>
                    <a:pt x="712" y="2692"/>
                  </a:lnTo>
                  <a:lnTo>
                    <a:pt x="732" y="2684"/>
                  </a:lnTo>
                  <a:lnTo>
                    <a:pt x="754" y="2677"/>
                  </a:lnTo>
                  <a:lnTo>
                    <a:pt x="754" y="2677"/>
                  </a:lnTo>
                  <a:lnTo>
                    <a:pt x="756" y="2677"/>
                  </a:lnTo>
                  <a:lnTo>
                    <a:pt x="757" y="2678"/>
                  </a:lnTo>
                  <a:lnTo>
                    <a:pt x="760" y="2683"/>
                  </a:lnTo>
                  <a:lnTo>
                    <a:pt x="762" y="2692"/>
                  </a:lnTo>
                  <a:lnTo>
                    <a:pt x="765" y="2701"/>
                  </a:lnTo>
                  <a:lnTo>
                    <a:pt x="768" y="2713"/>
                  </a:lnTo>
                  <a:lnTo>
                    <a:pt x="772" y="2725"/>
                  </a:lnTo>
                  <a:lnTo>
                    <a:pt x="777" y="2738"/>
                  </a:lnTo>
                  <a:lnTo>
                    <a:pt x="783" y="2750"/>
                  </a:lnTo>
                  <a:lnTo>
                    <a:pt x="783" y="2750"/>
                  </a:lnTo>
                  <a:lnTo>
                    <a:pt x="786" y="2753"/>
                  </a:lnTo>
                  <a:lnTo>
                    <a:pt x="789" y="2755"/>
                  </a:lnTo>
                  <a:lnTo>
                    <a:pt x="797" y="2760"/>
                  </a:lnTo>
                  <a:lnTo>
                    <a:pt x="805" y="2763"/>
                  </a:lnTo>
                  <a:lnTo>
                    <a:pt x="813" y="2767"/>
                  </a:lnTo>
                  <a:lnTo>
                    <a:pt x="821" y="2770"/>
                  </a:lnTo>
                  <a:lnTo>
                    <a:pt x="827" y="2773"/>
                  </a:lnTo>
                  <a:lnTo>
                    <a:pt x="830" y="2775"/>
                  </a:lnTo>
                  <a:lnTo>
                    <a:pt x="831" y="2777"/>
                  </a:lnTo>
                  <a:lnTo>
                    <a:pt x="833" y="2781"/>
                  </a:lnTo>
                  <a:lnTo>
                    <a:pt x="833" y="2784"/>
                  </a:lnTo>
                  <a:lnTo>
                    <a:pt x="833" y="2784"/>
                  </a:lnTo>
                  <a:lnTo>
                    <a:pt x="832" y="2794"/>
                  </a:lnTo>
                  <a:lnTo>
                    <a:pt x="830" y="2805"/>
                  </a:lnTo>
                  <a:lnTo>
                    <a:pt x="826" y="2815"/>
                  </a:lnTo>
                  <a:lnTo>
                    <a:pt x="822" y="2824"/>
                  </a:lnTo>
                  <a:lnTo>
                    <a:pt x="817" y="2834"/>
                  </a:lnTo>
                  <a:lnTo>
                    <a:pt x="811" y="2843"/>
                  </a:lnTo>
                  <a:lnTo>
                    <a:pt x="798" y="2859"/>
                  </a:lnTo>
                  <a:lnTo>
                    <a:pt x="784" y="2873"/>
                  </a:lnTo>
                  <a:lnTo>
                    <a:pt x="773" y="2884"/>
                  </a:lnTo>
                  <a:lnTo>
                    <a:pt x="765" y="2890"/>
                  </a:lnTo>
                  <a:lnTo>
                    <a:pt x="763" y="2893"/>
                  </a:lnTo>
                  <a:lnTo>
                    <a:pt x="763" y="2893"/>
                  </a:lnTo>
                  <a:lnTo>
                    <a:pt x="767" y="2896"/>
                  </a:lnTo>
                  <a:lnTo>
                    <a:pt x="778" y="2899"/>
                  </a:lnTo>
                  <a:lnTo>
                    <a:pt x="785" y="2900"/>
                  </a:lnTo>
                  <a:lnTo>
                    <a:pt x="794" y="2901"/>
                  </a:lnTo>
                  <a:lnTo>
                    <a:pt x="804" y="2901"/>
                  </a:lnTo>
                  <a:lnTo>
                    <a:pt x="815" y="2899"/>
                  </a:lnTo>
                  <a:lnTo>
                    <a:pt x="826" y="2896"/>
                  </a:lnTo>
                  <a:lnTo>
                    <a:pt x="839" y="2891"/>
                  </a:lnTo>
                  <a:lnTo>
                    <a:pt x="852" y="2884"/>
                  </a:lnTo>
                  <a:lnTo>
                    <a:pt x="865" y="2874"/>
                  </a:lnTo>
                  <a:lnTo>
                    <a:pt x="879" y="2860"/>
                  </a:lnTo>
                  <a:lnTo>
                    <a:pt x="894" y="2844"/>
                  </a:lnTo>
                  <a:lnTo>
                    <a:pt x="907" y="2824"/>
                  </a:lnTo>
                  <a:lnTo>
                    <a:pt x="921" y="2801"/>
                  </a:lnTo>
                  <a:lnTo>
                    <a:pt x="921" y="2801"/>
                  </a:lnTo>
                  <a:lnTo>
                    <a:pt x="924" y="2797"/>
                  </a:lnTo>
                  <a:lnTo>
                    <a:pt x="927" y="2793"/>
                  </a:lnTo>
                  <a:lnTo>
                    <a:pt x="930" y="2791"/>
                  </a:lnTo>
                  <a:lnTo>
                    <a:pt x="935" y="2789"/>
                  </a:lnTo>
                  <a:lnTo>
                    <a:pt x="939" y="2788"/>
                  </a:lnTo>
                  <a:lnTo>
                    <a:pt x="943" y="2788"/>
                  </a:lnTo>
                  <a:lnTo>
                    <a:pt x="951" y="2788"/>
                  </a:lnTo>
                  <a:lnTo>
                    <a:pt x="970" y="2790"/>
                  </a:lnTo>
                  <a:lnTo>
                    <a:pt x="982" y="2790"/>
                  </a:lnTo>
                  <a:lnTo>
                    <a:pt x="987" y="2789"/>
                  </a:lnTo>
                  <a:lnTo>
                    <a:pt x="992" y="2788"/>
                  </a:lnTo>
                  <a:lnTo>
                    <a:pt x="992" y="2788"/>
                  </a:lnTo>
                  <a:lnTo>
                    <a:pt x="1010" y="2782"/>
                  </a:lnTo>
                  <a:lnTo>
                    <a:pt x="1017" y="2777"/>
                  </a:lnTo>
                  <a:lnTo>
                    <a:pt x="1024" y="2773"/>
                  </a:lnTo>
                  <a:lnTo>
                    <a:pt x="1029" y="2770"/>
                  </a:lnTo>
                  <a:lnTo>
                    <a:pt x="1033" y="2766"/>
                  </a:lnTo>
                  <a:lnTo>
                    <a:pt x="1036" y="2762"/>
                  </a:lnTo>
                  <a:lnTo>
                    <a:pt x="1039" y="2757"/>
                  </a:lnTo>
                  <a:lnTo>
                    <a:pt x="1041" y="2753"/>
                  </a:lnTo>
                  <a:lnTo>
                    <a:pt x="1042" y="2748"/>
                  </a:lnTo>
                  <a:lnTo>
                    <a:pt x="1043" y="2739"/>
                  </a:lnTo>
                  <a:lnTo>
                    <a:pt x="1042" y="2728"/>
                  </a:lnTo>
                  <a:lnTo>
                    <a:pt x="1040" y="2718"/>
                  </a:lnTo>
                  <a:lnTo>
                    <a:pt x="1035" y="2696"/>
                  </a:lnTo>
                  <a:lnTo>
                    <a:pt x="1034" y="2685"/>
                  </a:lnTo>
                  <a:lnTo>
                    <a:pt x="1033" y="2673"/>
                  </a:lnTo>
                  <a:lnTo>
                    <a:pt x="1034" y="2662"/>
                  </a:lnTo>
                  <a:lnTo>
                    <a:pt x="1036" y="2657"/>
                  </a:lnTo>
                  <a:lnTo>
                    <a:pt x="1038" y="2651"/>
                  </a:lnTo>
                  <a:lnTo>
                    <a:pt x="1040" y="2646"/>
                  </a:lnTo>
                  <a:lnTo>
                    <a:pt x="1044" y="2640"/>
                  </a:lnTo>
                  <a:lnTo>
                    <a:pt x="1048" y="2634"/>
                  </a:lnTo>
                  <a:lnTo>
                    <a:pt x="1054" y="2629"/>
                  </a:lnTo>
                  <a:lnTo>
                    <a:pt x="1054" y="2629"/>
                  </a:lnTo>
                  <a:lnTo>
                    <a:pt x="1069" y="2616"/>
                  </a:lnTo>
                  <a:lnTo>
                    <a:pt x="1084" y="2603"/>
                  </a:lnTo>
                  <a:lnTo>
                    <a:pt x="1099" y="2591"/>
                  </a:lnTo>
                  <a:lnTo>
                    <a:pt x="1115" y="2579"/>
                  </a:lnTo>
                  <a:lnTo>
                    <a:pt x="1146" y="2559"/>
                  </a:lnTo>
                  <a:lnTo>
                    <a:pt x="1178" y="2540"/>
                  </a:lnTo>
                  <a:lnTo>
                    <a:pt x="1210" y="2524"/>
                  </a:lnTo>
                  <a:lnTo>
                    <a:pt x="1241" y="2509"/>
                  </a:lnTo>
                  <a:lnTo>
                    <a:pt x="1273" y="2494"/>
                  </a:lnTo>
                  <a:lnTo>
                    <a:pt x="1304" y="2482"/>
                  </a:lnTo>
                  <a:lnTo>
                    <a:pt x="1304" y="2482"/>
                  </a:lnTo>
                  <a:lnTo>
                    <a:pt x="1303" y="2486"/>
                  </a:lnTo>
                  <a:lnTo>
                    <a:pt x="1299" y="2498"/>
                  </a:lnTo>
                  <a:lnTo>
                    <a:pt x="1294" y="2518"/>
                  </a:lnTo>
                  <a:lnTo>
                    <a:pt x="1291" y="2541"/>
                  </a:lnTo>
                  <a:lnTo>
                    <a:pt x="1290" y="2556"/>
                  </a:lnTo>
                  <a:lnTo>
                    <a:pt x="1290" y="2570"/>
                  </a:lnTo>
                  <a:lnTo>
                    <a:pt x="1291" y="2585"/>
                  </a:lnTo>
                  <a:lnTo>
                    <a:pt x="1292" y="2602"/>
                  </a:lnTo>
                  <a:lnTo>
                    <a:pt x="1296" y="2618"/>
                  </a:lnTo>
                  <a:lnTo>
                    <a:pt x="1301" y="2634"/>
                  </a:lnTo>
                  <a:lnTo>
                    <a:pt x="1306" y="2652"/>
                  </a:lnTo>
                  <a:lnTo>
                    <a:pt x="1314" y="2669"/>
                  </a:lnTo>
                  <a:lnTo>
                    <a:pt x="1640" y="2585"/>
                  </a:lnTo>
                  <a:lnTo>
                    <a:pt x="1640" y="2585"/>
                  </a:lnTo>
                  <a:lnTo>
                    <a:pt x="1634" y="2569"/>
                  </a:lnTo>
                  <a:lnTo>
                    <a:pt x="1631" y="2553"/>
                  </a:lnTo>
                  <a:lnTo>
                    <a:pt x="1629" y="2535"/>
                  </a:lnTo>
                  <a:lnTo>
                    <a:pt x="1629" y="2518"/>
                  </a:lnTo>
                  <a:lnTo>
                    <a:pt x="1631" y="2500"/>
                  </a:lnTo>
                  <a:lnTo>
                    <a:pt x="1634" y="2483"/>
                  </a:lnTo>
                  <a:lnTo>
                    <a:pt x="1638" y="2466"/>
                  </a:lnTo>
                  <a:lnTo>
                    <a:pt x="1644" y="2447"/>
                  </a:lnTo>
                  <a:lnTo>
                    <a:pt x="1651" y="2430"/>
                  </a:lnTo>
                  <a:lnTo>
                    <a:pt x="1660" y="2411"/>
                  </a:lnTo>
                  <a:lnTo>
                    <a:pt x="1669" y="2394"/>
                  </a:lnTo>
                  <a:lnTo>
                    <a:pt x="1679" y="2377"/>
                  </a:lnTo>
                  <a:lnTo>
                    <a:pt x="1689" y="2359"/>
                  </a:lnTo>
                  <a:lnTo>
                    <a:pt x="1701" y="2342"/>
                  </a:lnTo>
                  <a:lnTo>
                    <a:pt x="1725" y="2310"/>
                  </a:lnTo>
                  <a:lnTo>
                    <a:pt x="1725" y="2310"/>
                  </a:lnTo>
                  <a:lnTo>
                    <a:pt x="1726" y="2309"/>
                  </a:lnTo>
                  <a:lnTo>
                    <a:pt x="1727" y="2309"/>
                  </a:lnTo>
                  <a:lnTo>
                    <a:pt x="1728" y="2313"/>
                  </a:lnTo>
                  <a:lnTo>
                    <a:pt x="1725" y="2335"/>
                  </a:lnTo>
                  <a:lnTo>
                    <a:pt x="1721" y="2368"/>
                  </a:lnTo>
                  <a:lnTo>
                    <a:pt x="1715" y="2410"/>
                  </a:lnTo>
                  <a:lnTo>
                    <a:pt x="1713" y="2433"/>
                  </a:lnTo>
                  <a:lnTo>
                    <a:pt x="1711" y="2456"/>
                  </a:lnTo>
                  <a:lnTo>
                    <a:pt x="1711" y="2478"/>
                  </a:lnTo>
                  <a:lnTo>
                    <a:pt x="1711" y="2499"/>
                  </a:lnTo>
                  <a:lnTo>
                    <a:pt x="1713" y="2519"/>
                  </a:lnTo>
                  <a:lnTo>
                    <a:pt x="1716" y="2536"/>
                  </a:lnTo>
                  <a:lnTo>
                    <a:pt x="1719" y="2544"/>
                  </a:lnTo>
                  <a:lnTo>
                    <a:pt x="1722" y="2551"/>
                  </a:lnTo>
                  <a:lnTo>
                    <a:pt x="1726" y="2557"/>
                  </a:lnTo>
                  <a:lnTo>
                    <a:pt x="1730" y="2562"/>
                  </a:lnTo>
                  <a:lnTo>
                    <a:pt x="2050" y="2479"/>
                  </a:lnTo>
                  <a:lnTo>
                    <a:pt x="2050" y="2479"/>
                  </a:lnTo>
                  <a:lnTo>
                    <a:pt x="2046" y="2469"/>
                  </a:lnTo>
                  <a:lnTo>
                    <a:pt x="2043" y="2457"/>
                  </a:lnTo>
                  <a:lnTo>
                    <a:pt x="2041" y="2446"/>
                  </a:lnTo>
                  <a:lnTo>
                    <a:pt x="2039" y="2434"/>
                  </a:lnTo>
                  <a:lnTo>
                    <a:pt x="2038" y="2422"/>
                  </a:lnTo>
                  <a:lnTo>
                    <a:pt x="2038" y="2409"/>
                  </a:lnTo>
                  <a:lnTo>
                    <a:pt x="2039" y="2383"/>
                  </a:lnTo>
                  <a:lnTo>
                    <a:pt x="2043" y="2356"/>
                  </a:lnTo>
                  <a:lnTo>
                    <a:pt x="2048" y="2330"/>
                  </a:lnTo>
                  <a:lnTo>
                    <a:pt x="2055" y="2303"/>
                  </a:lnTo>
                  <a:lnTo>
                    <a:pt x="2064" y="2279"/>
                  </a:lnTo>
                  <a:lnTo>
                    <a:pt x="2064" y="2279"/>
                  </a:lnTo>
                  <a:lnTo>
                    <a:pt x="2072" y="2306"/>
                  </a:lnTo>
                  <a:lnTo>
                    <a:pt x="2079" y="2335"/>
                  </a:lnTo>
                  <a:lnTo>
                    <a:pt x="2088" y="2362"/>
                  </a:lnTo>
                  <a:lnTo>
                    <a:pt x="2098" y="2390"/>
                  </a:lnTo>
                  <a:lnTo>
                    <a:pt x="2108" y="2417"/>
                  </a:lnTo>
                  <a:lnTo>
                    <a:pt x="2121" y="2443"/>
                  </a:lnTo>
                  <a:lnTo>
                    <a:pt x="2135" y="2469"/>
                  </a:lnTo>
                  <a:lnTo>
                    <a:pt x="2149" y="2494"/>
                  </a:lnTo>
                  <a:lnTo>
                    <a:pt x="2166" y="2519"/>
                  </a:lnTo>
                  <a:lnTo>
                    <a:pt x="2183" y="2541"/>
                  </a:lnTo>
                  <a:lnTo>
                    <a:pt x="2201" y="2563"/>
                  </a:lnTo>
                  <a:lnTo>
                    <a:pt x="2222" y="2583"/>
                  </a:lnTo>
                  <a:lnTo>
                    <a:pt x="2244" y="2603"/>
                  </a:lnTo>
                  <a:lnTo>
                    <a:pt x="2268" y="2619"/>
                  </a:lnTo>
                  <a:lnTo>
                    <a:pt x="2280" y="2627"/>
                  </a:lnTo>
                  <a:lnTo>
                    <a:pt x="2292" y="2634"/>
                  </a:lnTo>
                  <a:lnTo>
                    <a:pt x="2306" y="2641"/>
                  </a:lnTo>
                  <a:lnTo>
                    <a:pt x="2320" y="2648"/>
                  </a:lnTo>
                  <a:lnTo>
                    <a:pt x="2320" y="2648"/>
                  </a:lnTo>
                  <a:lnTo>
                    <a:pt x="2365" y="2667"/>
                  </a:lnTo>
                  <a:lnTo>
                    <a:pt x="2410" y="2685"/>
                  </a:lnTo>
                  <a:lnTo>
                    <a:pt x="2454" y="2702"/>
                  </a:lnTo>
                  <a:lnTo>
                    <a:pt x="2499" y="2718"/>
                  </a:lnTo>
                  <a:lnTo>
                    <a:pt x="2544" y="2733"/>
                  </a:lnTo>
                  <a:lnTo>
                    <a:pt x="2589" y="2749"/>
                  </a:lnTo>
                  <a:lnTo>
                    <a:pt x="2683" y="2778"/>
                  </a:lnTo>
                  <a:lnTo>
                    <a:pt x="2782" y="2807"/>
                  </a:lnTo>
                  <a:lnTo>
                    <a:pt x="2889" y="2838"/>
                  </a:lnTo>
                  <a:lnTo>
                    <a:pt x="3005" y="2872"/>
                  </a:lnTo>
                  <a:lnTo>
                    <a:pt x="3133" y="2908"/>
                  </a:lnTo>
                  <a:lnTo>
                    <a:pt x="3133" y="2908"/>
                  </a:lnTo>
                  <a:lnTo>
                    <a:pt x="3205" y="2931"/>
                  </a:lnTo>
                  <a:lnTo>
                    <a:pt x="3273" y="2954"/>
                  </a:lnTo>
                  <a:lnTo>
                    <a:pt x="3305" y="2966"/>
                  </a:lnTo>
                  <a:lnTo>
                    <a:pt x="3333" y="2977"/>
                  </a:lnTo>
                  <a:lnTo>
                    <a:pt x="3358" y="2987"/>
                  </a:lnTo>
                  <a:lnTo>
                    <a:pt x="3377" y="2996"/>
                  </a:lnTo>
                  <a:lnTo>
                    <a:pt x="3377" y="2996"/>
                  </a:lnTo>
                  <a:lnTo>
                    <a:pt x="3383" y="2999"/>
                  </a:lnTo>
                  <a:lnTo>
                    <a:pt x="3389" y="3003"/>
                  </a:lnTo>
                  <a:lnTo>
                    <a:pt x="3393" y="3006"/>
                  </a:lnTo>
                  <a:lnTo>
                    <a:pt x="3397" y="3011"/>
                  </a:lnTo>
                  <a:lnTo>
                    <a:pt x="3399" y="3015"/>
                  </a:lnTo>
                  <a:lnTo>
                    <a:pt x="3401" y="3020"/>
                  </a:lnTo>
                  <a:lnTo>
                    <a:pt x="3402" y="3024"/>
                  </a:lnTo>
                  <a:lnTo>
                    <a:pt x="3402" y="3028"/>
                  </a:lnTo>
                  <a:lnTo>
                    <a:pt x="3401" y="3037"/>
                  </a:lnTo>
                  <a:lnTo>
                    <a:pt x="3397" y="3046"/>
                  </a:lnTo>
                  <a:lnTo>
                    <a:pt x="3392" y="3055"/>
                  </a:lnTo>
                  <a:lnTo>
                    <a:pt x="3386" y="3064"/>
                  </a:lnTo>
                  <a:lnTo>
                    <a:pt x="3378" y="3072"/>
                  </a:lnTo>
                  <a:lnTo>
                    <a:pt x="3371" y="3080"/>
                  </a:lnTo>
                  <a:lnTo>
                    <a:pt x="3357" y="3092"/>
                  </a:lnTo>
                  <a:lnTo>
                    <a:pt x="3346" y="3102"/>
                  </a:lnTo>
                  <a:lnTo>
                    <a:pt x="3341" y="3105"/>
                  </a:lnTo>
                  <a:lnTo>
                    <a:pt x="3341" y="3105"/>
                  </a:lnTo>
                  <a:lnTo>
                    <a:pt x="3355" y="3113"/>
                  </a:lnTo>
                  <a:lnTo>
                    <a:pt x="3371" y="3121"/>
                  </a:lnTo>
                  <a:lnTo>
                    <a:pt x="3411" y="3139"/>
                  </a:lnTo>
                  <a:lnTo>
                    <a:pt x="3435" y="3152"/>
                  </a:lnTo>
                  <a:lnTo>
                    <a:pt x="3461" y="3167"/>
                  </a:lnTo>
                  <a:lnTo>
                    <a:pt x="3492" y="3186"/>
                  </a:lnTo>
                  <a:lnTo>
                    <a:pt x="3527" y="3211"/>
                  </a:lnTo>
                  <a:lnTo>
                    <a:pt x="3527" y="3211"/>
                  </a:lnTo>
                  <a:lnTo>
                    <a:pt x="3545" y="3226"/>
                  </a:lnTo>
                  <a:lnTo>
                    <a:pt x="3563" y="3244"/>
                  </a:lnTo>
                  <a:lnTo>
                    <a:pt x="3580" y="3263"/>
                  </a:lnTo>
                  <a:lnTo>
                    <a:pt x="3595" y="3284"/>
                  </a:lnTo>
                  <a:lnTo>
                    <a:pt x="3608" y="3305"/>
                  </a:lnTo>
                  <a:lnTo>
                    <a:pt x="3622" y="3329"/>
                  </a:lnTo>
                  <a:lnTo>
                    <a:pt x="3634" y="3352"/>
                  </a:lnTo>
                  <a:lnTo>
                    <a:pt x="3645" y="3378"/>
                  </a:lnTo>
                  <a:lnTo>
                    <a:pt x="3655" y="3404"/>
                  </a:lnTo>
                  <a:lnTo>
                    <a:pt x="3665" y="3432"/>
                  </a:lnTo>
                  <a:lnTo>
                    <a:pt x="3674" y="3460"/>
                  </a:lnTo>
                  <a:lnTo>
                    <a:pt x="3682" y="3489"/>
                  </a:lnTo>
                  <a:lnTo>
                    <a:pt x="3698" y="3549"/>
                  </a:lnTo>
                  <a:lnTo>
                    <a:pt x="3714" y="3612"/>
                  </a:lnTo>
                  <a:lnTo>
                    <a:pt x="3714" y="3612"/>
                  </a:lnTo>
                  <a:lnTo>
                    <a:pt x="3725" y="3662"/>
                  </a:lnTo>
                  <a:lnTo>
                    <a:pt x="3734" y="3715"/>
                  </a:lnTo>
                  <a:lnTo>
                    <a:pt x="3742" y="3768"/>
                  </a:lnTo>
                  <a:lnTo>
                    <a:pt x="3744" y="3795"/>
                  </a:lnTo>
                  <a:lnTo>
                    <a:pt x="3746" y="3819"/>
                  </a:lnTo>
                  <a:lnTo>
                    <a:pt x="3748" y="3844"/>
                  </a:lnTo>
                  <a:lnTo>
                    <a:pt x="3749" y="3867"/>
                  </a:lnTo>
                  <a:lnTo>
                    <a:pt x="3748" y="3889"/>
                  </a:lnTo>
                  <a:lnTo>
                    <a:pt x="3745" y="3909"/>
                  </a:lnTo>
                  <a:lnTo>
                    <a:pt x="3742" y="3928"/>
                  </a:lnTo>
                  <a:lnTo>
                    <a:pt x="3737" y="3944"/>
                  </a:lnTo>
                  <a:lnTo>
                    <a:pt x="3731" y="3957"/>
                  </a:lnTo>
                  <a:lnTo>
                    <a:pt x="3728" y="3963"/>
                  </a:lnTo>
                  <a:lnTo>
                    <a:pt x="3724" y="3969"/>
                  </a:lnTo>
                  <a:lnTo>
                    <a:pt x="3724" y="3969"/>
                  </a:lnTo>
                  <a:lnTo>
                    <a:pt x="3715" y="3979"/>
                  </a:lnTo>
                  <a:lnTo>
                    <a:pt x="3705" y="3989"/>
                  </a:lnTo>
                  <a:lnTo>
                    <a:pt x="3691" y="3998"/>
                  </a:lnTo>
                  <a:lnTo>
                    <a:pt x="3683" y="4003"/>
                  </a:lnTo>
                  <a:lnTo>
                    <a:pt x="3673" y="4008"/>
                  </a:lnTo>
                  <a:lnTo>
                    <a:pt x="3663" y="4014"/>
                  </a:lnTo>
                  <a:lnTo>
                    <a:pt x="3650" y="4019"/>
                  </a:lnTo>
                  <a:lnTo>
                    <a:pt x="3621" y="4028"/>
                  </a:lnTo>
                  <a:lnTo>
                    <a:pt x="3582" y="4038"/>
                  </a:lnTo>
                  <a:lnTo>
                    <a:pt x="3535" y="4048"/>
                  </a:lnTo>
                  <a:lnTo>
                    <a:pt x="3560" y="4171"/>
                  </a:lnTo>
                  <a:lnTo>
                    <a:pt x="3560" y="4171"/>
                  </a:lnTo>
                  <a:lnTo>
                    <a:pt x="3579" y="4172"/>
                  </a:lnTo>
                  <a:lnTo>
                    <a:pt x="3597" y="4172"/>
                  </a:lnTo>
                  <a:lnTo>
                    <a:pt x="3615" y="4171"/>
                  </a:lnTo>
                  <a:lnTo>
                    <a:pt x="3631" y="4169"/>
                  </a:lnTo>
                  <a:lnTo>
                    <a:pt x="3646" y="4167"/>
                  </a:lnTo>
                  <a:lnTo>
                    <a:pt x="3662" y="4164"/>
                  </a:lnTo>
                  <a:lnTo>
                    <a:pt x="3688" y="4157"/>
                  </a:lnTo>
                  <a:lnTo>
                    <a:pt x="3711" y="4150"/>
                  </a:lnTo>
                  <a:lnTo>
                    <a:pt x="3728" y="4143"/>
                  </a:lnTo>
                  <a:lnTo>
                    <a:pt x="3742" y="4137"/>
                  </a:lnTo>
                  <a:lnTo>
                    <a:pt x="3742" y="4137"/>
                  </a:lnTo>
                  <a:lnTo>
                    <a:pt x="3736" y="4143"/>
                  </a:lnTo>
                  <a:lnTo>
                    <a:pt x="3730" y="4151"/>
                  </a:lnTo>
                  <a:lnTo>
                    <a:pt x="3722" y="4161"/>
                  </a:lnTo>
                  <a:lnTo>
                    <a:pt x="3722" y="4161"/>
                  </a:lnTo>
                  <a:lnTo>
                    <a:pt x="3711" y="4177"/>
                  </a:lnTo>
                  <a:lnTo>
                    <a:pt x="3700" y="4194"/>
                  </a:lnTo>
                  <a:lnTo>
                    <a:pt x="3692" y="4209"/>
                  </a:lnTo>
                  <a:lnTo>
                    <a:pt x="3685" y="4224"/>
                  </a:lnTo>
                  <a:lnTo>
                    <a:pt x="3680" y="4240"/>
                  </a:lnTo>
                  <a:lnTo>
                    <a:pt x="3675" y="4257"/>
                  </a:lnTo>
                  <a:lnTo>
                    <a:pt x="3672" y="4274"/>
                  </a:lnTo>
                  <a:lnTo>
                    <a:pt x="3669" y="4295"/>
                  </a:lnTo>
                  <a:lnTo>
                    <a:pt x="3799" y="4379"/>
                  </a:lnTo>
                  <a:lnTo>
                    <a:pt x="3799" y="4379"/>
                  </a:lnTo>
                  <a:lnTo>
                    <a:pt x="3812" y="4338"/>
                  </a:lnTo>
                  <a:lnTo>
                    <a:pt x="3826" y="4298"/>
                  </a:lnTo>
                  <a:lnTo>
                    <a:pt x="3841" y="4262"/>
                  </a:lnTo>
                  <a:lnTo>
                    <a:pt x="3855" y="4229"/>
                  </a:lnTo>
                  <a:lnTo>
                    <a:pt x="3870" y="4202"/>
                  </a:lnTo>
                  <a:lnTo>
                    <a:pt x="3877" y="4189"/>
                  </a:lnTo>
                  <a:lnTo>
                    <a:pt x="3885" y="4179"/>
                  </a:lnTo>
                  <a:lnTo>
                    <a:pt x="3892" y="4170"/>
                  </a:lnTo>
                  <a:lnTo>
                    <a:pt x="3899" y="4163"/>
                  </a:lnTo>
                  <a:lnTo>
                    <a:pt x="3906" y="4158"/>
                  </a:lnTo>
                  <a:lnTo>
                    <a:pt x="3913" y="4154"/>
                  </a:lnTo>
                  <a:lnTo>
                    <a:pt x="3913" y="4154"/>
                  </a:lnTo>
                  <a:lnTo>
                    <a:pt x="3919" y="4152"/>
                  </a:lnTo>
                  <a:lnTo>
                    <a:pt x="3926" y="4152"/>
                  </a:lnTo>
                  <a:lnTo>
                    <a:pt x="3935" y="4152"/>
                  </a:lnTo>
                  <a:lnTo>
                    <a:pt x="3944" y="4153"/>
                  </a:lnTo>
                  <a:lnTo>
                    <a:pt x="3954" y="4155"/>
                  </a:lnTo>
                  <a:lnTo>
                    <a:pt x="3965" y="4157"/>
                  </a:lnTo>
                  <a:lnTo>
                    <a:pt x="3990" y="4166"/>
                  </a:lnTo>
                  <a:lnTo>
                    <a:pt x="4017" y="4177"/>
                  </a:lnTo>
                  <a:lnTo>
                    <a:pt x="4047" y="4192"/>
                  </a:lnTo>
                  <a:lnTo>
                    <a:pt x="4078" y="4212"/>
                  </a:lnTo>
                  <a:lnTo>
                    <a:pt x="4110" y="4233"/>
                  </a:lnTo>
                  <a:lnTo>
                    <a:pt x="4127" y="4246"/>
                  </a:lnTo>
                  <a:lnTo>
                    <a:pt x="4143" y="4259"/>
                  </a:lnTo>
                  <a:lnTo>
                    <a:pt x="4160" y="4273"/>
                  </a:lnTo>
                  <a:lnTo>
                    <a:pt x="4176" y="4288"/>
                  </a:lnTo>
                  <a:lnTo>
                    <a:pt x="4192" y="4303"/>
                  </a:lnTo>
                  <a:lnTo>
                    <a:pt x="4208" y="4319"/>
                  </a:lnTo>
                  <a:lnTo>
                    <a:pt x="4224" y="4337"/>
                  </a:lnTo>
                  <a:lnTo>
                    <a:pt x="4239" y="4355"/>
                  </a:lnTo>
                  <a:lnTo>
                    <a:pt x="4254" y="4373"/>
                  </a:lnTo>
                  <a:lnTo>
                    <a:pt x="4268" y="4393"/>
                  </a:lnTo>
                  <a:lnTo>
                    <a:pt x="4282" y="4413"/>
                  </a:lnTo>
                  <a:lnTo>
                    <a:pt x="4296" y="4435"/>
                  </a:lnTo>
                  <a:lnTo>
                    <a:pt x="4308" y="4456"/>
                  </a:lnTo>
                  <a:lnTo>
                    <a:pt x="4320" y="4479"/>
                  </a:lnTo>
                  <a:lnTo>
                    <a:pt x="4331" y="4502"/>
                  </a:lnTo>
                  <a:lnTo>
                    <a:pt x="4342" y="4527"/>
                  </a:lnTo>
                  <a:lnTo>
                    <a:pt x="4342" y="4527"/>
                  </a:lnTo>
                  <a:lnTo>
                    <a:pt x="4347" y="4541"/>
                  </a:lnTo>
                  <a:lnTo>
                    <a:pt x="4352" y="4558"/>
                  </a:lnTo>
                  <a:lnTo>
                    <a:pt x="4356" y="4574"/>
                  </a:lnTo>
                  <a:lnTo>
                    <a:pt x="4360" y="4591"/>
                  </a:lnTo>
                  <a:lnTo>
                    <a:pt x="4363" y="4610"/>
                  </a:lnTo>
                  <a:lnTo>
                    <a:pt x="4366" y="4628"/>
                  </a:lnTo>
                  <a:lnTo>
                    <a:pt x="4370" y="4667"/>
                  </a:lnTo>
                  <a:lnTo>
                    <a:pt x="4372" y="4706"/>
                  </a:lnTo>
                  <a:lnTo>
                    <a:pt x="4371" y="4747"/>
                  </a:lnTo>
                  <a:lnTo>
                    <a:pt x="4370" y="4767"/>
                  </a:lnTo>
                  <a:lnTo>
                    <a:pt x="4369" y="4787"/>
                  </a:lnTo>
                  <a:lnTo>
                    <a:pt x="4366" y="4807"/>
                  </a:lnTo>
                  <a:lnTo>
                    <a:pt x="4363" y="4826"/>
                  </a:lnTo>
                  <a:lnTo>
                    <a:pt x="4360" y="4846"/>
                  </a:lnTo>
                  <a:lnTo>
                    <a:pt x="4356" y="4864"/>
                  </a:lnTo>
                  <a:lnTo>
                    <a:pt x="4351" y="4883"/>
                  </a:lnTo>
                  <a:lnTo>
                    <a:pt x="4345" y="4900"/>
                  </a:lnTo>
                  <a:lnTo>
                    <a:pt x="4339" y="4917"/>
                  </a:lnTo>
                  <a:lnTo>
                    <a:pt x="4332" y="4933"/>
                  </a:lnTo>
                  <a:lnTo>
                    <a:pt x="4324" y="4948"/>
                  </a:lnTo>
                  <a:lnTo>
                    <a:pt x="4316" y="4962"/>
                  </a:lnTo>
                  <a:lnTo>
                    <a:pt x="4307" y="4976"/>
                  </a:lnTo>
                  <a:lnTo>
                    <a:pt x="4298" y="4988"/>
                  </a:lnTo>
                  <a:lnTo>
                    <a:pt x="4287" y="4999"/>
                  </a:lnTo>
                  <a:lnTo>
                    <a:pt x="4276" y="5008"/>
                  </a:lnTo>
                  <a:lnTo>
                    <a:pt x="4264" y="5017"/>
                  </a:lnTo>
                  <a:lnTo>
                    <a:pt x="4252" y="5024"/>
                  </a:lnTo>
                  <a:lnTo>
                    <a:pt x="4238" y="5029"/>
                  </a:lnTo>
                  <a:lnTo>
                    <a:pt x="4224" y="5032"/>
                  </a:lnTo>
                  <a:lnTo>
                    <a:pt x="4224" y="5032"/>
                  </a:lnTo>
                  <a:lnTo>
                    <a:pt x="4216" y="5033"/>
                  </a:lnTo>
                  <a:lnTo>
                    <a:pt x="4208" y="5033"/>
                  </a:lnTo>
                  <a:lnTo>
                    <a:pt x="4198" y="5032"/>
                  </a:lnTo>
                  <a:lnTo>
                    <a:pt x="4188" y="5030"/>
                  </a:lnTo>
                  <a:lnTo>
                    <a:pt x="4168" y="5025"/>
                  </a:lnTo>
                  <a:lnTo>
                    <a:pt x="4145" y="5017"/>
                  </a:lnTo>
                  <a:lnTo>
                    <a:pt x="4123" y="5006"/>
                  </a:lnTo>
                  <a:lnTo>
                    <a:pt x="4099" y="4995"/>
                  </a:lnTo>
                  <a:lnTo>
                    <a:pt x="4051" y="4973"/>
                  </a:lnTo>
                  <a:lnTo>
                    <a:pt x="4028" y="4961"/>
                  </a:lnTo>
                  <a:lnTo>
                    <a:pt x="4005" y="4952"/>
                  </a:lnTo>
                  <a:lnTo>
                    <a:pt x="3984" y="4945"/>
                  </a:lnTo>
                  <a:lnTo>
                    <a:pt x="3964" y="4940"/>
                  </a:lnTo>
                  <a:lnTo>
                    <a:pt x="3955" y="4939"/>
                  </a:lnTo>
                  <a:lnTo>
                    <a:pt x="3947" y="4938"/>
                  </a:lnTo>
                  <a:lnTo>
                    <a:pt x="3939" y="4939"/>
                  </a:lnTo>
                  <a:lnTo>
                    <a:pt x="3932" y="4940"/>
                  </a:lnTo>
                  <a:lnTo>
                    <a:pt x="3924" y="4943"/>
                  </a:lnTo>
                  <a:lnTo>
                    <a:pt x="3919" y="4947"/>
                  </a:lnTo>
                  <a:lnTo>
                    <a:pt x="3914" y="4952"/>
                  </a:lnTo>
                  <a:lnTo>
                    <a:pt x="3909" y="4958"/>
                  </a:lnTo>
                  <a:lnTo>
                    <a:pt x="3909" y="4958"/>
                  </a:lnTo>
                  <a:lnTo>
                    <a:pt x="3905" y="4965"/>
                  </a:lnTo>
                  <a:lnTo>
                    <a:pt x="3900" y="4973"/>
                  </a:lnTo>
                  <a:lnTo>
                    <a:pt x="3893" y="4979"/>
                  </a:lnTo>
                  <a:lnTo>
                    <a:pt x="3886" y="4985"/>
                  </a:lnTo>
                  <a:lnTo>
                    <a:pt x="3869" y="4996"/>
                  </a:lnTo>
                  <a:lnTo>
                    <a:pt x="3851" y="5006"/>
                  </a:lnTo>
                  <a:lnTo>
                    <a:pt x="3810" y="5028"/>
                  </a:lnTo>
                  <a:lnTo>
                    <a:pt x="3789" y="5039"/>
                  </a:lnTo>
                  <a:lnTo>
                    <a:pt x="3770" y="5052"/>
                  </a:lnTo>
                  <a:lnTo>
                    <a:pt x="3761" y="5058"/>
                  </a:lnTo>
                  <a:lnTo>
                    <a:pt x="3752" y="5067"/>
                  </a:lnTo>
                  <a:lnTo>
                    <a:pt x="3743" y="5074"/>
                  </a:lnTo>
                  <a:lnTo>
                    <a:pt x="3735" y="5083"/>
                  </a:lnTo>
                  <a:lnTo>
                    <a:pt x="3728" y="5092"/>
                  </a:lnTo>
                  <a:lnTo>
                    <a:pt x="3722" y="5102"/>
                  </a:lnTo>
                  <a:lnTo>
                    <a:pt x="3717" y="5113"/>
                  </a:lnTo>
                  <a:lnTo>
                    <a:pt x="3713" y="5125"/>
                  </a:lnTo>
                  <a:lnTo>
                    <a:pt x="3710" y="5137"/>
                  </a:lnTo>
                  <a:lnTo>
                    <a:pt x="3708" y="5151"/>
                  </a:lnTo>
                  <a:lnTo>
                    <a:pt x="3707" y="5165"/>
                  </a:lnTo>
                  <a:lnTo>
                    <a:pt x="3707" y="5181"/>
                  </a:lnTo>
                  <a:lnTo>
                    <a:pt x="3709" y="5198"/>
                  </a:lnTo>
                  <a:lnTo>
                    <a:pt x="3713" y="5215"/>
                  </a:lnTo>
                  <a:lnTo>
                    <a:pt x="3718" y="5234"/>
                  </a:lnTo>
                  <a:lnTo>
                    <a:pt x="3724" y="5255"/>
                  </a:lnTo>
                  <a:lnTo>
                    <a:pt x="3724" y="5255"/>
                  </a:lnTo>
                  <a:lnTo>
                    <a:pt x="3741" y="5234"/>
                  </a:lnTo>
                  <a:lnTo>
                    <a:pt x="3759" y="5213"/>
                  </a:lnTo>
                  <a:lnTo>
                    <a:pt x="3776" y="5194"/>
                  </a:lnTo>
                  <a:lnTo>
                    <a:pt x="3794" y="5178"/>
                  </a:lnTo>
                  <a:lnTo>
                    <a:pt x="3802" y="5171"/>
                  </a:lnTo>
                  <a:lnTo>
                    <a:pt x="3811" y="5165"/>
                  </a:lnTo>
                  <a:lnTo>
                    <a:pt x="3819" y="5159"/>
                  </a:lnTo>
                  <a:lnTo>
                    <a:pt x="3827" y="5155"/>
                  </a:lnTo>
                  <a:lnTo>
                    <a:pt x="3835" y="5153"/>
                  </a:lnTo>
                  <a:lnTo>
                    <a:pt x="3843" y="5151"/>
                  </a:lnTo>
                  <a:lnTo>
                    <a:pt x="3850" y="5151"/>
                  </a:lnTo>
                  <a:lnTo>
                    <a:pt x="3857" y="5153"/>
                  </a:lnTo>
                  <a:lnTo>
                    <a:pt x="3857" y="5153"/>
                  </a:lnTo>
                  <a:lnTo>
                    <a:pt x="3861" y="5155"/>
                  </a:lnTo>
                  <a:lnTo>
                    <a:pt x="3864" y="5157"/>
                  </a:lnTo>
                  <a:lnTo>
                    <a:pt x="3870" y="5163"/>
                  </a:lnTo>
                  <a:lnTo>
                    <a:pt x="3875" y="5171"/>
                  </a:lnTo>
                  <a:lnTo>
                    <a:pt x="3879" y="5179"/>
                  </a:lnTo>
                  <a:lnTo>
                    <a:pt x="3888" y="5200"/>
                  </a:lnTo>
                  <a:lnTo>
                    <a:pt x="3894" y="5210"/>
                  </a:lnTo>
                  <a:lnTo>
                    <a:pt x="3901" y="5220"/>
                  </a:lnTo>
                  <a:lnTo>
                    <a:pt x="3901" y="5220"/>
                  </a:lnTo>
                  <a:lnTo>
                    <a:pt x="3904" y="5223"/>
                  </a:lnTo>
                  <a:lnTo>
                    <a:pt x="3908" y="5225"/>
                  </a:lnTo>
                  <a:lnTo>
                    <a:pt x="3913" y="5227"/>
                  </a:lnTo>
                  <a:lnTo>
                    <a:pt x="3919" y="5228"/>
                  </a:lnTo>
                  <a:lnTo>
                    <a:pt x="3934" y="5230"/>
                  </a:lnTo>
                  <a:lnTo>
                    <a:pt x="3950" y="5230"/>
                  </a:lnTo>
                  <a:lnTo>
                    <a:pt x="3968" y="5229"/>
                  </a:lnTo>
                  <a:lnTo>
                    <a:pt x="3989" y="5227"/>
                  </a:lnTo>
                  <a:lnTo>
                    <a:pt x="4032" y="5223"/>
                  </a:lnTo>
                  <a:lnTo>
                    <a:pt x="4074" y="5219"/>
                  </a:lnTo>
                  <a:lnTo>
                    <a:pt x="4093" y="5217"/>
                  </a:lnTo>
                  <a:lnTo>
                    <a:pt x="4110" y="5217"/>
                  </a:lnTo>
                  <a:lnTo>
                    <a:pt x="4126" y="5217"/>
                  </a:lnTo>
                  <a:lnTo>
                    <a:pt x="4137" y="5219"/>
                  </a:lnTo>
                  <a:lnTo>
                    <a:pt x="4142" y="5221"/>
                  </a:lnTo>
                  <a:lnTo>
                    <a:pt x="4146" y="5223"/>
                  </a:lnTo>
                  <a:lnTo>
                    <a:pt x="4148" y="5225"/>
                  </a:lnTo>
                  <a:lnTo>
                    <a:pt x="4150" y="5228"/>
                  </a:lnTo>
                  <a:lnTo>
                    <a:pt x="4150" y="5228"/>
                  </a:lnTo>
                  <a:lnTo>
                    <a:pt x="4151" y="5231"/>
                  </a:lnTo>
                  <a:lnTo>
                    <a:pt x="4150" y="5234"/>
                  </a:lnTo>
                  <a:lnTo>
                    <a:pt x="4149" y="5236"/>
                  </a:lnTo>
                  <a:lnTo>
                    <a:pt x="4148" y="5238"/>
                  </a:lnTo>
                  <a:lnTo>
                    <a:pt x="4143" y="5242"/>
                  </a:lnTo>
                  <a:lnTo>
                    <a:pt x="4136" y="5243"/>
                  </a:lnTo>
                  <a:lnTo>
                    <a:pt x="4118" y="5246"/>
                  </a:lnTo>
                  <a:lnTo>
                    <a:pt x="4100" y="5248"/>
                  </a:lnTo>
                  <a:lnTo>
                    <a:pt x="4100" y="5248"/>
                  </a:lnTo>
                  <a:lnTo>
                    <a:pt x="4021" y="5262"/>
                  </a:lnTo>
                  <a:lnTo>
                    <a:pt x="3981" y="5269"/>
                  </a:lnTo>
                  <a:lnTo>
                    <a:pt x="3943" y="5277"/>
                  </a:lnTo>
                  <a:lnTo>
                    <a:pt x="3925" y="5282"/>
                  </a:lnTo>
                  <a:lnTo>
                    <a:pt x="3909" y="5288"/>
                  </a:lnTo>
                  <a:lnTo>
                    <a:pt x="3894" y="5294"/>
                  </a:lnTo>
                  <a:lnTo>
                    <a:pt x="3881" y="5300"/>
                  </a:lnTo>
                  <a:lnTo>
                    <a:pt x="3869" y="5306"/>
                  </a:lnTo>
                  <a:lnTo>
                    <a:pt x="3860" y="5314"/>
                  </a:lnTo>
                  <a:lnTo>
                    <a:pt x="3853" y="5322"/>
                  </a:lnTo>
                  <a:lnTo>
                    <a:pt x="3850" y="5326"/>
                  </a:lnTo>
                  <a:lnTo>
                    <a:pt x="3848" y="5331"/>
                  </a:lnTo>
                  <a:lnTo>
                    <a:pt x="3848" y="5331"/>
                  </a:lnTo>
                  <a:lnTo>
                    <a:pt x="3846" y="5338"/>
                  </a:lnTo>
                  <a:lnTo>
                    <a:pt x="3846" y="5342"/>
                  </a:lnTo>
                  <a:lnTo>
                    <a:pt x="3847" y="5352"/>
                  </a:lnTo>
                  <a:lnTo>
                    <a:pt x="3847" y="5357"/>
                  </a:lnTo>
                  <a:lnTo>
                    <a:pt x="3846" y="5363"/>
                  </a:lnTo>
                  <a:lnTo>
                    <a:pt x="3845" y="5371"/>
                  </a:lnTo>
                  <a:lnTo>
                    <a:pt x="3842" y="5382"/>
                  </a:lnTo>
                  <a:lnTo>
                    <a:pt x="3842" y="5382"/>
                  </a:lnTo>
                  <a:lnTo>
                    <a:pt x="3837" y="5393"/>
                  </a:lnTo>
                  <a:lnTo>
                    <a:pt x="3831" y="5402"/>
                  </a:lnTo>
                  <a:lnTo>
                    <a:pt x="3823" y="5410"/>
                  </a:lnTo>
                  <a:lnTo>
                    <a:pt x="3815" y="5418"/>
                  </a:lnTo>
                  <a:lnTo>
                    <a:pt x="3796" y="5434"/>
                  </a:lnTo>
                  <a:lnTo>
                    <a:pt x="3786" y="5442"/>
                  </a:lnTo>
                  <a:lnTo>
                    <a:pt x="3776" y="5451"/>
                  </a:lnTo>
                  <a:lnTo>
                    <a:pt x="3767" y="5460"/>
                  </a:lnTo>
                  <a:lnTo>
                    <a:pt x="3758" y="5472"/>
                  </a:lnTo>
                  <a:lnTo>
                    <a:pt x="3750" y="5485"/>
                  </a:lnTo>
                  <a:lnTo>
                    <a:pt x="3742" y="5499"/>
                  </a:lnTo>
                  <a:lnTo>
                    <a:pt x="3736" y="5517"/>
                  </a:lnTo>
                  <a:lnTo>
                    <a:pt x="3732" y="5536"/>
                  </a:lnTo>
                  <a:lnTo>
                    <a:pt x="3730" y="5558"/>
                  </a:lnTo>
                  <a:lnTo>
                    <a:pt x="3730" y="5584"/>
                  </a:lnTo>
                  <a:lnTo>
                    <a:pt x="3730" y="5584"/>
                  </a:lnTo>
                  <a:lnTo>
                    <a:pt x="3732" y="5597"/>
                  </a:lnTo>
                  <a:lnTo>
                    <a:pt x="3735" y="5610"/>
                  </a:lnTo>
                  <a:lnTo>
                    <a:pt x="3739" y="5622"/>
                  </a:lnTo>
                  <a:lnTo>
                    <a:pt x="3744" y="5634"/>
                  </a:lnTo>
                  <a:lnTo>
                    <a:pt x="3751" y="5644"/>
                  </a:lnTo>
                  <a:lnTo>
                    <a:pt x="3757" y="5656"/>
                  </a:lnTo>
                  <a:lnTo>
                    <a:pt x="3763" y="5665"/>
                  </a:lnTo>
                  <a:lnTo>
                    <a:pt x="3770" y="5674"/>
                  </a:lnTo>
                  <a:lnTo>
                    <a:pt x="3784" y="5689"/>
                  </a:lnTo>
                  <a:lnTo>
                    <a:pt x="3797" y="5701"/>
                  </a:lnTo>
                  <a:lnTo>
                    <a:pt x="3807" y="5708"/>
                  </a:lnTo>
                  <a:lnTo>
                    <a:pt x="3810" y="5710"/>
                  </a:lnTo>
                  <a:lnTo>
                    <a:pt x="3813" y="5711"/>
                  </a:lnTo>
                  <a:lnTo>
                    <a:pt x="3813" y="5711"/>
                  </a:lnTo>
                  <a:lnTo>
                    <a:pt x="3814" y="5710"/>
                  </a:lnTo>
                  <a:lnTo>
                    <a:pt x="3815" y="5709"/>
                  </a:lnTo>
                  <a:lnTo>
                    <a:pt x="3816" y="5704"/>
                  </a:lnTo>
                  <a:lnTo>
                    <a:pt x="3818" y="5696"/>
                  </a:lnTo>
                  <a:lnTo>
                    <a:pt x="3818" y="5686"/>
                  </a:lnTo>
                  <a:lnTo>
                    <a:pt x="3820" y="5662"/>
                  </a:lnTo>
                  <a:lnTo>
                    <a:pt x="3823" y="5633"/>
                  </a:lnTo>
                  <a:lnTo>
                    <a:pt x="3825" y="5619"/>
                  </a:lnTo>
                  <a:lnTo>
                    <a:pt x="3828" y="5603"/>
                  </a:lnTo>
                  <a:lnTo>
                    <a:pt x="3831" y="5590"/>
                  </a:lnTo>
                  <a:lnTo>
                    <a:pt x="3836" y="5577"/>
                  </a:lnTo>
                  <a:lnTo>
                    <a:pt x="3843" y="5566"/>
                  </a:lnTo>
                  <a:lnTo>
                    <a:pt x="3847" y="5562"/>
                  </a:lnTo>
                  <a:lnTo>
                    <a:pt x="3851" y="5556"/>
                  </a:lnTo>
                  <a:lnTo>
                    <a:pt x="3855" y="5553"/>
                  </a:lnTo>
                  <a:lnTo>
                    <a:pt x="3860" y="5550"/>
                  </a:lnTo>
                  <a:lnTo>
                    <a:pt x="3865" y="5547"/>
                  </a:lnTo>
                  <a:lnTo>
                    <a:pt x="3871" y="5546"/>
                  </a:lnTo>
                  <a:lnTo>
                    <a:pt x="3871" y="5546"/>
                  </a:lnTo>
                  <a:lnTo>
                    <a:pt x="3877" y="5545"/>
                  </a:lnTo>
                  <a:lnTo>
                    <a:pt x="3882" y="5546"/>
                  </a:lnTo>
                  <a:lnTo>
                    <a:pt x="3888" y="5548"/>
                  </a:lnTo>
                  <a:lnTo>
                    <a:pt x="3892" y="5552"/>
                  </a:lnTo>
                  <a:lnTo>
                    <a:pt x="3902" y="5561"/>
                  </a:lnTo>
                  <a:lnTo>
                    <a:pt x="3911" y="5571"/>
                  </a:lnTo>
                  <a:lnTo>
                    <a:pt x="3921" y="5581"/>
                  </a:lnTo>
                  <a:lnTo>
                    <a:pt x="3926" y="5586"/>
                  </a:lnTo>
                  <a:lnTo>
                    <a:pt x="3933" y="5590"/>
                  </a:lnTo>
                  <a:lnTo>
                    <a:pt x="3940" y="5594"/>
                  </a:lnTo>
                  <a:lnTo>
                    <a:pt x="3946" y="5597"/>
                  </a:lnTo>
                  <a:lnTo>
                    <a:pt x="3954" y="5598"/>
                  </a:lnTo>
                  <a:lnTo>
                    <a:pt x="3962" y="5599"/>
                  </a:lnTo>
                  <a:lnTo>
                    <a:pt x="3962" y="5599"/>
                  </a:lnTo>
                  <a:lnTo>
                    <a:pt x="3970" y="5598"/>
                  </a:lnTo>
                  <a:lnTo>
                    <a:pt x="3979" y="5595"/>
                  </a:lnTo>
                  <a:lnTo>
                    <a:pt x="3987" y="5592"/>
                  </a:lnTo>
                  <a:lnTo>
                    <a:pt x="3996" y="5588"/>
                  </a:lnTo>
                  <a:lnTo>
                    <a:pt x="4005" y="5582"/>
                  </a:lnTo>
                  <a:lnTo>
                    <a:pt x="4014" y="5576"/>
                  </a:lnTo>
                  <a:lnTo>
                    <a:pt x="4035" y="5559"/>
                  </a:lnTo>
                  <a:lnTo>
                    <a:pt x="4055" y="5542"/>
                  </a:lnTo>
                  <a:lnTo>
                    <a:pt x="4077" y="5522"/>
                  </a:lnTo>
                  <a:lnTo>
                    <a:pt x="4122" y="5479"/>
                  </a:lnTo>
                  <a:lnTo>
                    <a:pt x="4144" y="5457"/>
                  </a:lnTo>
                  <a:lnTo>
                    <a:pt x="4166" y="5437"/>
                  </a:lnTo>
                  <a:lnTo>
                    <a:pt x="4187" y="5417"/>
                  </a:lnTo>
                  <a:lnTo>
                    <a:pt x="4208" y="5402"/>
                  </a:lnTo>
                  <a:lnTo>
                    <a:pt x="4227" y="5389"/>
                  </a:lnTo>
                  <a:lnTo>
                    <a:pt x="4236" y="5384"/>
                  </a:lnTo>
                  <a:lnTo>
                    <a:pt x="4245" y="5380"/>
                  </a:lnTo>
                  <a:lnTo>
                    <a:pt x="4254" y="5376"/>
                  </a:lnTo>
                  <a:lnTo>
                    <a:pt x="4262" y="5374"/>
                  </a:lnTo>
                  <a:lnTo>
                    <a:pt x="4270" y="5374"/>
                  </a:lnTo>
                  <a:lnTo>
                    <a:pt x="4277" y="5375"/>
                  </a:lnTo>
                  <a:lnTo>
                    <a:pt x="4277" y="5375"/>
                  </a:lnTo>
                  <a:lnTo>
                    <a:pt x="4278" y="5376"/>
                  </a:lnTo>
                  <a:lnTo>
                    <a:pt x="4279" y="5379"/>
                  </a:lnTo>
                  <a:lnTo>
                    <a:pt x="4278" y="5382"/>
                  </a:lnTo>
                  <a:lnTo>
                    <a:pt x="4277" y="5384"/>
                  </a:lnTo>
                  <a:lnTo>
                    <a:pt x="4272" y="5391"/>
                  </a:lnTo>
                  <a:lnTo>
                    <a:pt x="4264" y="5399"/>
                  </a:lnTo>
                  <a:lnTo>
                    <a:pt x="4241" y="5420"/>
                  </a:lnTo>
                  <a:lnTo>
                    <a:pt x="4212" y="5447"/>
                  </a:lnTo>
                  <a:lnTo>
                    <a:pt x="4181" y="5477"/>
                  </a:lnTo>
                  <a:lnTo>
                    <a:pt x="4167" y="5492"/>
                  </a:lnTo>
                  <a:lnTo>
                    <a:pt x="4152" y="5508"/>
                  </a:lnTo>
                  <a:lnTo>
                    <a:pt x="4140" y="5525"/>
                  </a:lnTo>
                  <a:lnTo>
                    <a:pt x="4129" y="5542"/>
                  </a:lnTo>
                  <a:lnTo>
                    <a:pt x="4121" y="5558"/>
                  </a:lnTo>
                  <a:lnTo>
                    <a:pt x="4118" y="5567"/>
                  </a:lnTo>
                  <a:lnTo>
                    <a:pt x="4116" y="5576"/>
                  </a:lnTo>
                  <a:lnTo>
                    <a:pt x="4116" y="5576"/>
                  </a:lnTo>
                  <a:lnTo>
                    <a:pt x="4114" y="5588"/>
                  </a:lnTo>
                  <a:lnTo>
                    <a:pt x="4114" y="5599"/>
                  </a:lnTo>
                  <a:lnTo>
                    <a:pt x="4115" y="5611"/>
                  </a:lnTo>
                  <a:lnTo>
                    <a:pt x="4119" y="5620"/>
                  </a:lnTo>
                  <a:lnTo>
                    <a:pt x="4123" y="5628"/>
                  </a:lnTo>
                  <a:lnTo>
                    <a:pt x="4129" y="5636"/>
                  </a:lnTo>
                  <a:lnTo>
                    <a:pt x="4135" y="5643"/>
                  </a:lnTo>
                  <a:lnTo>
                    <a:pt x="4142" y="5649"/>
                  </a:lnTo>
                  <a:lnTo>
                    <a:pt x="4157" y="5663"/>
                  </a:lnTo>
                  <a:lnTo>
                    <a:pt x="4163" y="5669"/>
                  </a:lnTo>
                  <a:lnTo>
                    <a:pt x="4169" y="5676"/>
                  </a:lnTo>
                  <a:lnTo>
                    <a:pt x="4175" y="5683"/>
                  </a:lnTo>
                  <a:lnTo>
                    <a:pt x="4179" y="5690"/>
                  </a:lnTo>
                  <a:lnTo>
                    <a:pt x="4182" y="5699"/>
                  </a:lnTo>
                  <a:lnTo>
                    <a:pt x="4183" y="5708"/>
                  </a:lnTo>
                  <a:lnTo>
                    <a:pt x="4183" y="5708"/>
                  </a:lnTo>
                  <a:lnTo>
                    <a:pt x="4184" y="5718"/>
                  </a:lnTo>
                  <a:lnTo>
                    <a:pt x="4186" y="5729"/>
                  </a:lnTo>
                  <a:lnTo>
                    <a:pt x="4189" y="5738"/>
                  </a:lnTo>
                  <a:lnTo>
                    <a:pt x="4193" y="5749"/>
                  </a:lnTo>
                  <a:lnTo>
                    <a:pt x="4198" y="5758"/>
                  </a:lnTo>
                  <a:lnTo>
                    <a:pt x="4205" y="5767"/>
                  </a:lnTo>
                  <a:lnTo>
                    <a:pt x="4212" y="5775"/>
                  </a:lnTo>
                  <a:lnTo>
                    <a:pt x="4220" y="5783"/>
                  </a:lnTo>
                  <a:lnTo>
                    <a:pt x="4228" y="5792"/>
                  </a:lnTo>
                  <a:lnTo>
                    <a:pt x="4237" y="5799"/>
                  </a:lnTo>
                  <a:lnTo>
                    <a:pt x="4257" y="5812"/>
                  </a:lnTo>
                  <a:lnTo>
                    <a:pt x="4278" y="5824"/>
                  </a:lnTo>
                  <a:lnTo>
                    <a:pt x="4300" y="5835"/>
                  </a:lnTo>
                  <a:lnTo>
                    <a:pt x="4322" y="5844"/>
                  </a:lnTo>
                  <a:lnTo>
                    <a:pt x="4344" y="5852"/>
                  </a:lnTo>
                  <a:lnTo>
                    <a:pt x="4364" y="5857"/>
                  </a:lnTo>
                  <a:lnTo>
                    <a:pt x="4382" y="5862"/>
                  </a:lnTo>
                  <a:lnTo>
                    <a:pt x="4399" y="5864"/>
                  </a:lnTo>
                  <a:lnTo>
                    <a:pt x="4412" y="5865"/>
                  </a:lnTo>
                  <a:lnTo>
                    <a:pt x="4421" y="5865"/>
                  </a:lnTo>
                  <a:lnTo>
                    <a:pt x="4424" y="5864"/>
                  </a:lnTo>
                  <a:lnTo>
                    <a:pt x="4426" y="5863"/>
                  </a:lnTo>
                  <a:lnTo>
                    <a:pt x="4426" y="5863"/>
                  </a:lnTo>
                  <a:lnTo>
                    <a:pt x="4427" y="5861"/>
                  </a:lnTo>
                  <a:lnTo>
                    <a:pt x="4427" y="5859"/>
                  </a:lnTo>
                  <a:lnTo>
                    <a:pt x="4425" y="5853"/>
                  </a:lnTo>
                  <a:lnTo>
                    <a:pt x="4420" y="5846"/>
                  </a:lnTo>
                  <a:lnTo>
                    <a:pt x="4412" y="5836"/>
                  </a:lnTo>
                  <a:lnTo>
                    <a:pt x="4393" y="5813"/>
                  </a:lnTo>
                  <a:lnTo>
                    <a:pt x="4369" y="5786"/>
                  </a:lnTo>
                  <a:lnTo>
                    <a:pt x="4358" y="5773"/>
                  </a:lnTo>
                  <a:lnTo>
                    <a:pt x="4348" y="5759"/>
                  </a:lnTo>
                  <a:lnTo>
                    <a:pt x="4339" y="5745"/>
                  </a:lnTo>
                  <a:lnTo>
                    <a:pt x="4330" y="5731"/>
                  </a:lnTo>
                  <a:lnTo>
                    <a:pt x="4325" y="5718"/>
                  </a:lnTo>
                  <a:lnTo>
                    <a:pt x="4324" y="5712"/>
                  </a:lnTo>
                  <a:lnTo>
                    <a:pt x="4323" y="5706"/>
                  </a:lnTo>
                  <a:lnTo>
                    <a:pt x="4323" y="5700"/>
                  </a:lnTo>
                  <a:lnTo>
                    <a:pt x="4324" y="5694"/>
                  </a:lnTo>
                  <a:lnTo>
                    <a:pt x="4326" y="5689"/>
                  </a:lnTo>
                  <a:lnTo>
                    <a:pt x="4329" y="5684"/>
                  </a:lnTo>
                  <a:lnTo>
                    <a:pt x="4329" y="5684"/>
                  </a:lnTo>
                  <a:lnTo>
                    <a:pt x="4333" y="5680"/>
                  </a:lnTo>
                  <a:lnTo>
                    <a:pt x="4337" y="5677"/>
                  </a:lnTo>
                  <a:lnTo>
                    <a:pt x="4343" y="5676"/>
                  </a:lnTo>
                  <a:lnTo>
                    <a:pt x="4347" y="5675"/>
                  </a:lnTo>
                  <a:lnTo>
                    <a:pt x="4352" y="5675"/>
                  </a:lnTo>
                  <a:lnTo>
                    <a:pt x="4358" y="5676"/>
                  </a:lnTo>
                  <a:lnTo>
                    <a:pt x="4370" y="5678"/>
                  </a:lnTo>
                  <a:lnTo>
                    <a:pt x="4384" y="5681"/>
                  </a:lnTo>
                  <a:lnTo>
                    <a:pt x="4392" y="5682"/>
                  </a:lnTo>
                  <a:lnTo>
                    <a:pt x="4399" y="5682"/>
                  </a:lnTo>
                  <a:lnTo>
                    <a:pt x="4408" y="5682"/>
                  </a:lnTo>
                  <a:lnTo>
                    <a:pt x="4416" y="5681"/>
                  </a:lnTo>
                  <a:lnTo>
                    <a:pt x="4425" y="5679"/>
                  </a:lnTo>
                  <a:lnTo>
                    <a:pt x="4436" y="5675"/>
                  </a:lnTo>
                  <a:lnTo>
                    <a:pt x="4436" y="5675"/>
                  </a:lnTo>
                  <a:lnTo>
                    <a:pt x="4437" y="5673"/>
                  </a:lnTo>
                  <a:lnTo>
                    <a:pt x="4438" y="5670"/>
                  </a:lnTo>
                  <a:lnTo>
                    <a:pt x="4438" y="5663"/>
                  </a:lnTo>
                  <a:lnTo>
                    <a:pt x="4436" y="5652"/>
                  </a:lnTo>
                  <a:lnTo>
                    <a:pt x="4434" y="5637"/>
                  </a:lnTo>
                  <a:lnTo>
                    <a:pt x="4431" y="5621"/>
                  </a:lnTo>
                  <a:lnTo>
                    <a:pt x="4428" y="5602"/>
                  </a:lnTo>
                  <a:lnTo>
                    <a:pt x="4426" y="5581"/>
                  </a:lnTo>
                  <a:lnTo>
                    <a:pt x="4426" y="5557"/>
                  </a:lnTo>
                  <a:lnTo>
                    <a:pt x="4428" y="5533"/>
                  </a:lnTo>
                  <a:lnTo>
                    <a:pt x="4431" y="5520"/>
                  </a:lnTo>
                  <a:lnTo>
                    <a:pt x="4434" y="5505"/>
                  </a:lnTo>
                  <a:lnTo>
                    <a:pt x="4437" y="5492"/>
                  </a:lnTo>
                  <a:lnTo>
                    <a:pt x="4441" y="5477"/>
                  </a:lnTo>
                  <a:lnTo>
                    <a:pt x="4446" y="5462"/>
                  </a:lnTo>
                  <a:lnTo>
                    <a:pt x="4453" y="5447"/>
                  </a:lnTo>
                  <a:lnTo>
                    <a:pt x="4460" y="5432"/>
                  </a:lnTo>
                  <a:lnTo>
                    <a:pt x="4469" y="5416"/>
                  </a:lnTo>
                  <a:lnTo>
                    <a:pt x="4479" y="5400"/>
                  </a:lnTo>
                  <a:lnTo>
                    <a:pt x="4490" y="5384"/>
                  </a:lnTo>
                  <a:lnTo>
                    <a:pt x="4503" y="5367"/>
                  </a:lnTo>
                  <a:lnTo>
                    <a:pt x="4516" y="5351"/>
                  </a:lnTo>
                  <a:lnTo>
                    <a:pt x="4533" y="5334"/>
                  </a:lnTo>
                  <a:lnTo>
                    <a:pt x="4550" y="5317"/>
                  </a:lnTo>
                  <a:lnTo>
                    <a:pt x="4550" y="5317"/>
                  </a:lnTo>
                  <a:lnTo>
                    <a:pt x="4557" y="5328"/>
                  </a:lnTo>
                  <a:lnTo>
                    <a:pt x="4566" y="5340"/>
                  </a:lnTo>
                  <a:lnTo>
                    <a:pt x="4578" y="5353"/>
                  </a:lnTo>
                  <a:lnTo>
                    <a:pt x="4586" y="5360"/>
                  </a:lnTo>
                  <a:lnTo>
                    <a:pt x="4594" y="5367"/>
                  </a:lnTo>
                  <a:lnTo>
                    <a:pt x="4603" y="5373"/>
                  </a:lnTo>
                  <a:lnTo>
                    <a:pt x="4614" y="5381"/>
                  </a:lnTo>
                  <a:lnTo>
                    <a:pt x="4624" y="5386"/>
                  </a:lnTo>
                  <a:lnTo>
                    <a:pt x="4636" y="5390"/>
                  </a:lnTo>
                  <a:lnTo>
                    <a:pt x="4648" y="5394"/>
                  </a:lnTo>
                  <a:lnTo>
                    <a:pt x="4662" y="5396"/>
                  </a:lnTo>
                  <a:lnTo>
                    <a:pt x="4662" y="5396"/>
                  </a:lnTo>
                  <a:lnTo>
                    <a:pt x="4668" y="5397"/>
                  </a:lnTo>
                  <a:lnTo>
                    <a:pt x="4673" y="5399"/>
                  </a:lnTo>
                  <a:lnTo>
                    <a:pt x="4677" y="5402"/>
                  </a:lnTo>
                  <a:lnTo>
                    <a:pt x="4681" y="5405"/>
                  </a:lnTo>
                  <a:lnTo>
                    <a:pt x="4685" y="5409"/>
                  </a:lnTo>
                  <a:lnTo>
                    <a:pt x="4688" y="5413"/>
                  </a:lnTo>
                  <a:lnTo>
                    <a:pt x="4692" y="5425"/>
                  </a:lnTo>
                  <a:lnTo>
                    <a:pt x="4696" y="5437"/>
                  </a:lnTo>
                  <a:lnTo>
                    <a:pt x="4698" y="5450"/>
                  </a:lnTo>
                  <a:lnTo>
                    <a:pt x="4698" y="5463"/>
                  </a:lnTo>
                  <a:lnTo>
                    <a:pt x="4698" y="5478"/>
                  </a:lnTo>
                  <a:lnTo>
                    <a:pt x="4696" y="5506"/>
                  </a:lnTo>
                  <a:lnTo>
                    <a:pt x="4694" y="5531"/>
                  </a:lnTo>
                  <a:lnTo>
                    <a:pt x="4692" y="5548"/>
                  </a:lnTo>
                  <a:lnTo>
                    <a:pt x="4692" y="5553"/>
                  </a:lnTo>
                  <a:lnTo>
                    <a:pt x="4693" y="5554"/>
                  </a:lnTo>
                  <a:lnTo>
                    <a:pt x="4694" y="5554"/>
                  </a:lnTo>
                  <a:lnTo>
                    <a:pt x="4694" y="5554"/>
                  </a:lnTo>
                  <a:lnTo>
                    <a:pt x="4697" y="5553"/>
                  </a:lnTo>
                  <a:lnTo>
                    <a:pt x="4702" y="5550"/>
                  </a:lnTo>
                  <a:lnTo>
                    <a:pt x="4708" y="5545"/>
                  </a:lnTo>
                  <a:lnTo>
                    <a:pt x="4714" y="5538"/>
                  </a:lnTo>
                  <a:lnTo>
                    <a:pt x="4721" y="5529"/>
                  </a:lnTo>
                  <a:lnTo>
                    <a:pt x="4729" y="5519"/>
                  </a:lnTo>
                  <a:lnTo>
                    <a:pt x="4736" y="5505"/>
                  </a:lnTo>
                  <a:lnTo>
                    <a:pt x="4743" y="5492"/>
                  </a:lnTo>
                  <a:lnTo>
                    <a:pt x="4751" y="5477"/>
                  </a:lnTo>
                  <a:lnTo>
                    <a:pt x="4758" y="5459"/>
                  </a:lnTo>
                  <a:lnTo>
                    <a:pt x="4763" y="5442"/>
                  </a:lnTo>
                  <a:lnTo>
                    <a:pt x="4768" y="5422"/>
                  </a:lnTo>
                  <a:lnTo>
                    <a:pt x="4771" y="5402"/>
                  </a:lnTo>
                  <a:lnTo>
                    <a:pt x="4773" y="5382"/>
                  </a:lnTo>
                  <a:lnTo>
                    <a:pt x="4772" y="5360"/>
                  </a:lnTo>
                  <a:lnTo>
                    <a:pt x="4770" y="5338"/>
                  </a:lnTo>
                  <a:lnTo>
                    <a:pt x="4770" y="5338"/>
                  </a:lnTo>
                  <a:lnTo>
                    <a:pt x="4778" y="5330"/>
                  </a:lnTo>
                  <a:lnTo>
                    <a:pt x="4798" y="5313"/>
                  </a:lnTo>
                  <a:lnTo>
                    <a:pt x="4809" y="5302"/>
                  </a:lnTo>
                  <a:lnTo>
                    <a:pt x="4819" y="5290"/>
                  </a:lnTo>
                  <a:lnTo>
                    <a:pt x="4827" y="5276"/>
                  </a:lnTo>
                  <a:lnTo>
                    <a:pt x="4830" y="5270"/>
                  </a:lnTo>
                  <a:lnTo>
                    <a:pt x="4832" y="5264"/>
                  </a:lnTo>
                  <a:lnTo>
                    <a:pt x="4832" y="5264"/>
                  </a:lnTo>
                  <a:lnTo>
                    <a:pt x="4834" y="5255"/>
                  </a:lnTo>
                  <a:lnTo>
                    <a:pt x="4835" y="5246"/>
                  </a:lnTo>
                  <a:lnTo>
                    <a:pt x="4836" y="5237"/>
                  </a:lnTo>
                  <a:lnTo>
                    <a:pt x="4835" y="5230"/>
                  </a:lnTo>
                  <a:lnTo>
                    <a:pt x="4834" y="5224"/>
                  </a:lnTo>
                  <a:lnTo>
                    <a:pt x="4832" y="5218"/>
                  </a:lnTo>
                  <a:lnTo>
                    <a:pt x="4830" y="5213"/>
                  </a:lnTo>
                  <a:lnTo>
                    <a:pt x="4827" y="5208"/>
                  </a:lnTo>
                  <a:lnTo>
                    <a:pt x="4819" y="5199"/>
                  </a:lnTo>
                  <a:lnTo>
                    <a:pt x="4810" y="5189"/>
                  </a:lnTo>
                  <a:lnTo>
                    <a:pt x="4800" y="5180"/>
                  </a:lnTo>
                  <a:lnTo>
                    <a:pt x="4789" y="5169"/>
                  </a:lnTo>
                  <a:lnTo>
                    <a:pt x="4778" y="5156"/>
                  </a:lnTo>
                  <a:lnTo>
                    <a:pt x="4772" y="5148"/>
                  </a:lnTo>
                  <a:lnTo>
                    <a:pt x="4767" y="5139"/>
                  </a:lnTo>
                  <a:lnTo>
                    <a:pt x="4762" y="5130"/>
                  </a:lnTo>
                  <a:lnTo>
                    <a:pt x="4757" y="5120"/>
                  </a:lnTo>
                  <a:lnTo>
                    <a:pt x="4753" y="5108"/>
                  </a:lnTo>
                  <a:lnTo>
                    <a:pt x="4749" y="5095"/>
                  </a:lnTo>
                  <a:lnTo>
                    <a:pt x="4744" y="5081"/>
                  </a:lnTo>
                  <a:lnTo>
                    <a:pt x="4741" y="5065"/>
                  </a:lnTo>
                  <a:lnTo>
                    <a:pt x="4738" y="5048"/>
                  </a:lnTo>
                  <a:lnTo>
                    <a:pt x="4736" y="5029"/>
                  </a:lnTo>
                  <a:lnTo>
                    <a:pt x="4735" y="5008"/>
                  </a:lnTo>
                  <a:lnTo>
                    <a:pt x="4734" y="4986"/>
                  </a:lnTo>
                  <a:lnTo>
                    <a:pt x="4734" y="4961"/>
                  </a:lnTo>
                  <a:lnTo>
                    <a:pt x="4735" y="4935"/>
                  </a:lnTo>
                  <a:lnTo>
                    <a:pt x="4735" y="4935"/>
                  </a:lnTo>
                  <a:lnTo>
                    <a:pt x="4735" y="4917"/>
                  </a:lnTo>
                  <a:lnTo>
                    <a:pt x="4734" y="4911"/>
                  </a:lnTo>
                  <a:lnTo>
                    <a:pt x="4733" y="4906"/>
                  </a:lnTo>
                  <a:lnTo>
                    <a:pt x="4731" y="4901"/>
                  </a:lnTo>
                  <a:lnTo>
                    <a:pt x="4729" y="4897"/>
                  </a:lnTo>
                  <a:lnTo>
                    <a:pt x="4727" y="4894"/>
                  </a:lnTo>
                  <a:lnTo>
                    <a:pt x="4724" y="4891"/>
                  </a:lnTo>
                  <a:lnTo>
                    <a:pt x="4716" y="4885"/>
                  </a:lnTo>
                  <a:lnTo>
                    <a:pt x="4706" y="4878"/>
                  </a:lnTo>
                  <a:lnTo>
                    <a:pt x="4693" y="4868"/>
                  </a:lnTo>
                  <a:lnTo>
                    <a:pt x="4679" y="4856"/>
                  </a:lnTo>
                  <a:lnTo>
                    <a:pt x="4679" y="4856"/>
                  </a:lnTo>
                  <a:lnTo>
                    <a:pt x="4671" y="4846"/>
                  </a:lnTo>
                  <a:lnTo>
                    <a:pt x="4664" y="4836"/>
                  </a:lnTo>
                  <a:lnTo>
                    <a:pt x="4659" y="4825"/>
                  </a:lnTo>
                  <a:lnTo>
                    <a:pt x="4655" y="4815"/>
                  </a:lnTo>
                  <a:lnTo>
                    <a:pt x="4654" y="4807"/>
                  </a:lnTo>
                  <a:lnTo>
                    <a:pt x="4654" y="4804"/>
                  </a:lnTo>
                  <a:lnTo>
                    <a:pt x="4654" y="4802"/>
                  </a:lnTo>
                  <a:lnTo>
                    <a:pt x="4657" y="4800"/>
                  </a:lnTo>
                  <a:lnTo>
                    <a:pt x="4659" y="4799"/>
                  </a:lnTo>
                  <a:lnTo>
                    <a:pt x="4661" y="4799"/>
                  </a:lnTo>
                  <a:lnTo>
                    <a:pt x="4665" y="4800"/>
                  </a:lnTo>
                  <a:lnTo>
                    <a:pt x="4665" y="4800"/>
                  </a:lnTo>
                  <a:lnTo>
                    <a:pt x="4679" y="4806"/>
                  </a:lnTo>
                  <a:lnTo>
                    <a:pt x="4693" y="4810"/>
                  </a:lnTo>
                  <a:lnTo>
                    <a:pt x="4708" y="4813"/>
                  </a:lnTo>
                  <a:lnTo>
                    <a:pt x="4723" y="4814"/>
                  </a:lnTo>
                  <a:lnTo>
                    <a:pt x="4737" y="4815"/>
                  </a:lnTo>
                  <a:lnTo>
                    <a:pt x="4752" y="4816"/>
                  </a:lnTo>
                  <a:lnTo>
                    <a:pt x="4765" y="4815"/>
                  </a:lnTo>
                  <a:lnTo>
                    <a:pt x="4778" y="4814"/>
                  </a:lnTo>
                  <a:lnTo>
                    <a:pt x="4802" y="4811"/>
                  </a:lnTo>
                  <a:lnTo>
                    <a:pt x="4819" y="4807"/>
                  </a:lnTo>
                  <a:lnTo>
                    <a:pt x="4835" y="4803"/>
                  </a:lnTo>
                  <a:lnTo>
                    <a:pt x="4835" y="4803"/>
                  </a:lnTo>
                  <a:lnTo>
                    <a:pt x="4844" y="4707"/>
                  </a:lnTo>
                  <a:lnTo>
                    <a:pt x="4849" y="4632"/>
                  </a:lnTo>
                  <a:lnTo>
                    <a:pt x="4851" y="4577"/>
                  </a:lnTo>
                  <a:lnTo>
                    <a:pt x="4851" y="4539"/>
                  </a:lnTo>
                  <a:lnTo>
                    <a:pt x="4849" y="4514"/>
                  </a:lnTo>
                  <a:lnTo>
                    <a:pt x="4847" y="4499"/>
                  </a:lnTo>
                  <a:lnTo>
                    <a:pt x="4845" y="4493"/>
                  </a:lnTo>
                  <a:lnTo>
                    <a:pt x="4844" y="4491"/>
                  </a:lnTo>
                  <a:lnTo>
                    <a:pt x="4844" y="4491"/>
                  </a:lnTo>
                  <a:lnTo>
                    <a:pt x="4825" y="4492"/>
                  </a:lnTo>
                  <a:lnTo>
                    <a:pt x="4808" y="4491"/>
                  </a:lnTo>
                  <a:lnTo>
                    <a:pt x="4791" y="4490"/>
                  </a:lnTo>
                  <a:lnTo>
                    <a:pt x="4776" y="4489"/>
                  </a:lnTo>
                  <a:lnTo>
                    <a:pt x="4763" y="4487"/>
                  </a:lnTo>
                  <a:lnTo>
                    <a:pt x="4750" y="4484"/>
                  </a:lnTo>
                  <a:lnTo>
                    <a:pt x="4737" y="4481"/>
                  </a:lnTo>
                  <a:lnTo>
                    <a:pt x="4726" y="4477"/>
                  </a:lnTo>
                  <a:lnTo>
                    <a:pt x="4716" y="4473"/>
                  </a:lnTo>
                  <a:lnTo>
                    <a:pt x="4707" y="4469"/>
                  </a:lnTo>
                  <a:lnTo>
                    <a:pt x="4698" y="4463"/>
                  </a:lnTo>
                  <a:lnTo>
                    <a:pt x="4690" y="4458"/>
                  </a:lnTo>
                  <a:lnTo>
                    <a:pt x="4683" y="4452"/>
                  </a:lnTo>
                  <a:lnTo>
                    <a:pt x="4676" y="4447"/>
                  </a:lnTo>
                  <a:lnTo>
                    <a:pt x="4665" y="4434"/>
                  </a:lnTo>
                  <a:lnTo>
                    <a:pt x="4665" y="4434"/>
                  </a:lnTo>
                  <a:lnTo>
                    <a:pt x="4677" y="4437"/>
                  </a:lnTo>
                  <a:lnTo>
                    <a:pt x="4690" y="4439"/>
                  </a:lnTo>
                  <a:lnTo>
                    <a:pt x="4717" y="4441"/>
                  </a:lnTo>
                  <a:lnTo>
                    <a:pt x="4742" y="4441"/>
                  </a:lnTo>
                  <a:lnTo>
                    <a:pt x="4768" y="4439"/>
                  </a:lnTo>
                  <a:lnTo>
                    <a:pt x="4790" y="4435"/>
                  </a:lnTo>
                  <a:lnTo>
                    <a:pt x="4812" y="4429"/>
                  </a:lnTo>
                  <a:lnTo>
                    <a:pt x="4821" y="4426"/>
                  </a:lnTo>
                  <a:lnTo>
                    <a:pt x="4829" y="4422"/>
                  </a:lnTo>
                  <a:lnTo>
                    <a:pt x="4838" y="4416"/>
                  </a:lnTo>
                  <a:lnTo>
                    <a:pt x="4844" y="4412"/>
                  </a:lnTo>
                  <a:lnTo>
                    <a:pt x="4844" y="4412"/>
                  </a:lnTo>
                  <a:lnTo>
                    <a:pt x="4843" y="4364"/>
                  </a:lnTo>
                  <a:lnTo>
                    <a:pt x="4841" y="4316"/>
                  </a:lnTo>
                  <a:lnTo>
                    <a:pt x="4838" y="4261"/>
                  </a:lnTo>
                  <a:lnTo>
                    <a:pt x="4833" y="4206"/>
                  </a:lnTo>
                  <a:lnTo>
                    <a:pt x="4831" y="4181"/>
                  </a:lnTo>
                  <a:lnTo>
                    <a:pt x="4828" y="4159"/>
                  </a:lnTo>
                  <a:lnTo>
                    <a:pt x="4825" y="4140"/>
                  </a:lnTo>
                  <a:lnTo>
                    <a:pt x="4822" y="4126"/>
                  </a:lnTo>
                  <a:lnTo>
                    <a:pt x="4820" y="4121"/>
                  </a:lnTo>
                  <a:lnTo>
                    <a:pt x="4818" y="4118"/>
                  </a:lnTo>
                  <a:lnTo>
                    <a:pt x="4816" y="4116"/>
                  </a:lnTo>
                  <a:lnTo>
                    <a:pt x="4814" y="4116"/>
                  </a:lnTo>
                  <a:lnTo>
                    <a:pt x="4814" y="4116"/>
                  </a:lnTo>
                  <a:lnTo>
                    <a:pt x="4786" y="4123"/>
                  </a:lnTo>
                  <a:lnTo>
                    <a:pt x="4760" y="4128"/>
                  </a:lnTo>
                  <a:lnTo>
                    <a:pt x="4746" y="4129"/>
                  </a:lnTo>
                  <a:lnTo>
                    <a:pt x="4734" y="4130"/>
                  </a:lnTo>
                  <a:lnTo>
                    <a:pt x="4722" y="4130"/>
                  </a:lnTo>
                  <a:lnTo>
                    <a:pt x="4711" y="4129"/>
                  </a:lnTo>
                  <a:lnTo>
                    <a:pt x="4698" y="4127"/>
                  </a:lnTo>
                  <a:lnTo>
                    <a:pt x="4687" y="4125"/>
                  </a:lnTo>
                  <a:lnTo>
                    <a:pt x="4675" y="4122"/>
                  </a:lnTo>
                  <a:lnTo>
                    <a:pt x="4664" y="4118"/>
                  </a:lnTo>
                  <a:lnTo>
                    <a:pt x="4652" y="4113"/>
                  </a:lnTo>
                  <a:lnTo>
                    <a:pt x="4640" y="4108"/>
                  </a:lnTo>
                  <a:lnTo>
                    <a:pt x="4629" y="4100"/>
                  </a:lnTo>
                  <a:lnTo>
                    <a:pt x="4618" y="4093"/>
                  </a:lnTo>
                  <a:lnTo>
                    <a:pt x="4618" y="4093"/>
                  </a:lnTo>
                  <a:lnTo>
                    <a:pt x="4613" y="4090"/>
                  </a:lnTo>
                  <a:lnTo>
                    <a:pt x="4608" y="4086"/>
                  </a:lnTo>
                  <a:lnTo>
                    <a:pt x="4602" y="4078"/>
                  </a:lnTo>
                  <a:lnTo>
                    <a:pt x="4597" y="4069"/>
                  </a:lnTo>
                  <a:lnTo>
                    <a:pt x="4594" y="4059"/>
                  </a:lnTo>
                  <a:lnTo>
                    <a:pt x="4592" y="4047"/>
                  </a:lnTo>
                  <a:lnTo>
                    <a:pt x="4591" y="4037"/>
                  </a:lnTo>
                  <a:lnTo>
                    <a:pt x="4590" y="4015"/>
                  </a:lnTo>
                  <a:lnTo>
                    <a:pt x="4589" y="3993"/>
                  </a:lnTo>
                  <a:lnTo>
                    <a:pt x="4587" y="3984"/>
                  </a:lnTo>
                  <a:lnTo>
                    <a:pt x="4585" y="3976"/>
                  </a:lnTo>
                  <a:lnTo>
                    <a:pt x="4581" y="3969"/>
                  </a:lnTo>
                  <a:lnTo>
                    <a:pt x="4575" y="3962"/>
                  </a:lnTo>
                  <a:lnTo>
                    <a:pt x="4571" y="3959"/>
                  </a:lnTo>
                  <a:lnTo>
                    <a:pt x="4567" y="3957"/>
                  </a:lnTo>
                  <a:lnTo>
                    <a:pt x="4561" y="3956"/>
                  </a:lnTo>
                  <a:lnTo>
                    <a:pt x="4556" y="3955"/>
                  </a:lnTo>
                  <a:lnTo>
                    <a:pt x="4556" y="3955"/>
                  </a:lnTo>
                  <a:lnTo>
                    <a:pt x="4534" y="3948"/>
                  </a:lnTo>
                  <a:lnTo>
                    <a:pt x="4511" y="3941"/>
                  </a:lnTo>
                  <a:lnTo>
                    <a:pt x="4489" y="3933"/>
                  </a:lnTo>
                  <a:lnTo>
                    <a:pt x="4468" y="3923"/>
                  </a:lnTo>
                  <a:lnTo>
                    <a:pt x="4448" y="3913"/>
                  </a:lnTo>
                  <a:lnTo>
                    <a:pt x="4428" y="3902"/>
                  </a:lnTo>
                  <a:lnTo>
                    <a:pt x="4410" y="3892"/>
                  </a:lnTo>
                  <a:lnTo>
                    <a:pt x="4394" y="3881"/>
                  </a:lnTo>
                  <a:lnTo>
                    <a:pt x="4377" y="3869"/>
                  </a:lnTo>
                  <a:lnTo>
                    <a:pt x="4363" y="3859"/>
                  </a:lnTo>
                  <a:lnTo>
                    <a:pt x="4337" y="3839"/>
                  </a:lnTo>
                  <a:lnTo>
                    <a:pt x="4318" y="3820"/>
                  </a:lnTo>
                  <a:lnTo>
                    <a:pt x="4306" y="3805"/>
                  </a:lnTo>
                  <a:lnTo>
                    <a:pt x="4306" y="3805"/>
                  </a:lnTo>
                  <a:lnTo>
                    <a:pt x="4297" y="3793"/>
                  </a:lnTo>
                  <a:lnTo>
                    <a:pt x="4288" y="3780"/>
                  </a:lnTo>
                  <a:lnTo>
                    <a:pt x="4282" y="3769"/>
                  </a:lnTo>
                  <a:lnTo>
                    <a:pt x="4277" y="3758"/>
                  </a:lnTo>
                  <a:lnTo>
                    <a:pt x="4273" y="3748"/>
                  </a:lnTo>
                  <a:lnTo>
                    <a:pt x="4270" y="3739"/>
                  </a:lnTo>
                  <a:lnTo>
                    <a:pt x="4266" y="3722"/>
                  </a:lnTo>
                  <a:lnTo>
                    <a:pt x="4265" y="3709"/>
                  </a:lnTo>
                  <a:lnTo>
                    <a:pt x="4265" y="3699"/>
                  </a:lnTo>
                  <a:lnTo>
                    <a:pt x="4266" y="3690"/>
                  </a:lnTo>
                  <a:lnTo>
                    <a:pt x="4266" y="3690"/>
                  </a:lnTo>
                  <a:lnTo>
                    <a:pt x="4284" y="3700"/>
                  </a:lnTo>
                  <a:lnTo>
                    <a:pt x="4302" y="3706"/>
                  </a:lnTo>
                  <a:lnTo>
                    <a:pt x="4321" y="3711"/>
                  </a:lnTo>
                  <a:lnTo>
                    <a:pt x="4340" y="3714"/>
                  </a:lnTo>
                  <a:lnTo>
                    <a:pt x="4358" y="3716"/>
                  </a:lnTo>
                  <a:lnTo>
                    <a:pt x="4377" y="3715"/>
                  </a:lnTo>
                  <a:lnTo>
                    <a:pt x="4396" y="3712"/>
                  </a:lnTo>
                  <a:lnTo>
                    <a:pt x="4414" y="3708"/>
                  </a:lnTo>
                  <a:lnTo>
                    <a:pt x="4434" y="3468"/>
                  </a:lnTo>
                  <a:lnTo>
                    <a:pt x="4434" y="3468"/>
                  </a:lnTo>
                  <a:lnTo>
                    <a:pt x="4425" y="3467"/>
                  </a:lnTo>
                  <a:lnTo>
                    <a:pt x="4405" y="3464"/>
                  </a:lnTo>
                  <a:lnTo>
                    <a:pt x="4392" y="3461"/>
                  </a:lnTo>
                  <a:lnTo>
                    <a:pt x="4377" y="3457"/>
                  </a:lnTo>
                  <a:lnTo>
                    <a:pt x="4362" y="3453"/>
                  </a:lnTo>
                  <a:lnTo>
                    <a:pt x="4348" y="3447"/>
                  </a:lnTo>
                  <a:lnTo>
                    <a:pt x="4348" y="3447"/>
                  </a:lnTo>
                  <a:lnTo>
                    <a:pt x="4339" y="3443"/>
                  </a:lnTo>
                  <a:lnTo>
                    <a:pt x="4331" y="3438"/>
                  </a:lnTo>
                  <a:lnTo>
                    <a:pt x="4323" y="3432"/>
                  </a:lnTo>
                  <a:lnTo>
                    <a:pt x="4316" y="3426"/>
                  </a:lnTo>
                  <a:lnTo>
                    <a:pt x="4302" y="3412"/>
                  </a:lnTo>
                  <a:lnTo>
                    <a:pt x="4289" y="3399"/>
                  </a:lnTo>
                  <a:lnTo>
                    <a:pt x="4280" y="3386"/>
                  </a:lnTo>
                  <a:lnTo>
                    <a:pt x="4273" y="3376"/>
                  </a:lnTo>
                  <a:lnTo>
                    <a:pt x="4267" y="3366"/>
                  </a:lnTo>
                  <a:lnTo>
                    <a:pt x="4267" y="3366"/>
                  </a:lnTo>
                  <a:lnTo>
                    <a:pt x="4274" y="3369"/>
                  </a:lnTo>
                  <a:lnTo>
                    <a:pt x="4293" y="3377"/>
                  </a:lnTo>
                  <a:lnTo>
                    <a:pt x="4321" y="3385"/>
                  </a:lnTo>
                  <a:lnTo>
                    <a:pt x="4339" y="3389"/>
                  </a:lnTo>
                  <a:lnTo>
                    <a:pt x="4356" y="3392"/>
                  </a:lnTo>
                  <a:lnTo>
                    <a:pt x="4356" y="3392"/>
                  </a:lnTo>
                  <a:lnTo>
                    <a:pt x="4375" y="3394"/>
                  </a:lnTo>
                  <a:lnTo>
                    <a:pt x="4392" y="3395"/>
                  </a:lnTo>
                  <a:lnTo>
                    <a:pt x="4407" y="3393"/>
                  </a:lnTo>
                  <a:lnTo>
                    <a:pt x="4419" y="3391"/>
                  </a:lnTo>
                  <a:lnTo>
                    <a:pt x="4430" y="3389"/>
                  </a:lnTo>
                  <a:lnTo>
                    <a:pt x="4438" y="3387"/>
                  </a:lnTo>
                  <a:lnTo>
                    <a:pt x="4444" y="3384"/>
                  </a:lnTo>
                  <a:lnTo>
                    <a:pt x="4477" y="3113"/>
                  </a:lnTo>
                  <a:lnTo>
                    <a:pt x="4477" y="3113"/>
                  </a:lnTo>
                  <a:lnTo>
                    <a:pt x="4451" y="3114"/>
                  </a:lnTo>
                  <a:lnTo>
                    <a:pt x="4427" y="3113"/>
                  </a:lnTo>
                  <a:lnTo>
                    <a:pt x="4408" y="3111"/>
                  </a:lnTo>
                  <a:lnTo>
                    <a:pt x="4392" y="3106"/>
                  </a:lnTo>
                  <a:lnTo>
                    <a:pt x="4377" y="3100"/>
                  </a:lnTo>
                  <a:lnTo>
                    <a:pt x="4365" y="3093"/>
                  </a:lnTo>
                  <a:lnTo>
                    <a:pt x="4356" y="3085"/>
                  </a:lnTo>
                  <a:lnTo>
                    <a:pt x="4348" y="3077"/>
                  </a:lnTo>
                  <a:lnTo>
                    <a:pt x="4343" y="3069"/>
                  </a:lnTo>
                  <a:lnTo>
                    <a:pt x="4337" y="3060"/>
                  </a:lnTo>
                  <a:lnTo>
                    <a:pt x="4335" y="3051"/>
                  </a:lnTo>
                  <a:lnTo>
                    <a:pt x="4333" y="3043"/>
                  </a:lnTo>
                  <a:lnTo>
                    <a:pt x="4332" y="3035"/>
                  </a:lnTo>
                  <a:lnTo>
                    <a:pt x="4331" y="3029"/>
                  </a:lnTo>
                  <a:lnTo>
                    <a:pt x="4332" y="3020"/>
                  </a:lnTo>
                  <a:lnTo>
                    <a:pt x="4332" y="3020"/>
                  </a:lnTo>
                  <a:lnTo>
                    <a:pt x="4357" y="3015"/>
                  </a:lnTo>
                  <a:lnTo>
                    <a:pt x="4381" y="3009"/>
                  </a:lnTo>
                  <a:lnTo>
                    <a:pt x="4405" y="3001"/>
                  </a:lnTo>
                  <a:lnTo>
                    <a:pt x="4428" y="2994"/>
                  </a:lnTo>
                  <a:lnTo>
                    <a:pt x="4451" y="2985"/>
                  </a:lnTo>
                  <a:lnTo>
                    <a:pt x="4473" y="2975"/>
                  </a:lnTo>
                  <a:lnTo>
                    <a:pt x="4495" y="2964"/>
                  </a:lnTo>
                  <a:lnTo>
                    <a:pt x="4515" y="2951"/>
                  </a:lnTo>
                  <a:lnTo>
                    <a:pt x="4536" y="2939"/>
                  </a:lnTo>
                  <a:lnTo>
                    <a:pt x="4555" y="2926"/>
                  </a:lnTo>
                  <a:lnTo>
                    <a:pt x="4574" y="2911"/>
                  </a:lnTo>
                  <a:lnTo>
                    <a:pt x="4592" y="2896"/>
                  </a:lnTo>
                  <a:lnTo>
                    <a:pt x="4609" y="2881"/>
                  </a:lnTo>
                  <a:lnTo>
                    <a:pt x="4627" y="2864"/>
                  </a:lnTo>
                  <a:lnTo>
                    <a:pt x="4642" y="2848"/>
                  </a:lnTo>
                  <a:lnTo>
                    <a:pt x="4659" y="2831"/>
                  </a:lnTo>
                  <a:lnTo>
                    <a:pt x="4673" y="2812"/>
                  </a:lnTo>
                  <a:lnTo>
                    <a:pt x="4688" y="2794"/>
                  </a:lnTo>
                  <a:lnTo>
                    <a:pt x="4702" y="2775"/>
                  </a:lnTo>
                  <a:lnTo>
                    <a:pt x="4715" y="2756"/>
                  </a:lnTo>
                  <a:lnTo>
                    <a:pt x="4727" y="2737"/>
                  </a:lnTo>
                  <a:lnTo>
                    <a:pt x="4738" y="2717"/>
                  </a:lnTo>
                  <a:lnTo>
                    <a:pt x="4750" y="2698"/>
                  </a:lnTo>
                  <a:lnTo>
                    <a:pt x="4760" y="2677"/>
                  </a:lnTo>
                  <a:lnTo>
                    <a:pt x="4770" y="2657"/>
                  </a:lnTo>
                  <a:lnTo>
                    <a:pt x="4779" y="2636"/>
                  </a:lnTo>
                  <a:lnTo>
                    <a:pt x="4787" y="2616"/>
                  </a:lnTo>
                  <a:lnTo>
                    <a:pt x="4796" y="2595"/>
                  </a:lnTo>
                  <a:lnTo>
                    <a:pt x="4803" y="2575"/>
                  </a:lnTo>
                  <a:lnTo>
                    <a:pt x="4809" y="2555"/>
                  </a:lnTo>
                  <a:lnTo>
                    <a:pt x="4815" y="2534"/>
                  </a:lnTo>
                  <a:lnTo>
                    <a:pt x="4820" y="2515"/>
                  </a:lnTo>
                  <a:lnTo>
                    <a:pt x="4820" y="2515"/>
                  </a:lnTo>
                  <a:lnTo>
                    <a:pt x="4831" y="2521"/>
                  </a:lnTo>
                  <a:lnTo>
                    <a:pt x="4847" y="2527"/>
                  </a:lnTo>
                  <a:lnTo>
                    <a:pt x="4864" y="2533"/>
                  </a:lnTo>
                  <a:lnTo>
                    <a:pt x="4882" y="2538"/>
                  </a:lnTo>
                  <a:lnTo>
                    <a:pt x="4903" y="2541"/>
                  </a:lnTo>
                  <a:lnTo>
                    <a:pt x="4913" y="2542"/>
                  </a:lnTo>
                  <a:lnTo>
                    <a:pt x="4923" y="2543"/>
                  </a:lnTo>
                  <a:lnTo>
                    <a:pt x="4935" y="2542"/>
                  </a:lnTo>
                  <a:lnTo>
                    <a:pt x="4945" y="2541"/>
                  </a:lnTo>
                  <a:lnTo>
                    <a:pt x="4955" y="2539"/>
                  </a:lnTo>
                  <a:lnTo>
                    <a:pt x="4965" y="2536"/>
                  </a:lnTo>
                  <a:lnTo>
                    <a:pt x="4965" y="2536"/>
                  </a:lnTo>
                  <a:lnTo>
                    <a:pt x="4967" y="2508"/>
                  </a:lnTo>
                  <a:lnTo>
                    <a:pt x="4970" y="2441"/>
                  </a:lnTo>
                  <a:lnTo>
                    <a:pt x="4972" y="2405"/>
                  </a:lnTo>
                  <a:lnTo>
                    <a:pt x="4973" y="2371"/>
                  </a:lnTo>
                  <a:lnTo>
                    <a:pt x="4972" y="2343"/>
                  </a:lnTo>
                  <a:lnTo>
                    <a:pt x="4972" y="2333"/>
                  </a:lnTo>
                  <a:lnTo>
                    <a:pt x="4970" y="2327"/>
                  </a:lnTo>
                  <a:lnTo>
                    <a:pt x="4970" y="2327"/>
                  </a:lnTo>
                  <a:lnTo>
                    <a:pt x="4955" y="2325"/>
                  </a:lnTo>
                  <a:lnTo>
                    <a:pt x="4938" y="2322"/>
                  </a:lnTo>
                  <a:lnTo>
                    <a:pt x="4919" y="2317"/>
                  </a:lnTo>
                  <a:lnTo>
                    <a:pt x="4911" y="2314"/>
                  </a:lnTo>
                  <a:lnTo>
                    <a:pt x="4902" y="2311"/>
                  </a:lnTo>
                  <a:lnTo>
                    <a:pt x="4893" y="2306"/>
                  </a:lnTo>
                  <a:lnTo>
                    <a:pt x="4885" y="2302"/>
                  </a:lnTo>
                  <a:lnTo>
                    <a:pt x="4876" y="2296"/>
                  </a:lnTo>
                  <a:lnTo>
                    <a:pt x="4868" y="2289"/>
                  </a:lnTo>
                  <a:lnTo>
                    <a:pt x="4861" y="2282"/>
                  </a:lnTo>
                  <a:lnTo>
                    <a:pt x="4854" y="2273"/>
                  </a:lnTo>
                  <a:lnTo>
                    <a:pt x="4848" y="2264"/>
                  </a:lnTo>
                  <a:lnTo>
                    <a:pt x="4842" y="22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2400"/>
            </a:p>
          </p:txBody>
        </p:sp>
      </p:grpSp>
      <p:sp>
        <p:nvSpPr>
          <p:cNvPr id="96" name="Alaotsikko 2"/>
          <p:cNvSpPr>
            <a:spLocks noGrp="1"/>
          </p:cNvSpPr>
          <p:nvPr userDrawn="1">
            <p:ph type="subTitle" idx="1"/>
          </p:nvPr>
        </p:nvSpPr>
        <p:spPr>
          <a:xfrm>
            <a:off x="5668106" y="4550811"/>
            <a:ext cx="6127460" cy="1758509"/>
          </a:xfrm>
        </p:spPr>
        <p:txBody>
          <a:bodyPr>
            <a:normAutofit/>
          </a:bodyPr>
          <a:lstStyle>
            <a:lvl1pPr marL="0" indent="0" algn="l">
              <a:spcBef>
                <a:spcPts val="0"/>
              </a:spcBef>
              <a:buNone/>
              <a:defRPr sz="2400">
                <a:solidFill>
                  <a:srgbClr val="FFFFFF"/>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fi-FI"/>
              <a:t>Muokkaa alaotsikon perustyyliä napsautt.</a:t>
            </a:r>
          </a:p>
        </p:txBody>
      </p:sp>
      <p:sp>
        <p:nvSpPr>
          <p:cNvPr id="95" name="Otsikko 1"/>
          <p:cNvSpPr>
            <a:spLocks noGrp="1"/>
          </p:cNvSpPr>
          <p:nvPr userDrawn="1">
            <p:ph type="ctrTitle" hasCustomPrompt="1"/>
          </p:nvPr>
        </p:nvSpPr>
        <p:spPr>
          <a:xfrm>
            <a:off x="5668106" y="2341010"/>
            <a:ext cx="6178703" cy="1866900"/>
          </a:xfrm>
        </p:spPr>
        <p:txBody>
          <a:bodyPr anchor="b" anchorCtr="0">
            <a:noAutofit/>
          </a:bodyPr>
          <a:lstStyle>
            <a:lvl1pPr algn="l">
              <a:defRPr sz="5333">
                <a:solidFill>
                  <a:srgbClr val="FFFFFF"/>
                </a:solidFill>
              </a:defRPr>
            </a:lvl1pPr>
          </a:lstStyle>
          <a:p>
            <a:r>
              <a:rPr lang="fi-FI"/>
              <a:t>Esityksen päättävä teksti</a:t>
            </a:r>
          </a:p>
        </p:txBody>
      </p:sp>
    </p:spTree>
    <p:extLst>
      <p:ext uri="{BB962C8B-B14F-4D97-AF65-F5344CB8AC3E}">
        <p14:creationId xmlns:p14="http://schemas.microsoft.com/office/powerpoint/2010/main" val="130138183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userDrawn="1">
  <p:cSld name="2_Pääotsikko">
    <p:spTree>
      <p:nvGrpSpPr>
        <p:cNvPr id="1" name=""/>
        <p:cNvGrpSpPr/>
        <p:nvPr/>
      </p:nvGrpSpPr>
      <p:grpSpPr>
        <a:xfrm>
          <a:off x="0" y="0"/>
          <a:ext cx="0" cy="0"/>
          <a:chOff x="0" y="0"/>
          <a:chExt cx="0" cy="0"/>
        </a:xfrm>
      </p:grpSpPr>
      <p:sp>
        <p:nvSpPr>
          <p:cNvPr id="58" name="Rectangle 57"/>
          <p:cNvSpPr/>
          <p:nvPr userDrawn="1"/>
        </p:nvSpPr>
        <p:spPr>
          <a:xfrm>
            <a:off x="-3691" y="0"/>
            <a:ext cx="12195691" cy="6858000"/>
          </a:xfrm>
          <a:prstGeom prst="rect">
            <a:avLst/>
          </a:prstGeom>
          <a:solidFill>
            <a:srgbClr val="0071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sz="2400"/>
          </a:p>
        </p:txBody>
      </p:sp>
      <p:sp>
        <p:nvSpPr>
          <p:cNvPr id="10" name="Otsikko 1"/>
          <p:cNvSpPr>
            <a:spLocks noGrp="1"/>
          </p:cNvSpPr>
          <p:nvPr userDrawn="1">
            <p:ph type="ctrTitle"/>
          </p:nvPr>
        </p:nvSpPr>
        <p:spPr>
          <a:xfrm>
            <a:off x="911424" y="1316766"/>
            <a:ext cx="7776864" cy="2794037"/>
          </a:xfrm>
        </p:spPr>
        <p:txBody>
          <a:bodyPr anchor="b" anchorCtr="0">
            <a:noAutofit/>
          </a:bodyPr>
          <a:lstStyle>
            <a:lvl1pPr algn="l">
              <a:defRPr sz="5333">
                <a:solidFill>
                  <a:srgbClr val="FFFFFF"/>
                </a:solidFill>
              </a:defRPr>
            </a:lvl1pPr>
          </a:lstStyle>
          <a:p>
            <a:r>
              <a:rPr lang="fi-FI"/>
              <a:t>Muokkaa </a:t>
            </a:r>
            <a:r>
              <a:rPr lang="fi-FI" err="1"/>
              <a:t>ots</a:t>
            </a:r>
            <a:r>
              <a:rPr lang="fi-FI"/>
              <a:t>. </a:t>
            </a:r>
            <a:r>
              <a:rPr lang="fi-FI" err="1"/>
              <a:t>perustyyl</a:t>
            </a:r>
            <a:r>
              <a:rPr lang="fi-FI"/>
              <a:t>. </a:t>
            </a:r>
            <a:r>
              <a:rPr lang="fi-FI" err="1"/>
              <a:t>napsautt</a:t>
            </a:r>
            <a:r>
              <a:rPr lang="fi-FI"/>
              <a:t>.</a:t>
            </a:r>
          </a:p>
        </p:txBody>
      </p:sp>
      <p:pic>
        <p:nvPicPr>
          <p:cNvPr id="108" name="Kuva 107">
            <a:extLst>
              <a:ext uri="{FF2B5EF4-FFF2-40B4-BE49-F238E27FC236}">
                <a16:creationId xmlns:a16="http://schemas.microsoft.com/office/drawing/2014/main" id="{84D9AEFB-3C32-E172-C0B8-CE51CAE98A3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19104" y="5445224"/>
            <a:ext cx="10653493" cy="1144936"/>
          </a:xfrm>
          <a:prstGeom prst="rect">
            <a:avLst/>
          </a:prstGeom>
        </p:spPr>
      </p:pic>
    </p:spTree>
    <p:extLst>
      <p:ext uri="{BB962C8B-B14F-4D97-AF65-F5344CB8AC3E}">
        <p14:creationId xmlns:p14="http://schemas.microsoft.com/office/powerpoint/2010/main" val="2630083071"/>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Lopetus">
    <p:bg>
      <p:bgPr>
        <a:solidFill>
          <a:srgbClr val="F6F3E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4788A88-1412-4AE6-8F78-B494AC0015C9}"/>
              </a:ext>
            </a:extLst>
          </p:cNvPr>
          <p:cNvSpPr>
            <a:spLocks noGrp="1"/>
          </p:cNvSpPr>
          <p:nvPr>
            <p:ph type="title"/>
          </p:nvPr>
        </p:nvSpPr>
        <p:spPr>
          <a:xfrm>
            <a:off x="893794" y="1447789"/>
            <a:ext cx="4472535" cy="1143012"/>
          </a:xfrm>
        </p:spPr>
        <p:txBody>
          <a:bodyPr anchor="b" anchorCtr="0"/>
          <a:lstStyle>
            <a:lvl1pPr>
              <a:lnSpc>
                <a:spcPct val="95000"/>
              </a:lnSpc>
              <a:defRPr sz="2500" b="1"/>
            </a:lvl1pPr>
          </a:lstStyle>
          <a:p>
            <a:r>
              <a:rPr lang="fi-FI"/>
              <a:t>Muokkaa ots. perustyyl. napsautt.</a:t>
            </a:r>
          </a:p>
        </p:txBody>
      </p:sp>
      <p:sp>
        <p:nvSpPr>
          <p:cNvPr id="5" name="Tekstin paikkamerkki 4">
            <a:extLst>
              <a:ext uri="{FF2B5EF4-FFF2-40B4-BE49-F238E27FC236}">
                <a16:creationId xmlns:a16="http://schemas.microsoft.com/office/drawing/2014/main" id="{A96ABBB3-413B-4AA3-87CB-0B34D19F1688}"/>
              </a:ext>
            </a:extLst>
          </p:cNvPr>
          <p:cNvSpPr>
            <a:spLocks noGrp="1"/>
          </p:cNvSpPr>
          <p:nvPr>
            <p:ph type="body" sz="quarter" idx="13"/>
          </p:nvPr>
        </p:nvSpPr>
        <p:spPr>
          <a:xfrm>
            <a:off x="887414" y="2820989"/>
            <a:ext cx="4472535" cy="1557337"/>
          </a:xfrm>
        </p:spPr>
        <p:txBody>
          <a:bodyPr/>
          <a:lstStyle>
            <a:lvl1pPr marL="0" indent="0">
              <a:lnSpc>
                <a:spcPct val="105000"/>
              </a:lnSpc>
              <a:spcBef>
                <a:spcPts val="0"/>
              </a:spcBef>
              <a:buNone/>
              <a:defRPr sz="1600"/>
            </a:lvl1pPr>
            <a:lvl2pPr marL="180970" indent="0">
              <a:buNone/>
              <a:defRPr/>
            </a:lvl2pPr>
          </a:lstStyle>
          <a:p>
            <a:pPr lvl="0"/>
            <a:r>
              <a:rPr lang="fi-FI"/>
              <a:t>Muokkaa tekstin perustyylejä napsauttamalla</a:t>
            </a:r>
          </a:p>
        </p:txBody>
      </p:sp>
      <p:sp>
        <p:nvSpPr>
          <p:cNvPr id="6" name="Tekstiruutu 5">
            <a:extLst>
              <a:ext uri="{FF2B5EF4-FFF2-40B4-BE49-F238E27FC236}">
                <a16:creationId xmlns:a16="http://schemas.microsoft.com/office/drawing/2014/main" id="{F72C036F-DDD5-4BA5-A2CC-00E6DD4B887B}"/>
              </a:ext>
            </a:extLst>
          </p:cNvPr>
          <p:cNvSpPr txBox="1"/>
          <p:nvPr userDrawn="1"/>
        </p:nvSpPr>
        <p:spPr>
          <a:xfrm>
            <a:off x="895929" y="5832764"/>
            <a:ext cx="4050145" cy="153888"/>
          </a:xfrm>
          <a:prstGeom prst="rect">
            <a:avLst/>
          </a:prstGeom>
          <a:noFill/>
        </p:spPr>
        <p:txBody>
          <a:bodyPr wrap="square" lIns="0" tIns="0" rIns="0" bIns="0" rtlCol="0">
            <a:spAutoFit/>
          </a:bodyPr>
          <a:lstStyle/>
          <a:p>
            <a:r>
              <a:rPr lang="fi-FI" sz="1000" spc="0" baseline="0"/>
              <a:t>Aleksanterinkatu 7, Helsinki | PL 35, FI-00023 Valtioneuvosto | ym.fi</a:t>
            </a:r>
          </a:p>
        </p:txBody>
      </p:sp>
      <p:pic>
        <p:nvPicPr>
          <p:cNvPr id="7" name="Kuva 6">
            <a:extLst>
              <a:ext uri="{FF2B5EF4-FFF2-40B4-BE49-F238E27FC236}">
                <a16:creationId xmlns:a16="http://schemas.microsoft.com/office/drawing/2014/main" id="{57713E97-BD14-4CBA-B9A7-8D1F17CA2BD9}"/>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78164" y="4987987"/>
            <a:ext cx="2216019" cy="690747"/>
          </a:xfrm>
          <a:prstGeom prst="rect">
            <a:avLst/>
          </a:prstGeom>
        </p:spPr>
      </p:pic>
      <p:grpSp>
        <p:nvGrpSpPr>
          <p:cNvPr id="8" name="Ryhmä 7">
            <a:extLst>
              <a:ext uri="{FF2B5EF4-FFF2-40B4-BE49-F238E27FC236}">
                <a16:creationId xmlns:a16="http://schemas.microsoft.com/office/drawing/2014/main" id="{201F22C6-9E0C-4B9F-BEC7-0F50A5CF7CC6}"/>
              </a:ext>
              <a:ext uri="{C183D7F6-B498-43B3-948B-1728B52AA6E4}">
                <adec:decorative xmlns:adec="http://schemas.microsoft.com/office/drawing/2017/decorative" val="1"/>
              </a:ext>
            </a:extLst>
          </p:cNvPr>
          <p:cNvGrpSpPr/>
          <p:nvPr userDrawn="1"/>
        </p:nvGrpSpPr>
        <p:grpSpPr>
          <a:xfrm>
            <a:off x="6056314" y="163513"/>
            <a:ext cx="6121399" cy="6681787"/>
            <a:chOff x="6056313" y="163513"/>
            <a:chExt cx="6121399" cy="6681787"/>
          </a:xfrm>
        </p:grpSpPr>
        <p:sp>
          <p:nvSpPr>
            <p:cNvPr id="9" name="Freeform 5">
              <a:extLst>
                <a:ext uri="{FF2B5EF4-FFF2-40B4-BE49-F238E27FC236}">
                  <a16:creationId xmlns:a16="http://schemas.microsoft.com/office/drawing/2014/main" id="{8283AA95-D6CF-4AA1-8EF5-42C325091E8D}"/>
                </a:ext>
              </a:extLst>
            </p:cNvPr>
            <p:cNvSpPr>
              <a:spLocks/>
            </p:cNvSpPr>
            <p:nvPr userDrawn="1"/>
          </p:nvSpPr>
          <p:spPr bwMode="auto">
            <a:xfrm>
              <a:off x="9040813" y="3278188"/>
              <a:ext cx="2571750" cy="2559050"/>
            </a:xfrm>
            <a:custGeom>
              <a:avLst/>
              <a:gdLst>
                <a:gd name="T0" fmla="*/ 8 w 7143"/>
                <a:gd name="T1" fmla="*/ 3300 h 7105"/>
                <a:gd name="T2" fmla="*/ 77 w 7143"/>
                <a:gd name="T3" fmla="*/ 4379 h 7105"/>
                <a:gd name="T4" fmla="*/ 1107 w 7143"/>
                <a:gd name="T5" fmla="*/ 6356 h 7105"/>
                <a:gd name="T6" fmla="*/ 3199 w 7143"/>
                <a:gd name="T7" fmla="*/ 7105 h 7105"/>
                <a:gd name="T8" fmla="*/ 3204 w 7143"/>
                <a:gd name="T9" fmla="*/ 7105 h 7105"/>
                <a:gd name="T10" fmla="*/ 4040 w 7143"/>
                <a:gd name="T11" fmla="*/ 7003 h 7105"/>
                <a:gd name="T12" fmla="*/ 4960 w 7143"/>
                <a:gd name="T13" fmla="*/ 6645 h 7105"/>
                <a:gd name="T14" fmla="*/ 5643 w 7143"/>
                <a:gd name="T15" fmla="*/ 6190 h 7105"/>
                <a:gd name="T16" fmla="*/ 7096 w 7143"/>
                <a:gd name="T17" fmla="*/ 3420 h 7105"/>
                <a:gd name="T18" fmla="*/ 7143 w 7143"/>
                <a:gd name="T19" fmla="*/ 2615 h 7105"/>
                <a:gd name="T20" fmla="*/ 7143 w 7143"/>
                <a:gd name="T21" fmla="*/ 2585 h 7105"/>
                <a:gd name="T22" fmla="*/ 7141 w 7143"/>
                <a:gd name="T23" fmla="*/ 2442 h 7105"/>
                <a:gd name="T24" fmla="*/ 6559 w 7143"/>
                <a:gd name="T25" fmla="*/ 673 h 7105"/>
                <a:gd name="T26" fmla="*/ 5077 w 7143"/>
                <a:gd name="T27" fmla="*/ 103 h 7105"/>
                <a:gd name="T28" fmla="*/ 3099 w 7143"/>
                <a:gd name="T29" fmla="*/ 9 h 7105"/>
                <a:gd name="T30" fmla="*/ 851 w 7143"/>
                <a:gd name="T31" fmla="*/ 337 h 7105"/>
                <a:gd name="T32" fmla="*/ 269 w 7143"/>
                <a:gd name="T33" fmla="*/ 880 h 7105"/>
                <a:gd name="T34" fmla="*/ 0 w 7143"/>
                <a:gd name="T35" fmla="*/ 2442 h 7105"/>
                <a:gd name="T36" fmla="*/ 0 w 7143"/>
                <a:gd name="T37" fmla="*/ 2475 h 7105"/>
                <a:gd name="T38" fmla="*/ 4 w 7143"/>
                <a:gd name="T39" fmla="*/ 2812 h 7105"/>
                <a:gd name="T40" fmla="*/ 8 w 7143"/>
                <a:gd name="T41" fmla="*/ 3300 h 7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43" h="7105">
                  <a:moveTo>
                    <a:pt x="8" y="3300"/>
                  </a:moveTo>
                  <a:cubicBezTo>
                    <a:pt x="11" y="3661"/>
                    <a:pt x="18" y="4024"/>
                    <a:pt x="77" y="4379"/>
                  </a:cubicBezTo>
                  <a:cubicBezTo>
                    <a:pt x="198" y="5107"/>
                    <a:pt x="508" y="5832"/>
                    <a:pt x="1107" y="6356"/>
                  </a:cubicBezTo>
                  <a:cubicBezTo>
                    <a:pt x="1670" y="6847"/>
                    <a:pt x="2425" y="7105"/>
                    <a:pt x="3199" y="7105"/>
                  </a:cubicBezTo>
                  <a:lnTo>
                    <a:pt x="3204" y="7105"/>
                  </a:lnTo>
                  <a:cubicBezTo>
                    <a:pt x="3483" y="7105"/>
                    <a:pt x="3765" y="7071"/>
                    <a:pt x="4040" y="7003"/>
                  </a:cubicBezTo>
                  <a:cubicBezTo>
                    <a:pt x="4364" y="6922"/>
                    <a:pt x="4673" y="6800"/>
                    <a:pt x="4960" y="6645"/>
                  </a:cubicBezTo>
                  <a:cubicBezTo>
                    <a:pt x="5204" y="6513"/>
                    <a:pt x="5432" y="6360"/>
                    <a:pt x="5643" y="6190"/>
                  </a:cubicBezTo>
                  <a:cubicBezTo>
                    <a:pt x="6574" y="5442"/>
                    <a:pt x="6970" y="4505"/>
                    <a:pt x="7096" y="3420"/>
                  </a:cubicBezTo>
                  <a:cubicBezTo>
                    <a:pt x="7127" y="3153"/>
                    <a:pt x="7143" y="2884"/>
                    <a:pt x="7143" y="2615"/>
                  </a:cubicBezTo>
                  <a:lnTo>
                    <a:pt x="7143" y="2585"/>
                  </a:lnTo>
                  <a:cubicBezTo>
                    <a:pt x="7143" y="2537"/>
                    <a:pt x="7142" y="2490"/>
                    <a:pt x="7141" y="2442"/>
                  </a:cubicBezTo>
                  <a:cubicBezTo>
                    <a:pt x="7128" y="1830"/>
                    <a:pt x="7029" y="1151"/>
                    <a:pt x="6559" y="673"/>
                  </a:cubicBezTo>
                  <a:cubicBezTo>
                    <a:pt x="6171" y="279"/>
                    <a:pt x="5606" y="160"/>
                    <a:pt x="5077" y="103"/>
                  </a:cubicBezTo>
                  <a:cubicBezTo>
                    <a:pt x="4420" y="33"/>
                    <a:pt x="3759" y="0"/>
                    <a:pt x="3099" y="9"/>
                  </a:cubicBezTo>
                  <a:cubicBezTo>
                    <a:pt x="2366" y="20"/>
                    <a:pt x="1526" y="15"/>
                    <a:pt x="851" y="337"/>
                  </a:cubicBezTo>
                  <a:cubicBezTo>
                    <a:pt x="595" y="459"/>
                    <a:pt x="385" y="642"/>
                    <a:pt x="269" y="880"/>
                  </a:cubicBezTo>
                  <a:cubicBezTo>
                    <a:pt x="41" y="1347"/>
                    <a:pt x="1" y="1916"/>
                    <a:pt x="0" y="2442"/>
                  </a:cubicBezTo>
                  <a:lnTo>
                    <a:pt x="0" y="2475"/>
                  </a:lnTo>
                  <a:cubicBezTo>
                    <a:pt x="0" y="2590"/>
                    <a:pt x="2" y="2702"/>
                    <a:pt x="4" y="2812"/>
                  </a:cubicBezTo>
                  <a:cubicBezTo>
                    <a:pt x="7" y="2974"/>
                    <a:pt x="7" y="3137"/>
                    <a:pt x="8" y="3300"/>
                  </a:cubicBezTo>
                  <a:close/>
                </a:path>
              </a:pathLst>
            </a:custGeom>
            <a:solidFill>
              <a:srgbClr val="C66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0" name="Freeform 6">
              <a:extLst>
                <a:ext uri="{FF2B5EF4-FFF2-40B4-BE49-F238E27FC236}">
                  <a16:creationId xmlns:a16="http://schemas.microsoft.com/office/drawing/2014/main" id="{3683C4C9-8ADD-40FB-A76A-A60E1E97D133}"/>
                </a:ext>
              </a:extLst>
            </p:cNvPr>
            <p:cNvSpPr>
              <a:spLocks/>
            </p:cNvSpPr>
            <p:nvPr userDrawn="1"/>
          </p:nvSpPr>
          <p:spPr bwMode="auto">
            <a:xfrm>
              <a:off x="6475413" y="4735513"/>
              <a:ext cx="2371725" cy="2109787"/>
            </a:xfrm>
            <a:custGeom>
              <a:avLst/>
              <a:gdLst>
                <a:gd name="T0" fmla="*/ 1672 w 6585"/>
                <a:gd name="T1" fmla="*/ 5855 h 5855"/>
                <a:gd name="T2" fmla="*/ 1514 w 6585"/>
                <a:gd name="T3" fmla="*/ 5676 h 5855"/>
                <a:gd name="T4" fmla="*/ 1520 w 6585"/>
                <a:gd name="T5" fmla="*/ 4989 h 5855"/>
                <a:gd name="T6" fmla="*/ 2218 w 6585"/>
                <a:gd name="T7" fmla="*/ 4983 h 5855"/>
                <a:gd name="T8" fmla="*/ 2992 w 6585"/>
                <a:gd name="T9" fmla="*/ 5194 h 5855"/>
                <a:gd name="T10" fmla="*/ 3334 w 6585"/>
                <a:gd name="T11" fmla="*/ 5136 h 5855"/>
                <a:gd name="T12" fmla="*/ 3290 w 6585"/>
                <a:gd name="T13" fmla="*/ 4696 h 5855"/>
                <a:gd name="T14" fmla="*/ 1874 w 6585"/>
                <a:gd name="T15" fmla="*/ 4387 h 5855"/>
                <a:gd name="T16" fmla="*/ 648 w 6585"/>
                <a:gd name="T17" fmla="*/ 4200 h 5855"/>
                <a:gd name="T18" fmla="*/ 192 w 6585"/>
                <a:gd name="T19" fmla="*/ 3965 h 5855"/>
                <a:gd name="T20" fmla="*/ 63 w 6585"/>
                <a:gd name="T21" fmla="*/ 3487 h 5855"/>
                <a:gd name="T22" fmla="*/ 775 w 6585"/>
                <a:gd name="T23" fmla="*/ 3144 h 5855"/>
                <a:gd name="T24" fmla="*/ 1667 w 6585"/>
                <a:gd name="T25" fmla="*/ 2205 h 5855"/>
                <a:gd name="T26" fmla="*/ 1359 w 6585"/>
                <a:gd name="T27" fmla="*/ 1520 h 5855"/>
                <a:gd name="T28" fmla="*/ 1403 w 6585"/>
                <a:gd name="T29" fmla="*/ 1023 h 5855"/>
                <a:gd name="T30" fmla="*/ 1809 w 6585"/>
                <a:gd name="T31" fmla="*/ 739 h 5855"/>
                <a:gd name="T32" fmla="*/ 2410 w 6585"/>
                <a:gd name="T33" fmla="*/ 1269 h 5855"/>
                <a:gd name="T34" fmla="*/ 2905 w 6585"/>
                <a:gd name="T35" fmla="*/ 1959 h 5855"/>
                <a:gd name="T36" fmla="*/ 3097 w 6585"/>
                <a:gd name="T37" fmla="*/ 2036 h 5855"/>
                <a:gd name="T38" fmla="*/ 3281 w 6585"/>
                <a:gd name="T39" fmla="*/ 1758 h 5855"/>
                <a:gd name="T40" fmla="*/ 3344 w 6585"/>
                <a:gd name="T41" fmla="*/ 985 h 5855"/>
                <a:gd name="T42" fmla="*/ 3554 w 6585"/>
                <a:gd name="T43" fmla="*/ 301 h 5855"/>
                <a:gd name="T44" fmla="*/ 4197 w 6585"/>
                <a:gd name="T45" fmla="*/ 109 h 5855"/>
                <a:gd name="T46" fmla="*/ 4423 w 6585"/>
                <a:gd name="T47" fmla="*/ 884 h 5855"/>
                <a:gd name="T48" fmla="*/ 4131 w 6585"/>
                <a:gd name="T49" fmla="*/ 2115 h 5855"/>
                <a:gd name="T50" fmla="*/ 4174 w 6585"/>
                <a:gd name="T51" fmla="*/ 3343 h 5855"/>
                <a:gd name="T52" fmla="*/ 4410 w 6585"/>
                <a:gd name="T53" fmla="*/ 3636 h 5855"/>
                <a:gd name="T54" fmla="*/ 5012 w 6585"/>
                <a:gd name="T55" fmla="*/ 2348 h 5855"/>
                <a:gd name="T56" fmla="*/ 5930 w 6585"/>
                <a:gd name="T57" fmla="*/ 2973 h 5855"/>
                <a:gd name="T58" fmla="*/ 5151 w 6585"/>
                <a:gd name="T59" fmla="*/ 4718 h 5855"/>
                <a:gd name="T60" fmla="*/ 5220 w 6585"/>
                <a:gd name="T61" fmla="*/ 4972 h 5855"/>
                <a:gd name="T62" fmla="*/ 5563 w 6585"/>
                <a:gd name="T63" fmla="*/ 4912 h 5855"/>
                <a:gd name="T64" fmla="*/ 5765 w 6585"/>
                <a:gd name="T65" fmla="*/ 4538 h 5855"/>
                <a:gd name="T66" fmla="*/ 5986 w 6585"/>
                <a:gd name="T67" fmla="*/ 4225 h 5855"/>
                <a:gd name="T68" fmla="*/ 6500 w 6585"/>
                <a:gd name="T69" fmla="*/ 4536 h 5855"/>
                <a:gd name="T70" fmla="*/ 5587 w 6585"/>
                <a:gd name="T71" fmla="*/ 5855 h 5855"/>
                <a:gd name="T72" fmla="*/ 1672 w 6585"/>
                <a:gd name="T73" fmla="*/ 5855 h 5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85" h="5855">
                  <a:moveTo>
                    <a:pt x="1672" y="5855"/>
                  </a:moveTo>
                  <a:cubicBezTo>
                    <a:pt x="1615" y="5802"/>
                    <a:pt x="1564" y="5741"/>
                    <a:pt x="1514" y="5676"/>
                  </a:cubicBezTo>
                  <a:cubicBezTo>
                    <a:pt x="1409" y="5480"/>
                    <a:pt x="1366" y="5165"/>
                    <a:pt x="1520" y="4989"/>
                  </a:cubicBezTo>
                  <a:cubicBezTo>
                    <a:pt x="1690" y="4796"/>
                    <a:pt x="1990" y="4893"/>
                    <a:pt x="2218" y="4983"/>
                  </a:cubicBezTo>
                  <a:cubicBezTo>
                    <a:pt x="2466" y="5081"/>
                    <a:pt x="2726" y="5152"/>
                    <a:pt x="2992" y="5194"/>
                  </a:cubicBezTo>
                  <a:cubicBezTo>
                    <a:pt x="3109" y="5213"/>
                    <a:pt x="3245" y="5220"/>
                    <a:pt x="3334" y="5136"/>
                  </a:cubicBezTo>
                  <a:cubicBezTo>
                    <a:pt x="3456" y="5019"/>
                    <a:pt x="3398" y="4814"/>
                    <a:pt x="3290" y="4696"/>
                  </a:cubicBezTo>
                  <a:cubicBezTo>
                    <a:pt x="2959" y="4334"/>
                    <a:pt x="2377" y="4390"/>
                    <a:pt x="1874" y="4387"/>
                  </a:cubicBezTo>
                  <a:cubicBezTo>
                    <a:pt x="1456" y="4384"/>
                    <a:pt x="1041" y="4321"/>
                    <a:pt x="648" y="4200"/>
                  </a:cubicBezTo>
                  <a:cubicBezTo>
                    <a:pt x="482" y="4149"/>
                    <a:pt x="314" y="4085"/>
                    <a:pt x="192" y="3965"/>
                  </a:cubicBezTo>
                  <a:cubicBezTo>
                    <a:pt x="69" y="3845"/>
                    <a:pt x="0" y="3656"/>
                    <a:pt x="63" y="3487"/>
                  </a:cubicBezTo>
                  <a:cubicBezTo>
                    <a:pt x="161" y="3224"/>
                    <a:pt x="508" y="3086"/>
                    <a:pt x="775" y="3144"/>
                  </a:cubicBezTo>
                  <a:cubicBezTo>
                    <a:pt x="2675" y="3551"/>
                    <a:pt x="1781" y="2455"/>
                    <a:pt x="1667" y="2205"/>
                  </a:cubicBezTo>
                  <a:cubicBezTo>
                    <a:pt x="1553" y="1956"/>
                    <a:pt x="1425" y="1789"/>
                    <a:pt x="1359" y="1520"/>
                  </a:cubicBezTo>
                  <a:cubicBezTo>
                    <a:pt x="1319" y="1358"/>
                    <a:pt x="1325" y="1178"/>
                    <a:pt x="1403" y="1023"/>
                  </a:cubicBezTo>
                  <a:cubicBezTo>
                    <a:pt x="1481" y="869"/>
                    <a:pt x="1639" y="747"/>
                    <a:pt x="1809" y="739"/>
                  </a:cubicBezTo>
                  <a:cubicBezTo>
                    <a:pt x="2124" y="725"/>
                    <a:pt x="2251" y="1006"/>
                    <a:pt x="2410" y="1269"/>
                  </a:cubicBezTo>
                  <a:cubicBezTo>
                    <a:pt x="2568" y="1531"/>
                    <a:pt x="2666" y="1768"/>
                    <a:pt x="2905" y="1959"/>
                  </a:cubicBezTo>
                  <a:cubicBezTo>
                    <a:pt x="2960" y="2004"/>
                    <a:pt x="3025" y="2048"/>
                    <a:pt x="3097" y="2036"/>
                  </a:cubicBezTo>
                  <a:cubicBezTo>
                    <a:pt x="3214" y="2018"/>
                    <a:pt x="3267" y="1875"/>
                    <a:pt x="3281" y="1758"/>
                  </a:cubicBezTo>
                  <a:cubicBezTo>
                    <a:pt x="3308" y="1519"/>
                    <a:pt x="3336" y="1225"/>
                    <a:pt x="3344" y="985"/>
                  </a:cubicBezTo>
                  <a:cubicBezTo>
                    <a:pt x="3352" y="746"/>
                    <a:pt x="3401" y="493"/>
                    <a:pt x="3554" y="301"/>
                  </a:cubicBezTo>
                  <a:cubicBezTo>
                    <a:pt x="3708" y="108"/>
                    <a:pt x="3990" y="0"/>
                    <a:pt x="4197" y="109"/>
                  </a:cubicBezTo>
                  <a:cubicBezTo>
                    <a:pt x="4449" y="242"/>
                    <a:pt x="4469" y="594"/>
                    <a:pt x="4423" y="884"/>
                  </a:cubicBezTo>
                  <a:cubicBezTo>
                    <a:pt x="4356" y="1299"/>
                    <a:pt x="4216" y="1702"/>
                    <a:pt x="4131" y="2115"/>
                  </a:cubicBezTo>
                  <a:cubicBezTo>
                    <a:pt x="4046" y="2528"/>
                    <a:pt x="4019" y="2965"/>
                    <a:pt x="4174" y="3343"/>
                  </a:cubicBezTo>
                  <a:cubicBezTo>
                    <a:pt x="4240" y="3505"/>
                    <a:pt x="4233" y="3633"/>
                    <a:pt x="4410" y="3636"/>
                  </a:cubicBezTo>
                  <a:cubicBezTo>
                    <a:pt x="4635" y="3641"/>
                    <a:pt x="4944" y="2597"/>
                    <a:pt x="5012" y="2348"/>
                  </a:cubicBezTo>
                  <a:cubicBezTo>
                    <a:pt x="5265" y="1418"/>
                    <a:pt x="6229" y="2091"/>
                    <a:pt x="5930" y="2973"/>
                  </a:cubicBezTo>
                  <a:cubicBezTo>
                    <a:pt x="5689" y="3683"/>
                    <a:pt x="5190" y="4088"/>
                    <a:pt x="5151" y="4718"/>
                  </a:cubicBezTo>
                  <a:cubicBezTo>
                    <a:pt x="5145" y="4810"/>
                    <a:pt x="5154" y="4912"/>
                    <a:pt x="5220" y="4972"/>
                  </a:cubicBezTo>
                  <a:cubicBezTo>
                    <a:pt x="5313" y="5054"/>
                    <a:pt x="5474" y="5008"/>
                    <a:pt x="5563" y="4912"/>
                  </a:cubicBezTo>
                  <a:cubicBezTo>
                    <a:pt x="5653" y="4816"/>
                    <a:pt x="5719" y="4660"/>
                    <a:pt x="5765" y="4538"/>
                  </a:cubicBezTo>
                  <a:cubicBezTo>
                    <a:pt x="5810" y="4416"/>
                    <a:pt x="5873" y="4289"/>
                    <a:pt x="5986" y="4225"/>
                  </a:cubicBezTo>
                  <a:cubicBezTo>
                    <a:pt x="6201" y="4103"/>
                    <a:pt x="6458" y="4301"/>
                    <a:pt x="6500" y="4536"/>
                  </a:cubicBezTo>
                  <a:cubicBezTo>
                    <a:pt x="6585" y="5012"/>
                    <a:pt x="5918" y="5310"/>
                    <a:pt x="5587" y="5855"/>
                  </a:cubicBezTo>
                  <a:lnTo>
                    <a:pt x="1672" y="5855"/>
                  </a:lnTo>
                  <a:close/>
                </a:path>
              </a:pathLst>
            </a:custGeom>
            <a:solidFill>
              <a:srgbClr val="2C5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2" name="Freeform 7">
              <a:extLst>
                <a:ext uri="{FF2B5EF4-FFF2-40B4-BE49-F238E27FC236}">
                  <a16:creationId xmlns:a16="http://schemas.microsoft.com/office/drawing/2014/main" id="{3BBD8ED3-AA58-4320-8E9C-A40443255DD6}"/>
                </a:ext>
              </a:extLst>
            </p:cNvPr>
            <p:cNvSpPr>
              <a:spLocks/>
            </p:cNvSpPr>
            <p:nvPr userDrawn="1"/>
          </p:nvSpPr>
          <p:spPr bwMode="auto">
            <a:xfrm>
              <a:off x="6056313" y="990600"/>
              <a:ext cx="2606675" cy="2571750"/>
            </a:xfrm>
            <a:custGeom>
              <a:avLst/>
              <a:gdLst>
                <a:gd name="T0" fmla="*/ 2351 w 7239"/>
                <a:gd name="T1" fmla="*/ 834 h 7139"/>
                <a:gd name="T2" fmla="*/ 1928 w 7239"/>
                <a:gd name="T3" fmla="*/ 1087 h 7139"/>
                <a:gd name="T4" fmla="*/ 1777 w 7239"/>
                <a:gd name="T5" fmla="*/ 1198 h 7139"/>
                <a:gd name="T6" fmla="*/ 1125 w 7239"/>
                <a:gd name="T7" fmla="*/ 1840 h 7139"/>
                <a:gd name="T8" fmla="*/ 618 w 7239"/>
                <a:gd name="T9" fmla="*/ 2616 h 7139"/>
                <a:gd name="T10" fmla="*/ 279 w 7239"/>
                <a:gd name="T11" fmla="*/ 3451 h 7139"/>
                <a:gd name="T12" fmla="*/ 160 w 7239"/>
                <a:gd name="T13" fmla="*/ 3925 h 7139"/>
                <a:gd name="T14" fmla="*/ 382 w 7239"/>
                <a:gd name="T15" fmla="*/ 6167 h 7139"/>
                <a:gd name="T16" fmla="*/ 2189 w 7239"/>
                <a:gd name="T17" fmla="*/ 7079 h 7139"/>
                <a:gd name="T18" fmla="*/ 4522 w 7239"/>
                <a:gd name="T19" fmla="*/ 6851 h 7139"/>
                <a:gd name="T20" fmla="*/ 6688 w 7239"/>
                <a:gd name="T21" fmla="*/ 5588 h 7139"/>
                <a:gd name="T22" fmla="*/ 7062 w 7239"/>
                <a:gd name="T23" fmla="*/ 4429 h 7139"/>
                <a:gd name="T24" fmla="*/ 7165 w 7239"/>
                <a:gd name="T25" fmla="*/ 3064 h 7139"/>
                <a:gd name="T26" fmla="*/ 7239 w 7239"/>
                <a:gd name="T27" fmla="*/ 1785 h 7139"/>
                <a:gd name="T28" fmla="*/ 7239 w 7239"/>
                <a:gd name="T29" fmla="*/ 1753 h 7139"/>
                <a:gd name="T30" fmla="*/ 7047 w 7239"/>
                <a:gd name="T31" fmla="*/ 679 h 7139"/>
                <a:gd name="T32" fmla="*/ 6313 w 7239"/>
                <a:gd name="T33" fmla="*/ 77 h 7139"/>
                <a:gd name="T34" fmla="*/ 5695 w 7239"/>
                <a:gd name="T35" fmla="*/ 1 h 7139"/>
                <a:gd name="T36" fmla="*/ 4560 w 7239"/>
                <a:gd name="T37" fmla="*/ 96 h 7139"/>
                <a:gd name="T38" fmla="*/ 3671 w 7239"/>
                <a:gd name="T39" fmla="*/ 278 h 7139"/>
                <a:gd name="T40" fmla="*/ 3422 w 7239"/>
                <a:gd name="T41" fmla="*/ 354 h 7139"/>
                <a:gd name="T42" fmla="*/ 2548 w 7239"/>
                <a:gd name="T43" fmla="*/ 734 h 7139"/>
                <a:gd name="T44" fmla="*/ 2351 w 7239"/>
                <a:gd name="T45" fmla="*/ 834 h 7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39" h="7139">
                  <a:moveTo>
                    <a:pt x="2351" y="834"/>
                  </a:moveTo>
                  <a:cubicBezTo>
                    <a:pt x="2205" y="911"/>
                    <a:pt x="2063" y="993"/>
                    <a:pt x="1928" y="1087"/>
                  </a:cubicBezTo>
                  <a:cubicBezTo>
                    <a:pt x="1877" y="1123"/>
                    <a:pt x="1826" y="1160"/>
                    <a:pt x="1777" y="1198"/>
                  </a:cubicBezTo>
                  <a:cubicBezTo>
                    <a:pt x="1537" y="1387"/>
                    <a:pt x="1318" y="1603"/>
                    <a:pt x="1125" y="1840"/>
                  </a:cubicBezTo>
                  <a:cubicBezTo>
                    <a:pt x="929" y="2080"/>
                    <a:pt x="760" y="2341"/>
                    <a:pt x="618" y="2616"/>
                  </a:cubicBezTo>
                  <a:cubicBezTo>
                    <a:pt x="479" y="2883"/>
                    <a:pt x="366" y="3164"/>
                    <a:pt x="279" y="3451"/>
                  </a:cubicBezTo>
                  <a:cubicBezTo>
                    <a:pt x="232" y="3607"/>
                    <a:pt x="190" y="3765"/>
                    <a:pt x="160" y="3925"/>
                  </a:cubicBezTo>
                  <a:cubicBezTo>
                    <a:pt x="0" y="4730"/>
                    <a:pt x="26" y="5575"/>
                    <a:pt x="382" y="6167"/>
                  </a:cubicBezTo>
                  <a:cubicBezTo>
                    <a:pt x="753" y="6785"/>
                    <a:pt x="1460" y="7020"/>
                    <a:pt x="2189" y="7079"/>
                  </a:cubicBezTo>
                  <a:cubicBezTo>
                    <a:pt x="2935" y="7139"/>
                    <a:pt x="3729" y="7055"/>
                    <a:pt x="4522" y="6851"/>
                  </a:cubicBezTo>
                  <a:cubicBezTo>
                    <a:pt x="5254" y="6662"/>
                    <a:pt x="6168" y="6359"/>
                    <a:pt x="6688" y="5588"/>
                  </a:cubicBezTo>
                  <a:cubicBezTo>
                    <a:pt x="6933" y="5224"/>
                    <a:pt x="7021" y="4815"/>
                    <a:pt x="7062" y="4429"/>
                  </a:cubicBezTo>
                  <a:cubicBezTo>
                    <a:pt x="7111" y="3971"/>
                    <a:pt x="7132" y="3518"/>
                    <a:pt x="7165" y="3064"/>
                  </a:cubicBezTo>
                  <a:cubicBezTo>
                    <a:pt x="7196" y="2637"/>
                    <a:pt x="7238" y="2205"/>
                    <a:pt x="7239" y="1785"/>
                  </a:cubicBezTo>
                  <a:lnTo>
                    <a:pt x="7239" y="1753"/>
                  </a:lnTo>
                  <a:cubicBezTo>
                    <a:pt x="7238" y="1370"/>
                    <a:pt x="7198" y="988"/>
                    <a:pt x="7047" y="679"/>
                  </a:cubicBezTo>
                  <a:cubicBezTo>
                    <a:pt x="6896" y="370"/>
                    <a:pt x="6638" y="170"/>
                    <a:pt x="6313" y="77"/>
                  </a:cubicBezTo>
                  <a:cubicBezTo>
                    <a:pt x="6113" y="19"/>
                    <a:pt x="5903" y="1"/>
                    <a:pt x="5695" y="1"/>
                  </a:cubicBezTo>
                  <a:cubicBezTo>
                    <a:pt x="5315" y="0"/>
                    <a:pt x="4935" y="42"/>
                    <a:pt x="4560" y="96"/>
                  </a:cubicBezTo>
                  <a:cubicBezTo>
                    <a:pt x="4260" y="139"/>
                    <a:pt x="3963" y="197"/>
                    <a:pt x="3671" y="278"/>
                  </a:cubicBezTo>
                  <a:cubicBezTo>
                    <a:pt x="3588" y="301"/>
                    <a:pt x="3504" y="326"/>
                    <a:pt x="3422" y="354"/>
                  </a:cubicBezTo>
                  <a:cubicBezTo>
                    <a:pt x="3120" y="454"/>
                    <a:pt x="2833" y="595"/>
                    <a:pt x="2548" y="734"/>
                  </a:cubicBezTo>
                  <a:cubicBezTo>
                    <a:pt x="2482" y="767"/>
                    <a:pt x="2416" y="800"/>
                    <a:pt x="2351" y="834"/>
                  </a:cubicBezTo>
                  <a:close/>
                </a:path>
              </a:pathLst>
            </a:custGeom>
            <a:solidFill>
              <a:srgbClr val="E0C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3" name="Freeform 8">
              <a:extLst>
                <a:ext uri="{FF2B5EF4-FFF2-40B4-BE49-F238E27FC236}">
                  <a16:creationId xmlns:a16="http://schemas.microsoft.com/office/drawing/2014/main" id="{26C33C88-6212-40EB-8019-FAFC90F4B5A8}"/>
                </a:ext>
              </a:extLst>
            </p:cNvPr>
            <p:cNvSpPr>
              <a:spLocks/>
            </p:cNvSpPr>
            <p:nvPr userDrawn="1"/>
          </p:nvSpPr>
          <p:spPr bwMode="auto">
            <a:xfrm>
              <a:off x="6777038" y="1562100"/>
              <a:ext cx="277812" cy="381000"/>
            </a:xfrm>
            <a:custGeom>
              <a:avLst/>
              <a:gdLst>
                <a:gd name="T0" fmla="*/ 347 w 773"/>
                <a:gd name="T1" fmla="*/ 507 h 1055"/>
                <a:gd name="T2" fmla="*/ 328 w 773"/>
                <a:gd name="T3" fmla="*/ 524 h 1055"/>
                <a:gd name="T4" fmla="*/ 341 w 773"/>
                <a:gd name="T5" fmla="*/ 573 h 1055"/>
                <a:gd name="T6" fmla="*/ 392 w 773"/>
                <a:gd name="T7" fmla="*/ 912 h 1055"/>
                <a:gd name="T8" fmla="*/ 480 w 773"/>
                <a:gd name="T9" fmla="*/ 1020 h 1055"/>
                <a:gd name="T10" fmla="*/ 539 w 773"/>
                <a:gd name="T11" fmla="*/ 1047 h 1055"/>
                <a:gd name="T12" fmla="*/ 599 w 773"/>
                <a:gd name="T13" fmla="*/ 1051 h 1055"/>
                <a:gd name="T14" fmla="*/ 750 w 773"/>
                <a:gd name="T15" fmla="*/ 778 h 1055"/>
                <a:gd name="T16" fmla="*/ 758 w 773"/>
                <a:gd name="T17" fmla="*/ 490 h 1055"/>
                <a:gd name="T18" fmla="*/ 766 w 773"/>
                <a:gd name="T19" fmla="*/ 466 h 1055"/>
                <a:gd name="T20" fmla="*/ 769 w 773"/>
                <a:gd name="T21" fmla="*/ 433 h 1055"/>
                <a:gd name="T22" fmla="*/ 769 w 773"/>
                <a:gd name="T23" fmla="*/ 394 h 1055"/>
                <a:gd name="T24" fmla="*/ 767 w 773"/>
                <a:gd name="T25" fmla="*/ 350 h 1055"/>
                <a:gd name="T26" fmla="*/ 762 w 773"/>
                <a:gd name="T27" fmla="*/ 304 h 1055"/>
                <a:gd name="T28" fmla="*/ 756 w 773"/>
                <a:gd name="T29" fmla="*/ 258 h 1055"/>
                <a:gd name="T30" fmla="*/ 750 w 773"/>
                <a:gd name="T31" fmla="*/ 214 h 1055"/>
                <a:gd name="T32" fmla="*/ 743 w 773"/>
                <a:gd name="T33" fmla="*/ 174 h 1055"/>
                <a:gd name="T34" fmla="*/ 737 w 773"/>
                <a:gd name="T35" fmla="*/ 140 h 1055"/>
                <a:gd name="T36" fmla="*/ 729 w 773"/>
                <a:gd name="T37" fmla="*/ 103 h 1055"/>
                <a:gd name="T38" fmla="*/ 706 w 773"/>
                <a:gd name="T39" fmla="*/ 53 h 1055"/>
                <a:gd name="T40" fmla="*/ 659 w 773"/>
                <a:gd name="T41" fmla="*/ 14 h 1055"/>
                <a:gd name="T42" fmla="*/ 622 w 773"/>
                <a:gd name="T43" fmla="*/ 12 h 1055"/>
                <a:gd name="T44" fmla="*/ 568 w 773"/>
                <a:gd name="T45" fmla="*/ 66 h 1055"/>
                <a:gd name="T46" fmla="*/ 470 w 773"/>
                <a:gd name="T47" fmla="*/ 12 h 1055"/>
                <a:gd name="T48" fmla="*/ 417 w 773"/>
                <a:gd name="T49" fmla="*/ 73 h 1055"/>
                <a:gd name="T50" fmla="*/ 326 w 773"/>
                <a:gd name="T51" fmla="*/ 28 h 1055"/>
                <a:gd name="T52" fmla="*/ 258 w 773"/>
                <a:gd name="T53" fmla="*/ 111 h 1055"/>
                <a:gd name="T54" fmla="*/ 159 w 773"/>
                <a:gd name="T55" fmla="*/ 164 h 1055"/>
                <a:gd name="T56" fmla="*/ 0 w 773"/>
                <a:gd name="T57" fmla="*/ 301 h 1055"/>
                <a:gd name="T58" fmla="*/ 63 w 773"/>
                <a:gd name="T59" fmla="*/ 429 h 1055"/>
                <a:gd name="T60" fmla="*/ 211 w 773"/>
                <a:gd name="T61" fmla="*/ 468 h 1055"/>
                <a:gd name="T62" fmla="*/ 225 w 773"/>
                <a:gd name="T63" fmla="*/ 465 h 1055"/>
                <a:gd name="T64" fmla="*/ 238 w 773"/>
                <a:gd name="T65" fmla="*/ 430 h 1055"/>
                <a:gd name="T66" fmla="*/ 239 w 773"/>
                <a:gd name="T67" fmla="*/ 400 h 1055"/>
                <a:gd name="T68" fmla="*/ 335 w 773"/>
                <a:gd name="T69" fmla="*/ 380 h 1055"/>
                <a:gd name="T70" fmla="*/ 386 w 773"/>
                <a:gd name="T71" fmla="*/ 341 h 1055"/>
                <a:gd name="T72" fmla="*/ 394 w 773"/>
                <a:gd name="T73" fmla="*/ 316 h 1055"/>
                <a:gd name="T74" fmla="*/ 462 w 773"/>
                <a:gd name="T75" fmla="*/ 376 h 1055"/>
                <a:gd name="T76" fmla="*/ 568 w 773"/>
                <a:gd name="T77" fmla="*/ 270 h 1055"/>
                <a:gd name="T78" fmla="*/ 622 w 773"/>
                <a:gd name="T79" fmla="*/ 301 h 1055"/>
                <a:gd name="T80" fmla="*/ 493 w 773"/>
                <a:gd name="T81" fmla="*/ 467 h 1055"/>
                <a:gd name="T82" fmla="*/ 419 w 773"/>
                <a:gd name="T83" fmla="*/ 489 h 1055"/>
                <a:gd name="T84" fmla="*/ 347 w 773"/>
                <a:gd name="T85" fmla="*/ 507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3" h="1055">
                  <a:moveTo>
                    <a:pt x="347" y="507"/>
                  </a:moveTo>
                  <a:cubicBezTo>
                    <a:pt x="333" y="512"/>
                    <a:pt x="329" y="516"/>
                    <a:pt x="328" y="524"/>
                  </a:cubicBezTo>
                  <a:cubicBezTo>
                    <a:pt x="327" y="532"/>
                    <a:pt x="339" y="565"/>
                    <a:pt x="341" y="573"/>
                  </a:cubicBezTo>
                  <a:cubicBezTo>
                    <a:pt x="351" y="617"/>
                    <a:pt x="373" y="810"/>
                    <a:pt x="392" y="912"/>
                  </a:cubicBezTo>
                  <a:cubicBezTo>
                    <a:pt x="401" y="963"/>
                    <a:pt x="465" y="1010"/>
                    <a:pt x="480" y="1020"/>
                  </a:cubicBezTo>
                  <a:cubicBezTo>
                    <a:pt x="495" y="1030"/>
                    <a:pt x="522" y="1042"/>
                    <a:pt x="539" y="1047"/>
                  </a:cubicBezTo>
                  <a:cubicBezTo>
                    <a:pt x="556" y="1053"/>
                    <a:pt x="579" y="1055"/>
                    <a:pt x="599" y="1051"/>
                  </a:cubicBezTo>
                  <a:cubicBezTo>
                    <a:pt x="706" y="1032"/>
                    <a:pt x="773" y="915"/>
                    <a:pt x="750" y="778"/>
                  </a:cubicBezTo>
                  <a:cubicBezTo>
                    <a:pt x="728" y="642"/>
                    <a:pt x="720" y="566"/>
                    <a:pt x="758" y="490"/>
                  </a:cubicBezTo>
                  <a:cubicBezTo>
                    <a:pt x="762" y="482"/>
                    <a:pt x="764" y="474"/>
                    <a:pt x="766" y="466"/>
                  </a:cubicBezTo>
                  <a:cubicBezTo>
                    <a:pt x="768" y="455"/>
                    <a:pt x="768" y="444"/>
                    <a:pt x="769" y="433"/>
                  </a:cubicBezTo>
                  <a:cubicBezTo>
                    <a:pt x="770" y="420"/>
                    <a:pt x="770" y="407"/>
                    <a:pt x="769" y="394"/>
                  </a:cubicBezTo>
                  <a:cubicBezTo>
                    <a:pt x="769" y="379"/>
                    <a:pt x="768" y="365"/>
                    <a:pt x="767" y="350"/>
                  </a:cubicBezTo>
                  <a:cubicBezTo>
                    <a:pt x="765" y="335"/>
                    <a:pt x="764" y="320"/>
                    <a:pt x="762" y="304"/>
                  </a:cubicBezTo>
                  <a:cubicBezTo>
                    <a:pt x="760" y="289"/>
                    <a:pt x="758" y="274"/>
                    <a:pt x="756" y="258"/>
                  </a:cubicBezTo>
                  <a:cubicBezTo>
                    <a:pt x="754" y="244"/>
                    <a:pt x="752" y="229"/>
                    <a:pt x="750" y="214"/>
                  </a:cubicBezTo>
                  <a:cubicBezTo>
                    <a:pt x="747" y="201"/>
                    <a:pt x="745" y="188"/>
                    <a:pt x="743" y="174"/>
                  </a:cubicBezTo>
                  <a:cubicBezTo>
                    <a:pt x="741" y="163"/>
                    <a:pt x="739" y="152"/>
                    <a:pt x="737" y="140"/>
                  </a:cubicBezTo>
                  <a:cubicBezTo>
                    <a:pt x="734" y="128"/>
                    <a:pt x="732" y="116"/>
                    <a:pt x="729" y="103"/>
                  </a:cubicBezTo>
                  <a:cubicBezTo>
                    <a:pt x="725" y="85"/>
                    <a:pt x="716" y="68"/>
                    <a:pt x="706" y="53"/>
                  </a:cubicBezTo>
                  <a:cubicBezTo>
                    <a:pt x="694" y="36"/>
                    <a:pt x="679" y="21"/>
                    <a:pt x="659" y="14"/>
                  </a:cubicBezTo>
                  <a:cubicBezTo>
                    <a:pt x="647" y="10"/>
                    <a:pt x="634" y="9"/>
                    <a:pt x="622" y="12"/>
                  </a:cubicBezTo>
                  <a:cubicBezTo>
                    <a:pt x="563" y="29"/>
                    <a:pt x="568" y="66"/>
                    <a:pt x="568" y="66"/>
                  </a:cubicBezTo>
                  <a:cubicBezTo>
                    <a:pt x="568" y="66"/>
                    <a:pt x="524" y="0"/>
                    <a:pt x="470" y="12"/>
                  </a:cubicBezTo>
                  <a:cubicBezTo>
                    <a:pt x="422" y="23"/>
                    <a:pt x="417" y="73"/>
                    <a:pt x="417" y="73"/>
                  </a:cubicBezTo>
                  <a:cubicBezTo>
                    <a:pt x="417" y="73"/>
                    <a:pt x="379" y="12"/>
                    <a:pt x="326" y="28"/>
                  </a:cubicBezTo>
                  <a:cubicBezTo>
                    <a:pt x="273" y="43"/>
                    <a:pt x="265" y="81"/>
                    <a:pt x="258" y="111"/>
                  </a:cubicBezTo>
                  <a:cubicBezTo>
                    <a:pt x="250" y="141"/>
                    <a:pt x="235" y="156"/>
                    <a:pt x="159" y="164"/>
                  </a:cubicBezTo>
                  <a:cubicBezTo>
                    <a:pt x="83" y="172"/>
                    <a:pt x="0" y="232"/>
                    <a:pt x="0" y="301"/>
                  </a:cubicBezTo>
                  <a:cubicBezTo>
                    <a:pt x="0" y="347"/>
                    <a:pt x="12" y="394"/>
                    <a:pt x="63" y="429"/>
                  </a:cubicBezTo>
                  <a:cubicBezTo>
                    <a:pt x="114" y="464"/>
                    <a:pt x="206" y="468"/>
                    <a:pt x="211" y="468"/>
                  </a:cubicBezTo>
                  <a:cubicBezTo>
                    <a:pt x="216" y="468"/>
                    <a:pt x="221" y="467"/>
                    <a:pt x="225" y="465"/>
                  </a:cubicBezTo>
                  <a:cubicBezTo>
                    <a:pt x="243" y="459"/>
                    <a:pt x="241" y="445"/>
                    <a:pt x="238" y="430"/>
                  </a:cubicBezTo>
                  <a:cubicBezTo>
                    <a:pt x="237" y="427"/>
                    <a:pt x="226" y="402"/>
                    <a:pt x="239" y="400"/>
                  </a:cubicBezTo>
                  <a:cubicBezTo>
                    <a:pt x="243" y="399"/>
                    <a:pt x="325" y="383"/>
                    <a:pt x="335" y="380"/>
                  </a:cubicBezTo>
                  <a:cubicBezTo>
                    <a:pt x="342" y="378"/>
                    <a:pt x="370" y="372"/>
                    <a:pt x="386" y="341"/>
                  </a:cubicBezTo>
                  <a:cubicBezTo>
                    <a:pt x="391" y="333"/>
                    <a:pt x="394" y="325"/>
                    <a:pt x="394" y="316"/>
                  </a:cubicBezTo>
                  <a:cubicBezTo>
                    <a:pt x="394" y="316"/>
                    <a:pt x="409" y="384"/>
                    <a:pt x="462" y="376"/>
                  </a:cubicBezTo>
                  <a:cubicBezTo>
                    <a:pt x="515" y="369"/>
                    <a:pt x="552" y="325"/>
                    <a:pt x="568" y="270"/>
                  </a:cubicBezTo>
                  <a:cubicBezTo>
                    <a:pt x="572" y="259"/>
                    <a:pt x="606" y="248"/>
                    <a:pt x="622" y="301"/>
                  </a:cubicBezTo>
                  <a:cubicBezTo>
                    <a:pt x="643" y="369"/>
                    <a:pt x="568" y="445"/>
                    <a:pt x="493" y="467"/>
                  </a:cubicBezTo>
                  <a:cubicBezTo>
                    <a:pt x="468" y="475"/>
                    <a:pt x="443" y="482"/>
                    <a:pt x="419" y="489"/>
                  </a:cubicBezTo>
                  <a:cubicBezTo>
                    <a:pt x="400" y="495"/>
                    <a:pt x="347" y="507"/>
                    <a:pt x="347" y="507"/>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4" name="Freeform 9">
              <a:extLst>
                <a:ext uri="{FF2B5EF4-FFF2-40B4-BE49-F238E27FC236}">
                  <a16:creationId xmlns:a16="http://schemas.microsoft.com/office/drawing/2014/main" id="{67BADCDE-B540-4CAC-B255-EBD5E5946772}"/>
                </a:ext>
              </a:extLst>
            </p:cNvPr>
            <p:cNvSpPr>
              <a:spLocks/>
            </p:cNvSpPr>
            <p:nvPr userDrawn="1"/>
          </p:nvSpPr>
          <p:spPr bwMode="auto">
            <a:xfrm>
              <a:off x="6753225" y="2398713"/>
              <a:ext cx="1074737" cy="811212"/>
            </a:xfrm>
            <a:custGeom>
              <a:avLst/>
              <a:gdLst>
                <a:gd name="T0" fmla="*/ 2544 w 2982"/>
                <a:gd name="T1" fmla="*/ 1764 h 2252"/>
                <a:gd name="T2" fmla="*/ 1068 w 2982"/>
                <a:gd name="T3" fmla="*/ 1619 h 2252"/>
                <a:gd name="T4" fmla="*/ 1042 w 2982"/>
                <a:gd name="T5" fmla="*/ 1597 h 2252"/>
                <a:gd name="T6" fmla="*/ 1111 w 2982"/>
                <a:gd name="T7" fmla="*/ 1492 h 2252"/>
                <a:gd name="T8" fmla="*/ 1106 w 2982"/>
                <a:gd name="T9" fmla="*/ 1358 h 2252"/>
                <a:gd name="T10" fmla="*/ 981 w 2982"/>
                <a:gd name="T11" fmla="*/ 1332 h 2252"/>
                <a:gd name="T12" fmla="*/ 920 w 2982"/>
                <a:gd name="T13" fmla="*/ 1417 h 2252"/>
                <a:gd name="T14" fmla="*/ 942 w 2982"/>
                <a:gd name="T15" fmla="*/ 1492 h 2252"/>
                <a:gd name="T16" fmla="*/ 934 w 2982"/>
                <a:gd name="T17" fmla="*/ 1544 h 2252"/>
                <a:gd name="T18" fmla="*/ 889 w 2982"/>
                <a:gd name="T19" fmla="*/ 1544 h 2252"/>
                <a:gd name="T20" fmla="*/ 679 w 2982"/>
                <a:gd name="T21" fmla="*/ 1454 h 2252"/>
                <a:gd name="T22" fmla="*/ 652 w 2982"/>
                <a:gd name="T23" fmla="*/ 1404 h 2252"/>
                <a:gd name="T24" fmla="*/ 841 w 2982"/>
                <a:gd name="T25" fmla="*/ 1338 h 2252"/>
                <a:gd name="T26" fmla="*/ 1162 w 2982"/>
                <a:gd name="T27" fmla="*/ 1170 h 2252"/>
                <a:gd name="T28" fmla="*/ 1275 w 2982"/>
                <a:gd name="T29" fmla="*/ 1303 h 2252"/>
                <a:gd name="T30" fmla="*/ 1209 w 2982"/>
                <a:gd name="T31" fmla="*/ 1542 h 2252"/>
                <a:gd name="T32" fmla="*/ 1576 w 2982"/>
                <a:gd name="T33" fmla="*/ 1256 h 2252"/>
                <a:gd name="T34" fmla="*/ 1643 w 2982"/>
                <a:gd name="T35" fmla="*/ 1176 h 2252"/>
                <a:gd name="T36" fmla="*/ 2018 w 2982"/>
                <a:gd name="T37" fmla="*/ 1015 h 2252"/>
                <a:gd name="T38" fmla="*/ 2103 w 2982"/>
                <a:gd name="T39" fmla="*/ 826 h 2252"/>
                <a:gd name="T40" fmla="*/ 2033 w 2982"/>
                <a:gd name="T41" fmla="*/ 617 h 2252"/>
                <a:gd name="T42" fmla="*/ 2102 w 2982"/>
                <a:gd name="T43" fmla="*/ 513 h 2252"/>
                <a:gd name="T44" fmla="*/ 2451 w 2982"/>
                <a:gd name="T45" fmla="*/ 427 h 2252"/>
                <a:gd name="T46" fmla="*/ 2486 w 2982"/>
                <a:gd name="T47" fmla="*/ 363 h 2252"/>
                <a:gd name="T48" fmla="*/ 2330 w 2982"/>
                <a:gd name="T49" fmla="*/ 39 h 2252"/>
                <a:gd name="T50" fmla="*/ 2273 w 2982"/>
                <a:gd name="T51" fmla="*/ 10 h 2252"/>
                <a:gd name="T52" fmla="*/ 1770 w 2982"/>
                <a:gd name="T53" fmla="*/ 178 h 2252"/>
                <a:gd name="T54" fmla="*/ 1653 w 2982"/>
                <a:gd name="T55" fmla="*/ 423 h 2252"/>
                <a:gd name="T56" fmla="*/ 1675 w 2982"/>
                <a:gd name="T57" fmla="*/ 561 h 2252"/>
                <a:gd name="T58" fmla="*/ 1590 w 2982"/>
                <a:gd name="T59" fmla="*/ 813 h 2252"/>
                <a:gd name="T60" fmla="*/ 1255 w 2982"/>
                <a:gd name="T61" fmla="*/ 989 h 2252"/>
                <a:gd name="T62" fmla="*/ 1085 w 2982"/>
                <a:gd name="T63" fmla="*/ 900 h 2252"/>
                <a:gd name="T64" fmla="*/ 1026 w 2982"/>
                <a:gd name="T65" fmla="*/ 704 h 2252"/>
                <a:gd name="T66" fmla="*/ 518 w 2982"/>
                <a:gd name="T67" fmla="*/ 489 h 2252"/>
                <a:gd name="T68" fmla="*/ 621 w 2982"/>
                <a:gd name="T69" fmla="*/ 615 h 2252"/>
                <a:gd name="T70" fmla="*/ 655 w 2982"/>
                <a:gd name="T71" fmla="*/ 700 h 2252"/>
                <a:gd name="T72" fmla="*/ 761 w 2982"/>
                <a:gd name="T73" fmla="*/ 777 h 2252"/>
                <a:gd name="T74" fmla="*/ 727 w 2982"/>
                <a:gd name="T75" fmla="*/ 794 h 2252"/>
                <a:gd name="T76" fmla="*/ 346 w 2982"/>
                <a:gd name="T77" fmla="*/ 990 h 2252"/>
                <a:gd name="T78" fmla="*/ 540 w 2982"/>
                <a:gd name="T79" fmla="*/ 1034 h 2252"/>
                <a:gd name="T80" fmla="*/ 740 w 2982"/>
                <a:gd name="T81" fmla="*/ 1091 h 2252"/>
                <a:gd name="T82" fmla="*/ 611 w 2982"/>
                <a:gd name="T83" fmla="*/ 1390 h 2252"/>
                <a:gd name="T84" fmla="*/ 567 w 2982"/>
                <a:gd name="T85" fmla="*/ 1410 h 2252"/>
                <a:gd name="T86" fmla="*/ 477 w 2982"/>
                <a:gd name="T87" fmla="*/ 1214 h 2252"/>
                <a:gd name="T88" fmla="*/ 454 w 2982"/>
                <a:gd name="T89" fmla="*/ 1158 h 2252"/>
                <a:gd name="T90" fmla="*/ 61 w 2982"/>
                <a:gd name="T91" fmla="*/ 1329 h 2252"/>
                <a:gd name="T92" fmla="*/ 223 w 2982"/>
                <a:gd name="T93" fmla="*/ 1647 h 2252"/>
                <a:gd name="T94" fmla="*/ 234 w 2982"/>
                <a:gd name="T95" fmla="*/ 1640 h 2252"/>
                <a:gd name="T96" fmla="*/ 257 w 2982"/>
                <a:gd name="T97" fmla="*/ 1534 h 2252"/>
                <a:gd name="T98" fmla="*/ 398 w 2982"/>
                <a:gd name="T99" fmla="*/ 1473 h 2252"/>
                <a:gd name="T100" fmla="*/ 789 w 2982"/>
                <a:gd name="T101" fmla="*/ 1677 h 2252"/>
                <a:gd name="T102" fmla="*/ 805 w 2982"/>
                <a:gd name="T103" fmla="*/ 1738 h 2252"/>
                <a:gd name="T104" fmla="*/ 702 w 2982"/>
                <a:gd name="T105" fmla="*/ 1874 h 2252"/>
                <a:gd name="T106" fmla="*/ 703 w 2982"/>
                <a:gd name="T107" fmla="*/ 2015 h 2252"/>
                <a:gd name="T108" fmla="*/ 839 w 2982"/>
                <a:gd name="T109" fmla="*/ 2041 h 2252"/>
                <a:gd name="T110" fmla="*/ 877 w 2982"/>
                <a:gd name="T111" fmla="*/ 1902 h 2252"/>
                <a:gd name="T112" fmla="*/ 905 w 2982"/>
                <a:gd name="T113" fmla="*/ 1774 h 2252"/>
                <a:gd name="T114" fmla="*/ 950 w 2982"/>
                <a:gd name="T115" fmla="*/ 1758 h 2252"/>
                <a:gd name="T116" fmla="*/ 1115 w 2982"/>
                <a:gd name="T117" fmla="*/ 1846 h 2252"/>
                <a:gd name="T118" fmla="*/ 2671 w 2982"/>
                <a:gd name="T119" fmla="*/ 2133 h 2252"/>
                <a:gd name="T120" fmla="*/ 2982 w 2982"/>
                <a:gd name="T121" fmla="*/ 2001 h 2252"/>
                <a:gd name="T122" fmla="*/ 2544 w 2982"/>
                <a:gd name="T123" fmla="*/ 1764 h 2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2" h="2252">
                  <a:moveTo>
                    <a:pt x="2544" y="1764"/>
                  </a:moveTo>
                  <a:cubicBezTo>
                    <a:pt x="1974" y="1902"/>
                    <a:pt x="1182" y="1672"/>
                    <a:pt x="1068" y="1619"/>
                  </a:cubicBezTo>
                  <a:cubicBezTo>
                    <a:pt x="1057" y="1614"/>
                    <a:pt x="1045" y="1603"/>
                    <a:pt x="1042" y="1597"/>
                  </a:cubicBezTo>
                  <a:cubicBezTo>
                    <a:pt x="1024" y="1561"/>
                    <a:pt x="1086" y="1528"/>
                    <a:pt x="1111" y="1492"/>
                  </a:cubicBezTo>
                  <a:cubicBezTo>
                    <a:pt x="1145" y="1446"/>
                    <a:pt x="1143" y="1400"/>
                    <a:pt x="1106" y="1358"/>
                  </a:cubicBezTo>
                  <a:cubicBezTo>
                    <a:pt x="1072" y="1319"/>
                    <a:pt x="1028" y="1308"/>
                    <a:pt x="981" y="1332"/>
                  </a:cubicBezTo>
                  <a:cubicBezTo>
                    <a:pt x="943" y="1351"/>
                    <a:pt x="921" y="1381"/>
                    <a:pt x="920" y="1417"/>
                  </a:cubicBezTo>
                  <a:cubicBezTo>
                    <a:pt x="918" y="1449"/>
                    <a:pt x="934" y="1480"/>
                    <a:pt x="942" y="1492"/>
                  </a:cubicBezTo>
                  <a:cubicBezTo>
                    <a:pt x="954" y="1512"/>
                    <a:pt x="947" y="1528"/>
                    <a:pt x="934" y="1544"/>
                  </a:cubicBezTo>
                  <a:cubicBezTo>
                    <a:pt x="920" y="1560"/>
                    <a:pt x="904" y="1550"/>
                    <a:pt x="889" y="1544"/>
                  </a:cubicBezTo>
                  <a:cubicBezTo>
                    <a:pt x="819" y="1515"/>
                    <a:pt x="749" y="1485"/>
                    <a:pt x="679" y="1454"/>
                  </a:cubicBezTo>
                  <a:cubicBezTo>
                    <a:pt x="649" y="1441"/>
                    <a:pt x="638" y="1441"/>
                    <a:pt x="652" y="1404"/>
                  </a:cubicBezTo>
                  <a:cubicBezTo>
                    <a:pt x="687" y="1313"/>
                    <a:pt x="763" y="1291"/>
                    <a:pt x="841" y="1338"/>
                  </a:cubicBezTo>
                  <a:cubicBezTo>
                    <a:pt x="910" y="1170"/>
                    <a:pt x="1031" y="1107"/>
                    <a:pt x="1162" y="1170"/>
                  </a:cubicBezTo>
                  <a:cubicBezTo>
                    <a:pt x="1219" y="1197"/>
                    <a:pt x="1255" y="1243"/>
                    <a:pt x="1275" y="1303"/>
                  </a:cubicBezTo>
                  <a:cubicBezTo>
                    <a:pt x="1307" y="1394"/>
                    <a:pt x="1271" y="1485"/>
                    <a:pt x="1209" y="1542"/>
                  </a:cubicBezTo>
                  <a:cubicBezTo>
                    <a:pt x="1318" y="1548"/>
                    <a:pt x="1539" y="1432"/>
                    <a:pt x="1576" y="1256"/>
                  </a:cubicBezTo>
                  <a:cubicBezTo>
                    <a:pt x="1585" y="1211"/>
                    <a:pt x="1606" y="1191"/>
                    <a:pt x="1643" y="1176"/>
                  </a:cubicBezTo>
                  <a:cubicBezTo>
                    <a:pt x="1768" y="1122"/>
                    <a:pt x="1893" y="1067"/>
                    <a:pt x="2018" y="1015"/>
                  </a:cubicBezTo>
                  <a:cubicBezTo>
                    <a:pt x="2125" y="970"/>
                    <a:pt x="2142" y="937"/>
                    <a:pt x="2103" y="826"/>
                  </a:cubicBezTo>
                  <a:cubicBezTo>
                    <a:pt x="2079" y="757"/>
                    <a:pt x="2049" y="690"/>
                    <a:pt x="2033" y="617"/>
                  </a:cubicBezTo>
                  <a:cubicBezTo>
                    <a:pt x="2020" y="555"/>
                    <a:pt x="2043" y="527"/>
                    <a:pt x="2102" y="513"/>
                  </a:cubicBezTo>
                  <a:cubicBezTo>
                    <a:pt x="2219" y="486"/>
                    <a:pt x="2335" y="455"/>
                    <a:pt x="2451" y="427"/>
                  </a:cubicBezTo>
                  <a:cubicBezTo>
                    <a:pt x="2488" y="418"/>
                    <a:pt x="2510" y="409"/>
                    <a:pt x="2486" y="363"/>
                  </a:cubicBezTo>
                  <a:cubicBezTo>
                    <a:pt x="2431" y="256"/>
                    <a:pt x="2381" y="147"/>
                    <a:pt x="2330" y="39"/>
                  </a:cubicBezTo>
                  <a:cubicBezTo>
                    <a:pt x="2318" y="13"/>
                    <a:pt x="2303" y="0"/>
                    <a:pt x="2273" y="10"/>
                  </a:cubicBezTo>
                  <a:cubicBezTo>
                    <a:pt x="2105" y="66"/>
                    <a:pt x="1931" y="102"/>
                    <a:pt x="1770" y="178"/>
                  </a:cubicBezTo>
                  <a:cubicBezTo>
                    <a:pt x="1653" y="234"/>
                    <a:pt x="1626" y="299"/>
                    <a:pt x="1653" y="423"/>
                  </a:cubicBezTo>
                  <a:cubicBezTo>
                    <a:pt x="1663" y="469"/>
                    <a:pt x="1667" y="515"/>
                    <a:pt x="1675" y="561"/>
                  </a:cubicBezTo>
                  <a:cubicBezTo>
                    <a:pt x="1692" y="660"/>
                    <a:pt x="1658" y="741"/>
                    <a:pt x="1590" y="813"/>
                  </a:cubicBezTo>
                  <a:cubicBezTo>
                    <a:pt x="1498" y="911"/>
                    <a:pt x="1379" y="956"/>
                    <a:pt x="1255" y="989"/>
                  </a:cubicBezTo>
                  <a:cubicBezTo>
                    <a:pt x="1161" y="1014"/>
                    <a:pt x="1119" y="993"/>
                    <a:pt x="1085" y="900"/>
                  </a:cubicBezTo>
                  <a:cubicBezTo>
                    <a:pt x="1061" y="836"/>
                    <a:pt x="1048" y="769"/>
                    <a:pt x="1026" y="704"/>
                  </a:cubicBezTo>
                  <a:cubicBezTo>
                    <a:pt x="953" y="489"/>
                    <a:pt x="671" y="377"/>
                    <a:pt x="518" y="489"/>
                  </a:cubicBezTo>
                  <a:cubicBezTo>
                    <a:pt x="566" y="491"/>
                    <a:pt x="663" y="535"/>
                    <a:pt x="621" y="615"/>
                  </a:cubicBezTo>
                  <a:cubicBezTo>
                    <a:pt x="606" y="644"/>
                    <a:pt x="623" y="683"/>
                    <a:pt x="655" y="700"/>
                  </a:cubicBezTo>
                  <a:cubicBezTo>
                    <a:pt x="697" y="722"/>
                    <a:pt x="760" y="756"/>
                    <a:pt x="761" y="777"/>
                  </a:cubicBezTo>
                  <a:cubicBezTo>
                    <a:pt x="763" y="798"/>
                    <a:pt x="741" y="795"/>
                    <a:pt x="727" y="794"/>
                  </a:cubicBezTo>
                  <a:cubicBezTo>
                    <a:pt x="529" y="778"/>
                    <a:pt x="362" y="852"/>
                    <a:pt x="346" y="990"/>
                  </a:cubicBezTo>
                  <a:cubicBezTo>
                    <a:pt x="429" y="948"/>
                    <a:pt x="479" y="935"/>
                    <a:pt x="540" y="1034"/>
                  </a:cubicBezTo>
                  <a:cubicBezTo>
                    <a:pt x="566" y="1076"/>
                    <a:pt x="677" y="1081"/>
                    <a:pt x="740" y="1091"/>
                  </a:cubicBezTo>
                  <a:cubicBezTo>
                    <a:pt x="606" y="1219"/>
                    <a:pt x="601" y="1291"/>
                    <a:pt x="611" y="1390"/>
                  </a:cubicBezTo>
                  <a:cubicBezTo>
                    <a:pt x="615" y="1434"/>
                    <a:pt x="621" y="1433"/>
                    <a:pt x="567" y="1410"/>
                  </a:cubicBezTo>
                  <a:cubicBezTo>
                    <a:pt x="446" y="1358"/>
                    <a:pt x="418" y="1308"/>
                    <a:pt x="477" y="1214"/>
                  </a:cubicBezTo>
                  <a:cubicBezTo>
                    <a:pt x="502" y="1175"/>
                    <a:pt x="481" y="1170"/>
                    <a:pt x="454" y="1158"/>
                  </a:cubicBezTo>
                  <a:cubicBezTo>
                    <a:pt x="311" y="1096"/>
                    <a:pt x="120" y="1178"/>
                    <a:pt x="61" y="1329"/>
                  </a:cubicBezTo>
                  <a:cubicBezTo>
                    <a:pt x="0" y="1483"/>
                    <a:pt x="70" y="1588"/>
                    <a:pt x="223" y="1647"/>
                  </a:cubicBezTo>
                  <a:cubicBezTo>
                    <a:pt x="228" y="1649"/>
                    <a:pt x="234" y="1646"/>
                    <a:pt x="234" y="1640"/>
                  </a:cubicBezTo>
                  <a:cubicBezTo>
                    <a:pt x="238" y="1616"/>
                    <a:pt x="238" y="1587"/>
                    <a:pt x="257" y="1534"/>
                  </a:cubicBezTo>
                  <a:cubicBezTo>
                    <a:pt x="288" y="1449"/>
                    <a:pt x="320" y="1435"/>
                    <a:pt x="398" y="1473"/>
                  </a:cubicBezTo>
                  <a:cubicBezTo>
                    <a:pt x="529" y="1539"/>
                    <a:pt x="658" y="1610"/>
                    <a:pt x="789" y="1677"/>
                  </a:cubicBezTo>
                  <a:cubicBezTo>
                    <a:pt x="821" y="1693"/>
                    <a:pt x="828" y="1709"/>
                    <a:pt x="805" y="1738"/>
                  </a:cubicBezTo>
                  <a:cubicBezTo>
                    <a:pt x="769" y="1782"/>
                    <a:pt x="725" y="1837"/>
                    <a:pt x="702" y="1874"/>
                  </a:cubicBezTo>
                  <a:cubicBezTo>
                    <a:pt x="671" y="1924"/>
                    <a:pt x="663" y="1971"/>
                    <a:pt x="703" y="2015"/>
                  </a:cubicBezTo>
                  <a:cubicBezTo>
                    <a:pt x="739" y="2056"/>
                    <a:pt x="791" y="2072"/>
                    <a:pt x="839" y="2041"/>
                  </a:cubicBezTo>
                  <a:cubicBezTo>
                    <a:pt x="888" y="2010"/>
                    <a:pt x="909" y="1954"/>
                    <a:pt x="877" y="1902"/>
                  </a:cubicBezTo>
                  <a:cubicBezTo>
                    <a:pt x="844" y="1848"/>
                    <a:pt x="875" y="1805"/>
                    <a:pt x="905" y="1774"/>
                  </a:cubicBezTo>
                  <a:cubicBezTo>
                    <a:pt x="918" y="1759"/>
                    <a:pt x="933" y="1754"/>
                    <a:pt x="950" y="1758"/>
                  </a:cubicBezTo>
                  <a:cubicBezTo>
                    <a:pt x="968" y="1762"/>
                    <a:pt x="1107" y="1841"/>
                    <a:pt x="1115" y="1846"/>
                  </a:cubicBezTo>
                  <a:cubicBezTo>
                    <a:pt x="1602" y="2114"/>
                    <a:pt x="2113" y="2252"/>
                    <a:pt x="2671" y="2133"/>
                  </a:cubicBezTo>
                  <a:cubicBezTo>
                    <a:pt x="2711" y="2125"/>
                    <a:pt x="2869" y="2087"/>
                    <a:pt x="2982" y="2001"/>
                  </a:cubicBezTo>
                  <a:cubicBezTo>
                    <a:pt x="2801" y="1998"/>
                    <a:pt x="2592" y="1962"/>
                    <a:pt x="2544" y="1764"/>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5" name="Freeform 10">
              <a:extLst>
                <a:ext uri="{FF2B5EF4-FFF2-40B4-BE49-F238E27FC236}">
                  <a16:creationId xmlns:a16="http://schemas.microsoft.com/office/drawing/2014/main" id="{45B2A027-5589-4E5F-832A-5C4D5C7E6215}"/>
                </a:ext>
              </a:extLst>
            </p:cNvPr>
            <p:cNvSpPr>
              <a:spLocks/>
            </p:cNvSpPr>
            <p:nvPr userDrawn="1"/>
          </p:nvSpPr>
          <p:spPr bwMode="auto">
            <a:xfrm>
              <a:off x="6916738" y="1908175"/>
              <a:ext cx="217487" cy="196850"/>
            </a:xfrm>
            <a:custGeom>
              <a:avLst/>
              <a:gdLst>
                <a:gd name="T0" fmla="*/ 493 w 606"/>
                <a:gd name="T1" fmla="*/ 204 h 546"/>
                <a:gd name="T2" fmla="*/ 516 w 606"/>
                <a:gd name="T3" fmla="*/ 57 h 546"/>
                <a:gd name="T4" fmla="*/ 403 w 606"/>
                <a:gd name="T5" fmla="*/ 29 h 546"/>
                <a:gd name="T6" fmla="*/ 365 w 606"/>
                <a:gd name="T7" fmla="*/ 69 h 546"/>
                <a:gd name="T8" fmla="*/ 59 w 606"/>
                <a:gd name="T9" fmla="*/ 121 h 546"/>
                <a:gd name="T10" fmla="*/ 5 w 606"/>
                <a:gd name="T11" fmla="*/ 155 h 546"/>
                <a:gd name="T12" fmla="*/ 16 w 606"/>
                <a:gd name="T13" fmla="*/ 343 h 546"/>
                <a:gd name="T14" fmla="*/ 46 w 606"/>
                <a:gd name="T15" fmla="*/ 395 h 546"/>
                <a:gd name="T16" fmla="*/ 168 w 606"/>
                <a:gd name="T17" fmla="*/ 457 h 546"/>
                <a:gd name="T18" fmla="*/ 293 w 606"/>
                <a:gd name="T19" fmla="*/ 521 h 546"/>
                <a:gd name="T20" fmla="*/ 327 w 606"/>
                <a:gd name="T21" fmla="*/ 538 h 546"/>
                <a:gd name="T22" fmla="*/ 351 w 606"/>
                <a:gd name="T23" fmla="*/ 545 h 546"/>
                <a:gd name="T24" fmla="*/ 364 w 606"/>
                <a:gd name="T25" fmla="*/ 524 h 546"/>
                <a:gd name="T26" fmla="*/ 363 w 606"/>
                <a:gd name="T27" fmla="*/ 519 h 546"/>
                <a:gd name="T28" fmla="*/ 352 w 606"/>
                <a:gd name="T29" fmla="*/ 474 h 546"/>
                <a:gd name="T30" fmla="*/ 344 w 606"/>
                <a:gd name="T31" fmla="*/ 436 h 546"/>
                <a:gd name="T32" fmla="*/ 347 w 606"/>
                <a:gd name="T33" fmla="*/ 367 h 546"/>
                <a:gd name="T34" fmla="*/ 373 w 606"/>
                <a:gd name="T35" fmla="*/ 308 h 546"/>
                <a:gd name="T36" fmla="*/ 417 w 606"/>
                <a:gd name="T37" fmla="*/ 258 h 546"/>
                <a:gd name="T38" fmla="*/ 478 w 606"/>
                <a:gd name="T39" fmla="*/ 214 h 546"/>
                <a:gd name="T40" fmla="*/ 493 w 606"/>
                <a:gd name="T41" fmla="*/ 204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6" h="546">
                  <a:moveTo>
                    <a:pt x="493" y="204"/>
                  </a:moveTo>
                  <a:cubicBezTo>
                    <a:pt x="547" y="163"/>
                    <a:pt x="606" y="124"/>
                    <a:pt x="516" y="57"/>
                  </a:cubicBezTo>
                  <a:cubicBezTo>
                    <a:pt x="490" y="39"/>
                    <a:pt x="442" y="0"/>
                    <a:pt x="403" y="29"/>
                  </a:cubicBezTo>
                  <a:cubicBezTo>
                    <a:pt x="388" y="41"/>
                    <a:pt x="376" y="54"/>
                    <a:pt x="365" y="69"/>
                  </a:cubicBezTo>
                  <a:cubicBezTo>
                    <a:pt x="278" y="177"/>
                    <a:pt x="178" y="203"/>
                    <a:pt x="59" y="121"/>
                  </a:cubicBezTo>
                  <a:cubicBezTo>
                    <a:pt x="19" y="94"/>
                    <a:pt x="0" y="106"/>
                    <a:pt x="5" y="155"/>
                  </a:cubicBezTo>
                  <a:cubicBezTo>
                    <a:pt x="10" y="218"/>
                    <a:pt x="13" y="280"/>
                    <a:pt x="16" y="343"/>
                  </a:cubicBezTo>
                  <a:cubicBezTo>
                    <a:pt x="17" y="367"/>
                    <a:pt x="24" y="384"/>
                    <a:pt x="46" y="395"/>
                  </a:cubicBezTo>
                  <a:cubicBezTo>
                    <a:pt x="87" y="416"/>
                    <a:pt x="127" y="436"/>
                    <a:pt x="168" y="457"/>
                  </a:cubicBezTo>
                  <a:cubicBezTo>
                    <a:pt x="209" y="478"/>
                    <a:pt x="251" y="499"/>
                    <a:pt x="293" y="521"/>
                  </a:cubicBezTo>
                  <a:cubicBezTo>
                    <a:pt x="305" y="526"/>
                    <a:pt x="316" y="532"/>
                    <a:pt x="327" y="538"/>
                  </a:cubicBezTo>
                  <a:cubicBezTo>
                    <a:pt x="334" y="542"/>
                    <a:pt x="343" y="546"/>
                    <a:pt x="351" y="545"/>
                  </a:cubicBezTo>
                  <a:cubicBezTo>
                    <a:pt x="362" y="544"/>
                    <a:pt x="364" y="534"/>
                    <a:pt x="364" y="524"/>
                  </a:cubicBezTo>
                  <a:cubicBezTo>
                    <a:pt x="364" y="522"/>
                    <a:pt x="363" y="520"/>
                    <a:pt x="363" y="519"/>
                  </a:cubicBezTo>
                  <a:cubicBezTo>
                    <a:pt x="362" y="503"/>
                    <a:pt x="356" y="489"/>
                    <a:pt x="352" y="474"/>
                  </a:cubicBezTo>
                  <a:cubicBezTo>
                    <a:pt x="349" y="462"/>
                    <a:pt x="346" y="449"/>
                    <a:pt x="344" y="436"/>
                  </a:cubicBezTo>
                  <a:cubicBezTo>
                    <a:pt x="342" y="413"/>
                    <a:pt x="342" y="390"/>
                    <a:pt x="347" y="367"/>
                  </a:cubicBezTo>
                  <a:cubicBezTo>
                    <a:pt x="352" y="347"/>
                    <a:pt x="361" y="327"/>
                    <a:pt x="373" y="308"/>
                  </a:cubicBezTo>
                  <a:cubicBezTo>
                    <a:pt x="385" y="289"/>
                    <a:pt x="400" y="273"/>
                    <a:pt x="417" y="258"/>
                  </a:cubicBezTo>
                  <a:cubicBezTo>
                    <a:pt x="436" y="241"/>
                    <a:pt x="457" y="227"/>
                    <a:pt x="478" y="214"/>
                  </a:cubicBezTo>
                  <a:cubicBezTo>
                    <a:pt x="481" y="213"/>
                    <a:pt x="493" y="204"/>
                    <a:pt x="493" y="204"/>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6" name="Freeform 11">
              <a:extLst>
                <a:ext uri="{FF2B5EF4-FFF2-40B4-BE49-F238E27FC236}">
                  <a16:creationId xmlns:a16="http://schemas.microsoft.com/office/drawing/2014/main" id="{3FB38335-EC1D-443E-BF48-828B4C0B93BD}"/>
                </a:ext>
              </a:extLst>
            </p:cNvPr>
            <p:cNvSpPr>
              <a:spLocks/>
            </p:cNvSpPr>
            <p:nvPr userDrawn="1"/>
          </p:nvSpPr>
          <p:spPr bwMode="auto">
            <a:xfrm>
              <a:off x="7156450" y="1819275"/>
              <a:ext cx="246062" cy="95250"/>
            </a:xfrm>
            <a:custGeom>
              <a:avLst/>
              <a:gdLst>
                <a:gd name="T0" fmla="*/ 125 w 683"/>
                <a:gd name="T1" fmla="*/ 0 h 262"/>
                <a:gd name="T2" fmla="*/ 10 w 683"/>
                <a:gd name="T3" fmla="*/ 149 h 262"/>
                <a:gd name="T4" fmla="*/ 153 w 683"/>
                <a:gd name="T5" fmla="*/ 258 h 262"/>
                <a:gd name="T6" fmla="*/ 312 w 683"/>
                <a:gd name="T7" fmla="*/ 226 h 262"/>
                <a:gd name="T8" fmla="*/ 683 w 683"/>
                <a:gd name="T9" fmla="*/ 198 h 262"/>
                <a:gd name="T10" fmla="*/ 524 w 683"/>
                <a:gd name="T11" fmla="*/ 112 h 262"/>
                <a:gd name="T12" fmla="*/ 244 w 683"/>
                <a:gd name="T13" fmla="*/ 155 h 262"/>
                <a:gd name="T14" fmla="*/ 125 w 683"/>
                <a:gd name="T15" fmla="*/ 0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3" h="262">
                  <a:moveTo>
                    <a:pt x="125" y="0"/>
                  </a:moveTo>
                  <a:cubicBezTo>
                    <a:pt x="44" y="33"/>
                    <a:pt x="0" y="81"/>
                    <a:pt x="10" y="149"/>
                  </a:cubicBezTo>
                  <a:cubicBezTo>
                    <a:pt x="19" y="214"/>
                    <a:pt x="79" y="252"/>
                    <a:pt x="153" y="258"/>
                  </a:cubicBezTo>
                  <a:cubicBezTo>
                    <a:pt x="210" y="262"/>
                    <a:pt x="261" y="243"/>
                    <a:pt x="312" y="226"/>
                  </a:cubicBezTo>
                  <a:cubicBezTo>
                    <a:pt x="430" y="186"/>
                    <a:pt x="544" y="136"/>
                    <a:pt x="683" y="198"/>
                  </a:cubicBezTo>
                  <a:cubicBezTo>
                    <a:pt x="637" y="131"/>
                    <a:pt x="597" y="115"/>
                    <a:pt x="524" y="112"/>
                  </a:cubicBezTo>
                  <a:cubicBezTo>
                    <a:pt x="421" y="108"/>
                    <a:pt x="344" y="141"/>
                    <a:pt x="244" y="155"/>
                  </a:cubicBezTo>
                  <a:cubicBezTo>
                    <a:pt x="117" y="172"/>
                    <a:pt x="70" y="100"/>
                    <a:pt x="125" y="0"/>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7" name="Freeform 12">
              <a:extLst>
                <a:ext uri="{FF2B5EF4-FFF2-40B4-BE49-F238E27FC236}">
                  <a16:creationId xmlns:a16="http://schemas.microsoft.com/office/drawing/2014/main" id="{63471B87-E8C6-49C0-BBCB-995D66C02AE0}"/>
                </a:ext>
              </a:extLst>
            </p:cNvPr>
            <p:cNvSpPr>
              <a:spLocks/>
            </p:cNvSpPr>
            <p:nvPr userDrawn="1"/>
          </p:nvSpPr>
          <p:spPr bwMode="auto">
            <a:xfrm>
              <a:off x="7064375" y="1981200"/>
              <a:ext cx="157162" cy="169862"/>
            </a:xfrm>
            <a:custGeom>
              <a:avLst/>
              <a:gdLst>
                <a:gd name="T0" fmla="*/ 230 w 436"/>
                <a:gd name="T1" fmla="*/ 434 h 471"/>
                <a:gd name="T2" fmla="*/ 311 w 436"/>
                <a:gd name="T3" fmla="*/ 398 h 471"/>
                <a:gd name="T4" fmla="*/ 335 w 436"/>
                <a:gd name="T5" fmla="*/ 279 h 471"/>
                <a:gd name="T6" fmla="*/ 363 w 436"/>
                <a:gd name="T7" fmla="*/ 217 h 471"/>
                <a:gd name="T8" fmla="*/ 414 w 436"/>
                <a:gd name="T9" fmla="*/ 120 h 471"/>
                <a:gd name="T10" fmla="*/ 329 w 436"/>
                <a:gd name="T11" fmla="*/ 66 h 471"/>
                <a:gd name="T12" fmla="*/ 137 w 436"/>
                <a:gd name="T13" fmla="*/ 51 h 471"/>
                <a:gd name="T14" fmla="*/ 24 w 436"/>
                <a:gd name="T15" fmla="*/ 149 h 471"/>
                <a:gd name="T16" fmla="*/ 33 w 436"/>
                <a:gd name="T17" fmla="*/ 282 h 471"/>
                <a:gd name="T18" fmla="*/ 80 w 436"/>
                <a:gd name="T19" fmla="*/ 356 h 471"/>
                <a:gd name="T20" fmla="*/ 230 w 436"/>
                <a:gd name="T21" fmla="*/ 43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6" h="471">
                  <a:moveTo>
                    <a:pt x="230" y="434"/>
                  </a:moveTo>
                  <a:cubicBezTo>
                    <a:pt x="280" y="458"/>
                    <a:pt x="306" y="471"/>
                    <a:pt x="311" y="398"/>
                  </a:cubicBezTo>
                  <a:cubicBezTo>
                    <a:pt x="314" y="359"/>
                    <a:pt x="321" y="316"/>
                    <a:pt x="335" y="279"/>
                  </a:cubicBezTo>
                  <a:cubicBezTo>
                    <a:pt x="343" y="257"/>
                    <a:pt x="352" y="238"/>
                    <a:pt x="363" y="217"/>
                  </a:cubicBezTo>
                  <a:cubicBezTo>
                    <a:pt x="391" y="165"/>
                    <a:pt x="436" y="157"/>
                    <a:pt x="414" y="120"/>
                  </a:cubicBezTo>
                  <a:cubicBezTo>
                    <a:pt x="397" y="95"/>
                    <a:pt x="365" y="85"/>
                    <a:pt x="329" y="66"/>
                  </a:cubicBezTo>
                  <a:cubicBezTo>
                    <a:pt x="206" y="0"/>
                    <a:pt x="206" y="14"/>
                    <a:pt x="137" y="51"/>
                  </a:cubicBezTo>
                  <a:cubicBezTo>
                    <a:pt x="111" y="65"/>
                    <a:pt x="46" y="101"/>
                    <a:pt x="24" y="149"/>
                  </a:cubicBezTo>
                  <a:cubicBezTo>
                    <a:pt x="0" y="202"/>
                    <a:pt x="23" y="246"/>
                    <a:pt x="33" y="282"/>
                  </a:cubicBezTo>
                  <a:cubicBezTo>
                    <a:pt x="41" y="311"/>
                    <a:pt x="56" y="338"/>
                    <a:pt x="80" y="356"/>
                  </a:cubicBezTo>
                  <a:cubicBezTo>
                    <a:pt x="95" y="368"/>
                    <a:pt x="230" y="434"/>
                    <a:pt x="230" y="434"/>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8" name="Freeform 13">
              <a:extLst>
                <a:ext uri="{FF2B5EF4-FFF2-40B4-BE49-F238E27FC236}">
                  <a16:creationId xmlns:a16="http://schemas.microsoft.com/office/drawing/2014/main" id="{C94F907D-9B55-49B8-90C3-F9F9CDB1232E}"/>
                </a:ext>
              </a:extLst>
            </p:cNvPr>
            <p:cNvSpPr>
              <a:spLocks/>
            </p:cNvSpPr>
            <p:nvPr userDrawn="1"/>
          </p:nvSpPr>
          <p:spPr bwMode="auto">
            <a:xfrm>
              <a:off x="7048500" y="1506538"/>
              <a:ext cx="268287" cy="282575"/>
            </a:xfrm>
            <a:custGeom>
              <a:avLst/>
              <a:gdLst>
                <a:gd name="T0" fmla="*/ 735 w 743"/>
                <a:gd name="T1" fmla="*/ 225 h 782"/>
                <a:gd name="T2" fmla="*/ 338 w 743"/>
                <a:gd name="T3" fmla="*/ 267 h 782"/>
                <a:gd name="T4" fmla="*/ 209 w 743"/>
                <a:gd name="T5" fmla="*/ 152 h 782"/>
                <a:gd name="T6" fmla="*/ 241 w 743"/>
                <a:gd name="T7" fmla="*/ 79 h 782"/>
                <a:gd name="T8" fmla="*/ 267 w 743"/>
                <a:gd name="T9" fmla="*/ 25 h 782"/>
                <a:gd name="T10" fmla="*/ 201 w 743"/>
                <a:gd name="T11" fmla="*/ 7 h 782"/>
                <a:gd name="T12" fmla="*/ 47 w 743"/>
                <a:gd name="T13" fmla="*/ 24 h 782"/>
                <a:gd name="T14" fmla="*/ 3 w 743"/>
                <a:gd name="T15" fmla="*/ 54 h 782"/>
                <a:gd name="T16" fmla="*/ 31 w 743"/>
                <a:gd name="T17" fmla="*/ 98 h 782"/>
                <a:gd name="T18" fmla="*/ 93 w 743"/>
                <a:gd name="T19" fmla="*/ 205 h 782"/>
                <a:gd name="T20" fmla="*/ 137 w 743"/>
                <a:gd name="T21" fmla="*/ 562 h 782"/>
                <a:gd name="T22" fmla="*/ 100 w 743"/>
                <a:gd name="T23" fmla="*/ 718 h 782"/>
                <a:gd name="T24" fmla="*/ 91 w 743"/>
                <a:gd name="T25" fmla="*/ 763 h 782"/>
                <a:gd name="T26" fmla="*/ 134 w 743"/>
                <a:gd name="T27" fmla="*/ 775 h 782"/>
                <a:gd name="T28" fmla="*/ 275 w 743"/>
                <a:gd name="T29" fmla="*/ 762 h 782"/>
                <a:gd name="T30" fmla="*/ 351 w 743"/>
                <a:gd name="T31" fmla="*/ 731 h 782"/>
                <a:gd name="T32" fmla="*/ 305 w 743"/>
                <a:gd name="T33" fmla="*/ 674 h 782"/>
                <a:gd name="T34" fmla="*/ 260 w 743"/>
                <a:gd name="T35" fmla="*/ 524 h 782"/>
                <a:gd name="T36" fmla="*/ 278 w 743"/>
                <a:gd name="T37" fmla="*/ 499 h 782"/>
                <a:gd name="T38" fmla="*/ 278 w 743"/>
                <a:gd name="T39" fmla="*/ 499 h 782"/>
                <a:gd name="T40" fmla="*/ 466 w 743"/>
                <a:gd name="T41" fmla="*/ 479 h 782"/>
                <a:gd name="T42" fmla="*/ 707 w 743"/>
                <a:gd name="T43" fmla="*/ 331 h 782"/>
                <a:gd name="T44" fmla="*/ 735 w 743"/>
                <a:gd name="T45" fmla="*/ 225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3" h="782">
                  <a:moveTo>
                    <a:pt x="735" y="225"/>
                  </a:moveTo>
                  <a:cubicBezTo>
                    <a:pt x="640" y="234"/>
                    <a:pt x="462" y="252"/>
                    <a:pt x="338" y="267"/>
                  </a:cubicBezTo>
                  <a:cubicBezTo>
                    <a:pt x="220" y="281"/>
                    <a:pt x="205" y="268"/>
                    <a:pt x="209" y="152"/>
                  </a:cubicBezTo>
                  <a:cubicBezTo>
                    <a:pt x="210" y="123"/>
                    <a:pt x="221" y="99"/>
                    <a:pt x="241" y="79"/>
                  </a:cubicBezTo>
                  <a:cubicBezTo>
                    <a:pt x="256" y="64"/>
                    <a:pt x="279" y="51"/>
                    <a:pt x="267" y="25"/>
                  </a:cubicBezTo>
                  <a:cubicBezTo>
                    <a:pt x="252" y="0"/>
                    <a:pt x="223" y="5"/>
                    <a:pt x="201" y="7"/>
                  </a:cubicBezTo>
                  <a:cubicBezTo>
                    <a:pt x="150" y="11"/>
                    <a:pt x="98" y="18"/>
                    <a:pt x="47" y="24"/>
                  </a:cubicBezTo>
                  <a:cubicBezTo>
                    <a:pt x="29" y="27"/>
                    <a:pt x="6" y="30"/>
                    <a:pt x="3" y="54"/>
                  </a:cubicBezTo>
                  <a:cubicBezTo>
                    <a:pt x="0" y="75"/>
                    <a:pt x="12" y="88"/>
                    <a:pt x="31" y="98"/>
                  </a:cubicBezTo>
                  <a:cubicBezTo>
                    <a:pt x="75" y="120"/>
                    <a:pt x="88" y="159"/>
                    <a:pt x="93" y="205"/>
                  </a:cubicBezTo>
                  <a:cubicBezTo>
                    <a:pt x="106" y="324"/>
                    <a:pt x="123" y="443"/>
                    <a:pt x="137" y="562"/>
                  </a:cubicBezTo>
                  <a:cubicBezTo>
                    <a:pt x="144" y="618"/>
                    <a:pt x="156" y="676"/>
                    <a:pt x="100" y="718"/>
                  </a:cubicBezTo>
                  <a:cubicBezTo>
                    <a:pt x="86" y="729"/>
                    <a:pt x="83" y="747"/>
                    <a:pt x="91" y="763"/>
                  </a:cubicBezTo>
                  <a:cubicBezTo>
                    <a:pt x="101" y="782"/>
                    <a:pt x="119" y="777"/>
                    <a:pt x="134" y="775"/>
                  </a:cubicBezTo>
                  <a:cubicBezTo>
                    <a:pt x="183" y="770"/>
                    <a:pt x="227" y="767"/>
                    <a:pt x="275" y="762"/>
                  </a:cubicBezTo>
                  <a:cubicBezTo>
                    <a:pt x="303" y="759"/>
                    <a:pt x="343" y="756"/>
                    <a:pt x="351" y="731"/>
                  </a:cubicBezTo>
                  <a:cubicBezTo>
                    <a:pt x="363" y="695"/>
                    <a:pt x="325" y="690"/>
                    <a:pt x="305" y="674"/>
                  </a:cubicBezTo>
                  <a:cubicBezTo>
                    <a:pt x="256" y="635"/>
                    <a:pt x="253" y="576"/>
                    <a:pt x="260" y="524"/>
                  </a:cubicBezTo>
                  <a:cubicBezTo>
                    <a:pt x="261" y="513"/>
                    <a:pt x="266" y="503"/>
                    <a:pt x="278" y="499"/>
                  </a:cubicBezTo>
                  <a:lnTo>
                    <a:pt x="278" y="499"/>
                  </a:lnTo>
                  <a:cubicBezTo>
                    <a:pt x="289" y="494"/>
                    <a:pt x="444" y="483"/>
                    <a:pt x="466" y="479"/>
                  </a:cubicBezTo>
                  <a:cubicBezTo>
                    <a:pt x="602" y="458"/>
                    <a:pt x="696" y="346"/>
                    <a:pt x="707" y="331"/>
                  </a:cubicBezTo>
                  <a:cubicBezTo>
                    <a:pt x="731" y="298"/>
                    <a:pt x="743" y="259"/>
                    <a:pt x="735" y="225"/>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19" name="Freeform 14">
              <a:extLst>
                <a:ext uri="{FF2B5EF4-FFF2-40B4-BE49-F238E27FC236}">
                  <a16:creationId xmlns:a16="http://schemas.microsoft.com/office/drawing/2014/main" id="{E7884CE8-D25E-4CE0-9970-E5B29B1E8064}"/>
                </a:ext>
              </a:extLst>
            </p:cNvPr>
            <p:cNvSpPr>
              <a:spLocks noEditPoints="1"/>
            </p:cNvSpPr>
            <p:nvPr userDrawn="1"/>
          </p:nvSpPr>
          <p:spPr bwMode="auto">
            <a:xfrm>
              <a:off x="6699250" y="1587500"/>
              <a:ext cx="1392237" cy="1535112"/>
            </a:xfrm>
            <a:custGeom>
              <a:avLst/>
              <a:gdLst>
                <a:gd name="T0" fmla="*/ 1912 w 3866"/>
                <a:gd name="T1" fmla="*/ 307 h 4261"/>
                <a:gd name="T2" fmla="*/ 1848 w 3866"/>
                <a:gd name="T3" fmla="*/ 309 h 4261"/>
                <a:gd name="T4" fmla="*/ 1834 w 3866"/>
                <a:gd name="T5" fmla="*/ 214 h 4261"/>
                <a:gd name="T6" fmla="*/ 1868 w 3866"/>
                <a:gd name="T7" fmla="*/ 172 h 4261"/>
                <a:gd name="T8" fmla="*/ 2012 w 3866"/>
                <a:gd name="T9" fmla="*/ 234 h 4261"/>
                <a:gd name="T10" fmla="*/ 2020 w 3866"/>
                <a:gd name="T11" fmla="*/ 266 h 4261"/>
                <a:gd name="T12" fmla="*/ 3617 w 3866"/>
                <a:gd name="T13" fmla="*/ 2883 h 4261"/>
                <a:gd name="T14" fmla="*/ 3223 w 3866"/>
                <a:gd name="T15" fmla="*/ 2282 h 4261"/>
                <a:gd name="T16" fmla="*/ 3519 w 3866"/>
                <a:gd name="T17" fmla="*/ 2157 h 4261"/>
                <a:gd name="T18" fmla="*/ 3592 w 3866"/>
                <a:gd name="T19" fmla="*/ 1390 h 4261"/>
                <a:gd name="T20" fmla="*/ 3663 w 3866"/>
                <a:gd name="T21" fmla="*/ 1632 h 4261"/>
                <a:gd name="T22" fmla="*/ 3125 w 3866"/>
                <a:gd name="T23" fmla="*/ 2070 h 4261"/>
                <a:gd name="T24" fmla="*/ 2598 w 3866"/>
                <a:gd name="T25" fmla="*/ 1508 h 4261"/>
                <a:gd name="T26" fmla="*/ 2291 w 3866"/>
                <a:gd name="T27" fmla="*/ 1353 h 4261"/>
                <a:gd name="T28" fmla="*/ 2718 w 3866"/>
                <a:gd name="T29" fmla="*/ 1297 h 4261"/>
                <a:gd name="T30" fmla="*/ 2693 w 3866"/>
                <a:gd name="T31" fmla="*/ 1021 h 4261"/>
                <a:gd name="T32" fmla="*/ 2805 w 3866"/>
                <a:gd name="T33" fmla="*/ 778 h 4261"/>
                <a:gd name="T34" fmla="*/ 2594 w 3866"/>
                <a:gd name="T35" fmla="*/ 763 h 4261"/>
                <a:gd name="T36" fmla="*/ 2806 w 3866"/>
                <a:gd name="T37" fmla="*/ 664 h 4261"/>
                <a:gd name="T38" fmla="*/ 2602 w 3866"/>
                <a:gd name="T39" fmla="*/ 514 h 4261"/>
                <a:gd name="T40" fmla="*/ 2583 w 3866"/>
                <a:gd name="T41" fmla="*/ 332 h 4261"/>
                <a:gd name="T42" fmla="*/ 2502 w 3866"/>
                <a:gd name="T43" fmla="*/ 152 h 4261"/>
                <a:gd name="T44" fmla="*/ 2238 w 3866"/>
                <a:gd name="T45" fmla="*/ 180 h 4261"/>
                <a:gd name="T46" fmla="*/ 1813 w 3866"/>
                <a:gd name="T47" fmla="*/ 53 h 4261"/>
                <a:gd name="T48" fmla="*/ 1511 w 3866"/>
                <a:gd name="T49" fmla="*/ 388 h 4261"/>
                <a:gd name="T50" fmla="*/ 1548 w 3866"/>
                <a:gd name="T51" fmla="*/ 567 h 4261"/>
                <a:gd name="T52" fmla="*/ 1714 w 3866"/>
                <a:gd name="T53" fmla="*/ 680 h 4261"/>
                <a:gd name="T54" fmla="*/ 1938 w 3866"/>
                <a:gd name="T55" fmla="*/ 539 h 4261"/>
                <a:gd name="T56" fmla="*/ 1970 w 3866"/>
                <a:gd name="T57" fmla="*/ 1009 h 4261"/>
                <a:gd name="T58" fmla="*/ 1608 w 3866"/>
                <a:gd name="T59" fmla="*/ 934 h 4261"/>
                <a:gd name="T60" fmla="*/ 1553 w 3866"/>
                <a:gd name="T61" fmla="*/ 1227 h 4261"/>
                <a:gd name="T62" fmla="*/ 1410 w 3866"/>
                <a:gd name="T63" fmla="*/ 1474 h 4261"/>
                <a:gd name="T64" fmla="*/ 1466 w 3866"/>
                <a:gd name="T65" fmla="*/ 1512 h 4261"/>
                <a:gd name="T66" fmla="*/ 843 w 3866"/>
                <a:gd name="T67" fmla="*/ 1815 h 4261"/>
                <a:gd name="T68" fmla="*/ 653 w 3866"/>
                <a:gd name="T69" fmla="*/ 1552 h 4261"/>
                <a:gd name="T70" fmla="*/ 267 w 3866"/>
                <a:gd name="T71" fmla="*/ 1539 h 4261"/>
                <a:gd name="T72" fmla="*/ 0 w 3866"/>
                <a:gd name="T73" fmla="*/ 1929 h 4261"/>
                <a:gd name="T74" fmla="*/ 403 w 3866"/>
                <a:gd name="T75" fmla="*/ 1999 h 4261"/>
                <a:gd name="T76" fmla="*/ 460 w 3866"/>
                <a:gd name="T77" fmla="*/ 2238 h 4261"/>
                <a:gd name="T78" fmla="*/ 818 w 3866"/>
                <a:gd name="T79" fmla="*/ 2195 h 4261"/>
                <a:gd name="T80" fmla="*/ 1059 w 3866"/>
                <a:gd name="T81" fmla="*/ 2144 h 4261"/>
                <a:gd name="T82" fmla="*/ 1782 w 3866"/>
                <a:gd name="T83" fmla="*/ 1967 h 4261"/>
                <a:gd name="T84" fmla="*/ 2091 w 3866"/>
                <a:gd name="T85" fmla="*/ 2121 h 4261"/>
                <a:gd name="T86" fmla="*/ 2570 w 3866"/>
                <a:gd name="T87" fmla="*/ 2243 h 4261"/>
                <a:gd name="T88" fmla="*/ 3043 w 3866"/>
                <a:gd name="T89" fmla="*/ 3012 h 4261"/>
                <a:gd name="T90" fmla="*/ 3524 w 3866"/>
                <a:gd name="T91" fmla="*/ 3489 h 4261"/>
                <a:gd name="T92" fmla="*/ 3232 w 3866"/>
                <a:gd name="T93" fmla="*/ 3486 h 4261"/>
                <a:gd name="T94" fmla="*/ 2653 w 3866"/>
                <a:gd name="T95" fmla="*/ 3611 h 4261"/>
                <a:gd name="T96" fmla="*/ 2969 w 3866"/>
                <a:gd name="T97" fmla="*/ 3688 h 4261"/>
                <a:gd name="T98" fmla="*/ 2861 w 3866"/>
                <a:gd name="T99" fmla="*/ 4109 h 4261"/>
                <a:gd name="T100" fmla="*/ 3102 w 3866"/>
                <a:gd name="T101" fmla="*/ 4005 h 4261"/>
                <a:gd name="T102" fmla="*/ 3371 w 3866"/>
                <a:gd name="T103" fmla="*/ 4261 h 4261"/>
                <a:gd name="T104" fmla="*/ 3532 w 3866"/>
                <a:gd name="T105" fmla="*/ 3996 h 4261"/>
                <a:gd name="T106" fmla="*/ 3695 w 3866"/>
                <a:gd name="T107" fmla="*/ 3851 h 4261"/>
                <a:gd name="T108" fmla="*/ 3844 w 3866"/>
                <a:gd name="T109" fmla="*/ 3662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66" h="4261">
                  <a:moveTo>
                    <a:pt x="2020" y="266"/>
                  </a:moveTo>
                  <a:cubicBezTo>
                    <a:pt x="1981" y="281"/>
                    <a:pt x="1923" y="303"/>
                    <a:pt x="1912" y="307"/>
                  </a:cubicBezTo>
                  <a:cubicBezTo>
                    <a:pt x="1901" y="311"/>
                    <a:pt x="1889" y="314"/>
                    <a:pt x="1877" y="315"/>
                  </a:cubicBezTo>
                  <a:cubicBezTo>
                    <a:pt x="1867" y="316"/>
                    <a:pt x="1857" y="315"/>
                    <a:pt x="1848" y="309"/>
                  </a:cubicBezTo>
                  <a:cubicBezTo>
                    <a:pt x="1837" y="301"/>
                    <a:pt x="1833" y="285"/>
                    <a:pt x="1830" y="272"/>
                  </a:cubicBezTo>
                  <a:cubicBezTo>
                    <a:pt x="1826" y="253"/>
                    <a:pt x="1828" y="233"/>
                    <a:pt x="1834" y="214"/>
                  </a:cubicBezTo>
                  <a:cubicBezTo>
                    <a:pt x="1836" y="205"/>
                    <a:pt x="1840" y="195"/>
                    <a:pt x="1846" y="188"/>
                  </a:cubicBezTo>
                  <a:cubicBezTo>
                    <a:pt x="1851" y="181"/>
                    <a:pt x="1860" y="175"/>
                    <a:pt x="1868" y="172"/>
                  </a:cubicBezTo>
                  <a:cubicBezTo>
                    <a:pt x="1886" y="166"/>
                    <a:pt x="1905" y="171"/>
                    <a:pt x="1922" y="178"/>
                  </a:cubicBezTo>
                  <a:cubicBezTo>
                    <a:pt x="1928" y="180"/>
                    <a:pt x="1978" y="208"/>
                    <a:pt x="2012" y="234"/>
                  </a:cubicBezTo>
                  <a:cubicBezTo>
                    <a:pt x="2017" y="237"/>
                    <a:pt x="2037" y="253"/>
                    <a:pt x="2042" y="257"/>
                  </a:cubicBezTo>
                  <a:cubicBezTo>
                    <a:pt x="2034" y="260"/>
                    <a:pt x="2027" y="263"/>
                    <a:pt x="2020" y="266"/>
                  </a:cubicBezTo>
                  <a:close/>
                  <a:moveTo>
                    <a:pt x="3857" y="3057"/>
                  </a:moveTo>
                  <a:cubicBezTo>
                    <a:pt x="3857" y="2854"/>
                    <a:pt x="3805" y="2818"/>
                    <a:pt x="3617" y="2883"/>
                  </a:cubicBezTo>
                  <a:cubicBezTo>
                    <a:pt x="3484" y="2928"/>
                    <a:pt x="3435" y="2908"/>
                    <a:pt x="3386" y="2775"/>
                  </a:cubicBezTo>
                  <a:cubicBezTo>
                    <a:pt x="3375" y="2744"/>
                    <a:pt x="3228" y="2295"/>
                    <a:pt x="3223" y="2282"/>
                  </a:cubicBezTo>
                  <a:cubicBezTo>
                    <a:pt x="3215" y="2258"/>
                    <a:pt x="3231" y="2248"/>
                    <a:pt x="3245" y="2245"/>
                  </a:cubicBezTo>
                  <a:cubicBezTo>
                    <a:pt x="3260" y="2242"/>
                    <a:pt x="3415" y="2218"/>
                    <a:pt x="3519" y="2157"/>
                  </a:cubicBezTo>
                  <a:cubicBezTo>
                    <a:pt x="3862" y="1958"/>
                    <a:pt x="3833" y="1567"/>
                    <a:pt x="3750" y="1432"/>
                  </a:cubicBezTo>
                  <a:cubicBezTo>
                    <a:pt x="3725" y="1391"/>
                    <a:pt x="3623" y="1379"/>
                    <a:pt x="3592" y="1390"/>
                  </a:cubicBezTo>
                  <a:cubicBezTo>
                    <a:pt x="3587" y="1392"/>
                    <a:pt x="3586" y="1397"/>
                    <a:pt x="3588" y="1401"/>
                  </a:cubicBezTo>
                  <a:cubicBezTo>
                    <a:pt x="3636" y="1477"/>
                    <a:pt x="3663" y="1563"/>
                    <a:pt x="3663" y="1632"/>
                  </a:cubicBezTo>
                  <a:cubicBezTo>
                    <a:pt x="3663" y="1875"/>
                    <a:pt x="3481" y="2055"/>
                    <a:pt x="3297" y="2076"/>
                  </a:cubicBezTo>
                  <a:cubicBezTo>
                    <a:pt x="3254" y="2080"/>
                    <a:pt x="3194" y="2085"/>
                    <a:pt x="3125" y="2070"/>
                  </a:cubicBezTo>
                  <a:cubicBezTo>
                    <a:pt x="3056" y="2055"/>
                    <a:pt x="2978" y="2020"/>
                    <a:pt x="2926" y="1990"/>
                  </a:cubicBezTo>
                  <a:cubicBezTo>
                    <a:pt x="2766" y="1895"/>
                    <a:pt x="2617" y="1650"/>
                    <a:pt x="2598" y="1508"/>
                  </a:cubicBezTo>
                  <a:cubicBezTo>
                    <a:pt x="2598" y="1508"/>
                    <a:pt x="2518" y="1552"/>
                    <a:pt x="2489" y="1667"/>
                  </a:cubicBezTo>
                  <a:cubicBezTo>
                    <a:pt x="2439" y="1611"/>
                    <a:pt x="2319" y="1467"/>
                    <a:pt x="2291" y="1353"/>
                  </a:cubicBezTo>
                  <a:cubicBezTo>
                    <a:pt x="2406" y="1344"/>
                    <a:pt x="2539" y="1359"/>
                    <a:pt x="2669" y="1441"/>
                  </a:cubicBezTo>
                  <a:cubicBezTo>
                    <a:pt x="2717" y="1389"/>
                    <a:pt x="2717" y="1326"/>
                    <a:pt x="2718" y="1297"/>
                  </a:cubicBezTo>
                  <a:cubicBezTo>
                    <a:pt x="2721" y="1204"/>
                    <a:pt x="2680" y="1124"/>
                    <a:pt x="2604" y="1054"/>
                  </a:cubicBezTo>
                  <a:cubicBezTo>
                    <a:pt x="2637" y="1042"/>
                    <a:pt x="2666" y="1035"/>
                    <a:pt x="2693" y="1021"/>
                  </a:cubicBezTo>
                  <a:cubicBezTo>
                    <a:pt x="2759" y="988"/>
                    <a:pt x="2811" y="939"/>
                    <a:pt x="2819" y="859"/>
                  </a:cubicBezTo>
                  <a:cubicBezTo>
                    <a:pt x="2823" y="822"/>
                    <a:pt x="2814" y="789"/>
                    <a:pt x="2805" y="778"/>
                  </a:cubicBezTo>
                  <a:cubicBezTo>
                    <a:pt x="2788" y="786"/>
                    <a:pt x="2775" y="792"/>
                    <a:pt x="2742" y="793"/>
                  </a:cubicBezTo>
                  <a:cubicBezTo>
                    <a:pt x="2696" y="795"/>
                    <a:pt x="2649" y="789"/>
                    <a:pt x="2594" y="763"/>
                  </a:cubicBezTo>
                  <a:cubicBezTo>
                    <a:pt x="2668" y="741"/>
                    <a:pt x="2691" y="704"/>
                    <a:pt x="2734" y="677"/>
                  </a:cubicBezTo>
                  <a:cubicBezTo>
                    <a:pt x="2766" y="658"/>
                    <a:pt x="2806" y="664"/>
                    <a:pt x="2806" y="664"/>
                  </a:cubicBezTo>
                  <a:cubicBezTo>
                    <a:pt x="2806" y="664"/>
                    <a:pt x="2787" y="612"/>
                    <a:pt x="2718" y="569"/>
                  </a:cubicBezTo>
                  <a:cubicBezTo>
                    <a:pt x="2682" y="546"/>
                    <a:pt x="2638" y="531"/>
                    <a:pt x="2602" y="514"/>
                  </a:cubicBezTo>
                  <a:cubicBezTo>
                    <a:pt x="2645" y="447"/>
                    <a:pt x="2727" y="494"/>
                    <a:pt x="2765" y="414"/>
                  </a:cubicBezTo>
                  <a:cubicBezTo>
                    <a:pt x="2702" y="385"/>
                    <a:pt x="2644" y="353"/>
                    <a:pt x="2583" y="332"/>
                  </a:cubicBezTo>
                  <a:cubicBezTo>
                    <a:pt x="2521" y="311"/>
                    <a:pt x="2504" y="283"/>
                    <a:pt x="2544" y="228"/>
                  </a:cubicBezTo>
                  <a:cubicBezTo>
                    <a:pt x="2582" y="175"/>
                    <a:pt x="2550" y="160"/>
                    <a:pt x="2502" y="152"/>
                  </a:cubicBezTo>
                  <a:cubicBezTo>
                    <a:pt x="2446" y="143"/>
                    <a:pt x="2392" y="149"/>
                    <a:pt x="2344" y="179"/>
                  </a:cubicBezTo>
                  <a:cubicBezTo>
                    <a:pt x="2306" y="202"/>
                    <a:pt x="2276" y="197"/>
                    <a:pt x="2238" y="180"/>
                  </a:cubicBezTo>
                  <a:cubicBezTo>
                    <a:pt x="2122" y="126"/>
                    <a:pt x="2004" y="77"/>
                    <a:pt x="1888" y="21"/>
                  </a:cubicBezTo>
                  <a:cubicBezTo>
                    <a:pt x="1844" y="0"/>
                    <a:pt x="1826" y="10"/>
                    <a:pt x="1813" y="53"/>
                  </a:cubicBezTo>
                  <a:cubicBezTo>
                    <a:pt x="1795" y="115"/>
                    <a:pt x="1754" y="162"/>
                    <a:pt x="1709" y="206"/>
                  </a:cubicBezTo>
                  <a:cubicBezTo>
                    <a:pt x="1648" y="265"/>
                    <a:pt x="1569" y="327"/>
                    <a:pt x="1511" y="388"/>
                  </a:cubicBezTo>
                  <a:cubicBezTo>
                    <a:pt x="1481" y="420"/>
                    <a:pt x="1466" y="459"/>
                    <a:pt x="1504" y="488"/>
                  </a:cubicBezTo>
                  <a:cubicBezTo>
                    <a:pt x="1533" y="510"/>
                    <a:pt x="1543" y="532"/>
                    <a:pt x="1548" y="567"/>
                  </a:cubicBezTo>
                  <a:cubicBezTo>
                    <a:pt x="1556" y="616"/>
                    <a:pt x="1604" y="631"/>
                    <a:pt x="1652" y="640"/>
                  </a:cubicBezTo>
                  <a:cubicBezTo>
                    <a:pt x="1686" y="648"/>
                    <a:pt x="1700" y="662"/>
                    <a:pt x="1714" y="680"/>
                  </a:cubicBezTo>
                  <a:cubicBezTo>
                    <a:pt x="1725" y="648"/>
                    <a:pt x="1738" y="626"/>
                    <a:pt x="1752" y="608"/>
                  </a:cubicBezTo>
                  <a:cubicBezTo>
                    <a:pt x="1798" y="547"/>
                    <a:pt x="1865" y="527"/>
                    <a:pt x="1938" y="539"/>
                  </a:cubicBezTo>
                  <a:cubicBezTo>
                    <a:pt x="2011" y="550"/>
                    <a:pt x="2051" y="600"/>
                    <a:pt x="2075" y="666"/>
                  </a:cubicBezTo>
                  <a:cubicBezTo>
                    <a:pt x="2118" y="788"/>
                    <a:pt x="2072" y="939"/>
                    <a:pt x="1970" y="1009"/>
                  </a:cubicBezTo>
                  <a:cubicBezTo>
                    <a:pt x="1930" y="1037"/>
                    <a:pt x="1890" y="1050"/>
                    <a:pt x="1848" y="1049"/>
                  </a:cubicBezTo>
                  <a:cubicBezTo>
                    <a:pt x="1791" y="1048"/>
                    <a:pt x="1665" y="1031"/>
                    <a:pt x="1608" y="934"/>
                  </a:cubicBezTo>
                  <a:cubicBezTo>
                    <a:pt x="1565" y="963"/>
                    <a:pt x="1564" y="1016"/>
                    <a:pt x="1560" y="1062"/>
                  </a:cubicBezTo>
                  <a:cubicBezTo>
                    <a:pt x="1554" y="1143"/>
                    <a:pt x="1448" y="1170"/>
                    <a:pt x="1553" y="1227"/>
                  </a:cubicBezTo>
                  <a:cubicBezTo>
                    <a:pt x="1569" y="1235"/>
                    <a:pt x="1543" y="1255"/>
                    <a:pt x="1533" y="1265"/>
                  </a:cubicBezTo>
                  <a:cubicBezTo>
                    <a:pt x="1464" y="1339"/>
                    <a:pt x="1416" y="1391"/>
                    <a:pt x="1410" y="1474"/>
                  </a:cubicBezTo>
                  <a:cubicBezTo>
                    <a:pt x="1409" y="1493"/>
                    <a:pt x="1413" y="1535"/>
                    <a:pt x="1419" y="1552"/>
                  </a:cubicBezTo>
                  <a:cubicBezTo>
                    <a:pt x="1438" y="1529"/>
                    <a:pt x="1446" y="1523"/>
                    <a:pt x="1466" y="1512"/>
                  </a:cubicBezTo>
                  <a:cubicBezTo>
                    <a:pt x="1536" y="1475"/>
                    <a:pt x="1558" y="1523"/>
                    <a:pt x="1680" y="1456"/>
                  </a:cubicBezTo>
                  <a:cubicBezTo>
                    <a:pt x="1587" y="1650"/>
                    <a:pt x="1189" y="1780"/>
                    <a:pt x="843" y="1815"/>
                  </a:cubicBezTo>
                  <a:cubicBezTo>
                    <a:pt x="769" y="1823"/>
                    <a:pt x="724" y="1787"/>
                    <a:pt x="710" y="1713"/>
                  </a:cubicBezTo>
                  <a:cubicBezTo>
                    <a:pt x="699" y="1657"/>
                    <a:pt x="682" y="1602"/>
                    <a:pt x="653" y="1552"/>
                  </a:cubicBezTo>
                  <a:cubicBezTo>
                    <a:pt x="554" y="1379"/>
                    <a:pt x="250" y="1271"/>
                    <a:pt x="173" y="1401"/>
                  </a:cubicBezTo>
                  <a:cubicBezTo>
                    <a:pt x="240" y="1393"/>
                    <a:pt x="293" y="1441"/>
                    <a:pt x="267" y="1539"/>
                  </a:cubicBezTo>
                  <a:cubicBezTo>
                    <a:pt x="249" y="1607"/>
                    <a:pt x="382" y="1636"/>
                    <a:pt x="420" y="1698"/>
                  </a:cubicBezTo>
                  <a:cubicBezTo>
                    <a:pt x="228" y="1686"/>
                    <a:pt x="44" y="1769"/>
                    <a:pt x="0" y="1929"/>
                  </a:cubicBezTo>
                  <a:cubicBezTo>
                    <a:pt x="77" y="1873"/>
                    <a:pt x="159" y="1864"/>
                    <a:pt x="200" y="1960"/>
                  </a:cubicBezTo>
                  <a:cubicBezTo>
                    <a:pt x="221" y="2011"/>
                    <a:pt x="350" y="1994"/>
                    <a:pt x="403" y="1999"/>
                  </a:cubicBezTo>
                  <a:cubicBezTo>
                    <a:pt x="333" y="2149"/>
                    <a:pt x="307" y="2231"/>
                    <a:pt x="387" y="2326"/>
                  </a:cubicBezTo>
                  <a:cubicBezTo>
                    <a:pt x="382" y="2253"/>
                    <a:pt x="428" y="2219"/>
                    <a:pt x="460" y="2238"/>
                  </a:cubicBezTo>
                  <a:cubicBezTo>
                    <a:pt x="565" y="2300"/>
                    <a:pt x="620" y="2288"/>
                    <a:pt x="696" y="2194"/>
                  </a:cubicBezTo>
                  <a:cubicBezTo>
                    <a:pt x="757" y="2119"/>
                    <a:pt x="757" y="2121"/>
                    <a:pt x="818" y="2195"/>
                  </a:cubicBezTo>
                  <a:cubicBezTo>
                    <a:pt x="858" y="2244"/>
                    <a:pt x="810" y="2277"/>
                    <a:pt x="791" y="2289"/>
                  </a:cubicBezTo>
                  <a:cubicBezTo>
                    <a:pt x="883" y="2318"/>
                    <a:pt x="1007" y="2262"/>
                    <a:pt x="1059" y="2144"/>
                  </a:cubicBezTo>
                  <a:cubicBezTo>
                    <a:pt x="1074" y="2110"/>
                    <a:pt x="1085" y="2085"/>
                    <a:pt x="1129" y="2078"/>
                  </a:cubicBezTo>
                  <a:cubicBezTo>
                    <a:pt x="1347" y="2044"/>
                    <a:pt x="1565" y="2006"/>
                    <a:pt x="1782" y="1967"/>
                  </a:cubicBezTo>
                  <a:cubicBezTo>
                    <a:pt x="1824" y="1959"/>
                    <a:pt x="1853" y="1966"/>
                    <a:pt x="1883" y="1998"/>
                  </a:cubicBezTo>
                  <a:cubicBezTo>
                    <a:pt x="1938" y="2061"/>
                    <a:pt x="2009" y="2099"/>
                    <a:pt x="2091" y="2121"/>
                  </a:cubicBezTo>
                  <a:cubicBezTo>
                    <a:pt x="2220" y="2157"/>
                    <a:pt x="2352" y="2174"/>
                    <a:pt x="2485" y="2183"/>
                  </a:cubicBezTo>
                  <a:cubicBezTo>
                    <a:pt x="2529" y="2186"/>
                    <a:pt x="2552" y="2203"/>
                    <a:pt x="2570" y="2243"/>
                  </a:cubicBezTo>
                  <a:cubicBezTo>
                    <a:pt x="2656" y="2431"/>
                    <a:pt x="2749" y="2616"/>
                    <a:pt x="2833" y="2805"/>
                  </a:cubicBezTo>
                  <a:cubicBezTo>
                    <a:pt x="2877" y="2904"/>
                    <a:pt x="2947" y="2969"/>
                    <a:pt x="3043" y="3012"/>
                  </a:cubicBezTo>
                  <a:cubicBezTo>
                    <a:pt x="3112" y="3044"/>
                    <a:pt x="3185" y="3067"/>
                    <a:pt x="3259" y="3084"/>
                  </a:cubicBezTo>
                  <a:cubicBezTo>
                    <a:pt x="3434" y="3125"/>
                    <a:pt x="3553" y="3308"/>
                    <a:pt x="3524" y="3489"/>
                  </a:cubicBezTo>
                  <a:cubicBezTo>
                    <a:pt x="3514" y="3554"/>
                    <a:pt x="3479" y="3579"/>
                    <a:pt x="3417" y="3570"/>
                  </a:cubicBezTo>
                  <a:cubicBezTo>
                    <a:pt x="3347" y="3560"/>
                    <a:pt x="3290" y="3523"/>
                    <a:pt x="3232" y="3486"/>
                  </a:cubicBezTo>
                  <a:cubicBezTo>
                    <a:pt x="3179" y="3452"/>
                    <a:pt x="3125" y="3421"/>
                    <a:pt x="3063" y="3408"/>
                  </a:cubicBezTo>
                  <a:cubicBezTo>
                    <a:pt x="2883" y="3371"/>
                    <a:pt x="2676" y="3455"/>
                    <a:pt x="2653" y="3611"/>
                  </a:cubicBezTo>
                  <a:cubicBezTo>
                    <a:pt x="2722" y="3576"/>
                    <a:pt x="2788" y="3586"/>
                    <a:pt x="2815" y="3669"/>
                  </a:cubicBezTo>
                  <a:cubicBezTo>
                    <a:pt x="2825" y="3696"/>
                    <a:pt x="2928" y="3684"/>
                    <a:pt x="2969" y="3688"/>
                  </a:cubicBezTo>
                  <a:cubicBezTo>
                    <a:pt x="2984" y="3690"/>
                    <a:pt x="3008" y="3701"/>
                    <a:pt x="2993" y="3714"/>
                  </a:cubicBezTo>
                  <a:cubicBezTo>
                    <a:pt x="2851" y="3818"/>
                    <a:pt x="2791" y="3974"/>
                    <a:pt x="2861" y="4109"/>
                  </a:cubicBezTo>
                  <a:cubicBezTo>
                    <a:pt x="2883" y="4045"/>
                    <a:pt x="2909" y="3965"/>
                    <a:pt x="3017" y="4025"/>
                  </a:cubicBezTo>
                  <a:cubicBezTo>
                    <a:pt x="3050" y="4042"/>
                    <a:pt x="3076" y="4020"/>
                    <a:pt x="3102" y="4005"/>
                  </a:cubicBezTo>
                  <a:cubicBezTo>
                    <a:pt x="3139" y="3983"/>
                    <a:pt x="3174" y="3959"/>
                    <a:pt x="3215" y="3933"/>
                  </a:cubicBezTo>
                  <a:cubicBezTo>
                    <a:pt x="3224" y="4065"/>
                    <a:pt x="3259" y="4176"/>
                    <a:pt x="3371" y="4261"/>
                  </a:cubicBezTo>
                  <a:cubicBezTo>
                    <a:pt x="3356" y="4187"/>
                    <a:pt x="3350" y="4119"/>
                    <a:pt x="3376" y="4072"/>
                  </a:cubicBezTo>
                  <a:cubicBezTo>
                    <a:pt x="3469" y="4101"/>
                    <a:pt x="3499" y="4086"/>
                    <a:pt x="3532" y="3996"/>
                  </a:cubicBezTo>
                  <a:cubicBezTo>
                    <a:pt x="3549" y="3948"/>
                    <a:pt x="3564" y="3820"/>
                    <a:pt x="3605" y="3800"/>
                  </a:cubicBezTo>
                  <a:cubicBezTo>
                    <a:pt x="3622" y="3791"/>
                    <a:pt x="3672" y="3788"/>
                    <a:pt x="3695" y="3851"/>
                  </a:cubicBezTo>
                  <a:cubicBezTo>
                    <a:pt x="3702" y="3871"/>
                    <a:pt x="3701" y="3896"/>
                    <a:pt x="3694" y="3919"/>
                  </a:cubicBezTo>
                  <a:cubicBezTo>
                    <a:pt x="3785" y="3870"/>
                    <a:pt x="3829" y="3797"/>
                    <a:pt x="3844" y="3662"/>
                  </a:cubicBezTo>
                  <a:cubicBezTo>
                    <a:pt x="3866" y="3461"/>
                    <a:pt x="3857" y="3259"/>
                    <a:pt x="3857" y="3057"/>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20" name="Freeform 15">
              <a:extLst>
                <a:ext uri="{FF2B5EF4-FFF2-40B4-BE49-F238E27FC236}">
                  <a16:creationId xmlns:a16="http://schemas.microsoft.com/office/drawing/2014/main" id="{8AD838E8-E1B9-4719-9438-EAEF7601675F}"/>
                </a:ext>
              </a:extLst>
            </p:cNvPr>
            <p:cNvSpPr>
              <a:spLocks/>
            </p:cNvSpPr>
            <p:nvPr userDrawn="1"/>
          </p:nvSpPr>
          <p:spPr bwMode="auto">
            <a:xfrm>
              <a:off x="7789863" y="1508125"/>
              <a:ext cx="365125" cy="109537"/>
            </a:xfrm>
            <a:custGeom>
              <a:avLst/>
              <a:gdLst>
                <a:gd name="T0" fmla="*/ 743 w 1013"/>
                <a:gd name="T1" fmla="*/ 199 h 307"/>
                <a:gd name="T2" fmla="*/ 1013 w 1013"/>
                <a:gd name="T3" fmla="*/ 58 h 307"/>
                <a:gd name="T4" fmla="*/ 780 w 1013"/>
                <a:gd name="T5" fmla="*/ 5 h 307"/>
                <a:gd name="T6" fmla="*/ 318 w 1013"/>
                <a:gd name="T7" fmla="*/ 47 h 307"/>
                <a:gd name="T8" fmla="*/ 0 w 1013"/>
                <a:gd name="T9" fmla="*/ 307 h 307"/>
                <a:gd name="T10" fmla="*/ 743 w 1013"/>
                <a:gd name="T11" fmla="*/ 199 h 307"/>
              </a:gdLst>
              <a:ahLst/>
              <a:cxnLst>
                <a:cxn ang="0">
                  <a:pos x="T0" y="T1"/>
                </a:cxn>
                <a:cxn ang="0">
                  <a:pos x="T2" y="T3"/>
                </a:cxn>
                <a:cxn ang="0">
                  <a:pos x="T4" y="T5"/>
                </a:cxn>
                <a:cxn ang="0">
                  <a:pos x="T6" y="T7"/>
                </a:cxn>
                <a:cxn ang="0">
                  <a:pos x="T8" y="T9"/>
                </a:cxn>
                <a:cxn ang="0">
                  <a:pos x="T10" y="T11"/>
                </a:cxn>
              </a:cxnLst>
              <a:rect l="0" t="0" r="r" b="b"/>
              <a:pathLst>
                <a:path w="1013" h="307">
                  <a:moveTo>
                    <a:pt x="743" y="199"/>
                  </a:moveTo>
                  <a:cubicBezTo>
                    <a:pt x="851" y="184"/>
                    <a:pt x="927" y="114"/>
                    <a:pt x="1013" y="58"/>
                  </a:cubicBezTo>
                  <a:cubicBezTo>
                    <a:pt x="934" y="32"/>
                    <a:pt x="859" y="0"/>
                    <a:pt x="780" y="5"/>
                  </a:cubicBezTo>
                  <a:cubicBezTo>
                    <a:pt x="626" y="16"/>
                    <a:pt x="479" y="31"/>
                    <a:pt x="318" y="47"/>
                  </a:cubicBezTo>
                  <a:cubicBezTo>
                    <a:pt x="205" y="59"/>
                    <a:pt x="86" y="152"/>
                    <a:pt x="0" y="307"/>
                  </a:cubicBezTo>
                  <a:cubicBezTo>
                    <a:pt x="195" y="279"/>
                    <a:pt x="497" y="235"/>
                    <a:pt x="743" y="199"/>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21" name="Freeform 16">
              <a:extLst>
                <a:ext uri="{FF2B5EF4-FFF2-40B4-BE49-F238E27FC236}">
                  <a16:creationId xmlns:a16="http://schemas.microsoft.com/office/drawing/2014/main" id="{3D4876B7-1F8F-4F68-817D-BEC1E0ECA5A6}"/>
                </a:ext>
              </a:extLst>
            </p:cNvPr>
            <p:cNvSpPr>
              <a:spLocks/>
            </p:cNvSpPr>
            <p:nvPr userDrawn="1"/>
          </p:nvSpPr>
          <p:spPr bwMode="auto">
            <a:xfrm>
              <a:off x="7753350" y="1681163"/>
              <a:ext cx="417512" cy="544512"/>
            </a:xfrm>
            <a:custGeom>
              <a:avLst/>
              <a:gdLst>
                <a:gd name="T0" fmla="*/ 1139 w 1156"/>
                <a:gd name="T1" fmla="*/ 458 h 1509"/>
                <a:gd name="T2" fmla="*/ 558 w 1156"/>
                <a:gd name="T3" fmla="*/ 51 h 1509"/>
                <a:gd name="T4" fmla="*/ 176 w 1156"/>
                <a:gd name="T5" fmla="*/ 723 h 1509"/>
                <a:gd name="T6" fmla="*/ 434 w 1156"/>
                <a:gd name="T7" fmla="*/ 848 h 1509"/>
                <a:gd name="T8" fmla="*/ 438 w 1156"/>
                <a:gd name="T9" fmla="*/ 835 h 1509"/>
                <a:gd name="T10" fmla="*/ 312 w 1156"/>
                <a:gd name="T11" fmla="*/ 651 h 1509"/>
                <a:gd name="T12" fmla="*/ 514 w 1156"/>
                <a:gd name="T13" fmla="*/ 211 h 1509"/>
                <a:gd name="T14" fmla="*/ 977 w 1156"/>
                <a:gd name="T15" fmla="*/ 405 h 1509"/>
                <a:gd name="T16" fmla="*/ 784 w 1156"/>
                <a:gd name="T17" fmla="*/ 854 h 1509"/>
                <a:gd name="T18" fmla="*/ 560 w 1156"/>
                <a:gd name="T19" fmla="*/ 917 h 1509"/>
                <a:gd name="T20" fmla="*/ 177 w 1156"/>
                <a:gd name="T21" fmla="*/ 1033 h 1509"/>
                <a:gd name="T22" fmla="*/ 117 w 1156"/>
                <a:gd name="T23" fmla="*/ 1064 h 1509"/>
                <a:gd name="T24" fmla="*/ 45 w 1156"/>
                <a:gd name="T25" fmla="*/ 1122 h 1509"/>
                <a:gd name="T26" fmla="*/ 15 w 1156"/>
                <a:gd name="T27" fmla="*/ 1173 h 1509"/>
                <a:gd name="T28" fmla="*/ 14 w 1156"/>
                <a:gd name="T29" fmla="*/ 1180 h 1509"/>
                <a:gd name="T30" fmla="*/ 72 w 1156"/>
                <a:gd name="T31" fmla="*/ 1258 h 1509"/>
                <a:gd name="T32" fmla="*/ 61 w 1156"/>
                <a:gd name="T33" fmla="*/ 1449 h 1509"/>
                <a:gd name="T34" fmla="*/ 130 w 1156"/>
                <a:gd name="T35" fmla="*/ 1486 h 1509"/>
                <a:gd name="T36" fmla="*/ 196 w 1156"/>
                <a:gd name="T37" fmla="*/ 1362 h 1509"/>
                <a:gd name="T38" fmla="*/ 266 w 1156"/>
                <a:gd name="T39" fmla="*/ 1478 h 1509"/>
                <a:gd name="T40" fmla="*/ 420 w 1156"/>
                <a:gd name="T41" fmla="*/ 1430 h 1509"/>
                <a:gd name="T42" fmla="*/ 320 w 1156"/>
                <a:gd name="T43" fmla="*/ 1260 h 1509"/>
                <a:gd name="T44" fmla="*/ 482 w 1156"/>
                <a:gd name="T45" fmla="*/ 1066 h 1509"/>
                <a:gd name="T46" fmla="*/ 763 w 1156"/>
                <a:gd name="T47" fmla="*/ 1011 h 1509"/>
                <a:gd name="T48" fmla="*/ 1059 w 1156"/>
                <a:gd name="T49" fmla="*/ 817 h 1509"/>
                <a:gd name="T50" fmla="*/ 1139 w 1156"/>
                <a:gd name="T51" fmla="*/ 45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6" h="1509">
                  <a:moveTo>
                    <a:pt x="1139" y="458"/>
                  </a:moveTo>
                  <a:cubicBezTo>
                    <a:pt x="1093" y="178"/>
                    <a:pt x="840" y="0"/>
                    <a:pt x="558" y="51"/>
                  </a:cubicBezTo>
                  <a:cubicBezTo>
                    <a:pt x="210" y="113"/>
                    <a:pt x="36" y="418"/>
                    <a:pt x="176" y="723"/>
                  </a:cubicBezTo>
                  <a:cubicBezTo>
                    <a:pt x="227" y="835"/>
                    <a:pt x="293" y="884"/>
                    <a:pt x="434" y="848"/>
                  </a:cubicBezTo>
                  <a:cubicBezTo>
                    <a:pt x="440" y="847"/>
                    <a:pt x="443" y="839"/>
                    <a:pt x="438" y="835"/>
                  </a:cubicBezTo>
                  <a:cubicBezTo>
                    <a:pt x="370" y="775"/>
                    <a:pt x="332" y="700"/>
                    <a:pt x="312" y="651"/>
                  </a:cubicBezTo>
                  <a:cubicBezTo>
                    <a:pt x="237" y="472"/>
                    <a:pt x="303" y="291"/>
                    <a:pt x="514" y="211"/>
                  </a:cubicBezTo>
                  <a:cubicBezTo>
                    <a:pt x="694" y="144"/>
                    <a:pt x="906" y="228"/>
                    <a:pt x="977" y="405"/>
                  </a:cubicBezTo>
                  <a:cubicBezTo>
                    <a:pt x="1052" y="592"/>
                    <a:pt x="970" y="780"/>
                    <a:pt x="784" y="854"/>
                  </a:cubicBezTo>
                  <a:cubicBezTo>
                    <a:pt x="711" y="882"/>
                    <a:pt x="649" y="898"/>
                    <a:pt x="560" y="917"/>
                  </a:cubicBezTo>
                  <a:cubicBezTo>
                    <a:pt x="404" y="949"/>
                    <a:pt x="284" y="986"/>
                    <a:pt x="177" y="1033"/>
                  </a:cubicBezTo>
                  <a:cubicBezTo>
                    <a:pt x="156" y="1042"/>
                    <a:pt x="136" y="1052"/>
                    <a:pt x="117" y="1064"/>
                  </a:cubicBezTo>
                  <a:cubicBezTo>
                    <a:pt x="91" y="1080"/>
                    <a:pt x="65" y="1099"/>
                    <a:pt x="45" y="1122"/>
                  </a:cubicBezTo>
                  <a:cubicBezTo>
                    <a:pt x="32" y="1137"/>
                    <a:pt x="21" y="1154"/>
                    <a:pt x="15" y="1173"/>
                  </a:cubicBezTo>
                  <a:cubicBezTo>
                    <a:pt x="15" y="1175"/>
                    <a:pt x="14" y="1178"/>
                    <a:pt x="14" y="1180"/>
                  </a:cubicBezTo>
                  <a:cubicBezTo>
                    <a:pt x="0" y="1247"/>
                    <a:pt x="72" y="1258"/>
                    <a:pt x="72" y="1258"/>
                  </a:cubicBezTo>
                  <a:cubicBezTo>
                    <a:pt x="10" y="1307"/>
                    <a:pt x="2" y="1387"/>
                    <a:pt x="61" y="1449"/>
                  </a:cubicBezTo>
                  <a:cubicBezTo>
                    <a:pt x="83" y="1471"/>
                    <a:pt x="110" y="1481"/>
                    <a:pt x="130" y="1486"/>
                  </a:cubicBezTo>
                  <a:cubicBezTo>
                    <a:pt x="110" y="1368"/>
                    <a:pt x="196" y="1362"/>
                    <a:pt x="196" y="1362"/>
                  </a:cubicBezTo>
                  <a:cubicBezTo>
                    <a:pt x="196" y="1362"/>
                    <a:pt x="209" y="1443"/>
                    <a:pt x="266" y="1478"/>
                  </a:cubicBezTo>
                  <a:cubicBezTo>
                    <a:pt x="318" y="1509"/>
                    <a:pt x="416" y="1473"/>
                    <a:pt x="420" y="1430"/>
                  </a:cubicBezTo>
                  <a:cubicBezTo>
                    <a:pt x="374" y="1399"/>
                    <a:pt x="324" y="1364"/>
                    <a:pt x="320" y="1260"/>
                  </a:cubicBezTo>
                  <a:cubicBezTo>
                    <a:pt x="317" y="1160"/>
                    <a:pt x="398" y="1086"/>
                    <a:pt x="482" y="1066"/>
                  </a:cubicBezTo>
                  <a:cubicBezTo>
                    <a:pt x="563" y="1048"/>
                    <a:pt x="733" y="1018"/>
                    <a:pt x="763" y="1011"/>
                  </a:cubicBezTo>
                  <a:cubicBezTo>
                    <a:pt x="856" y="988"/>
                    <a:pt x="966" y="935"/>
                    <a:pt x="1059" y="817"/>
                  </a:cubicBezTo>
                  <a:cubicBezTo>
                    <a:pt x="1148" y="704"/>
                    <a:pt x="1156" y="555"/>
                    <a:pt x="1139" y="458"/>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22" name="Freeform 17">
              <a:extLst>
                <a:ext uri="{FF2B5EF4-FFF2-40B4-BE49-F238E27FC236}">
                  <a16:creationId xmlns:a16="http://schemas.microsoft.com/office/drawing/2014/main" id="{F6FFB1E9-73E7-4788-8A49-9848EBA67CED}"/>
                </a:ext>
              </a:extLst>
            </p:cNvPr>
            <p:cNvSpPr>
              <a:spLocks/>
            </p:cNvSpPr>
            <p:nvPr userDrawn="1"/>
          </p:nvSpPr>
          <p:spPr bwMode="auto">
            <a:xfrm>
              <a:off x="7369175" y="1357313"/>
              <a:ext cx="446087" cy="346075"/>
            </a:xfrm>
            <a:custGeom>
              <a:avLst/>
              <a:gdLst>
                <a:gd name="T0" fmla="*/ 14 w 1238"/>
                <a:gd name="T1" fmla="*/ 570 h 960"/>
                <a:gd name="T2" fmla="*/ 216 w 1238"/>
                <a:gd name="T3" fmla="*/ 660 h 960"/>
                <a:gd name="T4" fmla="*/ 441 w 1238"/>
                <a:gd name="T5" fmla="*/ 761 h 960"/>
                <a:gd name="T6" fmla="*/ 445 w 1238"/>
                <a:gd name="T7" fmla="*/ 758 h 960"/>
                <a:gd name="T8" fmla="*/ 595 w 1238"/>
                <a:gd name="T9" fmla="*/ 717 h 960"/>
                <a:gd name="T10" fmla="*/ 652 w 1238"/>
                <a:gd name="T11" fmla="*/ 721 h 960"/>
                <a:gd name="T12" fmla="*/ 762 w 1238"/>
                <a:gd name="T13" fmla="*/ 791 h 960"/>
                <a:gd name="T14" fmla="*/ 746 w 1238"/>
                <a:gd name="T15" fmla="*/ 897 h 960"/>
                <a:gd name="T16" fmla="*/ 877 w 1238"/>
                <a:gd name="T17" fmla="*/ 956 h 960"/>
                <a:gd name="T18" fmla="*/ 903 w 1238"/>
                <a:gd name="T19" fmla="*/ 946 h 960"/>
                <a:gd name="T20" fmla="*/ 1238 w 1238"/>
                <a:gd name="T21" fmla="*/ 505 h 960"/>
                <a:gd name="T22" fmla="*/ 1047 w 1238"/>
                <a:gd name="T23" fmla="*/ 546 h 960"/>
                <a:gd name="T24" fmla="*/ 996 w 1238"/>
                <a:gd name="T25" fmla="*/ 561 h 960"/>
                <a:gd name="T26" fmla="*/ 875 w 1238"/>
                <a:gd name="T27" fmla="*/ 540 h 960"/>
                <a:gd name="T28" fmla="*/ 895 w 1238"/>
                <a:gd name="T29" fmla="*/ 698 h 960"/>
                <a:gd name="T30" fmla="*/ 823 w 1238"/>
                <a:gd name="T31" fmla="*/ 735 h 960"/>
                <a:gd name="T32" fmla="*/ 785 w 1238"/>
                <a:gd name="T33" fmla="*/ 620 h 960"/>
                <a:gd name="T34" fmla="*/ 675 w 1238"/>
                <a:gd name="T35" fmla="*/ 669 h 960"/>
                <a:gd name="T36" fmla="*/ 654 w 1238"/>
                <a:gd name="T37" fmla="*/ 590 h 960"/>
                <a:gd name="T38" fmla="*/ 785 w 1238"/>
                <a:gd name="T39" fmla="*/ 500 h 960"/>
                <a:gd name="T40" fmla="*/ 758 w 1238"/>
                <a:gd name="T41" fmla="*/ 404 h 960"/>
                <a:gd name="T42" fmla="*/ 748 w 1238"/>
                <a:gd name="T43" fmla="*/ 310 h 960"/>
                <a:gd name="T44" fmla="*/ 705 w 1238"/>
                <a:gd name="T45" fmla="*/ 184 h 960"/>
                <a:gd name="T46" fmla="*/ 582 w 1238"/>
                <a:gd name="T47" fmla="*/ 236 h 960"/>
                <a:gd name="T48" fmla="*/ 504 w 1238"/>
                <a:gd name="T49" fmla="*/ 291 h 960"/>
                <a:gd name="T50" fmla="*/ 416 w 1238"/>
                <a:gd name="T51" fmla="*/ 335 h 960"/>
                <a:gd name="T52" fmla="*/ 436 w 1238"/>
                <a:gd name="T53" fmla="*/ 492 h 960"/>
                <a:gd name="T54" fmla="*/ 363 w 1238"/>
                <a:gd name="T55" fmla="*/ 529 h 960"/>
                <a:gd name="T56" fmla="*/ 326 w 1238"/>
                <a:gd name="T57" fmla="*/ 414 h 960"/>
                <a:gd name="T58" fmla="*/ 215 w 1238"/>
                <a:gd name="T59" fmla="*/ 463 h 960"/>
                <a:gd name="T60" fmla="*/ 195 w 1238"/>
                <a:gd name="T61" fmla="*/ 384 h 960"/>
                <a:gd name="T62" fmla="*/ 325 w 1238"/>
                <a:gd name="T63" fmla="*/ 294 h 960"/>
                <a:gd name="T64" fmla="*/ 230 w 1238"/>
                <a:gd name="T65" fmla="*/ 218 h 960"/>
                <a:gd name="T66" fmla="*/ 206 w 1238"/>
                <a:gd name="T67" fmla="*/ 170 h 960"/>
                <a:gd name="T68" fmla="*/ 110 w 1238"/>
                <a:gd name="T69" fmla="*/ 0 h 960"/>
                <a:gd name="T70" fmla="*/ 4 w 1238"/>
                <a:gd name="T71" fmla="*/ 543 h 960"/>
                <a:gd name="T72" fmla="*/ 14 w 1238"/>
                <a:gd name="T73" fmla="*/ 57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8" h="960">
                  <a:moveTo>
                    <a:pt x="14" y="570"/>
                  </a:moveTo>
                  <a:lnTo>
                    <a:pt x="216" y="660"/>
                  </a:lnTo>
                  <a:cubicBezTo>
                    <a:pt x="301" y="698"/>
                    <a:pt x="389" y="737"/>
                    <a:pt x="441" y="761"/>
                  </a:cubicBezTo>
                  <a:cubicBezTo>
                    <a:pt x="442" y="760"/>
                    <a:pt x="444" y="759"/>
                    <a:pt x="445" y="758"/>
                  </a:cubicBezTo>
                  <a:cubicBezTo>
                    <a:pt x="489" y="731"/>
                    <a:pt x="540" y="717"/>
                    <a:pt x="595" y="717"/>
                  </a:cubicBezTo>
                  <a:cubicBezTo>
                    <a:pt x="613" y="717"/>
                    <a:pt x="632" y="718"/>
                    <a:pt x="652" y="721"/>
                  </a:cubicBezTo>
                  <a:cubicBezTo>
                    <a:pt x="676" y="725"/>
                    <a:pt x="739" y="736"/>
                    <a:pt x="762" y="791"/>
                  </a:cubicBezTo>
                  <a:cubicBezTo>
                    <a:pt x="775" y="824"/>
                    <a:pt x="770" y="860"/>
                    <a:pt x="746" y="897"/>
                  </a:cubicBezTo>
                  <a:lnTo>
                    <a:pt x="877" y="956"/>
                  </a:lnTo>
                  <a:cubicBezTo>
                    <a:pt x="887" y="960"/>
                    <a:pt x="898" y="956"/>
                    <a:pt x="903" y="946"/>
                  </a:cubicBezTo>
                  <a:cubicBezTo>
                    <a:pt x="951" y="850"/>
                    <a:pt x="1085" y="636"/>
                    <a:pt x="1238" y="505"/>
                  </a:cubicBezTo>
                  <a:cubicBezTo>
                    <a:pt x="1190" y="486"/>
                    <a:pt x="1112" y="483"/>
                    <a:pt x="1047" y="546"/>
                  </a:cubicBezTo>
                  <a:cubicBezTo>
                    <a:pt x="1026" y="566"/>
                    <a:pt x="1014" y="580"/>
                    <a:pt x="996" y="561"/>
                  </a:cubicBezTo>
                  <a:cubicBezTo>
                    <a:pt x="977" y="542"/>
                    <a:pt x="937" y="513"/>
                    <a:pt x="875" y="540"/>
                  </a:cubicBezTo>
                  <a:cubicBezTo>
                    <a:pt x="915" y="591"/>
                    <a:pt x="918" y="646"/>
                    <a:pt x="895" y="698"/>
                  </a:cubicBezTo>
                  <a:cubicBezTo>
                    <a:pt x="875" y="743"/>
                    <a:pt x="846" y="745"/>
                    <a:pt x="823" y="735"/>
                  </a:cubicBezTo>
                  <a:cubicBezTo>
                    <a:pt x="803" y="726"/>
                    <a:pt x="773" y="703"/>
                    <a:pt x="785" y="620"/>
                  </a:cubicBezTo>
                  <a:cubicBezTo>
                    <a:pt x="731" y="684"/>
                    <a:pt x="694" y="677"/>
                    <a:pt x="675" y="669"/>
                  </a:cubicBezTo>
                  <a:cubicBezTo>
                    <a:pt x="651" y="658"/>
                    <a:pt x="634" y="635"/>
                    <a:pt x="654" y="590"/>
                  </a:cubicBezTo>
                  <a:cubicBezTo>
                    <a:pt x="677" y="538"/>
                    <a:pt x="720" y="503"/>
                    <a:pt x="785" y="500"/>
                  </a:cubicBezTo>
                  <a:cubicBezTo>
                    <a:pt x="794" y="459"/>
                    <a:pt x="781" y="419"/>
                    <a:pt x="758" y="404"/>
                  </a:cubicBezTo>
                  <a:cubicBezTo>
                    <a:pt x="726" y="383"/>
                    <a:pt x="732" y="352"/>
                    <a:pt x="748" y="310"/>
                  </a:cubicBezTo>
                  <a:cubicBezTo>
                    <a:pt x="763" y="269"/>
                    <a:pt x="741" y="200"/>
                    <a:pt x="705" y="184"/>
                  </a:cubicBezTo>
                  <a:cubicBezTo>
                    <a:pt x="669" y="167"/>
                    <a:pt x="602" y="197"/>
                    <a:pt x="582" y="236"/>
                  </a:cubicBezTo>
                  <a:cubicBezTo>
                    <a:pt x="561" y="275"/>
                    <a:pt x="542" y="300"/>
                    <a:pt x="504" y="291"/>
                  </a:cubicBezTo>
                  <a:cubicBezTo>
                    <a:pt x="479" y="284"/>
                    <a:pt x="440" y="300"/>
                    <a:pt x="416" y="335"/>
                  </a:cubicBezTo>
                  <a:cubicBezTo>
                    <a:pt x="456" y="385"/>
                    <a:pt x="459" y="440"/>
                    <a:pt x="436" y="492"/>
                  </a:cubicBezTo>
                  <a:cubicBezTo>
                    <a:pt x="416" y="537"/>
                    <a:pt x="387" y="540"/>
                    <a:pt x="363" y="529"/>
                  </a:cubicBezTo>
                  <a:cubicBezTo>
                    <a:pt x="344" y="520"/>
                    <a:pt x="314" y="497"/>
                    <a:pt x="326" y="414"/>
                  </a:cubicBezTo>
                  <a:cubicBezTo>
                    <a:pt x="272" y="478"/>
                    <a:pt x="235" y="472"/>
                    <a:pt x="215" y="463"/>
                  </a:cubicBezTo>
                  <a:cubicBezTo>
                    <a:pt x="192" y="452"/>
                    <a:pt x="175" y="429"/>
                    <a:pt x="195" y="384"/>
                  </a:cubicBezTo>
                  <a:cubicBezTo>
                    <a:pt x="218" y="332"/>
                    <a:pt x="261" y="298"/>
                    <a:pt x="325" y="294"/>
                  </a:cubicBezTo>
                  <a:cubicBezTo>
                    <a:pt x="304" y="230"/>
                    <a:pt x="257" y="219"/>
                    <a:pt x="230" y="218"/>
                  </a:cubicBezTo>
                  <a:cubicBezTo>
                    <a:pt x="203" y="216"/>
                    <a:pt x="206" y="199"/>
                    <a:pt x="206" y="170"/>
                  </a:cubicBezTo>
                  <a:cubicBezTo>
                    <a:pt x="210" y="79"/>
                    <a:pt x="156" y="23"/>
                    <a:pt x="110" y="0"/>
                  </a:cubicBezTo>
                  <a:cubicBezTo>
                    <a:pt x="114" y="201"/>
                    <a:pt x="44" y="443"/>
                    <a:pt x="4" y="543"/>
                  </a:cubicBezTo>
                  <a:cubicBezTo>
                    <a:pt x="0" y="554"/>
                    <a:pt x="4" y="565"/>
                    <a:pt x="14" y="570"/>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sp>
          <p:nvSpPr>
            <p:cNvPr id="23" name="Freeform 18">
              <a:extLst>
                <a:ext uri="{FF2B5EF4-FFF2-40B4-BE49-F238E27FC236}">
                  <a16:creationId xmlns:a16="http://schemas.microsoft.com/office/drawing/2014/main" id="{31E712EC-C35E-4EEC-AFD0-8194425AC6C4}"/>
                </a:ext>
              </a:extLst>
            </p:cNvPr>
            <p:cNvSpPr>
              <a:spLocks noEditPoints="1"/>
            </p:cNvSpPr>
            <p:nvPr userDrawn="1"/>
          </p:nvSpPr>
          <p:spPr bwMode="auto">
            <a:xfrm>
              <a:off x="10248900" y="163513"/>
              <a:ext cx="1928812" cy="2552700"/>
            </a:xfrm>
            <a:custGeom>
              <a:avLst/>
              <a:gdLst>
                <a:gd name="T0" fmla="*/ 1230 w 5356"/>
                <a:gd name="T1" fmla="*/ 978 h 7085"/>
                <a:gd name="T2" fmla="*/ 1513 w 5356"/>
                <a:gd name="T3" fmla="*/ 2197 h 7085"/>
                <a:gd name="T4" fmla="*/ 2104 w 5356"/>
                <a:gd name="T5" fmla="*/ 3594 h 7085"/>
                <a:gd name="T6" fmla="*/ 1305 w 5356"/>
                <a:gd name="T7" fmla="*/ 4281 h 7085"/>
                <a:gd name="T8" fmla="*/ 1618 w 5356"/>
                <a:gd name="T9" fmla="*/ 6404 h 7085"/>
                <a:gd name="T10" fmla="*/ 3556 w 5356"/>
                <a:gd name="T11" fmla="*/ 6867 h 7085"/>
                <a:gd name="T12" fmla="*/ 3974 w 5356"/>
                <a:gd name="T13" fmla="*/ 6684 h 7085"/>
                <a:gd name="T14" fmla="*/ 3975 w 5356"/>
                <a:gd name="T15" fmla="*/ 6683 h 7085"/>
                <a:gd name="T16" fmla="*/ 5191 w 5356"/>
                <a:gd name="T17" fmla="*/ 5543 h 7085"/>
                <a:gd name="T18" fmla="*/ 5356 w 5356"/>
                <a:gd name="T19" fmla="*/ 5312 h 7085"/>
                <a:gd name="T20" fmla="*/ 5356 w 5356"/>
                <a:gd name="T21" fmla="*/ 21 h 7085"/>
                <a:gd name="T22" fmla="*/ 4150 w 5356"/>
                <a:gd name="T23" fmla="*/ 401 h 7085"/>
                <a:gd name="T24" fmla="*/ 2576 w 5356"/>
                <a:gd name="T25" fmla="*/ 416 h 7085"/>
                <a:gd name="T26" fmla="*/ 1230 w 5356"/>
                <a:gd name="T27" fmla="*/ 978 h 7085"/>
                <a:gd name="T28" fmla="*/ 780 w 5356"/>
                <a:gd name="T29" fmla="*/ 2449 h 7085"/>
                <a:gd name="T30" fmla="*/ 534 w 5356"/>
                <a:gd name="T31" fmla="*/ 2523 h 7085"/>
                <a:gd name="T32" fmla="*/ 268 w 5356"/>
                <a:gd name="T33" fmla="*/ 3535 h 7085"/>
                <a:gd name="T34" fmla="*/ 435 w 5356"/>
                <a:gd name="T35" fmla="*/ 3735 h 7085"/>
                <a:gd name="T36" fmla="*/ 991 w 5356"/>
                <a:gd name="T37" fmla="*/ 3810 h 7085"/>
                <a:gd name="T38" fmla="*/ 1524 w 5356"/>
                <a:gd name="T39" fmla="*/ 3276 h 7085"/>
                <a:gd name="T40" fmla="*/ 1526 w 5356"/>
                <a:gd name="T41" fmla="*/ 3251 h 7085"/>
                <a:gd name="T42" fmla="*/ 1528 w 5356"/>
                <a:gd name="T43" fmla="*/ 3236 h 7085"/>
                <a:gd name="T44" fmla="*/ 1512 w 5356"/>
                <a:gd name="T45" fmla="*/ 3087 h 7085"/>
                <a:gd name="T46" fmla="*/ 1399 w 5356"/>
                <a:gd name="T47" fmla="*/ 2831 h 7085"/>
                <a:gd name="T48" fmla="*/ 780 w 5356"/>
                <a:gd name="T49" fmla="*/ 2449 h 7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56" h="7085">
                  <a:moveTo>
                    <a:pt x="1230" y="978"/>
                  </a:moveTo>
                  <a:cubicBezTo>
                    <a:pt x="1014" y="1477"/>
                    <a:pt x="1123" y="1834"/>
                    <a:pt x="1513" y="2197"/>
                  </a:cubicBezTo>
                  <a:cubicBezTo>
                    <a:pt x="1904" y="2559"/>
                    <a:pt x="2331" y="3101"/>
                    <a:pt x="2104" y="3594"/>
                  </a:cubicBezTo>
                  <a:cubicBezTo>
                    <a:pt x="1951" y="3927"/>
                    <a:pt x="1570" y="4044"/>
                    <a:pt x="1305" y="4281"/>
                  </a:cubicBezTo>
                  <a:cubicBezTo>
                    <a:pt x="771" y="4756"/>
                    <a:pt x="1141" y="5857"/>
                    <a:pt x="1618" y="6404"/>
                  </a:cubicBezTo>
                  <a:cubicBezTo>
                    <a:pt x="2096" y="6951"/>
                    <a:pt x="2891" y="7085"/>
                    <a:pt x="3556" y="6867"/>
                  </a:cubicBezTo>
                  <a:cubicBezTo>
                    <a:pt x="3701" y="6819"/>
                    <a:pt x="3840" y="6757"/>
                    <a:pt x="3974" y="6684"/>
                  </a:cubicBezTo>
                  <a:lnTo>
                    <a:pt x="3975" y="6683"/>
                  </a:lnTo>
                  <a:cubicBezTo>
                    <a:pt x="4453" y="6418"/>
                    <a:pt x="4859" y="6002"/>
                    <a:pt x="5191" y="5543"/>
                  </a:cubicBezTo>
                  <a:cubicBezTo>
                    <a:pt x="5246" y="5467"/>
                    <a:pt x="5300" y="5388"/>
                    <a:pt x="5356" y="5312"/>
                  </a:cubicBezTo>
                  <a:lnTo>
                    <a:pt x="5356" y="21"/>
                  </a:lnTo>
                  <a:cubicBezTo>
                    <a:pt x="4920" y="0"/>
                    <a:pt x="4538" y="231"/>
                    <a:pt x="4150" y="401"/>
                  </a:cubicBezTo>
                  <a:cubicBezTo>
                    <a:pt x="3529" y="674"/>
                    <a:pt x="3170" y="622"/>
                    <a:pt x="2576" y="416"/>
                  </a:cubicBezTo>
                  <a:cubicBezTo>
                    <a:pt x="2126" y="261"/>
                    <a:pt x="1428" y="521"/>
                    <a:pt x="1230" y="978"/>
                  </a:cubicBezTo>
                  <a:close/>
                  <a:moveTo>
                    <a:pt x="780" y="2449"/>
                  </a:moveTo>
                  <a:cubicBezTo>
                    <a:pt x="694" y="2456"/>
                    <a:pt x="611" y="2481"/>
                    <a:pt x="534" y="2523"/>
                  </a:cubicBezTo>
                  <a:cubicBezTo>
                    <a:pt x="158" y="2760"/>
                    <a:pt x="0" y="3132"/>
                    <a:pt x="268" y="3535"/>
                  </a:cubicBezTo>
                  <a:cubicBezTo>
                    <a:pt x="321" y="3615"/>
                    <a:pt x="376" y="3683"/>
                    <a:pt x="435" y="3735"/>
                  </a:cubicBezTo>
                  <a:cubicBezTo>
                    <a:pt x="586" y="3870"/>
                    <a:pt x="761" y="3908"/>
                    <a:pt x="991" y="3810"/>
                  </a:cubicBezTo>
                  <a:cubicBezTo>
                    <a:pt x="1299" y="3679"/>
                    <a:pt x="1493" y="3526"/>
                    <a:pt x="1524" y="3276"/>
                  </a:cubicBezTo>
                  <a:cubicBezTo>
                    <a:pt x="1525" y="3267"/>
                    <a:pt x="1526" y="3259"/>
                    <a:pt x="1526" y="3251"/>
                  </a:cubicBezTo>
                  <a:cubicBezTo>
                    <a:pt x="1527" y="3246"/>
                    <a:pt x="1528" y="3241"/>
                    <a:pt x="1528" y="3236"/>
                  </a:cubicBezTo>
                  <a:cubicBezTo>
                    <a:pt x="1532" y="3181"/>
                    <a:pt x="1527" y="3135"/>
                    <a:pt x="1512" y="3087"/>
                  </a:cubicBezTo>
                  <a:cubicBezTo>
                    <a:pt x="1489" y="2995"/>
                    <a:pt x="1447" y="2907"/>
                    <a:pt x="1399" y="2831"/>
                  </a:cubicBezTo>
                  <a:cubicBezTo>
                    <a:pt x="1269" y="2625"/>
                    <a:pt x="1029" y="2378"/>
                    <a:pt x="780" y="2449"/>
                  </a:cubicBezTo>
                  <a:close/>
                </a:path>
              </a:pathLst>
            </a:custGeom>
            <a:solidFill>
              <a:srgbClr val="B9D3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sz="1800"/>
            </a:p>
          </p:txBody>
        </p:sp>
      </p:grpSp>
      <p:pic>
        <p:nvPicPr>
          <p:cNvPr id="11" name="Kuva 10">
            <a:extLst>
              <a:ext uri="{FF2B5EF4-FFF2-40B4-BE49-F238E27FC236}">
                <a16:creationId xmlns:a16="http://schemas.microsoft.com/office/drawing/2014/main" id="{01F983D1-159F-4713-B4E0-2B9448AF835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78164" y="4987987"/>
            <a:ext cx="2216019" cy="690747"/>
          </a:xfrm>
          <a:prstGeom prst="rect">
            <a:avLst/>
          </a:prstGeom>
        </p:spPr>
      </p:pic>
      <p:pic>
        <p:nvPicPr>
          <p:cNvPr id="25" name="Kuva 24">
            <a:extLst>
              <a:ext uri="{FF2B5EF4-FFF2-40B4-BE49-F238E27FC236}">
                <a16:creationId xmlns:a16="http://schemas.microsoft.com/office/drawing/2014/main" id="{B3807498-1C36-4AB9-B34B-4884CD52A553}"/>
              </a:ext>
              <a:ext uri="{C183D7F6-B498-43B3-948B-1728B52AA6E4}">
                <adec:decorative xmlns:adec="http://schemas.microsoft.com/office/drawing/2017/decorative" val="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257212" y="3914286"/>
            <a:ext cx="2194560" cy="1182189"/>
          </a:xfrm>
          <a:prstGeom prst="rect">
            <a:avLst/>
          </a:prstGeom>
        </p:spPr>
      </p:pic>
    </p:spTree>
    <p:extLst>
      <p:ext uri="{BB962C8B-B14F-4D97-AF65-F5344CB8AC3E}">
        <p14:creationId xmlns:p14="http://schemas.microsoft.com/office/powerpoint/2010/main" val="252188557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3E228E5-0BBC-44D7-9FEE-E61EEA4923BC}"/>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EF15C561-2AD6-4427-A0AC-BB871A780FAB}"/>
              </a:ext>
            </a:extLst>
          </p:cNvPr>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9" name="Alatunnisteen paikkamerkki 8">
            <a:extLst>
              <a:ext uri="{FF2B5EF4-FFF2-40B4-BE49-F238E27FC236}">
                <a16:creationId xmlns:a16="http://schemas.microsoft.com/office/drawing/2014/main" id="{BA367FEE-EB4F-4586-A723-9F1778D2B3AE}"/>
              </a:ext>
            </a:extLst>
          </p:cNvPr>
          <p:cNvSpPr>
            <a:spLocks noGrp="1"/>
          </p:cNvSpPr>
          <p:nvPr>
            <p:ph type="ftr" sz="quarter" idx="11"/>
          </p:nvPr>
        </p:nvSpPr>
        <p:spPr/>
        <p:txBody>
          <a:bodyPr/>
          <a:lstStyle/>
          <a:p>
            <a:pPr algn="r"/>
            <a:r>
              <a:rPr lang="fi-FI"/>
              <a:t>Esityksen nimi</a:t>
            </a:r>
          </a:p>
        </p:txBody>
      </p:sp>
      <p:sp>
        <p:nvSpPr>
          <p:cNvPr id="8" name="Päivämäärän paikkamerkki 7">
            <a:extLst>
              <a:ext uri="{FF2B5EF4-FFF2-40B4-BE49-F238E27FC236}">
                <a16:creationId xmlns:a16="http://schemas.microsoft.com/office/drawing/2014/main" id="{AC3ECBE0-A87E-4A2D-98B2-A9A7FB26B159}"/>
              </a:ext>
            </a:extLst>
          </p:cNvPr>
          <p:cNvSpPr>
            <a:spLocks noGrp="1"/>
          </p:cNvSpPr>
          <p:nvPr>
            <p:ph type="dt" sz="half" idx="10"/>
          </p:nvPr>
        </p:nvSpPr>
        <p:spPr/>
        <p:txBody>
          <a:bodyPr/>
          <a:lstStyle/>
          <a:p>
            <a:fld id="{E40C3922-C4FF-439E-97C9-29FAF7A6197D}" type="datetime1">
              <a:rPr lang="fi-FI" smtClean="0"/>
              <a:t>12.6.2025</a:t>
            </a:fld>
            <a:endParaRPr lang="fi-FI"/>
          </a:p>
        </p:txBody>
      </p:sp>
      <p:sp>
        <p:nvSpPr>
          <p:cNvPr id="10" name="Dian numeron paikkamerkki 9">
            <a:extLst>
              <a:ext uri="{FF2B5EF4-FFF2-40B4-BE49-F238E27FC236}">
                <a16:creationId xmlns:a16="http://schemas.microsoft.com/office/drawing/2014/main" id="{E28C13A8-0CC9-4CC3-895D-081FCD5FC44B}"/>
              </a:ext>
            </a:extLst>
          </p:cNvPr>
          <p:cNvSpPr>
            <a:spLocks noGrp="1"/>
          </p:cNvSpPr>
          <p:nvPr>
            <p:ph type="sldNum" sz="quarter" idx="12"/>
          </p:nvPr>
        </p:nvSpPr>
        <p:spPr/>
        <p:txBody>
          <a:bodyPr/>
          <a:lstStyle/>
          <a:p>
            <a:fld id="{91E53C16-2649-4D48-AFD3-9E32AB86C978}" type="slidenum">
              <a:rPr lang="fi-FI" smtClean="0"/>
              <a:pPr/>
              <a:t>‹#›</a:t>
            </a:fld>
            <a:endParaRPr lang="fi-FI"/>
          </a:p>
        </p:txBody>
      </p:sp>
      <p:pic>
        <p:nvPicPr>
          <p:cNvPr id="11" name="Kuva 10">
            <a:extLst>
              <a:ext uri="{FF2B5EF4-FFF2-40B4-BE49-F238E27FC236}">
                <a16:creationId xmlns:a16="http://schemas.microsoft.com/office/drawing/2014/main" id="{FD060BC8-D7E3-4C60-B89D-094DBE47F07C}"/>
              </a:ext>
              <a:ext uri="{C183D7F6-B498-43B3-948B-1728B52AA6E4}">
                <adec:decorative xmlns:adec="http://schemas.microsoft.com/office/drawing/2017/decorative" val="1"/>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79620" y="6124534"/>
            <a:ext cx="1463455" cy="456168"/>
          </a:xfrm>
          <a:prstGeom prst="rect">
            <a:avLst/>
          </a:prstGeom>
        </p:spPr>
      </p:pic>
    </p:spTree>
    <p:extLst>
      <p:ext uri="{BB962C8B-B14F-4D97-AF65-F5344CB8AC3E}">
        <p14:creationId xmlns:p14="http://schemas.microsoft.com/office/powerpoint/2010/main" val="39134211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Otsikko ja sisältö 2">
    <p:bg>
      <p:bgPr>
        <a:solidFill>
          <a:srgbClr val="F6F3E5"/>
        </a:solidFill>
        <a:effectLst/>
      </p:bgPr>
    </p:bg>
    <p:spTree>
      <p:nvGrpSpPr>
        <p:cNvPr id="1" name=""/>
        <p:cNvGrpSpPr/>
        <p:nvPr/>
      </p:nvGrpSpPr>
      <p:grpSpPr>
        <a:xfrm>
          <a:off x="0" y="0"/>
          <a:ext cx="0" cy="0"/>
          <a:chOff x="0" y="0"/>
          <a:chExt cx="0" cy="0"/>
        </a:xfrm>
      </p:grpSpPr>
      <p:grpSp>
        <p:nvGrpSpPr>
          <p:cNvPr id="14" name="Ryhmä 13">
            <a:extLst>
              <a:ext uri="{FF2B5EF4-FFF2-40B4-BE49-F238E27FC236}">
                <a16:creationId xmlns:a16="http://schemas.microsoft.com/office/drawing/2014/main" id="{1B2CA9E3-E9A2-4604-8389-13234E79696E}"/>
              </a:ext>
            </a:extLst>
          </p:cNvPr>
          <p:cNvGrpSpPr/>
          <p:nvPr userDrawn="1"/>
        </p:nvGrpSpPr>
        <p:grpSpPr>
          <a:xfrm>
            <a:off x="0" y="0"/>
            <a:ext cx="12193200" cy="6858000"/>
            <a:chOff x="28576" y="14288"/>
            <a:chExt cx="12134850" cy="6829425"/>
          </a:xfrm>
        </p:grpSpPr>
        <p:sp>
          <p:nvSpPr>
            <p:cNvPr id="7" name="Freeform 5">
              <a:extLst>
                <a:ext uri="{FF2B5EF4-FFF2-40B4-BE49-F238E27FC236}">
                  <a16:creationId xmlns:a16="http://schemas.microsoft.com/office/drawing/2014/main" id="{02B542ED-8486-479B-BAB5-3B85AA89EE24}"/>
                </a:ext>
                <a:ext uri="{C183D7F6-B498-43B3-948B-1728B52AA6E4}">
                  <adec:decorative xmlns:adec="http://schemas.microsoft.com/office/drawing/2017/decorative" val="1"/>
                </a:ext>
              </a:extLst>
            </p:cNvPr>
            <p:cNvSpPr>
              <a:spLocks/>
            </p:cNvSpPr>
            <p:nvPr userDrawn="1"/>
          </p:nvSpPr>
          <p:spPr bwMode="auto">
            <a:xfrm>
              <a:off x="11141076" y="4883150"/>
              <a:ext cx="1022350" cy="1960563"/>
            </a:xfrm>
            <a:custGeom>
              <a:avLst/>
              <a:gdLst>
                <a:gd name="T0" fmla="*/ 2857 w 2857"/>
                <a:gd name="T1" fmla="*/ 0 h 5471"/>
                <a:gd name="T2" fmla="*/ 1550 w 2857"/>
                <a:gd name="T3" fmla="*/ 1067 h 5471"/>
                <a:gd name="T4" fmla="*/ 145 w 2857"/>
                <a:gd name="T5" fmla="*/ 3960 h 5471"/>
                <a:gd name="T6" fmla="*/ 33 w 2857"/>
                <a:gd name="T7" fmla="*/ 5471 h 5471"/>
                <a:gd name="T8" fmla="*/ 2857 w 2857"/>
                <a:gd name="T9" fmla="*/ 5471 h 5471"/>
                <a:gd name="T10" fmla="*/ 2857 w 2857"/>
                <a:gd name="T11" fmla="*/ 0 h 5471"/>
              </a:gdLst>
              <a:ahLst/>
              <a:cxnLst>
                <a:cxn ang="0">
                  <a:pos x="T0" y="T1"/>
                </a:cxn>
                <a:cxn ang="0">
                  <a:pos x="T2" y="T3"/>
                </a:cxn>
                <a:cxn ang="0">
                  <a:pos x="T4" y="T5"/>
                </a:cxn>
                <a:cxn ang="0">
                  <a:pos x="T6" y="T7"/>
                </a:cxn>
                <a:cxn ang="0">
                  <a:pos x="T8" y="T9"/>
                </a:cxn>
                <a:cxn ang="0">
                  <a:pos x="T10" y="T11"/>
                </a:cxn>
              </a:cxnLst>
              <a:rect l="0" t="0" r="r" b="b"/>
              <a:pathLst>
                <a:path w="2857" h="5471">
                  <a:moveTo>
                    <a:pt x="2857" y="0"/>
                  </a:moveTo>
                  <a:cubicBezTo>
                    <a:pt x="2381" y="266"/>
                    <a:pt x="1932" y="636"/>
                    <a:pt x="1550" y="1067"/>
                  </a:cubicBezTo>
                  <a:cubicBezTo>
                    <a:pt x="808" y="1904"/>
                    <a:pt x="345" y="2950"/>
                    <a:pt x="145" y="3960"/>
                  </a:cubicBezTo>
                  <a:cubicBezTo>
                    <a:pt x="44" y="4466"/>
                    <a:pt x="0" y="4984"/>
                    <a:pt x="33" y="5471"/>
                  </a:cubicBezTo>
                  <a:lnTo>
                    <a:pt x="2857" y="5471"/>
                  </a:lnTo>
                  <a:lnTo>
                    <a:pt x="2857" y="0"/>
                  </a:lnTo>
                  <a:close/>
                </a:path>
              </a:pathLst>
            </a:custGeom>
            <a:solidFill>
              <a:srgbClr val="FFB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2" name="Freeform 6">
              <a:extLst>
                <a:ext uri="{FF2B5EF4-FFF2-40B4-BE49-F238E27FC236}">
                  <a16:creationId xmlns:a16="http://schemas.microsoft.com/office/drawing/2014/main" id="{DEE3C7CB-1909-42D2-893F-39840E54E516}"/>
                </a:ext>
                <a:ext uri="{C183D7F6-B498-43B3-948B-1728B52AA6E4}">
                  <adec:decorative xmlns:adec="http://schemas.microsoft.com/office/drawing/2017/decorative" val="1"/>
                </a:ext>
              </a:extLst>
            </p:cNvPr>
            <p:cNvSpPr>
              <a:spLocks/>
            </p:cNvSpPr>
            <p:nvPr userDrawn="1"/>
          </p:nvSpPr>
          <p:spPr bwMode="auto">
            <a:xfrm>
              <a:off x="28576" y="4464050"/>
              <a:ext cx="2552700" cy="2379663"/>
            </a:xfrm>
            <a:custGeom>
              <a:avLst/>
              <a:gdLst>
                <a:gd name="T0" fmla="*/ 6288 w 7125"/>
                <a:gd name="T1" fmla="*/ 6640 h 6640"/>
                <a:gd name="T2" fmla="*/ 7059 w 7125"/>
                <a:gd name="T3" fmla="*/ 4317 h 6640"/>
                <a:gd name="T4" fmla="*/ 7116 w 7125"/>
                <a:gd name="T5" fmla="*/ 3082 h 6640"/>
                <a:gd name="T6" fmla="*/ 6381 w 7125"/>
                <a:gd name="T7" fmla="*/ 850 h 6640"/>
                <a:gd name="T8" fmla="*/ 4510 w 7125"/>
                <a:gd name="T9" fmla="*/ 130 h 6640"/>
                <a:gd name="T10" fmla="*/ 2013 w 7125"/>
                <a:gd name="T11" fmla="*/ 12 h 6640"/>
                <a:gd name="T12" fmla="*/ 0 w 7125"/>
                <a:gd name="T13" fmla="*/ 157 h 6640"/>
                <a:gd name="T14" fmla="*/ 0 w 7125"/>
                <a:gd name="T15" fmla="*/ 6640 h 6640"/>
                <a:gd name="T16" fmla="*/ 6288 w 7125"/>
                <a:gd name="T17" fmla="*/ 6640 h 6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25" h="6640">
                  <a:moveTo>
                    <a:pt x="6288" y="6640"/>
                  </a:moveTo>
                  <a:cubicBezTo>
                    <a:pt x="6730" y="5946"/>
                    <a:pt x="6960" y="5168"/>
                    <a:pt x="7059" y="4317"/>
                  </a:cubicBezTo>
                  <a:cubicBezTo>
                    <a:pt x="7107" y="3907"/>
                    <a:pt x="7125" y="3494"/>
                    <a:pt x="7116" y="3082"/>
                  </a:cubicBezTo>
                  <a:cubicBezTo>
                    <a:pt x="7099" y="2310"/>
                    <a:pt x="6974" y="1452"/>
                    <a:pt x="6381" y="850"/>
                  </a:cubicBezTo>
                  <a:cubicBezTo>
                    <a:pt x="5891" y="352"/>
                    <a:pt x="5178" y="201"/>
                    <a:pt x="4510" y="130"/>
                  </a:cubicBezTo>
                  <a:cubicBezTo>
                    <a:pt x="3681" y="41"/>
                    <a:pt x="2846" y="0"/>
                    <a:pt x="2013" y="12"/>
                  </a:cubicBezTo>
                  <a:cubicBezTo>
                    <a:pt x="1369" y="21"/>
                    <a:pt x="660" y="21"/>
                    <a:pt x="0" y="157"/>
                  </a:cubicBezTo>
                  <a:lnTo>
                    <a:pt x="0" y="6640"/>
                  </a:lnTo>
                  <a:lnTo>
                    <a:pt x="6288" y="6640"/>
                  </a:lnTo>
                  <a:close/>
                </a:path>
              </a:pathLst>
            </a:custGeom>
            <a:solidFill>
              <a:srgbClr val="E0C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7">
              <a:extLst>
                <a:ext uri="{FF2B5EF4-FFF2-40B4-BE49-F238E27FC236}">
                  <a16:creationId xmlns:a16="http://schemas.microsoft.com/office/drawing/2014/main" id="{3E8A0975-9E1D-4E78-BD4D-4AA5E9E88AD2}"/>
                </a:ext>
                <a:ext uri="{C183D7F6-B498-43B3-948B-1728B52AA6E4}">
                  <adec:decorative xmlns:adec="http://schemas.microsoft.com/office/drawing/2017/decorative" val="1"/>
                </a:ext>
              </a:extLst>
            </p:cNvPr>
            <p:cNvSpPr>
              <a:spLocks/>
            </p:cNvSpPr>
            <p:nvPr userDrawn="1"/>
          </p:nvSpPr>
          <p:spPr bwMode="auto">
            <a:xfrm>
              <a:off x="10233026" y="14288"/>
              <a:ext cx="1930400" cy="1779588"/>
            </a:xfrm>
            <a:custGeom>
              <a:avLst/>
              <a:gdLst>
                <a:gd name="T0" fmla="*/ 5391 w 5391"/>
                <a:gd name="T1" fmla="*/ 3473 h 4964"/>
                <a:gd name="T2" fmla="*/ 5163 w 5391"/>
                <a:gd name="T3" fmla="*/ 3060 h 4964"/>
                <a:gd name="T4" fmla="*/ 4019 w 5391"/>
                <a:gd name="T5" fmla="*/ 1886 h 4964"/>
                <a:gd name="T6" fmla="*/ 3523 w 5391"/>
                <a:gd name="T7" fmla="*/ 1809 h 4964"/>
                <a:gd name="T8" fmla="*/ 4084 w 5391"/>
                <a:gd name="T9" fmla="*/ 3619 h 4964"/>
                <a:gd name="T10" fmla="*/ 2618 w 5391"/>
                <a:gd name="T11" fmla="*/ 3826 h 4964"/>
                <a:gd name="T12" fmla="*/ 1823 w 5391"/>
                <a:gd name="T13" fmla="*/ 1406 h 4964"/>
                <a:gd name="T14" fmla="*/ 1527 w 5391"/>
                <a:gd name="T15" fmla="*/ 1217 h 4964"/>
                <a:gd name="T16" fmla="*/ 1241 w 5391"/>
                <a:gd name="T17" fmla="*/ 1583 h 4964"/>
                <a:gd name="T18" fmla="*/ 1379 w 5391"/>
                <a:gd name="T19" fmla="*/ 2133 h 4964"/>
                <a:gd name="T20" fmla="*/ 1441 w 5391"/>
                <a:gd name="T21" fmla="*/ 2641 h 4964"/>
                <a:gd name="T22" fmla="*/ 655 w 5391"/>
                <a:gd name="T23" fmla="*/ 2794 h 4964"/>
                <a:gd name="T24" fmla="*/ 76 w 5391"/>
                <a:gd name="T25" fmla="*/ 0 h 4964"/>
                <a:gd name="T26" fmla="*/ 5391 w 5391"/>
                <a:gd name="T27" fmla="*/ 0 h 4964"/>
                <a:gd name="T28" fmla="*/ 5391 w 5391"/>
                <a:gd name="T29" fmla="*/ 3473 h 4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91" h="4964">
                  <a:moveTo>
                    <a:pt x="5391" y="3473"/>
                  </a:moveTo>
                  <a:cubicBezTo>
                    <a:pt x="5318" y="3333"/>
                    <a:pt x="5243" y="3195"/>
                    <a:pt x="5163" y="3060"/>
                  </a:cubicBezTo>
                  <a:cubicBezTo>
                    <a:pt x="4877" y="2576"/>
                    <a:pt x="4511" y="2120"/>
                    <a:pt x="4019" y="1886"/>
                  </a:cubicBezTo>
                  <a:cubicBezTo>
                    <a:pt x="3809" y="1786"/>
                    <a:pt x="3702" y="1653"/>
                    <a:pt x="3523" y="1809"/>
                  </a:cubicBezTo>
                  <a:cubicBezTo>
                    <a:pt x="3297" y="2006"/>
                    <a:pt x="3928" y="3312"/>
                    <a:pt x="4084" y="3619"/>
                  </a:cubicBezTo>
                  <a:cubicBezTo>
                    <a:pt x="4669" y="4764"/>
                    <a:pt x="3114" y="4964"/>
                    <a:pt x="2618" y="3826"/>
                  </a:cubicBezTo>
                  <a:cubicBezTo>
                    <a:pt x="2219" y="2909"/>
                    <a:pt x="2349" y="2063"/>
                    <a:pt x="1823" y="1406"/>
                  </a:cubicBezTo>
                  <a:cubicBezTo>
                    <a:pt x="1746" y="1310"/>
                    <a:pt x="1646" y="1216"/>
                    <a:pt x="1527" y="1217"/>
                  </a:cubicBezTo>
                  <a:cubicBezTo>
                    <a:pt x="1361" y="1219"/>
                    <a:pt x="1244" y="1408"/>
                    <a:pt x="1241" y="1583"/>
                  </a:cubicBezTo>
                  <a:cubicBezTo>
                    <a:pt x="1239" y="1758"/>
                    <a:pt x="1314" y="1972"/>
                    <a:pt x="1379" y="2133"/>
                  </a:cubicBezTo>
                  <a:cubicBezTo>
                    <a:pt x="1443" y="2294"/>
                    <a:pt x="1495" y="2475"/>
                    <a:pt x="1441" y="2641"/>
                  </a:cubicBezTo>
                  <a:cubicBezTo>
                    <a:pt x="1338" y="2953"/>
                    <a:pt x="907" y="2988"/>
                    <a:pt x="655" y="2794"/>
                  </a:cubicBezTo>
                  <a:cubicBezTo>
                    <a:pt x="0" y="2291"/>
                    <a:pt x="826" y="969"/>
                    <a:pt x="76" y="0"/>
                  </a:cubicBezTo>
                  <a:lnTo>
                    <a:pt x="5391" y="0"/>
                  </a:lnTo>
                  <a:lnTo>
                    <a:pt x="5391" y="3473"/>
                  </a:lnTo>
                  <a:close/>
                </a:path>
              </a:pathLst>
            </a:custGeom>
            <a:solidFill>
              <a:srgbClr val="2C5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 name="Otsikko 1">
            <a:extLst>
              <a:ext uri="{FF2B5EF4-FFF2-40B4-BE49-F238E27FC236}">
                <a16:creationId xmlns:a16="http://schemas.microsoft.com/office/drawing/2014/main" id="{83E228E5-0BBC-44D7-9FEE-E61EEA4923BC}"/>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EF15C561-2AD6-4427-A0AC-BB871A780FAB}"/>
              </a:ext>
            </a:extLst>
          </p:cNvPr>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9" name="Alatunnisteen paikkamerkki 8">
            <a:extLst>
              <a:ext uri="{FF2B5EF4-FFF2-40B4-BE49-F238E27FC236}">
                <a16:creationId xmlns:a16="http://schemas.microsoft.com/office/drawing/2014/main" id="{BA367FEE-EB4F-4586-A723-9F1778D2B3AE}"/>
              </a:ext>
            </a:extLst>
          </p:cNvPr>
          <p:cNvSpPr>
            <a:spLocks noGrp="1"/>
          </p:cNvSpPr>
          <p:nvPr>
            <p:ph type="ftr" sz="quarter" idx="11"/>
          </p:nvPr>
        </p:nvSpPr>
        <p:spPr/>
        <p:txBody>
          <a:bodyPr/>
          <a:lstStyle/>
          <a:p>
            <a:pPr algn="r"/>
            <a:r>
              <a:rPr lang="fi-FI"/>
              <a:t>Esityksen nimi</a:t>
            </a:r>
          </a:p>
        </p:txBody>
      </p:sp>
      <p:sp>
        <p:nvSpPr>
          <p:cNvPr id="8" name="Päivämäärän paikkamerkki 7">
            <a:extLst>
              <a:ext uri="{FF2B5EF4-FFF2-40B4-BE49-F238E27FC236}">
                <a16:creationId xmlns:a16="http://schemas.microsoft.com/office/drawing/2014/main" id="{AC3ECBE0-A87E-4A2D-98B2-A9A7FB26B159}"/>
              </a:ext>
            </a:extLst>
          </p:cNvPr>
          <p:cNvSpPr>
            <a:spLocks noGrp="1"/>
          </p:cNvSpPr>
          <p:nvPr>
            <p:ph type="dt" sz="half" idx="10"/>
          </p:nvPr>
        </p:nvSpPr>
        <p:spPr/>
        <p:txBody>
          <a:bodyPr/>
          <a:lstStyle/>
          <a:p>
            <a:fld id="{7EEE63CA-3BBE-43DD-ADEF-D0577A787475}" type="datetime1">
              <a:rPr lang="fi-FI" smtClean="0"/>
              <a:t>12.6.2025</a:t>
            </a:fld>
            <a:endParaRPr lang="fi-FI"/>
          </a:p>
        </p:txBody>
      </p:sp>
      <p:sp>
        <p:nvSpPr>
          <p:cNvPr id="10" name="Dian numeron paikkamerkki 9">
            <a:extLst>
              <a:ext uri="{FF2B5EF4-FFF2-40B4-BE49-F238E27FC236}">
                <a16:creationId xmlns:a16="http://schemas.microsoft.com/office/drawing/2014/main" id="{E28C13A8-0CC9-4CC3-895D-081FCD5FC44B}"/>
              </a:ext>
            </a:extLst>
          </p:cNvPr>
          <p:cNvSpPr>
            <a:spLocks noGrp="1"/>
          </p:cNvSpPr>
          <p:nvPr>
            <p:ph type="sldNum" sz="quarter" idx="12"/>
          </p:nvPr>
        </p:nvSpPr>
        <p:spPr/>
        <p:txBody>
          <a:bodyPr/>
          <a:lstStyle/>
          <a:p>
            <a:fld id="{91E53C16-2649-4D48-AFD3-9E32AB86C978}" type="slidenum">
              <a:rPr lang="fi-FI" smtClean="0"/>
              <a:pPr/>
              <a:t>‹#›</a:t>
            </a:fld>
            <a:endParaRPr lang="fi-FI"/>
          </a:p>
        </p:txBody>
      </p:sp>
      <p:pic>
        <p:nvPicPr>
          <p:cNvPr id="11" name="Kuva 10">
            <a:extLst>
              <a:ext uri="{FF2B5EF4-FFF2-40B4-BE49-F238E27FC236}">
                <a16:creationId xmlns:a16="http://schemas.microsoft.com/office/drawing/2014/main" id="{FD060BC8-D7E3-4C60-B89D-094DBE47F07C}"/>
              </a:ext>
              <a:ext uri="{C183D7F6-B498-43B3-948B-1728B52AA6E4}">
                <adec:decorative xmlns:adec="http://schemas.microsoft.com/office/drawing/2017/decorative" val="1"/>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79620" y="6124534"/>
            <a:ext cx="1463455" cy="456168"/>
          </a:xfrm>
          <a:prstGeom prst="rect">
            <a:avLst/>
          </a:prstGeom>
        </p:spPr>
      </p:pic>
    </p:spTree>
    <p:extLst>
      <p:ext uri="{BB962C8B-B14F-4D97-AF65-F5344CB8AC3E}">
        <p14:creationId xmlns:p14="http://schemas.microsoft.com/office/powerpoint/2010/main" val="134240164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Otsikko ja sisältö 3">
    <p:bg>
      <p:bgPr>
        <a:solidFill>
          <a:srgbClr val="ECC7CD"/>
        </a:solidFill>
        <a:effectLst/>
      </p:bgPr>
    </p:bg>
    <p:spTree>
      <p:nvGrpSpPr>
        <p:cNvPr id="1" name=""/>
        <p:cNvGrpSpPr/>
        <p:nvPr/>
      </p:nvGrpSpPr>
      <p:grpSpPr>
        <a:xfrm>
          <a:off x="0" y="0"/>
          <a:ext cx="0" cy="0"/>
          <a:chOff x="0" y="0"/>
          <a:chExt cx="0" cy="0"/>
        </a:xfrm>
      </p:grpSpPr>
      <p:grpSp>
        <p:nvGrpSpPr>
          <p:cNvPr id="14" name="Ryhmä 13">
            <a:extLst>
              <a:ext uri="{FF2B5EF4-FFF2-40B4-BE49-F238E27FC236}">
                <a16:creationId xmlns:a16="http://schemas.microsoft.com/office/drawing/2014/main" id="{1B2CA9E3-E9A2-4604-8389-13234E79696E}"/>
              </a:ext>
            </a:extLst>
          </p:cNvPr>
          <p:cNvGrpSpPr/>
          <p:nvPr userDrawn="1"/>
        </p:nvGrpSpPr>
        <p:grpSpPr>
          <a:xfrm>
            <a:off x="0" y="0"/>
            <a:ext cx="12193200" cy="6858000"/>
            <a:chOff x="28576" y="14288"/>
            <a:chExt cx="12134850" cy="6829425"/>
          </a:xfrm>
        </p:grpSpPr>
        <p:sp>
          <p:nvSpPr>
            <p:cNvPr id="7" name="Freeform 5">
              <a:extLst>
                <a:ext uri="{FF2B5EF4-FFF2-40B4-BE49-F238E27FC236}">
                  <a16:creationId xmlns:a16="http://schemas.microsoft.com/office/drawing/2014/main" id="{02B542ED-8486-479B-BAB5-3B85AA89EE24}"/>
                </a:ext>
                <a:ext uri="{C183D7F6-B498-43B3-948B-1728B52AA6E4}">
                  <adec:decorative xmlns:adec="http://schemas.microsoft.com/office/drawing/2017/decorative" val="1"/>
                </a:ext>
              </a:extLst>
            </p:cNvPr>
            <p:cNvSpPr>
              <a:spLocks/>
            </p:cNvSpPr>
            <p:nvPr userDrawn="1"/>
          </p:nvSpPr>
          <p:spPr bwMode="auto">
            <a:xfrm>
              <a:off x="11141076" y="4883150"/>
              <a:ext cx="1022350" cy="1960563"/>
            </a:xfrm>
            <a:custGeom>
              <a:avLst/>
              <a:gdLst>
                <a:gd name="T0" fmla="*/ 2857 w 2857"/>
                <a:gd name="T1" fmla="*/ 0 h 5471"/>
                <a:gd name="T2" fmla="*/ 1550 w 2857"/>
                <a:gd name="T3" fmla="*/ 1067 h 5471"/>
                <a:gd name="T4" fmla="*/ 145 w 2857"/>
                <a:gd name="T5" fmla="*/ 3960 h 5471"/>
                <a:gd name="T6" fmla="*/ 33 w 2857"/>
                <a:gd name="T7" fmla="*/ 5471 h 5471"/>
                <a:gd name="T8" fmla="*/ 2857 w 2857"/>
                <a:gd name="T9" fmla="*/ 5471 h 5471"/>
                <a:gd name="T10" fmla="*/ 2857 w 2857"/>
                <a:gd name="T11" fmla="*/ 0 h 5471"/>
              </a:gdLst>
              <a:ahLst/>
              <a:cxnLst>
                <a:cxn ang="0">
                  <a:pos x="T0" y="T1"/>
                </a:cxn>
                <a:cxn ang="0">
                  <a:pos x="T2" y="T3"/>
                </a:cxn>
                <a:cxn ang="0">
                  <a:pos x="T4" y="T5"/>
                </a:cxn>
                <a:cxn ang="0">
                  <a:pos x="T6" y="T7"/>
                </a:cxn>
                <a:cxn ang="0">
                  <a:pos x="T8" y="T9"/>
                </a:cxn>
                <a:cxn ang="0">
                  <a:pos x="T10" y="T11"/>
                </a:cxn>
              </a:cxnLst>
              <a:rect l="0" t="0" r="r" b="b"/>
              <a:pathLst>
                <a:path w="2857" h="5471">
                  <a:moveTo>
                    <a:pt x="2857" y="0"/>
                  </a:moveTo>
                  <a:cubicBezTo>
                    <a:pt x="2381" y="266"/>
                    <a:pt x="1932" y="636"/>
                    <a:pt x="1550" y="1067"/>
                  </a:cubicBezTo>
                  <a:cubicBezTo>
                    <a:pt x="808" y="1904"/>
                    <a:pt x="345" y="2950"/>
                    <a:pt x="145" y="3960"/>
                  </a:cubicBezTo>
                  <a:cubicBezTo>
                    <a:pt x="44" y="4466"/>
                    <a:pt x="0" y="4984"/>
                    <a:pt x="33" y="5471"/>
                  </a:cubicBezTo>
                  <a:lnTo>
                    <a:pt x="2857" y="5471"/>
                  </a:lnTo>
                  <a:lnTo>
                    <a:pt x="2857" y="0"/>
                  </a:lnTo>
                  <a:close/>
                </a:path>
              </a:pathLst>
            </a:custGeom>
            <a:solidFill>
              <a:srgbClr val="FF5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2" name="Freeform 6">
              <a:extLst>
                <a:ext uri="{FF2B5EF4-FFF2-40B4-BE49-F238E27FC236}">
                  <a16:creationId xmlns:a16="http://schemas.microsoft.com/office/drawing/2014/main" id="{DEE3C7CB-1909-42D2-893F-39840E54E516}"/>
                </a:ext>
                <a:ext uri="{C183D7F6-B498-43B3-948B-1728B52AA6E4}">
                  <adec:decorative xmlns:adec="http://schemas.microsoft.com/office/drawing/2017/decorative" val="1"/>
                </a:ext>
              </a:extLst>
            </p:cNvPr>
            <p:cNvSpPr>
              <a:spLocks/>
            </p:cNvSpPr>
            <p:nvPr userDrawn="1"/>
          </p:nvSpPr>
          <p:spPr bwMode="auto">
            <a:xfrm>
              <a:off x="28576" y="4464050"/>
              <a:ext cx="2552700" cy="2379663"/>
            </a:xfrm>
            <a:custGeom>
              <a:avLst/>
              <a:gdLst>
                <a:gd name="T0" fmla="*/ 6288 w 7125"/>
                <a:gd name="T1" fmla="*/ 6640 h 6640"/>
                <a:gd name="T2" fmla="*/ 7059 w 7125"/>
                <a:gd name="T3" fmla="*/ 4317 h 6640"/>
                <a:gd name="T4" fmla="*/ 7116 w 7125"/>
                <a:gd name="T5" fmla="*/ 3082 h 6640"/>
                <a:gd name="T6" fmla="*/ 6381 w 7125"/>
                <a:gd name="T7" fmla="*/ 850 h 6640"/>
                <a:gd name="T8" fmla="*/ 4510 w 7125"/>
                <a:gd name="T9" fmla="*/ 130 h 6640"/>
                <a:gd name="T10" fmla="*/ 2013 w 7125"/>
                <a:gd name="T11" fmla="*/ 12 h 6640"/>
                <a:gd name="T12" fmla="*/ 0 w 7125"/>
                <a:gd name="T13" fmla="*/ 157 h 6640"/>
                <a:gd name="T14" fmla="*/ 0 w 7125"/>
                <a:gd name="T15" fmla="*/ 6640 h 6640"/>
                <a:gd name="T16" fmla="*/ 6288 w 7125"/>
                <a:gd name="T17" fmla="*/ 6640 h 6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25" h="6640">
                  <a:moveTo>
                    <a:pt x="6288" y="6640"/>
                  </a:moveTo>
                  <a:cubicBezTo>
                    <a:pt x="6730" y="5946"/>
                    <a:pt x="6960" y="5168"/>
                    <a:pt x="7059" y="4317"/>
                  </a:cubicBezTo>
                  <a:cubicBezTo>
                    <a:pt x="7107" y="3907"/>
                    <a:pt x="7125" y="3494"/>
                    <a:pt x="7116" y="3082"/>
                  </a:cubicBezTo>
                  <a:cubicBezTo>
                    <a:pt x="7099" y="2310"/>
                    <a:pt x="6974" y="1452"/>
                    <a:pt x="6381" y="850"/>
                  </a:cubicBezTo>
                  <a:cubicBezTo>
                    <a:pt x="5891" y="352"/>
                    <a:pt x="5178" y="201"/>
                    <a:pt x="4510" y="130"/>
                  </a:cubicBezTo>
                  <a:cubicBezTo>
                    <a:pt x="3681" y="41"/>
                    <a:pt x="2846" y="0"/>
                    <a:pt x="2013" y="12"/>
                  </a:cubicBezTo>
                  <a:cubicBezTo>
                    <a:pt x="1369" y="21"/>
                    <a:pt x="660" y="21"/>
                    <a:pt x="0" y="157"/>
                  </a:cubicBezTo>
                  <a:lnTo>
                    <a:pt x="0" y="6640"/>
                  </a:lnTo>
                  <a:lnTo>
                    <a:pt x="6288" y="6640"/>
                  </a:lnTo>
                  <a:close/>
                </a:path>
              </a:pathLst>
            </a:custGeom>
            <a:solidFill>
              <a:srgbClr val="BA9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7">
              <a:extLst>
                <a:ext uri="{FF2B5EF4-FFF2-40B4-BE49-F238E27FC236}">
                  <a16:creationId xmlns:a16="http://schemas.microsoft.com/office/drawing/2014/main" id="{3E8A0975-9E1D-4E78-BD4D-4AA5E9E88AD2}"/>
                </a:ext>
                <a:ext uri="{C183D7F6-B498-43B3-948B-1728B52AA6E4}">
                  <adec:decorative xmlns:adec="http://schemas.microsoft.com/office/drawing/2017/decorative" val="1"/>
                </a:ext>
              </a:extLst>
            </p:cNvPr>
            <p:cNvSpPr>
              <a:spLocks/>
            </p:cNvSpPr>
            <p:nvPr userDrawn="1"/>
          </p:nvSpPr>
          <p:spPr bwMode="auto">
            <a:xfrm>
              <a:off x="10233026" y="14288"/>
              <a:ext cx="1930400" cy="1779588"/>
            </a:xfrm>
            <a:custGeom>
              <a:avLst/>
              <a:gdLst>
                <a:gd name="T0" fmla="*/ 5391 w 5391"/>
                <a:gd name="T1" fmla="*/ 3473 h 4964"/>
                <a:gd name="T2" fmla="*/ 5163 w 5391"/>
                <a:gd name="T3" fmla="*/ 3060 h 4964"/>
                <a:gd name="T4" fmla="*/ 4019 w 5391"/>
                <a:gd name="T5" fmla="*/ 1886 h 4964"/>
                <a:gd name="T6" fmla="*/ 3523 w 5391"/>
                <a:gd name="T7" fmla="*/ 1809 h 4964"/>
                <a:gd name="T8" fmla="*/ 4084 w 5391"/>
                <a:gd name="T9" fmla="*/ 3619 h 4964"/>
                <a:gd name="T10" fmla="*/ 2618 w 5391"/>
                <a:gd name="T11" fmla="*/ 3826 h 4964"/>
                <a:gd name="T12" fmla="*/ 1823 w 5391"/>
                <a:gd name="T13" fmla="*/ 1406 h 4964"/>
                <a:gd name="T14" fmla="*/ 1527 w 5391"/>
                <a:gd name="T15" fmla="*/ 1217 h 4964"/>
                <a:gd name="T16" fmla="*/ 1241 w 5391"/>
                <a:gd name="T17" fmla="*/ 1583 h 4964"/>
                <a:gd name="T18" fmla="*/ 1379 w 5391"/>
                <a:gd name="T19" fmla="*/ 2133 h 4964"/>
                <a:gd name="T20" fmla="*/ 1441 w 5391"/>
                <a:gd name="T21" fmla="*/ 2641 h 4964"/>
                <a:gd name="T22" fmla="*/ 655 w 5391"/>
                <a:gd name="T23" fmla="*/ 2794 h 4964"/>
                <a:gd name="T24" fmla="*/ 76 w 5391"/>
                <a:gd name="T25" fmla="*/ 0 h 4964"/>
                <a:gd name="T26" fmla="*/ 5391 w 5391"/>
                <a:gd name="T27" fmla="*/ 0 h 4964"/>
                <a:gd name="T28" fmla="*/ 5391 w 5391"/>
                <a:gd name="T29" fmla="*/ 3473 h 4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91" h="4964">
                  <a:moveTo>
                    <a:pt x="5391" y="3473"/>
                  </a:moveTo>
                  <a:cubicBezTo>
                    <a:pt x="5318" y="3333"/>
                    <a:pt x="5243" y="3195"/>
                    <a:pt x="5163" y="3060"/>
                  </a:cubicBezTo>
                  <a:cubicBezTo>
                    <a:pt x="4877" y="2576"/>
                    <a:pt x="4511" y="2120"/>
                    <a:pt x="4019" y="1886"/>
                  </a:cubicBezTo>
                  <a:cubicBezTo>
                    <a:pt x="3809" y="1786"/>
                    <a:pt x="3702" y="1653"/>
                    <a:pt x="3523" y="1809"/>
                  </a:cubicBezTo>
                  <a:cubicBezTo>
                    <a:pt x="3297" y="2006"/>
                    <a:pt x="3928" y="3312"/>
                    <a:pt x="4084" y="3619"/>
                  </a:cubicBezTo>
                  <a:cubicBezTo>
                    <a:pt x="4669" y="4764"/>
                    <a:pt x="3114" y="4964"/>
                    <a:pt x="2618" y="3826"/>
                  </a:cubicBezTo>
                  <a:cubicBezTo>
                    <a:pt x="2219" y="2909"/>
                    <a:pt x="2349" y="2063"/>
                    <a:pt x="1823" y="1406"/>
                  </a:cubicBezTo>
                  <a:cubicBezTo>
                    <a:pt x="1746" y="1310"/>
                    <a:pt x="1646" y="1216"/>
                    <a:pt x="1527" y="1217"/>
                  </a:cubicBezTo>
                  <a:cubicBezTo>
                    <a:pt x="1361" y="1219"/>
                    <a:pt x="1244" y="1408"/>
                    <a:pt x="1241" y="1583"/>
                  </a:cubicBezTo>
                  <a:cubicBezTo>
                    <a:pt x="1239" y="1758"/>
                    <a:pt x="1314" y="1972"/>
                    <a:pt x="1379" y="2133"/>
                  </a:cubicBezTo>
                  <a:cubicBezTo>
                    <a:pt x="1443" y="2294"/>
                    <a:pt x="1495" y="2475"/>
                    <a:pt x="1441" y="2641"/>
                  </a:cubicBezTo>
                  <a:cubicBezTo>
                    <a:pt x="1338" y="2953"/>
                    <a:pt x="907" y="2988"/>
                    <a:pt x="655" y="2794"/>
                  </a:cubicBezTo>
                  <a:cubicBezTo>
                    <a:pt x="0" y="2291"/>
                    <a:pt x="826" y="969"/>
                    <a:pt x="76" y="0"/>
                  </a:cubicBezTo>
                  <a:lnTo>
                    <a:pt x="5391" y="0"/>
                  </a:lnTo>
                  <a:lnTo>
                    <a:pt x="5391" y="3473"/>
                  </a:ln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 name="Otsikko 1">
            <a:extLst>
              <a:ext uri="{FF2B5EF4-FFF2-40B4-BE49-F238E27FC236}">
                <a16:creationId xmlns:a16="http://schemas.microsoft.com/office/drawing/2014/main" id="{83E228E5-0BBC-44D7-9FEE-E61EEA4923BC}"/>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EF15C561-2AD6-4427-A0AC-BB871A780FAB}"/>
              </a:ext>
            </a:extLst>
          </p:cNvPr>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9" name="Alatunnisteen paikkamerkki 8">
            <a:extLst>
              <a:ext uri="{FF2B5EF4-FFF2-40B4-BE49-F238E27FC236}">
                <a16:creationId xmlns:a16="http://schemas.microsoft.com/office/drawing/2014/main" id="{BA367FEE-EB4F-4586-A723-9F1778D2B3AE}"/>
              </a:ext>
            </a:extLst>
          </p:cNvPr>
          <p:cNvSpPr>
            <a:spLocks noGrp="1"/>
          </p:cNvSpPr>
          <p:nvPr>
            <p:ph type="ftr" sz="quarter" idx="11"/>
          </p:nvPr>
        </p:nvSpPr>
        <p:spPr/>
        <p:txBody>
          <a:bodyPr/>
          <a:lstStyle/>
          <a:p>
            <a:pPr algn="r"/>
            <a:r>
              <a:rPr lang="fi-FI"/>
              <a:t>Esityksen nimi</a:t>
            </a:r>
          </a:p>
        </p:txBody>
      </p:sp>
      <p:sp>
        <p:nvSpPr>
          <p:cNvPr id="8" name="Päivämäärän paikkamerkki 7">
            <a:extLst>
              <a:ext uri="{FF2B5EF4-FFF2-40B4-BE49-F238E27FC236}">
                <a16:creationId xmlns:a16="http://schemas.microsoft.com/office/drawing/2014/main" id="{AC3ECBE0-A87E-4A2D-98B2-A9A7FB26B159}"/>
              </a:ext>
            </a:extLst>
          </p:cNvPr>
          <p:cNvSpPr>
            <a:spLocks noGrp="1"/>
          </p:cNvSpPr>
          <p:nvPr>
            <p:ph type="dt" sz="half" idx="10"/>
          </p:nvPr>
        </p:nvSpPr>
        <p:spPr/>
        <p:txBody>
          <a:bodyPr/>
          <a:lstStyle/>
          <a:p>
            <a:fld id="{267E9DE0-346A-468B-B8EC-0E31AE5E139F}" type="datetime1">
              <a:rPr lang="fi-FI" smtClean="0"/>
              <a:t>12.6.2025</a:t>
            </a:fld>
            <a:endParaRPr lang="fi-FI"/>
          </a:p>
        </p:txBody>
      </p:sp>
      <p:sp>
        <p:nvSpPr>
          <p:cNvPr id="10" name="Dian numeron paikkamerkki 9">
            <a:extLst>
              <a:ext uri="{FF2B5EF4-FFF2-40B4-BE49-F238E27FC236}">
                <a16:creationId xmlns:a16="http://schemas.microsoft.com/office/drawing/2014/main" id="{E28C13A8-0CC9-4CC3-895D-081FCD5FC44B}"/>
              </a:ext>
            </a:extLst>
          </p:cNvPr>
          <p:cNvSpPr>
            <a:spLocks noGrp="1"/>
          </p:cNvSpPr>
          <p:nvPr>
            <p:ph type="sldNum" sz="quarter" idx="12"/>
          </p:nvPr>
        </p:nvSpPr>
        <p:spPr/>
        <p:txBody>
          <a:bodyPr/>
          <a:lstStyle/>
          <a:p>
            <a:fld id="{91E53C16-2649-4D48-AFD3-9E32AB86C978}" type="slidenum">
              <a:rPr lang="fi-FI" smtClean="0"/>
              <a:pPr/>
              <a:t>‹#›</a:t>
            </a:fld>
            <a:endParaRPr lang="fi-FI"/>
          </a:p>
        </p:txBody>
      </p:sp>
      <p:pic>
        <p:nvPicPr>
          <p:cNvPr id="11" name="Kuva 10">
            <a:extLst>
              <a:ext uri="{FF2B5EF4-FFF2-40B4-BE49-F238E27FC236}">
                <a16:creationId xmlns:a16="http://schemas.microsoft.com/office/drawing/2014/main" id="{FD060BC8-D7E3-4C60-B89D-094DBE47F07C}"/>
              </a:ext>
              <a:ext uri="{C183D7F6-B498-43B3-948B-1728B52AA6E4}">
                <adec:decorative xmlns:adec="http://schemas.microsoft.com/office/drawing/2017/decorative" val="1"/>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79620" y="6124534"/>
            <a:ext cx="1463455" cy="456168"/>
          </a:xfrm>
          <a:prstGeom prst="rect">
            <a:avLst/>
          </a:prstGeom>
        </p:spPr>
      </p:pic>
    </p:spTree>
    <p:extLst>
      <p:ext uri="{BB962C8B-B14F-4D97-AF65-F5344CB8AC3E}">
        <p14:creationId xmlns:p14="http://schemas.microsoft.com/office/powerpoint/2010/main" val="86883412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Otsikko ja sisältö 4">
    <p:bg>
      <p:bgPr>
        <a:solidFill>
          <a:srgbClr val="253746"/>
        </a:solidFill>
        <a:effectLst/>
      </p:bgPr>
    </p:bg>
    <p:spTree>
      <p:nvGrpSpPr>
        <p:cNvPr id="1" name=""/>
        <p:cNvGrpSpPr/>
        <p:nvPr/>
      </p:nvGrpSpPr>
      <p:grpSpPr>
        <a:xfrm>
          <a:off x="0" y="0"/>
          <a:ext cx="0" cy="0"/>
          <a:chOff x="0" y="0"/>
          <a:chExt cx="0" cy="0"/>
        </a:xfrm>
      </p:grpSpPr>
      <p:grpSp>
        <p:nvGrpSpPr>
          <p:cNvPr id="14" name="Ryhmä 13">
            <a:extLst>
              <a:ext uri="{FF2B5EF4-FFF2-40B4-BE49-F238E27FC236}">
                <a16:creationId xmlns:a16="http://schemas.microsoft.com/office/drawing/2014/main" id="{1B2CA9E3-E9A2-4604-8389-13234E79696E}"/>
              </a:ext>
            </a:extLst>
          </p:cNvPr>
          <p:cNvGrpSpPr/>
          <p:nvPr userDrawn="1"/>
        </p:nvGrpSpPr>
        <p:grpSpPr>
          <a:xfrm>
            <a:off x="0" y="0"/>
            <a:ext cx="12193200" cy="6858000"/>
            <a:chOff x="28576" y="14288"/>
            <a:chExt cx="12134850" cy="6829425"/>
          </a:xfrm>
        </p:grpSpPr>
        <p:sp>
          <p:nvSpPr>
            <p:cNvPr id="7" name="Freeform 5">
              <a:extLst>
                <a:ext uri="{FF2B5EF4-FFF2-40B4-BE49-F238E27FC236}">
                  <a16:creationId xmlns:a16="http://schemas.microsoft.com/office/drawing/2014/main" id="{02B542ED-8486-479B-BAB5-3B85AA89EE24}"/>
                </a:ext>
                <a:ext uri="{C183D7F6-B498-43B3-948B-1728B52AA6E4}">
                  <adec:decorative xmlns:adec="http://schemas.microsoft.com/office/drawing/2017/decorative" val="1"/>
                </a:ext>
              </a:extLst>
            </p:cNvPr>
            <p:cNvSpPr>
              <a:spLocks/>
            </p:cNvSpPr>
            <p:nvPr userDrawn="1"/>
          </p:nvSpPr>
          <p:spPr bwMode="auto">
            <a:xfrm>
              <a:off x="11141076" y="4883150"/>
              <a:ext cx="1022350" cy="1960563"/>
            </a:xfrm>
            <a:custGeom>
              <a:avLst/>
              <a:gdLst>
                <a:gd name="T0" fmla="*/ 2857 w 2857"/>
                <a:gd name="T1" fmla="*/ 0 h 5471"/>
                <a:gd name="T2" fmla="*/ 1550 w 2857"/>
                <a:gd name="T3" fmla="*/ 1067 h 5471"/>
                <a:gd name="T4" fmla="*/ 145 w 2857"/>
                <a:gd name="T5" fmla="*/ 3960 h 5471"/>
                <a:gd name="T6" fmla="*/ 33 w 2857"/>
                <a:gd name="T7" fmla="*/ 5471 h 5471"/>
                <a:gd name="T8" fmla="*/ 2857 w 2857"/>
                <a:gd name="T9" fmla="*/ 5471 h 5471"/>
                <a:gd name="T10" fmla="*/ 2857 w 2857"/>
                <a:gd name="T11" fmla="*/ 0 h 5471"/>
              </a:gdLst>
              <a:ahLst/>
              <a:cxnLst>
                <a:cxn ang="0">
                  <a:pos x="T0" y="T1"/>
                </a:cxn>
                <a:cxn ang="0">
                  <a:pos x="T2" y="T3"/>
                </a:cxn>
                <a:cxn ang="0">
                  <a:pos x="T4" y="T5"/>
                </a:cxn>
                <a:cxn ang="0">
                  <a:pos x="T6" y="T7"/>
                </a:cxn>
                <a:cxn ang="0">
                  <a:pos x="T8" y="T9"/>
                </a:cxn>
                <a:cxn ang="0">
                  <a:pos x="T10" y="T11"/>
                </a:cxn>
              </a:cxnLst>
              <a:rect l="0" t="0" r="r" b="b"/>
              <a:pathLst>
                <a:path w="2857" h="5471">
                  <a:moveTo>
                    <a:pt x="2857" y="0"/>
                  </a:moveTo>
                  <a:cubicBezTo>
                    <a:pt x="2381" y="266"/>
                    <a:pt x="1932" y="636"/>
                    <a:pt x="1550" y="1067"/>
                  </a:cubicBezTo>
                  <a:cubicBezTo>
                    <a:pt x="808" y="1904"/>
                    <a:pt x="345" y="2950"/>
                    <a:pt x="145" y="3960"/>
                  </a:cubicBezTo>
                  <a:cubicBezTo>
                    <a:pt x="44" y="4466"/>
                    <a:pt x="0" y="4984"/>
                    <a:pt x="33" y="5471"/>
                  </a:cubicBezTo>
                  <a:lnTo>
                    <a:pt x="2857" y="5471"/>
                  </a:lnTo>
                  <a:lnTo>
                    <a:pt x="2857" y="0"/>
                  </a:lnTo>
                  <a:close/>
                </a:path>
              </a:pathLst>
            </a:custGeom>
            <a:solidFill>
              <a:srgbClr val="2361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2" name="Freeform 6">
              <a:extLst>
                <a:ext uri="{FF2B5EF4-FFF2-40B4-BE49-F238E27FC236}">
                  <a16:creationId xmlns:a16="http://schemas.microsoft.com/office/drawing/2014/main" id="{DEE3C7CB-1909-42D2-893F-39840E54E516}"/>
                </a:ext>
                <a:ext uri="{C183D7F6-B498-43B3-948B-1728B52AA6E4}">
                  <adec:decorative xmlns:adec="http://schemas.microsoft.com/office/drawing/2017/decorative" val="1"/>
                </a:ext>
              </a:extLst>
            </p:cNvPr>
            <p:cNvSpPr>
              <a:spLocks/>
            </p:cNvSpPr>
            <p:nvPr userDrawn="1"/>
          </p:nvSpPr>
          <p:spPr bwMode="auto">
            <a:xfrm>
              <a:off x="28576" y="4464050"/>
              <a:ext cx="2552700" cy="2379663"/>
            </a:xfrm>
            <a:custGeom>
              <a:avLst/>
              <a:gdLst>
                <a:gd name="T0" fmla="*/ 6288 w 7125"/>
                <a:gd name="T1" fmla="*/ 6640 h 6640"/>
                <a:gd name="T2" fmla="*/ 7059 w 7125"/>
                <a:gd name="T3" fmla="*/ 4317 h 6640"/>
                <a:gd name="T4" fmla="*/ 7116 w 7125"/>
                <a:gd name="T5" fmla="*/ 3082 h 6640"/>
                <a:gd name="T6" fmla="*/ 6381 w 7125"/>
                <a:gd name="T7" fmla="*/ 850 h 6640"/>
                <a:gd name="T8" fmla="*/ 4510 w 7125"/>
                <a:gd name="T9" fmla="*/ 130 h 6640"/>
                <a:gd name="T10" fmla="*/ 2013 w 7125"/>
                <a:gd name="T11" fmla="*/ 12 h 6640"/>
                <a:gd name="T12" fmla="*/ 0 w 7125"/>
                <a:gd name="T13" fmla="*/ 157 h 6640"/>
                <a:gd name="T14" fmla="*/ 0 w 7125"/>
                <a:gd name="T15" fmla="*/ 6640 h 6640"/>
                <a:gd name="T16" fmla="*/ 6288 w 7125"/>
                <a:gd name="T17" fmla="*/ 6640 h 6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25" h="6640">
                  <a:moveTo>
                    <a:pt x="6288" y="6640"/>
                  </a:moveTo>
                  <a:cubicBezTo>
                    <a:pt x="6730" y="5946"/>
                    <a:pt x="6960" y="5168"/>
                    <a:pt x="7059" y="4317"/>
                  </a:cubicBezTo>
                  <a:cubicBezTo>
                    <a:pt x="7107" y="3907"/>
                    <a:pt x="7125" y="3494"/>
                    <a:pt x="7116" y="3082"/>
                  </a:cubicBezTo>
                  <a:cubicBezTo>
                    <a:pt x="7099" y="2310"/>
                    <a:pt x="6974" y="1452"/>
                    <a:pt x="6381" y="850"/>
                  </a:cubicBezTo>
                  <a:cubicBezTo>
                    <a:pt x="5891" y="352"/>
                    <a:pt x="5178" y="201"/>
                    <a:pt x="4510" y="130"/>
                  </a:cubicBezTo>
                  <a:cubicBezTo>
                    <a:pt x="3681" y="41"/>
                    <a:pt x="2846" y="0"/>
                    <a:pt x="2013" y="12"/>
                  </a:cubicBezTo>
                  <a:cubicBezTo>
                    <a:pt x="1369" y="21"/>
                    <a:pt x="660" y="21"/>
                    <a:pt x="0" y="157"/>
                  </a:cubicBezTo>
                  <a:lnTo>
                    <a:pt x="0" y="6640"/>
                  </a:lnTo>
                  <a:lnTo>
                    <a:pt x="6288" y="6640"/>
                  </a:lnTo>
                  <a:close/>
                </a:path>
              </a:pathLst>
            </a:custGeom>
            <a:solidFill>
              <a:srgbClr val="C66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7">
              <a:extLst>
                <a:ext uri="{FF2B5EF4-FFF2-40B4-BE49-F238E27FC236}">
                  <a16:creationId xmlns:a16="http://schemas.microsoft.com/office/drawing/2014/main" id="{3E8A0975-9E1D-4E78-BD4D-4AA5E9E88AD2}"/>
                </a:ext>
                <a:ext uri="{C183D7F6-B498-43B3-948B-1728B52AA6E4}">
                  <adec:decorative xmlns:adec="http://schemas.microsoft.com/office/drawing/2017/decorative" val="1"/>
                </a:ext>
              </a:extLst>
            </p:cNvPr>
            <p:cNvSpPr>
              <a:spLocks/>
            </p:cNvSpPr>
            <p:nvPr userDrawn="1"/>
          </p:nvSpPr>
          <p:spPr bwMode="auto">
            <a:xfrm>
              <a:off x="10233026" y="14288"/>
              <a:ext cx="1930400" cy="1779588"/>
            </a:xfrm>
            <a:custGeom>
              <a:avLst/>
              <a:gdLst>
                <a:gd name="T0" fmla="*/ 5391 w 5391"/>
                <a:gd name="T1" fmla="*/ 3473 h 4964"/>
                <a:gd name="T2" fmla="*/ 5163 w 5391"/>
                <a:gd name="T3" fmla="*/ 3060 h 4964"/>
                <a:gd name="T4" fmla="*/ 4019 w 5391"/>
                <a:gd name="T5" fmla="*/ 1886 h 4964"/>
                <a:gd name="T6" fmla="*/ 3523 w 5391"/>
                <a:gd name="T7" fmla="*/ 1809 h 4964"/>
                <a:gd name="T8" fmla="*/ 4084 w 5391"/>
                <a:gd name="T9" fmla="*/ 3619 h 4964"/>
                <a:gd name="T10" fmla="*/ 2618 w 5391"/>
                <a:gd name="T11" fmla="*/ 3826 h 4964"/>
                <a:gd name="T12" fmla="*/ 1823 w 5391"/>
                <a:gd name="T13" fmla="*/ 1406 h 4964"/>
                <a:gd name="T14" fmla="*/ 1527 w 5391"/>
                <a:gd name="T15" fmla="*/ 1217 h 4964"/>
                <a:gd name="T16" fmla="*/ 1241 w 5391"/>
                <a:gd name="T17" fmla="*/ 1583 h 4964"/>
                <a:gd name="T18" fmla="*/ 1379 w 5391"/>
                <a:gd name="T19" fmla="*/ 2133 h 4964"/>
                <a:gd name="T20" fmla="*/ 1441 w 5391"/>
                <a:gd name="T21" fmla="*/ 2641 h 4964"/>
                <a:gd name="T22" fmla="*/ 655 w 5391"/>
                <a:gd name="T23" fmla="*/ 2794 h 4964"/>
                <a:gd name="T24" fmla="*/ 76 w 5391"/>
                <a:gd name="T25" fmla="*/ 0 h 4964"/>
                <a:gd name="T26" fmla="*/ 5391 w 5391"/>
                <a:gd name="T27" fmla="*/ 0 h 4964"/>
                <a:gd name="T28" fmla="*/ 5391 w 5391"/>
                <a:gd name="T29" fmla="*/ 3473 h 4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91" h="4964">
                  <a:moveTo>
                    <a:pt x="5391" y="3473"/>
                  </a:moveTo>
                  <a:cubicBezTo>
                    <a:pt x="5318" y="3333"/>
                    <a:pt x="5243" y="3195"/>
                    <a:pt x="5163" y="3060"/>
                  </a:cubicBezTo>
                  <a:cubicBezTo>
                    <a:pt x="4877" y="2576"/>
                    <a:pt x="4511" y="2120"/>
                    <a:pt x="4019" y="1886"/>
                  </a:cubicBezTo>
                  <a:cubicBezTo>
                    <a:pt x="3809" y="1786"/>
                    <a:pt x="3702" y="1653"/>
                    <a:pt x="3523" y="1809"/>
                  </a:cubicBezTo>
                  <a:cubicBezTo>
                    <a:pt x="3297" y="2006"/>
                    <a:pt x="3928" y="3312"/>
                    <a:pt x="4084" y="3619"/>
                  </a:cubicBezTo>
                  <a:cubicBezTo>
                    <a:pt x="4669" y="4764"/>
                    <a:pt x="3114" y="4964"/>
                    <a:pt x="2618" y="3826"/>
                  </a:cubicBezTo>
                  <a:cubicBezTo>
                    <a:pt x="2219" y="2909"/>
                    <a:pt x="2349" y="2063"/>
                    <a:pt x="1823" y="1406"/>
                  </a:cubicBezTo>
                  <a:cubicBezTo>
                    <a:pt x="1746" y="1310"/>
                    <a:pt x="1646" y="1216"/>
                    <a:pt x="1527" y="1217"/>
                  </a:cubicBezTo>
                  <a:cubicBezTo>
                    <a:pt x="1361" y="1219"/>
                    <a:pt x="1244" y="1408"/>
                    <a:pt x="1241" y="1583"/>
                  </a:cubicBezTo>
                  <a:cubicBezTo>
                    <a:pt x="1239" y="1758"/>
                    <a:pt x="1314" y="1972"/>
                    <a:pt x="1379" y="2133"/>
                  </a:cubicBezTo>
                  <a:cubicBezTo>
                    <a:pt x="1443" y="2294"/>
                    <a:pt x="1495" y="2475"/>
                    <a:pt x="1441" y="2641"/>
                  </a:cubicBezTo>
                  <a:cubicBezTo>
                    <a:pt x="1338" y="2953"/>
                    <a:pt x="907" y="2988"/>
                    <a:pt x="655" y="2794"/>
                  </a:cubicBezTo>
                  <a:cubicBezTo>
                    <a:pt x="0" y="2291"/>
                    <a:pt x="826" y="969"/>
                    <a:pt x="76" y="0"/>
                  </a:cubicBezTo>
                  <a:lnTo>
                    <a:pt x="5391" y="0"/>
                  </a:lnTo>
                  <a:lnTo>
                    <a:pt x="5391" y="3473"/>
                  </a:lnTo>
                  <a:close/>
                </a:path>
              </a:pathLst>
            </a:custGeom>
            <a:solidFill>
              <a:srgbClr val="2C5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sp>
        <p:nvSpPr>
          <p:cNvPr id="2" name="Otsikko 1">
            <a:extLst>
              <a:ext uri="{FF2B5EF4-FFF2-40B4-BE49-F238E27FC236}">
                <a16:creationId xmlns:a16="http://schemas.microsoft.com/office/drawing/2014/main" id="{83E228E5-0BBC-44D7-9FEE-E61EEA4923BC}"/>
              </a:ext>
            </a:extLst>
          </p:cNvPr>
          <p:cNvSpPr>
            <a:spLocks noGrp="1"/>
          </p:cNvSpPr>
          <p:nvPr>
            <p:ph type="title"/>
          </p:nvPr>
        </p:nvSpPr>
        <p:spPr/>
        <p:txBody>
          <a:bodyPr/>
          <a:lstStyle>
            <a:lvl1pPr>
              <a:defRPr>
                <a:solidFill>
                  <a:schemeClr val="bg1"/>
                </a:solidFill>
              </a:defRPr>
            </a:lvl1pPr>
          </a:lstStyle>
          <a:p>
            <a:r>
              <a:rPr lang="fi-FI"/>
              <a:t>Muokkaa ots. perustyyl. napsautt.</a:t>
            </a:r>
          </a:p>
        </p:txBody>
      </p:sp>
      <p:sp>
        <p:nvSpPr>
          <p:cNvPr id="3" name="Sisällön paikkamerkki 2">
            <a:extLst>
              <a:ext uri="{FF2B5EF4-FFF2-40B4-BE49-F238E27FC236}">
                <a16:creationId xmlns:a16="http://schemas.microsoft.com/office/drawing/2014/main" id="{EF15C561-2AD6-4427-A0AC-BB871A780FAB}"/>
              </a:ext>
            </a:extLst>
          </p:cNvPr>
          <p:cNvSpPr>
            <a:spLocks noGrp="1"/>
          </p:cNvSpPr>
          <p:nvPr>
            <p:ph idx="1"/>
          </p:nvPr>
        </p:nvSpPr>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9" name="Alatunnisteen paikkamerkki 8">
            <a:extLst>
              <a:ext uri="{FF2B5EF4-FFF2-40B4-BE49-F238E27FC236}">
                <a16:creationId xmlns:a16="http://schemas.microsoft.com/office/drawing/2014/main" id="{BA367FEE-EB4F-4586-A723-9F1778D2B3AE}"/>
              </a:ext>
            </a:extLst>
          </p:cNvPr>
          <p:cNvSpPr>
            <a:spLocks noGrp="1"/>
          </p:cNvSpPr>
          <p:nvPr>
            <p:ph type="ftr" sz="quarter" idx="11"/>
          </p:nvPr>
        </p:nvSpPr>
        <p:spPr/>
        <p:txBody>
          <a:bodyPr/>
          <a:lstStyle>
            <a:lvl1pPr>
              <a:defRPr>
                <a:solidFill>
                  <a:schemeClr val="bg1"/>
                </a:solidFill>
              </a:defRPr>
            </a:lvl1pPr>
          </a:lstStyle>
          <a:p>
            <a:pPr algn="r"/>
            <a:r>
              <a:rPr lang="fi-FI"/>
              <a:t>Esityksen nimi</a:t>
            </a:r>
          </a:p>
        </p:txBody>
      </p:sp>
      <p:sp>
        <p:nvSpPr>
          <p:cNvPr id="8" name="Päivämäärän paikkamerkki 7">
            <a:extLst>
              <a:ext uri="{FF2B5EF4-FFF2-40B4-BE49-F238E27FC236}">
                <a16:creationId xmlns:a16="http://schemas.microsoft.com/office/drawing/2014/main" id="{AC3ECBE0-A87E-4A2D-98B2-A9A7FB26B159}"/>
              </a:ext>
            </a:extLst>
          </p:cNvPr>
          <p:cNvSpPr>
            <a:spLocks noGrp="1"/>
          </p:cNvSpPr>
          <p:nvPr>
            <p:ph type="dt" sz="half" idx="10"/>
          </p:nvPr>
        </p:nvSpPr>
        <p:spPr/>
        <p:txBody>
          <a:bodyPr/>
          <a:lstStyle>
            <a:lvl1pPr>
              <a:defRPr>
                <a:solidFill>
                  <a:schemeClr val="bg1"/>
                </a:solidFill>
              </a:defRPr>
            </a:lvl1pPr>
          </a:lstStyle>
          <a:p>
            <a:fld id="{BFDD373D-220E-4A08-BDB2-B265AC47484B}" type="datetime1">
              <a:rPr lang="fi-FI" smtClean="0"/>
              <a:t>12.6.2025</a:t>
            </a:fld>
            <a:endParaRPr lang="fi-FI"/>
          </a:p>
        </p:txBody>
      </p:sp>
      <p:sp>
        <p:nvSpPr>
          <p:cNvPr id="10" name="Dian numeron paikkamerkki 9">
            <a:extLst>
              <a:ext uri="{FF2B5EF4-FFF2-40B4-BE49-F238E27FC236}">
                <a16:creationId xmlns:a16="http://schemas.microsoft.com/office/drawing/2014/main" id="{E28C13A8-0CC9-4CC3-895D-081FCD5FC44B}"/>
              </a:ext>
            </a:extLst>
          </p:cNvPr>
          <p:cNvSpPr>
            <a:spLocks noGrp="1"/>
          </p:cNvSpPr>
          <p:nvPr>
            <p:ph type="sldNum" sz="quarter" idx="12"/>
          </p:nvPr>
        </p:nvSpPr>
        <p:spPr/>
        <p:txBody>
          <a:bodyPr/>
          <a:lstStyle>
            <a:lvl1pPr>
              <a:defRPr>
                <a:solidFill>
                  <a:schemeClr val="bg1"/>
                </a:solidFill>
              </a:defRPr>
            </a:lvl1pPr>
          </a:lstStyle>
          <a:p>
            <a:fld id="{91E53C16-2649-4D48-AFD3-9E32AB86C978}" type="slidenum">
              <a:rPr lang="fi-FI" smtClean="0"/>
              <a:pPr/>
              <a:t>‹#›</a:t>
            </a:fld>
            <a:endParaRPr lang="fi-FI"/>
          </a:p>
        </p:txBody>
      </p:sp>
      <p:pic>
        <p:nvPicPr>
          <p:cNvPr id="11" name="Kuva 10">
            <a:extLst>
              <a:ext uri="{FF2B5EF4-FFF2-40B4-BE49-F238E27FC236}">
                <a16:creationId xmlns:a16="http://schemas.microsoft.com/office/drawing/2014/main" id="{FD060BC8-D7E3-4C60-B89D-094DBE47F07C}"/>
              </a:ext>
              <a:ext uri="{C183D7F6-B498-43B3-948B-1728B52AA6E4}">
                <adec:decorative xmlns:adec="http://schemas.microsoft.com/office/drawing/2017/decorative" val="1"/>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79620" y="6124534"/>
            <a:ext cx="1463455" cy="456168"/>
          </a:xfrm>
          <a:prstGeom prst="rect">
            <a:avLst/>
          </a:prstGeom>
        </p:spPr>
      </p:pic>
    </p:spTree>
    <p:extLst>
      <p:ext uri="{BB962C8B-B14F-4D97-AF65-F5344CB8AC3E}">
        <p14:creationId xmlns:p14="http://schemas.microsoft.com/office/powerpoint/2010/main" val="371574770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Kaksi sisältökohdetta">
    <p:bg>
      <p:bgPr>
        <a:solidFill>
          <a:srgbClr val="F6F3E5"/>
        </a:solidFill>
        <a:effectLst/>
      </p:bgPr>
    </p:bg>
    <p:spTree>
      <p:nvGrpSpPr>
        <p:cNvPr id="1" name=""/>
        <p:cNvGrpSpPr/>
        <p:nvPr/>
      </p:nvGrpSpPr>
      <p:grpSpPr>
        <a:xfrm>
          <a:off x="0" y="0"/>
          <a:ext cx="0" cy="0"/>
          <a:chOff x="0" y="0"/>
          <a:chExt cx="0" cy="0"/>
        </a:xfrm>
      </p:grpSpPr>
      <p:grpSp>
        <p:nvGrpSpPr>
          <p:cNvPr id="11" name="Ryhmä 10">
            <a:extLst>
              <a:ext uri="{FF2B5EF4-FFF2-40B4-BE49-F238E27FC236}">
                <a16:creationId xmlns:a16="http://schemas.microsoft.com/office/drawing/2014/main" id="{0B1EBC13-26BA-41ED-9AB8-37FCC7493DD3}"/>
              </a:ext>
            </a:extLst>
          </p:cNvPr>
          <p:cNvGrpSpPr/>
          <p:nvPr userDrawn="1"/>
        </p:nvGrpSpPr>
        <p:grpSpPr>
          <a:xfrm>
            <a:off x="0" y="0"/>
            <a:ext cx="12193200" cy="6858000"/>
            <a:chOff x="28576" y="14288"/>
            <a:chExt cx="12134850" cy="6829425"/>
          </a:xfrm>
        </p:grpSpPr>
        <p:sp>
          <p:nvSpPr>
            <p:cNvPr id="12" name="Freeform 5">
              <a:extLst>
                <a:ext uri="{FF2B5EF4-FFF2-40B4-BE49-F238E27FC236}">
                  <a16:creationId xmlns:a16="http://schemas.microsoft.com/office/drawing/2014/main" id="{38A02F32-FC24-498B-B5DC-EA2EE15EDD9C}"/>
                </a:ext>
                <a:ext uri="{C183D7F6-B498-43B3-948B-1728B52AA6E4}">
                  <adec:decorative xmlns:adec="http://schemas.microsoft.com/office/drawing/2017/decorative" val="1"/>
                </a:ext>
              </a:extLst>
            </p:cNvPr>
            <p:cNvSpPr>
              <a:spLocks/>
            </p:cNvSpPr>
            <p:nvPr userDrawn="1"/>
          </p:nvSpPr>
          <p:spPr bwMode="auto">
            <a:xfrm>
              <a:off x="11141076" y="4883150"/>
              <a:ext cx="1022350" cy="1960563"/>
            </a:xfrm>
            <a:custGeom>
              <a:avLst/>
              <a:gdLst>
                <a:gd name="T0" fmla="*/ 2857 w 2857"/>
                <a:gd name="T1" fmla="*/ 0 h 5471"/>
                <a:gd name="T2" fmla="*/ 1550 w 2857"/>
                <a:gd name="T3" fmla="*/ 1067 h 5471"/>
                <a:gd name="T4" fmla="*/ 145 w 2857"/>
                <a:gd name="T5" fmla="*/ 3960 h 5471"/>
                <a:gd name="T6" fmla="*/ 33 w 2857"/>
                <a:gd name="T7" fmla="*/ 5471 h 5471"/>
                <a:gd name="T8" fmla="*/ 2857 w 2857"/>
                <a:gd name="T9" fmla="*/ 5471 h 5471"/>
                <a:gd name="T10" fmla="*/ 2857 w 2857"/>
                <a:gd name="T11" fmla="*/ 0 h 5471"/>
              </a:gdLst>
              <a:ahLst/>
              <a:cxnLst>
                <a:cxn ang="0">
                  <a:pos x="T0" y="T1"/>
                </a:cxn>
                <a:cxn ang="0">
                  <a:pos x="T2" y="T3"/>
                </a:cxn>
                <a:cxn ang="0">
                  <a:pos x="T4" y="T5"/>
                </a:cxn>
                <a:cxn ang="0">
                  <a:pos x="T6" y="T7"/>
                </a:cxn>
                <a:cxn ang="0">
                  <a:pos x="T8" y="T9"/>
                </a:cxn>
                <a:cxn ang="0">
                  <a:pos x="T10" y="T11"/>
                </a:cxn>
              </a:cxnLst>
              <a:rect l="0" t="0" r="r" b="b"/>
              <a:pathLst>
                <a:path w="2857" h="5471">
                  <a:moveTo>
                    <a:pt x="2857" y="0"/>
                  </a:moveTo>
                  <a:cubicBezTo>
                    <a:pt x="2381" y="266"/>
                    <a:pt x="1932" y="636"/>
                    <a:pt x="1550" y="1067"/>
                  </a:cubicBezTo>
                  <a:cubicBezTo>
                    <a:pt x="808" y="1904"/>
                    <a:pt x="345" y="2950"/>
                    <a:pt x="145" y="3960"/>
                  </a:cubicBezTo>
                  <a:cubicBezTo>
                    <a:pt x="44" y="4466"/>
                    <a:pt x="0" y="4984"/>
                    <a:pt x="33" y="5471"/>
                  </a:cubicBezTo>
                  <a:lnTo>
                    <a:pt x="2857" y="5471"/>
                  </a:lnTo>
                  <a:lnTo>
                    <a:pt x="2857" y="0"/>
                  </a:lnTo>
                  <a:close/>
                </a:path>
              </a:pathLst>
            </a:custGeom>
            <a:solidFill>
              <a:srgbClr val="FFB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6">
              <a:extLst>
                <a:ext uri="{FF2B5EF4-FFF2-40B4-BE49-F238E27FC236}">
                  <a16:creationId xmlns:a16="http://schemas.microsoft.com/office/drawing/2014/main" id="{9D2B7547-5841-430A-BE03-E887AD50A40C}"/>
                </a:ext>
                <a:ext uri="{C183D7F6-B498-43B3-948B-1728B52AA6E4}">
                  <adec:decorative xmlns:adec="http://schemas.microsoft.com/office/drawing/2017/decorative" val="1"/>
                </a:ext>
              </a:extLst>
            </p:cNvPr>
            <p:cNvSpPr>
              <a:spLocks/>
            </p:cNvSpPr>
            <p:nvPr userDrawn="1"/>
          </p:nvSpPr>
          <p:spPr bwMode="auto">
            <a:xfrm>
              <a:off x="28576" y="4464050"/>
              <a:ext cx="2552700" cy="2379663"/>
            </a:xfrm>
            <a:custGeom>
              <a:avLst/>
              <a:gdLst>
                <a:gd name="T0" fmla="*/ 6288 w 7125"/>
                <a:gd name="T1" fmla="*/ 6640 h 6640"/>
                <a:gd name="T2" fmla="*/ 7059 w 7125"/>
                <a:gd name="T3" fmla="*/ 4317 h 6640"/>
                <a:gd name="T4" fmla="*/ 7116 w 7125"/>
                <a:gd name="T5" fmla="*/ 3082 h 6640"/>
                <a:gd name="T6" fmla="*/ 6381 w 7125"/>
                <a:gd name="T7" fmla="*/ 850 h 6640"/>
                <a:gd name="T8" fmla="*/ 4510 w 7125"/>
                <a:gd name="T9" fmla="*/ 130 h 6640"/>
                <a:gd name="T10" fmla="*/ 2013 w 7125"/>
                <a:gd name="T11" fmla="*/ 12 h 6640"/>
                <a:gd name="T12" fmla="*/ 0 w 7125"/>
                <a:gd name="T13" fmla="*/ 157 h 6640"/>
                <a:gd name="T14" fmla="*/ 0 w 7125"/>
                <a:gd name="T15" fmla="*/ 6640 h 6640"/>
                <a:gd name="T16" fmla="*/ 6288 w 7125"/>
                <a:gd name="T17" fmla="*/ 6640 h 6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25" h="6640">
                  <a:moveTo>
                    <a:pt x="6288" y="6640"/>
                  </a:moveTo>
                  <a:cubicBezTo>
                    <a:pt x="6730" y="5946"/>
                    <a:pt x="6960" y="5168"/>
                    <a:pt x="7059" y="4317"/>
                  </a:cubicBezTo>
                  <a:cubicBezTo>
                    <a:pt x="7107" y="3907"/>
                    <a:pt x="7125" y="3494"/>
                    <a:pt x="7116" y="3082"/>
                  </a:cubicBezTo>
                  <a:cubicBezTo>
                    <a:pt x="7099" y="2310"/>
                    <a:pt x="6974" y="1452"/>
                    <a:pt x="6381" y="850"/>
                  </a:cubicBezTo>
                  <a:cubicBezTo>
                    <a:pt x="5891" y="352"/>
                    <a:pt x="5178" y="201"/>
                    <a:pt x="4510" y="130"/>
                  </a:cubicBezTo>
                  <a:cubicBezTo>
                    <a:pt x="3681" y="41"/>
                    <a:pt x="2846" y="0"/>
                    <a:pt x="2013" y="12"/>
                  </a:cubicBezTo>
                  <a:cubicBezTo>
                    <a:pt x="1369" y="21"/>
                    <a:pt x="660" y="21"/>
                    <a:pt x="0" y="157"/>
                  </a:cubicBezTo>
                  <a:lnTo>
                    <a:pt x="0" y="6640"/>
                  </a:lnTo>
                  <a:lnTo>
                    <a:pt x="6288" y="6640"/>
                  </a:lnTo>
                  <a:close/>
                </a:path>
              </a:pathLst>
            </a:custGeom>
            <a:solidFill>
              <a:srgbClr val="E0C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4" name="Freeform 7">
              <a:extLst>
                <a:ext uri="{FF2B5EF4-FFF2-40B4-BE49-F238E27FC236}">
                  <a16:creationId xmlns:a16="http://schemas.microsoft.com/office/drawing/2014/main" id="{0D738C49-FCAB-45AC-92CE-1A4DAFFC597C}"/>
                </a:ext>
                <a:ext uri="{C183D7F6-B498-43B3-948B-1728B52AA6E4}">
                  <adec:decorative xmlns:adec="http://schemas.microsoft.com/office/drawing/2017/decorative" val="1"/>
                </a:ext>
              </a:extLst>
            </p:cNvPr>
            <p:cNvSpPr>
              <a:spLocks/>
            </p:cNvSpPr>
            <p:nvPr userDrawn="1"/>
          </p:nvSpPr>
          <p:spPr bwMode="auto">
            <a:xfrm>
              <a:off x="10233026" y="14288"/>
              <a:ext cx="1930400" cy="1779588"/>
            </a:xfrm>
            <a:custGeom>
              <a:avLst/>
              <a:gdLst>
                <a:gd name="T0" fmla="*/ 5391 w 5391"/>
                <a:gd name="T1" fmla="*/ 3473 h 4964"/>
                <a:gd name="T2" fmla="*/ 5163 w 5391"/>
                <a:gd name="T3" fmla="*/ 3060 h 4964"/>
                <a:gd name="T4" fmla="*/ 4019 w 5391"/>
                <a:gd name="T5" fmla="*/ 1886 h 4964"/>
                <a:gd name="T6" fmla="*/ 3523 w 5391"/>
                <a:gd name="T7" fmla="*/ 1809 h 4964"/>
                <a:gd name="T8" fmla="*/ 4084 w 5391"/>
                <a:gd name="T9" fmla="*/ 3619 h 4964"/>
                <a:gd name="T10" fmla="*/ 2618 w 5391"/>
                <a:gd name="T11" fmla="*/ 3826 h 4964"/>
                <a:gd name="T12" fmla="*/ 1823 w 5391"/>
                <a:gd name="T13" fmla="*/ 1406 h 4964"/>
                <a:gd name="T14" fmla="*/ 1527 w 5391"/>
                <a:gd name="T15" fmla="*/ 1217 h 4964"/>
                <a:gd name="T16" fmla="*/ 1241 w 5391"/>
                <a:gd name="T17" fmla="*/ 1583 h 4964"/>
                <a:gd name="T18" fmla="*/ 1379 w 5391"/>
                <a:gd name="T19" fmla="*/ 2133 h 4964"/>
                <a:gd name="T20" fmla="*/ 1441 w 5391"/>
                <a:gd name="T21" fmla="*/ 2641 h 4964"/>
                <a:gd name="T22" fmla="*/ 655 w 5391"/>
                <a:gd name="T23" fmla="*/ 2794 h 4964"/>
                <a:gd name="T24" fmla="*/ 76 w 5391"/>
                <a:gd name="T25" fmla="*/ 0 h 4964"/>
                <a:gd name="T26" fmla="*/ 5391 w 5391"/>
                <a:gd name="T27" fmla="*/ 0 h 4964"/>
                <a:gd name="T28" fmla="*/ 5391 w 5391"/>
                <a:gd name="T29" fmla="*/ 3473 h 4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91" h="4964">
                  <a:moveTo>
                    <a:pt x="5391" y="3473"/>
                  </a:moveTo>
                  <a:cubicBezTo>
                    <a:pt x="5318" y="3333"/>
                    <a:pt x="5243" y="3195"/>
                    <a:pt x="5163" y="3060"/>
                  </a:cubicBezTo>
                  <a:cubicBezTo>
                    <a:pt x="4877" y="2576"/>
                    <a:pt x="4511" y="2120"/>
                    <a:pt x="4019" y="1886"/>
                  </a:cubicBezTo>
                  <a:cubicBezTo>
                    <a:pt x="3809" y="1786"/>
                    <a:pt x="3702" y="1653"/>
                    <a:pt x="3523" y="1809"/>
                  </a:cubicBezTo>
                  <a:cubicBezTo>
                    <a:pt x="3297" y="2006"/>
                    <a:pt x="3928" y="3312"/>
                    <a:pt x="4084" y="3619"/>
                  </a:cubicBezTo>
                  <a:cubicBezTo>
                    <a:pt x="4669" y="4764"/>
                    <a:pt x="3114" y="4964"/>
                    <a:pt x="2618" y="3826"/>
                  </a:cubicBezTo>
                  <a:cubicBezTo>
                    <a:pt x="2219" y="2909"/>
                    <a:pt x="2349" y="2063"/>
                    <a:pt x="1823" y="1406"/>
                  </a:cubicBezTo>
                  <a:cubicBezTo>
                    <a:pt x="1746" y="1310"/>
                    <a:pt x="1646" y="1216"/>
                    <a:pt x="1527" y="1217"/>
                  </a:cubicBezTo>
                  <a:cubicBezTo>
                    <a:pt x="1361" y="1219"/>
                    <a:pt x="1244" y="1408"/>
                    <a:pt x="1241" y="1583"/>
                  </a:cubicBezTo>
                  <a:cubicBezTo>
                    <a:pt x="1239" y="1758"/>
                    <a:pt x="1314" y="1972"/>
                    <a:pt x="1379" y="2133"/>
                  </a:cubicBezTo>
                  <a:cubicBezTo>
                    <a:pt x="1443" y="2294"/>
                    <a:pt x="1495" y="2475"/>
                    <a:pt x="1441" y="2641"/>
                  </a:cubicBezTo>
                  <a:cubicBezTo>
                    <a:pt x="1338" y="2953"/>
                    <a:pt x="907" y="2988"/>
                    <a:pt x="655" y="2794"/>
                  </a:cubicBezTo>
                  <a:cubicBezTo>
                    <a:pt x="0" y="2291"/>
                    <a:pt x="826" y="969"/>
                    <a:pt x="76" y="0"/>
                  </a:cubicBezTo>
                  <a:lnTo>
                    <a:pt x="5391" y="0"/>
                  </a:lnTo>
                  <a:lnTo>
                    <a:pt x="5391" y="3473"/>
                  </a:lnTo>
                  <a:close/>
                </a:path>
              </a:pathLst>
            </a:custGeom>
            <a:solidFill>
              <a:srgbClr val="2C5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pic>
        <p:nvPicPr>
          <p:cNvPr id="15" name="Kuva 14">
            <a:extLst>
              <a:ext uri="{FF2B5EF4-FFF2-40B4-BE49-F238E27FC236}">
                <a16:creationId xmlns:a16="http://schemas.microsoft.com/office/drawing/2014/main" id="{60C228F0-E29C-4AE8-BAF2-A1043DF81FAE}"/>
              </a:ext>
              <a:ext uri="{C183D7F6-B498-43B3-948B-1728B52AA6E4}">
                <adec:decorative xmlns:adec="http://schemas.microsoft.com/office/drawing/2017/decorative" val="1"/>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79620" y="6124534"/>
            <a:ext cx="1463455" cy="456168"/>
          </a:xfrm>
          <a:prstGeom prst="rect">
            <a:avLst/>
          </a:prstGeom>
        </p:spPr>
      </p:pic>
      <p:sp>
        <p:nvSpPr>
          <p:cNvPr id="2" name="Otsikko 1">
            <a:extLst>
              <a:ext uri="{FF2B5EF4-FFF2-40B4-BE49-F238E27FC236}">
                <a16:creationId xmlns:a16="http://schemas.microsoft.com/office/drawing/2014/main" id="{14788A88-1412-4AE6-8F78-B494AC0015C9}"/>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F074A7AA-81BF-4F51-8FD2-46FB4DAC8B1E}"/>
              </a:ext>
            </a:extLst>
          </p:cNvPr>
          <p:cNvSpPr>
            <a:spLocks noGrp="1"/>
          </p:cNvSpPr>
          <p:nvPr>
            <p:ph sz="half" idx="1"/>
          </p:nvPr>
        </p:nvSpPr>
        <p:spPr>
          <a:xfrm>
            <a:off x="890824" y="2307600"/>
            <a:ext cx="4990430" cy="3715200"/>
          </a:xfrm>
        </p:spPr>
        <p:txBody>
          <a:bodyPr/>
          <a:lstStyle>
            <a:lvl1pPr>
              <a:defRPr sz="1800"/>
            </a:lvl1pPr>
            <a:lvl2pPr>
              <a:defRPr sz="1600"/>
            </a:lvl2pPr>
            <a:lvl3pPr>
              <a:defRPr sz="1400"/>
            </a:lvl3pPr>
            <a:lvl4pPr>
              <a:defRPr sz="1400"/>
            </a:lvl4pPr>
            <a:lvl5pPr>
              <a:defRPr sz="14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a:extLst>
              <a:ext uri="{FF2B5EF4-FFF2-40B4-BE49-F238E27FC236}">
                <a16:creationId xmlns:a16="http://schemas.microsoft.com/office/drawing/2014/main" id="{FC64C772-F5CD-4853-9E41-336ED63A86B1}"/>
              </a:ext>
            </a:extLst>
          </p:cNvPr>
          <p:cNvSpPr>
            <a:spLocks noGrp="1"/>
          </p:cNvSpPr>
          <p:nvPr>
            <p:ph sz="half" idx="2"/>
          </p:nvPr>
        </p:nvSpPr>
        <p:spPr>
          <a:xfrm>
            <a:off x="6310745" y="2307600"/>
            <a:ext cx="4990431" cy="3715200"/>
          </a:xfrm>
        </p:spPr>
        <p:txBody>
          <a:bodyPr/>
          <a:lstStyle>
            <a:lvl1pPr>
              <a:defRPr sz="1800"/>
            </a:lvl1pPr>
            <a:lvl2pPr>
              <a:defRPr sz="1600"/>
            </a:lvl2pPr>
            <a:lvl3pPr>
              <a:defRPr sz="1400"/>
            </a:lvl3pPr>
            <a:lvl4pPr>
              <a:defRPr sz="1400"/>
            </a:lvl4pPr>
            <a:lvl5pPr>
              <a:defRPr sz="14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9" name="Alatunnisteen paikkamerkki 8">
            <a:extLst>
              <a:ext uri="{FF2B5EF4-FFF2-40B4-BE49-F238E27FC236}">
                <a16:creationId xmlns:a16="http://schemas.microsoft.com/office/drawing/2014/main" id="{50273B47-AFD6-49A5-A4DE-12BA3A656DB4}"/>
              </a:ext>
            </a:extLst>
          </p:cNvPr>
          <p:cNvSpPr>
            <a:spLocks noGrp="1"/>
          </p:cNvSpPr>
          <p:nvPr>
            <p:ph type="ftr" sz="quarter" idx="11"/>
          </p:nvPr>
        </p:nvSpPr>
        <p:spPr/>
        <p:txBody>
          <a:bodyPr/>
          <a:lstStyle/>
          <a:p>
            <a:pPr algn="r"/>
            <a:r>
              <a:rPr lang="fi-FI"/>
              <a:t>Esityksen nimi</a:t>
            </a:r>
          </a:p>
        </p:txBody>
      </p:sp>
      <p:sp>
        <p:nvSpPr>
          <p:cNvPr id="8" name="Päivämäärän paikkamerkki 7">
            <a:extLst>
              <a:ext uri="{FF2B5EF4-FFF2-40B4-BE49-F238E27FC236}">
                <a16:creationId xmlns:a16="http://schemas.microsoft.com/office/drawing/2014/main" id="{80510149-5479-455D-B3B1-54C7B1FE5691}"/>
              </a:ext>
            </a:extLst>
          </p:cNvPr>
          <p:cNvSpPr>
            <a:spLocks noGrp="1"/>
          </p:cNvSpPr>
          <p:nvPr>
            <p:ph type="dt" sz="half" idx="10"/>
          </p:nvPr>
        </p:nvSpPr>
        <p:spPr/>
        <p:txBody>
          <a:bodyPr/>
          <a:lstStyle/>
          <a:p>
            <a:fld id="{2E5C52C4-01DD-4CC4-AAE1-A35F87022CE4}" type="datetime1">
              <a:rPr lang="fi-FI" smtClean="0"/>
              <a:t>12.6.2025</a:t>
            </a:fld>
            <a:endParaRPr lang="fi-FI"/>
          </a:p>
        </p:txBody>
      </p:sp>
      <p:sp>
        <p:nvSpPr>
          <p:cNvPr id="10" name="Dian numeron paikkamerkki 9">
            <a:extLst>
              <a:ext uri="{FF2B5EF4-FFF2-40B4-BE49-F238E27FC236}">
                <a16:creationId xmlns:a16="http://schemas.microsoft.com/office/drawing/2014/main" id="{2B00EDA4-C6D2-4642-BC36-E04DA7E42A3B}"/>
              </a:ext>
            </a:extLst>
          </p:cNvPr>
          <p:cNvSpPr>
            <a:spLocks noGrp="1"/>
          </p:cNvSpPr>
          <p:nvPr>
            <p:ph type="sldNum" sz="quarter" idx="12"/>
          </p:nvPr>
        </p:nvSpPr>
        <p:spPr/>
        <p:txBody>
          <a:bodyPr/>
          <a:lstStyle/>
          <a:p>
            <a:fld id="{91E53C16-2649-4D48-AFD3-9E32AB86C978}" type="slidenum">
              <a:rPr lang="fi-FI" smtClean="0"/>
              <a:pPr/>
              <a:t>‹#›</a:t>
            </a:fld>
            <a:endParaRPr lang="fi-FI"/>
          </a:p>
        </p:txBody>
      </p:sp>
    </p:spTree>
    <p:extLst>
      <p:ext uri="{BB962C8B-B14F-4D97-AF65-F5344CB8AC3E}">
        <p14:creationId xmlns:p14="http://schemas.microsoft.com/office/powerpoint/2010/main" val="38430932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5_Title and Content">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p:txBody>
          <a:bodyPr/>
          <a:lstStyle>
            <a:lvl1pPr>
              <a:defRPr>
                <a:solidFill>
                  <a:schemeClr val="bg1"/>
                </a:solidFill>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4" name="Picture 3" descr="A picture containing drawing, window, plate&#10;&#10;Description automatically generated">
            <a:extLst>
              <a:ext uri="{FF2B5EF4-FFF2-40B4-BE49-F238E27FC236}">
                <a16:creationId xmlns:a16="http://schemas.microsoft.com/office/drawing/2014/main" id="{F4ECDACC-4C54-8E40-A5D2-B8EA9000326E}"/>
              </a:ext>
            </a:extLst>
          </p:cNvPr>
          <p:cNvPicPr>
            <a:picLocks noChangeAspect="1"/>
          </p:cNvPicPr>
          <p:nvPr/>
        </p:nvPicPr>
        <p:blipFill>
          <a:blip r:embed="rId2"/>
          <a:stretch>
            <a:fillRect/>
          </a:stretch>
        </p:blipFill>
        <p:spPr>
          <a:xfrm>
            <a:off x="704045" y="6359422"/>
            <a:ext cx="870755" cy="295383"/>
          </a:xfrm>
          <a:prstGeom prst="rect">
            <a:avLst/>
          </a:prstGeom>
        </p:spPr>
      </p:pic>
      <p:pic>
        <p:nvPicPr>
          <p:cNvPr id="5" name="Graphic 4">
            <a:extLst>
              <a:ext uri="{FF2B5EF4-FFF2-40B4-BE49-F238E27FC236}">
                <a16:creationId xmlns:a16="http://schemas.microsoft.com/office/drawing/2014/main" id="{1BF3A7A3-0BD4-CA4D-BDD9-AA05BBB9CD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pic>
        <p:nvPicPr>
          <p:cNvPr id="6" name="Picture 5" descr="A picture containing drawing, window, plate&#10;&#10;Description automatically generated">
            <a:extLst>
              <a:ext uri="{FF2B5EF4-FFF2-40B4-BE49-F238E27FC236}">
                <a16:creationId xmlns:a16="http://schemas.microsoft.com/office/drawing/2014/main" id="{8BADC812-4C44-E542-8293-6F596F2119D6}"/>
              </a:ext>
            </a:extLst>
          </p:cNvPr>
          <p:cNvPicPr>
            <a:picLocks noChangeAspect="1"/>
          </p:cNvPicPr>
          <p:nvPr userDrawn="1"/>
        </p:nvPicPr>
        <p:blipFill>
          <a:blip r:embed="rId2"/>
          <a:stretch>
            <a:fillRect/>
          </a:stretch>
        </p:blipFill>
        <p:spPr>
          <a:xfrm>
            <a:off x="704045" y="6359422"/>
            <a:ext cx="870755" cy="295383"/>
          </a:xfrm>
          <a:prstGeom prst="rect">
            <a:avLst/>
          </a:prstGeom>
        </p:spPr>
      </p:pic>
      <p:pic>
        <p:nvPicPr>
          <p:cNvPr id="7" name="Graphic 6">
            <a:extLst>
              <a:ext uri="{FF2B5EF4-FFF2-40B4-BE49-F238E27FC236}">
                <a16:creationId xmlns:a16="http://schemas.microsoft.com/office/drawing/2014/main" id="{52F3327B-7AA3-F947-B71A-EBF066D844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spTree>
    <p:extLst>
      <p:ext uri="{BB962C8B-B14F-4D97-AF65-F5344CB8AC3E}">
        <p14:creationId xmlns:p14="http://schemas.microsoft.com/office/powerpoint/2010/main" val="56179935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Vertailu">
    <p:bg>
      <p:bgPr>
        <a:solidFill>
          <a:srgbClr val="F6F3E5"/>
        </a:solidFill>
        <a:effectLst/>
      </p:bgPr>
    </p:bg>
    <p:spTree>
      <p:nvGrpSpPr>
        <p:cNvPr id="1" name=""/>
        <p:cNvGrpSpPr/>
        <p:nvPr/>
      </p:nvGrpSpPr>
      <p:grpSpPr>
        <a:xfrm>
          <a:off x="0" y="0"/>
          <a:ext cx="0" cy="0"/>
          <a:chOff x="0" y="0"/>
          <a:chExt cx="0" cy="0"/>
        </a:xfrm>
      </p:grpSpPr>
      <p:grpSp>
        <p:nvGrpSpPr>
          <p:cNvPr id="14" name="Ryhmä 13">
            <a:extLst>
              <a:ext uri="{FF2B5EF4-FFF2-40B4-BE49-F238E27FC236}">
                <a16:creationId xmlns:a16="http://schemas.microsoft.com/office/drawing/2014/main" id="{B72A65B4-B4AA-4C75-9E45-4ED7D6550170}"/>
              </a:ext>
            </a:extLst>
          </p:cNvPr>
          <p:cNvGrpSpPr/>
          <p:nvPr userDrawn="1"/>
        </p:nvGrpSpPr>
        <p:grpSpPr>
          <a:xfrm>
            <a:off x="0" y="0"/>
            <a:ext cx="12193200" cy="6858000"/>
            <a:chOff x="28576" y="14288"/>
            <a:chExt cx="12134850" cy="6829425"/>
          </a:xfrm>
        </p:grpSpPr>
        <p:sp>
          <p:nvSpPr>
            <p:cNvPr id="15" name="Freeform 5">
              <a:extLst>
                <a:ext uri="{FF2B5EF4-FFF2-40B4-BE49-F238E27FC236}">
                  <a16:creationId xmlns:a16="http://schemas.microsoft.com/office/drawing/2014/main" id="{2D11D198-4616-4BC9-B310-4A051B115A57}"/>
                </a:ext>
                <a:ext uri="{C183D7F6-B498-43B3-948B-1728B52AA6E4}">
                  <adec:decorative xmlns:adec="http://schemas.microsoft.com/office/drawing/2017/decorative" val="1"/>
                </a:ext>
              </a:extLst>
            </p:cNvPr>
            <p:cNvSpPr>
              <a:spLocks/>
            </p:cNvSpPr>
            <p:nvPr userDrawn="1"/>
          </p:nvSpPr>
          <p:spPr bwMode="auto">
            <a:xfrm>
              <a:off x="11141076" y="4883150"/>
              <a:ext cx="1022350" cy="1960563"/>
            </a:xfrm>
            <a:custGeom>
              <a:avLst/>
              <a:gdLst>
                <a:gd name="T0" fmla="*/ 2857 w 2857"/>
                <a:gd name="T1" fmla="*/ 0 h 5471"/>
                <a:gd name="T2" fmla="*/ 1550 w 2857"/>
                <a:gd name="T3" fmla="*/ 1067 h 5471"/>
                <a:gd name="T4" fmla="*/ 145 w 2857"/>
                <a:gd name="T5" fmla="*/ 3960 h 5471"/>
                <a:gd name="T6" fmla="*/ 33 w 2857"/>
                <a:gd name="T7" fmla="*/ 5471 h 5471"/>
                <a:gd name="T8" fmla="*/ 2857 w 2857"/>
                <a:gd name="T9" fmla="*/ 5471 h 5471"/>
                <a:gd name="T10" fmla="*/ 2857 w 2857"/>
                <a:gd name="T11" fmla="*/ 0 h 5471"/>
              </a:gdLst>
              <a:ahLst/>
              <a:cxnLst>
                <a:cxn ang="0">
                  <a:pos x="T0" y="T1"/>
                </a:cxn>
                <a:cxn ang="0">
                  <a:pos x="T2" y="T3"/>
                </a:cxn>
                <a:cxn ang="0">
                  <a:pos x="T4" y="T5"/>
                </a:cxn>
                <a:cxn ang="0">
                  <a:pos x="T6" y="T7"/>
                </a:cxn>
                <a:cxn ang="0">
                  <a:pos x="T8" y="T9"/>
                </a:cxn>
                <a:cxn ang="0">
                  <a:pos x="T10" y="T11"/>
                </a:cxn>
              </a:cxnLst>
              <a:rect l="0" t="0" r="r" b="b"/>
              <a:pathLst>
                <a:path w="2857" h="5471">
                  <a:moveTo>
                    <a:pt x="2857" y="0"/>
                  </a:moveTo>
                  <a:cubicBezTo>
                    <a:pt x="2381" y="266"/>
                    <a:pt x="1932" y="636"/>
                    <a:pt x="1550" y="1067"/>
                  </a:cubicBezTo>
                  <a:cubicBezTo>
                    <a:pt x="808" y="1904"/>
                    <a:pt x="345" y="2950"/>
                    <a:pt x="145" y="3960"/>
                  </a:cubicBezTo>
                  <a:cubicBezTo>
                    <a:pt x="44" y="4466"/>
                    <a:pt x="0" y="4984"/>
                    <a:pt x="33" y="5471"/>
                  </a:cubicBezTo>
                  <a:lnTo>
                    <a:pt x="2857" y="5471"/>
                  </a:lnTo>
                  <a:lnTo>
                    <a:pt x="2857" y="0"/>
                  </a:lnTo>
                  <a:close/>
                </a:path>
              </a:pathLst>
            </a:custGeom>
            <a:solidFill>
              <a:srgbClr val="FFB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6" name="Freeform 6">
              <a:extLst>
                <a:ext uri="{FF2B5EF4-FFF2-40B4-BE49-F238E27FC236}">
                  <a16:creationId xmlns:a16="http://schemas.microsoft.com/office/drawing/2014/main" id="{F81FACE6-DEE1-4D53-B4F4-69C19C258FC5}"/>
                </a:ext>
                <a:ext uri="{C183D7F6-B498-43B3-948B-1728B52AA6E4}">
                  <adec:decorative xmlns:adec="http://schemas.microsoft.com/office/drawing/2017/decorative" val="1"/>
                </a:ext>
              </a:extLst>
            </p:cNvPr>
            <p:cNvSpPr>
              <a:spLocks/>
            </p:cNvSpPr>
            <p:nvPr userDrawn="1"/>
          </p:nvSpPr>
          <p:spPr bwMode="auto">
            <a:xfrm>
              <a:off x="28576" y="4464050"/>
              <a:ext cx="2552700" cy="2379663"/>
            </a:xfrm>
            <a:custGeom>
              <a:avLst/>
              <a:gdLst>
                <a:gd name="T0" fmla="*/ 6288 w 7125"/>
                <a:gd name="T1" fmla="*/ 6640 h 6640"/>
                <a:gd name="T2" fmla="*/ 7059 w 7125"/>
                <a:gd name="T3" fmla="*/ 4317 h 6640"/>
                <a:gd name="T4" fmla="*/ 7116 w 7125"/>
                <a:gd name="T5" fmla="*/ 3082 h 6640"/>
                <a:gd name="T6" fmla="*/ 6381 w 7125"/>
                <a:gd name="T7" fmla="*/ 850 h 6640"/>
                <a:gd name="T8" fmla="*/ 4510 w 7125"/>
                <a:gd name="T9" fmla="*/ 130 h 6640"/>
                <a:gd name="T10" fmla="*/ 2013 w 7125"/>
                <a:gd name="T11" fmla="*/ 12 h 6640"/>
                <a:gd name="T12" fmla="*/ 0 w 7125"/>
                <a:gd name="T13" fmla="*/ 157 h 6640"/>
                <a:gd name="T14" fmla="*/ 0 w 7125"/>
                <a:gd name="T15" fmla="*/ 6640 h 6640"/>
                <a:gd name="T16" fmla="*/ 6288 w 7125"/>
                <a:gd name="T17" fmla="*/ 6640 h 6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25" h="6640">
                  <a:moveTo>
                    <a:pt x="6288" y="6640"/>
                  </a:moveTo>
                  <a:cubicBezTo>
                    <a:pt x="6730" y="5946"/>
                    <a:pt x="6960" y="5168"/>
                    <a:pt x="7059" y="4317"/>
                  </a:cubicBezTo>
                  <a:cubicBezTo>
                    <a:pt x="7107" y="3907"/>
                    <a:pt x="7125" y="3494"/>
                    <a:pt x="7116" y="3082"/>
                  </a:cubicBezTo>
                  <a:cubicBezTo>
                    <a:pt x="7099" y="2310"/>
                    <a:pt x="6974" y="1452"/>
                    <a:pt x="6381" y="850"/>
                  </a:cubicBezTo>
                  <a:cubicBezTo>
                    <a:pt x="5891" y="352"/>
                    <a:pt x="5178" y="201"/>
                    <a:pt x="4510" y="130"/>
                  </a:cubicBezTo>
                  <a:cubicBezTo>
                    <a:pt x="3681" y="41"/>
                    <a:pt x="2846" y="0"/>
                    <a:pt x="2013" y="12"/>
                  </a:cubicBezTo>
                  <a:cubicBezTo>
                    <a:pt x="1369" y="21"/>
                    <a:pt x="660" y="21"/>
                    <a:pt x="0" y="157"/>
                  </a:cubicBezTo>
                  <a:lnTo>
                    <a:pt x="0" y="6640"/>
                  </a:lnTo>
                  <a:lnTo>
                    <a:pt x="6288" y="6640"/>
                  </a:lnTo>
                  <a:close/>
                </a:path>
              </a:pathLst>
            </a:custGeom>
            <a:solidFill>
              <a:srgbClr val="E0C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7" name="Freeform 7">
              <a:extLst>
                <a:ext uri="{FF2B5EF4-FFF2-40B4-BE49-F238E27FC236}">
                  <a16:creationId xmlns:a16="http://schemas.microsoft.com/office/drawing/2014/main" id="{9F1AF29C-EC35-4003-AB72-32984B1F91AA}"/>
                </a:ext>
                <a:ext uri="{C183D7F6-B498-43B3-948B-1728B52AA6E4}">
                  <adec:decorative xmlns:adec="http://schemas.microsoft.com/office/drawing/2017/decorative" val="1"/>
                </a:ext>
              </a:extLst>
            </p:cNvPr>
            <p:cNvSpPr>
              <a:spLocks/>
            </p:cNvSpPr>
            <p:nvPr userDrawn="1"/>
          </p:nvSpPr>
          <p:spPr bwMode="auto">
            <a:xfrm>
              <a:off x="10233026" y="14288"/>
              <a:ext cx="1930400" cy="1779588"/>
            </a:xfrm>
            <a:custGeom>
              <a:avLst/>
              <a:gdLst>
                <a:gd name="T0" fmla="*/ 5391 w 5391"/>
                <a:gd name="T1" fmla="*/ 3473 h 4964"/>
                <a:gd name="T2" fmla="*/ 5163 w 5391"/>
                <a:gd name="T3" fmla="*/ 3060 h 4964"/>
                <a:gd name="T4" fmla="*/ 4019 w 5391"/>
                <a:gd name="T5" fmla="*/ 1886 h 4964"/>
                <a:gd name="T6" fmla="*/ 3523 w 5391"/>
                <a:gd name="T7" fmla="*/ 1809 h 4964"/>
                <a:gd name="T8" fmla="*/ 4084 w 5391"/>
                <a:gd name="T9" fmla="*/ 3619 h 4964"/>
                <a:gd name="T10" fmla="*/ 2618 w 5391"/>
                <a:gd name="T11" fmla="*/ 3826 h 4964"/>
                <a:gd name="T12" fmla="*/ 1823 w 5391"/>
                <a:gd name="T13" fmla="*/ 1406 h 4964"/>
                <a:gd name="T14" fmla="*/ 1527 w 5391"/>
                <a:gd name="T15" fmla="*/ 1217 h 4964"/>
                <a:gd name="T16" fmla="*/ 1241 w 5391"/>
                <a:gd name="T17" fmla="*/ 1583 h 4964"/>
                <a:gd name="T18" fmla="*/ 1379 w 5391"/>
                <a:gd name="T19" fmla="*/ 2133 h 4964"/>
                <a:gd name="T20" fmla="*/ 1441 w 5391"/>
                <a:gd name="T21" fmla="*/ 2641 h 4964"/>
                <a:gd name="T22" fmla="*/ 655 w 5391"/>
                <a:gd name="T23" fmla="*/ 2794 h 4964"/>
                <a:gd name="T24" fmla="*/ 76 w 5391"/>
                <a:gd name="T25" fmla="*/ 0 h 4964"/>
                <a:gd name="T26" fmla="*/ 5391 w 5391"/>
                <a:gd name="T27" fmla="*/ 0 h 4964"/>
                <a:gd name="T28" fmla="*/ 5391 w 5391"/>
                <a:gd name="T29" fmla="*/ 3473 h 4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91" h="4964">
                  <a:moveTo>
                    <a:pt x="5391" y="3473"/>
                  </a:moveTo>
                  <a:cubicBezTo>
                    <a:pt x="5318" y="3333"/>
                    <a:pt x="5243" y="3195"/>
                    <a:pt x="5163" y="3060"/>
                  </a:cubicBezTo>
                  <a:cubicBezTo>
                    <a:pt x="4877" y="2576"/>
                    <a:pt x="4511" y="2120"/>
                    <a:pt x="4019" y="1886"/>
                  </a:cubicBezTo>
                  <a:cubicBezTo>
                    <a:pt x="3809" y="1786"/>
                    <a:pt x="3702" y="1653"/>
                    <a:pt x="3523" y="1809"/>
                  </a:cubicBezTo>
                  <a:cubicBezTo>
                    <a:pt x="3297" y="2006"/>
                    <a:pt x="3928" y="3312"/>
                    <a:pt x="4084" y="3619"/>
                  </a:cubicBezTo>
                  <a:cubicBezTo>
                    <a:pt x="4669" y="4764"/>
                    <a:pt x="3114" y="4964"/>
                    <a:pt x="2618" y="3826"/>
                  </a:cubicBezTo>
                  <a:cubicBezTo>
                    <a:pt x="2219" y="2909"/>
                    <a:pt x="2349" y="2063"/>
                    <a:pt x="1823" y="1406"/>
                  </a:cubicBezTo>
                  <a:cubicBezTo>
                    <a:pt x="1746" y="1310"/>
                    <a:pt x="1646" y="1216"/>
                    <a:pt x="1527" y="1217"/>
                  </a:cubicBezTo>
                  <a:cubicBezTo>
                    <a:pt x="1361" y="1219"/>
                    <a:pt x="1244" y="1408"/>
                    <a:pt x="1241" y="1583"/>
                  </a:cubicBezTo>
                  <a:cubicBezTo>
                    <a:pt x="1239" y="1758"/>
                    <a:pt x="1314" y="1972"/>
                    <a:pt x="1379" y="2133"/>
                  </a:cubicBezTo>
                  <a:cubicBezTo>
                    <a:pt x="1443" y="2294"/>
                    <a:pt x="1495" y="2475"/>
                    <a:pt x="1441" y="2641"/>
                  </a:cubicBezTo>
                  <a:cubicBezTo>
                    <a:pt x="1338" y="2953"/>
                    <a:pt x="907" y="2988"/>
                    <a:pt x="655" y="2794"/>
                  </a:cubicBezTo>
                  <a:cubicBezTo>
                    <a:pt x="0" y="2291"/>
                    <a:pt x="826" y="969"/>
                    <a:pt x="76" y="0"/>
                  </a:cubicBezTo>
                  <a:lnTo>
                    <a:pt x="5391" y="0"/>
                  </a:lnTo>
                  <a:lnTo>
                    <a:pt x="5391" y="3473"/>
                  </a:lnTo>
                  <a:close/>
                </a:path>
              </a:pathLst>
            </a:custGeom>
            <a:solidFill>
              <a:srgbClr val="2C5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pic>
        <p:nvPicPr>
          <p:cNvPr id="13" name="Kuva 12">
            <a:extLst>
              <a:ext uri="{FF2B5EF4-FFF2-40B4-BE49-F238E27FC236}">
                <a16:creationId xmlns:a16="http://schemas.microsoft.com/office/drawing/2014/main" id="{896B6C9F-5FC9-4537-9183-7F7C6578D63E}"/>
              </a:ext>
              <a:ext uri="{C183D7F6-B498-43B3-948B-1728B52AA6E4}">
                <adec:decorative xmlns:adec="http://schemas.microsoft.com/office/drawing/2017/decorative" val="1"/>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79620" y="6124534"/>
            <a:ext cx="1463455" cy="456168"/>
          </a:xfrm>
          <a:prstGeom prst="rect">
            <a:avLst/>
          </a:prstGeom>
        </p:spPr>
      </p:pic>
      <p:sp>
        <p:nvSpPr>
          <p:cNvPr id="2" name="Otsikko 1">
            <a:extLst>
              <a:ext uri="{FF2B5EF4-FFF2-40B4-BE49-F238E27FC236}">
                <a16:creationId xmlns:a16="http://schemas.microsoft.com/office/drawing/2014/main" id="{14788A88-1412-4AE6-8F78-B494AC0015C9}"/>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F074A7AA-81BF-4F51-8FD2-46FB4DAC8B1E}"/>
              </a:ext>
            </a:extLst>
          </p:cNvPr>
          <p:cNvSpPr>
            <a:spLocks noGrp="1"/>
          </p:cNvSpPr>
          <p:nvPr>
            <p:ph sz="half" idx="1"/>
          </p:nvPr>
        </p:nvSpPr>
        <p:spPr>
          <a:xfrm>
            <a:off x="891656" y="2664690"/>
            <a:ext cx="4936144" cy="3358109"/>
          </a:xfrm>
        </p:spPr>
        <p:txBody>
          <a:bodyPr/>
          <a:lstStyle>
            <a:lvl1pPr>
              <a:defRPr sz="1800"/>
            </a:lvl1pPr>
            <a:lvl2pPr>
              <a:defRPr sz="1600"/>
            </a:lvl2pPr>
            <a:lvl3pPr>
              <a:defRPr sz="1400"/>
            </a:lvl3pPr>
            <a:lvl4pPr>
              <a:defRPr sz="1400"/>
            </a:lvl4pPr>
            <a:lvl5pPr>
              <a:defRPr sz="14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a:extLst>
              <a:ext uri="{FF2B5EF4-FFF2-40B4-BE49-F238E27FC236}">
                <a16:creationId xmlns:a16="http://schemas.microsoft.com/office/drawing/2014/main" id="{FC64C772-F5CD-4853-9E41-336ED63A86B1}"/>
              </a:ext>
            </a:extLst>
          </p:cNvPr>
          <p:cNvSpPr>
            <a:spLocks noGrp="1"/>
          </p:cNvSpPr>
          <p:nvPr>
            <p:ph sz="half" idx="2"/>
          </p:nvPr>
        </p:nvSpPr>
        <p:spPr>
          <a:xfrm>
            <a:off x="6310745" y="2664690"/>
            <a:ext cx="4990431" cy="3358109"/>
          </a:xfrm>
        </p:spPr>
        <p:txBody>
          <a:bodyPr/>
          <a:lstStyle>
            <a:lvl1pPr>
              <a:defRPr sz="1800"/>
            </a:lvl1pPr>
            <a:lvl2pPr>
              <a:defRPr sz="1600"/>
            </a:lvl2pPr>
            <a:lvl3pPr>
              <a:defRPr sz="1400"/>
            </a:lvl3pPr>
            <a:lvl4pPr>
              <a:defRPr sz="1400"/>
            </a:lvl4pPr>
            <a:lvl5pPr>
              <a:defRPr sz="1400"/>
            </a:lvl5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9" name="Alatunnisteen paikkamerkki 8">
            <a:extLst>
              <a:ext uri="{FF2B5EF4-FFF2-40B4-BE49-F238E27FC236}">
                <a16:creationId xmlns:a16="http://schemas.microsoft.com/office/drawing/2014/main" id="{50273B47-AFD6-49A5-A4DE-12BA3A656DB4}"/>
              </a:ext>
            </a:extLst>
          </p:cNvPr>
          <p:cNvSpPr>
            <a:spLocks noGrp="1"/>
          </p:cNvSpPr>
          <p:nvPr>
            <p:ph type="ftr" sz="quarter" idx="11"/>
          </p:nvPr>
        </p:nvSpPr>
        <p:spPr/>
        <p:txBody>
          <a:bodyPr/>
          <a:lstStyle/>
          <a:p>
            <a:pPr algn="r"/>
            <a:r>
              <a:rPr lang="fi-FI"/>
              <a:t>Esityksen nimi</a:t>
            </a:r>
          </a:p>
        </p:txBody>
      </p:sp>
      <p:sp>
        <p:nvSpPr>
          <p:cNvPr id="8" name="Päivämäärän paikkamerkki 7">
            <a:extLst>
              <a:ext uri="{FF2B5EF4-FFF2-40B4-BE49-F238E27FC236}">
                <a16:creationId xmlns:a16="http://schemas.microsoft.com/office/drawing/2014/main" id="{80510149-5479-455D-B3B1-54C7B1FE5691}"/>
              </a:ext>
            </a:extLst>
          </p:cNvPr>
          <p:cNvSpPr>
            <a:spLocks noGrp="1"/>
          </p:cNvSpPr>
          <p:nvPr>
            <p:ph type="dt" sz="half" idx="10"/>
          </p:nvPr>
        </p:nvSpPr>
        <p:spPr/>
        <p:txBody>
          <a:bodyPr/>
          <a:lstStyle/>
          <a:p>
            <a:fld id="{4D0294E4-858D-41F1-9E43-9382DF6BCC09}" type="datetime1">
              <a:rPr lang="fi-FI" smtClean="0"/>
              <a:t>12.6.2025</a:t>
            </a:fld>
            <a:endParaRPr lang="fi-FI"/>
          </a:p>
        </p:txBody>
      </p:sp>
      <p:sp>
        <p:nvSpPr>
          <p:cNvPr id="10" name="Dian numeron paikkamerkki 9">
            <a:extLst>
              <a:ext uri="{FF2B5EF4-FFF2-40B4-BE49-F238E27FC236}">
                <a16:creationId xmlns:a16="http://schemas.microsoft.com/office/drawing/2014/main" id="{2B00EDA4-C6D2-4642-BC36-E04DA7E42A3B}"/>
              </a:ext>
            </a:extLst>
          </p:cNvPr>
          <p:cNvSpPr>
            <a:spLocks noGrp="1"/>
          </p:cNvSpPr>
          <p:nvPr>
            <p:ph type="sldNum" sz="quarter" idx="12"/>
          </p:nvPr>
        </p:nvSpPr>
        <p:spPr/>
        <p:txBody>
          <a:bodyPr/>
          <a:lstStyle/>
          <a:p>
            <a:fld id="{91E53C16-2649-4D48-AFD3-9E32AB86C978}" type="slidenum">
              <a:rPr lang="fi-FI" smtClean="0"/>
              <a:pPr/>
              <a:t>‹#›</a:t>
            </a:fld>
            <a:endParaRPr lang="fi-FI"/>
          </a:p>
        </p:txBody>
      </p:sp>
      <p:sp>
        <p:nvSpPr>
          <p:cNvPr id="11" name="Tekstin paikkamerkki 2">
            <a:extLst>
              <a:ext uri="{FF2B5EF4-FFF2-40B4-BE49-F238E27FC236}">
                <a16:creationId xmlns:a16="http://schemas.microsoft.com/office/drawing/2014/main" id="{EA723B6F-3AEE-4C1F-A07D-CF62876A1C29}"/>
              </a:ext>
            </a:extLst>
          </p:cNvPr>
          <p:cNvSpPr>
            <a:spLocks noGrp="1"/>
          </p:cNvSpPr>
          <p:nvPr>
            <p:ph type="body" idx="13"/>
          </p:nvPr>
        </p:nvSpPr>
        <p:spPr>
          <a:xfrm>
            <a:off x="893244" y="2266038"/>
            <a:ext cx="4936144" cy="329911"/>
          </a:xfrm>
        </p:spPr>
        <p:txBody>
          <a:bodyPr anchor="b"/>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12" name="Tekstin paikkamerkki 4">
            <a:extLst>
              <a:ext uri="{FF2B5EF4-FFF2-40B4-BE49-F238E27FC236}">
                <a16:creationId xmlns:a16="http://schemas.microsoft.com/office/drawing/2014/main" id="{8F9339DB-CF67-4862-BE88-3EAB6729B4FA}"/>
              </a:ext>
            </a:extLst>
          </p:cNvPr>
          <p:cNvSpPr>
            <a:spLocks noGrp="1"/>
          </p:cNvSpPr>
          <p:nvPr>
            <p:ph type="body" sz="quarter" idx="3"/>
          </p:nvPr>
        </p:nvSpPr>
        <p:spPr>
          <a:xfrm>
            <a:off x="6309156" y="2266038"/>
            <a:ext cx="4989600" cy="329911"/>
          </a:xfrm>
        </p:spPr>
        <p:txBody>
          <a:bodyPr anchor="b"/>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Tree>
    <p:extLst>
      <p:ext uri="{BB962C8B-B14F-4D97-AF65-F5344CB8AC3E}">
        <p14:creationId xmlns:p14="http://schemas.microsoft.com/office/powerpoint/2010/main" val="316227600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Taustakuva">
    <p:bg>
      <p:bgPr>
        <a:solidFill>
          <a:schemeClr val="bg1">
            <a:lumMod val="95000"/>
          </a:schemeClr>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1A5A0F9-837A-448A-909C-F9AAF00B10D1}"/>
              </a:ext>
            </a:extLst>
          </p:cNvPr>
          <p:cNvSpPr>
            <a:spLocks noGrp="1"/>
          </p:cNvSpPr>
          <p:nvPr>
            <p:ph type="title"/>
          </p:nvPr>
        </p:nvSpPr>
        <p:spPr>
          <a:xfrm>
            <a:off x="831850" y="1750291"/>
            <a:ext cx="10515600" cy="2812184"/>
          </a:xfrm>
        </p:spPr>
        <p:txBody>
          <a:bodyPr anchor="ctr" anchorCtr="0"/>
          <a:lstStyle>
            <a:lvl1pPr algn="ctr">
              <a:defRPr sz="5000">
                <a:solidFill>
                  <a:schemeClr val="tx2"/>
                </a:solidFill>
              </a:defRPr>
            </a:lvl1pPr>
          </a:lstStyle>
          <a:p>
            <a:r>
              <a:rPr lang="fi-FI"/>
              <a:t>Muokkaa ots. perustyyl. napsautt.</a:t>
            </a:r>
          </a:p>
        </p:txBody>
      </p:sp>
      <p:sp>
        <p:nvSpPr>
          <p:cNvPr id="3" name="Tekstin paikkamerkki 2">
            <a:extLst>
              <a:ext uri="{FF2B5EF4-FFF2-40B4-BE49-F238E27FC236}">
                <a16:creationId xmlns:a16="http://schemas.microsoft.com/office/drawing/2014/main" id="{64B931B4-C6F2-4AB8-BD2E-18356ACDC197}"/>
              </a:ext>
            </a:extLst>
          </p:cNvPr>
          <p:cNvSpPr>
            <a:spLocks noGrp="1"/>
          </p:cNvSpPr>
          <p:nvPr>
            <p:ph type="body" idx="1"/>
          </p:nvPr>
        </p:nvSpPr>
        <p:spPr>
          <a:xfrm>
            <a:off x="831850" y="4964546"/>
            <a:ext cx="10515600" cy="948168"/>
          </a:xfrm>
        </p:spPr>
        <p:txBody>
          <a:bodyPr/>
          <a:lstStyle>
            <a:lvl1pPr marL="0" indent="0" algn="ctr">
              <a:spcBef>
                <a:spcPts val="0"/>
              </a:spcBef>
              <a:buNone/>
              <a:defRPr sz="1800">
                <a:solidFill>
                  <a:schemeClr val="tx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8" name="Alatunnisteen paikkamerkki 7">
            <a:extLst>
              <a:ext uri="{FF2B5EF4-FFF2-40B4-BE49-F238E27FC236}">
                <a16:creationId xmlns:a16="http://schemas.microsoft.com/office/drawing/2014/main" id="{BBB0F88A-9B96-4E97-B2F3-1EED77CC8C9D}"/>
              </a:ext>
            </a:extLst>
          </p:cNvPr>
          <p:cNvSpPr>
            <a:spLocks noGrp="1"/>
          </p:cNvSpPr>
          <p:nvPr>
            <p:ph type="ftr" sz="quarter" idx="11"/>
          </p:nvPr>
        </p:nvSpPr>
        <p:spPr/>
        <p:txBody>
          <a:bodyPr/>
          <a:lstStyle/>
          <a:p>
            <a:pPr algn="r"/>
            <a:r>
              <a:rPr lang="fi-FI"/>
              <a:t>Esityksen nimi</a:t>
            </a:r>
          </a:p>
        </p:txBody>
      </p:sp>
      <p:sp>
        <p:nvSpPr>
          <p:cNvPr id="7" name="Päivämäärän paikkamerkki 6">
            <a:extLst>
              <a:ext uri="{FF2B5EF4-FFF2-40B4-BE49-F238E27FC236}">
                <a16:creationId xmlns:a16="http://schemas.microsoft.com/office/drawing/2014/main" id="{47A3C97A-AB14-43D2-823C-125B02E585D1}"/>
              </a:ext>
            </a:extLst>
          </p:cNvPr>
          <p:cNvSpPr>
            <a:spLocks noGrp="1"/>
          </p:cNvSpPr>
          <p:nvPr>
            <p:ph type="dt" sz="half" idx="10"/>
          </p:nvPr>
        </p:nvSpPr>
        <p:spPr/>
        <p:txBody>
          <a:bodyPr/>
          <a:lstStyle/>
          <a:p>
            <a:fld id="{C947E3E7-D3BE-432F-BF25-DFBF968EA365}" type="datetime1">
              <a:rPr lang="fi-FI" smtClean="0"/>
              <a:t>12.6.2025</a:t>
            </a:fld>
            <a:endParaRPr lang="fi-FI"/>
          </a:p>
        </p:txBody>
      </p:sp>
      <p:sp>
        <p:nvSpPr>
          <p:cNvPr id="9" name="Dian numeron paikkamerkki 8">
            <a:extLst>
              <a:ext uri="{FF2B5EF4-FFF2-40B4-BE49-F238E27FC236}">
                <a16:creationId xmlns:a16="http://schemas.microsoft.com/office/drawing/2014/main" id="{BEF242F4-32C7-4E6A-8CF0-F0A6B3FF9774}"/>
              </a:ext>
            </a:extLst>
          </p:cNvPr>
          <p:cNvSpPr>
            <a:spLocks noGrp="1"/>
          </p:cNvSpPr>
          <p:nvPr>
            <p:ph type="sldNum" sz="quarter" idx="12"/>
          </p:nvPr>
        </p:nvSpPr>
        <p:spPr/>
        <p:txBody>
          <a:bodyPr/>
          <a:lstStyle/>
          <a:p>
            <a:fld id="{91E53C16-2649-4D48-AFD3-9E32AB86C978}" type="slidenum">
              <a:rPr lang="fi-FI" smtClean="0"/>
              <a:pPr/>
              <a:t>‹#›</a:t>
            </a:fld>
            <a:endParaRPr lang="fi-FI"/>
          </a:p>
        </p:txBody>
      </p:sp>
      <p:pic>
        <p:nvPicPr>
          <p:cNvPr id="10" name="Kuva 9">
            <a:extLst>
              <a:ext uri="{FF2B5EF4-FFF2-40B4-BE49-F238E27FC236}">
                <a16:creationId xmlns:a16="http://schemas.microsoft.com/office/drawing/2014/main" id="{5BE41C47-7B07-4C9E-9B74-5E10AE93C909}"/>
              </a:ext>
              <a:ext uri="{C183D7F6-B498-43B3-948B-1728B52AA6E4}">
                <adec:decorative xmlns:adec="http://schemas.microsoft.com/office/drawing/2017/decorative" val="1"/>
              </a:ext>
            </a:extLst>
          </p:cNvPr>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82418" y="6123112"/>
            <a:ext cx="1463455" cy="456168"/>
          </a:xfrm>
          <a:prstGeom prst="rect">
            <a:avLst/>
          </a:prstGeom>
        </p:spPr>
      </p:pic>
    </p:spTree>
    <p:extLst>
      <p:ext uri="{BB962C8B-B14F-4D97-AF65-F5344CB8AC3E}">
        <p14:creationId xmlns:p14="http://schemas.microsoft.com/office/powerpoint/2010/main" val="117628213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Taustakuva 2">
    <p:bg>
      <p:bgPr>
        <a:solidFill>
          <a:schemeClr val="bg1">
            <a:lumMod val="95000"/>
          </a:schemeClr>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1A5A0F9-837A-448A-909C-F9AAF00B10D1}"/>
              </a:ext>
            </a:extLst>
          </p:cNvPr>
          <p:cNvSpPr>
            <a:spLocks noGrp="1"/>
          </p:cNvSpPr>
          <p:nvPr>
            <p:ph type="title"/>
          </p:nvPr>
        </p:nvSpPr>
        <p:spPr>
          <a:xfrm>
            <a:off x="831850" y="1750291"/>
            <a:ext cx="10515600" cy="2812184"/>
          </a:xfrm>
        </p:spPr>
        <p:txBody>
          <a:bodyPr anchor="ctr" anchorCtr="0"/>
          <a:lstStyle>
            <a:lvl1pPr algn="ctr">
              <a:defRPr sz="5000">
                <a:solidFill>
                  <a:schemeClr val="bg1"/>
                </a:solidFill>
              </a:defRPr>
            </a:lvl1pPr>
          </a:lstStyle>
          <a:p>
            <a:r>
              <a:rPr lang="fi-FI"/>
              <a:t>Muokkaa ots. perustyyl. napsautt.</a:t>
            </a:r>
          </a:p>
        </p:txBody>
      </p:sp>
      <p:sp>
        <p:nvSpPr>
          <p:cNvPr id="3" name="Tekstin paikkamerkki 2">
            <a:extLst>
              <a:ext uri="{FF2B5EF4-FFF2-40B4-BE49-F238E27FC236}">
                <a16:creationId xmlns:a16="http://schemas.microsoft.com/office/drawing/2014/main" id="{64B931B4-C6F2-4AB8-BD2E-18356ACDC197}"/>
              </a:ext>
            </a:extLst>
          </p:cNvPr>
          <p:cNvSpPr>
            <a:spLocks noGrp="1"/>
          </p:cNvSpPr>
          <p:nvPr>
            <p:ph type="body" idx="1"/>
          </p:nvPr>
        </p:nvSpPr>
        <p:spPr>
          <a:xfrm>
            <a:off x="831850" y="4964546"/>
            <a:ext cx="10515600" cy="948168"/>
          </a:xfrm>
        </p:spPr>
        <p:txBody>
          <a:bodyPr/>
          <a:lstStyle>
            <a:lvl1pPr marL="0" indent="0" algn="ctr">
              <a:spcBef>
                <a:spcPts val="0"/>
              </a:spcBef>
              <a:buNone/>
              <a:defRPr sz="1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a:t>Muokkaa tekstin perustyylejä napsauttamalla</a:t>
            </a:r>
          </a:p>
        </p:txBody>
      </p:sp>
      <p:sp>
        <p:nvSpPr>
          <p:cNvPr id="8" name="Alatunnisteen paikkamerkki 7">
            <a:extLst>
              <a:ext uri="{FF2B5EF4-FFF2-40B4-BE49-F238E27FC236}">
                <a16:creationId xmlns:a16="http://schemas.microsoft.com/office/drawing/2014/main" id="{BBB0F88A-9B96-4E97-B2F3-1EED77CC8C9D}"/>
              </a:ext>
            </a:extLst>
          </p:cNvPr>
          <p:cNvSpPr>
            <a:spLocks noGrp="1"/>
          </p:cNvSpPr>
          <p:nvPr>
            <p:ph type="ftr" sz="quarter" idx="11"/>
          </p:nvPr>
        </p:nvSpPr>
        <p:spPr/>
        <p:txBody>
          <a:bodyPr/>
          <a:lstStyle>
            <a:lvl1pPr>
              <a:defRPr>
                <a:solidFill>
                  <a:schemeClr val="bg1"/>
                </a:solidFill>
              </a:defRPr>
            </a:lvl1pPr>
          </a:lstStyle>
          <a:p>
            <a:pPr algn="r"/>
            <a:r>
              <a:rPr lang="fi-FI"/>
              <a:t>Esityksen nimi</a:t>
            </a:r>
          </a:p>
        </p:txBody>
      </p:sp>
      <p:sp>
        <p:nvSpPr>
          <p:cNvPr id="7" name="Päivämäärän paikkamerkki 6">
            <a:extLst>
              <a:ext uri="{FF2B5EF4-FFF2-40B4-BE49-F238E27FC236}">
                <a16:creationId xmlns:a16="http://schemas.microsoft.com/office/drawing/2014/main" id="{47A3C97A-AB14-43D2-823C-125B02E585D1}"/>
              </a:ext>
            </a:extLst>
          </p:cNvPr>
          <p:cNvSpPr>
            <a:spLocks noGrp="1"/>
          </p:cNvSpPr>
          <p:nvPr>
            <p:ph type="dt" sz="half" idx="10"/>
          </p:nvPr>
        </p:nvSpPr>
        <p:spPr/>
        <p:txBody>
          <a:bodyPr/>
          <a:lstStyle>
            <a:lvl1pPr>
              <a:defRPr>
                <a:solidFill>
                  <a:schemeClr val="bg1"/>
                </a:solidFill>
              </a:defRPr>
            </a:lvl1pPr>
          </a:lstStyle>
          <a:p>
            <a:fld id="{F9E9C0BC-E463-4E14-B11B-B9064BD0BD2E}" type="datetime1">
              <a:rPr lang="fi-FI" smtClean="0"/>
              <a:t>12.6.2025</a:t>
            </a:fld>
            <a:endParaRPr lang="fi-FI"/>
          </a:p>
        </p:txBody>
      </p:sp>
      <p:sp>
        <p:nvSpPr>
          <p:cNvPr id="9" name="Dian numeron paikkamerkki 8">
            <a:extLst>
              <a:ext uri="{FF2B5EF4-FFF2-40B4-BE49-F238E27FC236}">
                <a16:creationId xmlns:a16="http://schemas.microsoft.com/office/drawing/2014/main" id="{BEF242F4-32C7-4E6A-8CF0-F0A6B3FF9774}"/>
              </a:ext>
            </a:extLst>
          </p:cNvPr>
          <p:cNvSpPr>
            <a:spLocks noGrp="1"/>
          </p:cNvSpPr>
          <p:nvPr>
            <p:ph type="sldNum" sz="quarter" idx="12"/>
          </p:nvPr>
        </p:nvSpPr>
        <p:spPr/>
        <p:txBody>
          <a:bodyPr/>
          <a:lstStyle>
            <a:lvl1pPr>
              <a:defRPr>
                <a:solidFill>
                  <a:schemeClr val="bg1"/>
                </a:solidFill>
              </a:defRPr>
            </a:lvl1pPr>
          </a:lstStyle>
          <a:p>
            <a:fld id="{91E53C16-2649-4D48-AFD3-9E32AB86C978}" type="slidenum">
              <a:rPr lang="fi-FI" smtClean="0"/>
              <a:pPr/>
              <a:t>‹#›</a:t>
            </a:fld>
            <a:endParaRPr lang="fi-FI"/>
          </a:p>
        </p:txBody>
      </p:sp>
      <p:pic>
        <p:nvPicPr>
          <p:cNvPr id="10" name="Kuva 9">
            <a:extLst>
              <a:ext uri="{FF2B5EF4-FFF2-40B4-BE49-F238E27FC236}">
                <a16:creationId xmlns:a16="http://schemas.microsoft.com/office/drawing/2014/main" id="{5BE41C47-7B07-4C9E-9B74-5E10AE93C909}"/>
              </a:ext>
              <a:ext uri="{C183D7F6-B498-43B3-948B-1728B52AA6E4}">
                <adec:decorative xmlns:adec="http://schemas.microsoft.com/office/drawing/2017/decorative" val="1"/>
              </a:ext>
            </a:extLst>
          </p:cNvPr>
          <p:cNvPicPr>
            <a:picLocks noChangeAspect="1"/>
          </p:cNvPicPr>
          <p:nvPr userDrawn="1"/>
        </p:nvPicPr>
        <p:blipFill>
          <a:blip r:embed="rId2" cstate="hqprint">
            <a:extLst>
              <a:ext uri="{28A0092B-C50C-407E-A947-70E740481C1C}">
                <a14:useLocalDpi xmlns:a14="http://schemas.microsoft.com/office/drawing/2010/main" val="0"/>
              </a:ext>
            </a:extLst>
          </a:blip>
          <a:srcRect/>
          <a:stretch/>
        </p:blipFill>
        <p:spPr>
          <a:xfrm>
            <a:off x="282419" y="6123112"/>
            <a:ext cx="1463452" cy="456168"/>
          </a:xfrm>
          <a:prstGeom prst="rect">
            <a:avLst/>
          </a:prstGeom>
        </p:spPr>
      </p:pic>
    </p:spTree>
    <p:extLst>
      <p:ext uri="{BB962C8B-B14F-4D97-AF65-F5344CB8AC3E}">
        <p14:creationId xmlns:p14="http://schemas.microsoft.com/office/powerpoint/2010/main" val="70995961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Vain otsikko">
    <p:bg>
      <p:bgPr>
        <a:solidFill>
          <a:srgbClr val="F6F3E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D4A33E8E-7135-4A68-A76F-30B8A0EBEDED}"/>
              </a:ext>
            </a:extLst>
          </p:cNvPr>
          <p:cNvSpPr>
            <a:spLocks noGrp="1"/>
          </p:cNvSpPr>
          <p:nvPr>
            <p:ph type="title"/>
          </p:nvPr>
        </p:nvSpPr>
        <p:spPr/>
        <p:txBody>
          <a:bodyPr/>
          <a:lstStyle/>
          <a:p>
            <a:r>
              <a:rPr lang="fi-FI"/>
              <a:t>Muokkaa ots. perustyyl. napsautt.</a:t>
            </a:r>
          </a:p>
        </p:txBody>
      </p:sp>
      <p:sp>
        <p:nvSpPr>
          <p:cNvPr id="7" name="Alatunnisteen paikkamerkki 6">
            <a:extLst>
              <a:ext uri="{FF2B5EF4-FFF2-40B4-BE49-F238E27FC236}">
                <a16:creationId xmlns:a16="http://schemas.microsoft.com/office/drawing/2014/main" id="{B85D004C-96C6-4FC0-B203-09F69993350C}"/>
              </a:ext>
            </a:extLst>
          </p:cNvPr>
          <p:cNvSpPr>
            <a:spLocks noGrp="1"/>
          </p:cNvSpPr>
          <p:nvPr>
            <p:ph type="ftr" sz="quarter" idx="11"/>
          </p:nvPr>
        </p:nvSpPr>
        <p:spPr/>
        <p:txBody>
          <a:bodyPr/>
          <a:lstStyle/>
          <a:p>
            <a:pPr algn="r"/>
            <a:r>
              <a:rPr lang="fi-FI"/>
              <a:t>Esityksen nimi</a:t>
            </a:r>
          </a:p>
        </p:txBody>
      </p:sp>
      <p:sp>
        <p:nvSpPr>
          <p:cNvPr id="6" name="Päivämäärän paikkamerkki 5">
            <a:extLst>
              <a:ext uri="{FF2B5EF4-FFF2-40B4-BE49-F238E27FC236}">
                <a16:creationId xmlns:a16="http://schemas.microsoft.com/office/drawing/2014/main" id="{62285FEF-A383-45BC-B43D-0AE3416344D1}"/>
              </a:ext>
            </a:extLst>
          </p:cNvPr>
          <p:cNvSpPr>
            <a:spLocks noGrp="1"/>
          </p:cNvSpPr>
          <p:nvPr>
            <p:ph type="dt" sz="half" idx="10"/>
          </p:nvPr>
        </p:nvSpPr>
        <p:spPr/>
        <p:txBody>
          <a:bodyPr/>
          <a:lstStyle/>
          <a:p>
            <a:fld id="{11956A8D-6DB0-49DF-B4E0-79E614B24A77}" type="datetime1">
              <a:rPr lang="fi-FI" smtClean="0"/>
              <a:t>12.6.2025</a:t>
            </a:fld>
            <a:endParaRPr lang="fi-FI"/>
          </a:p>
        </p:txBody>
      </p:sp>
      <p:sp>
        <p:nvSpPr>
          <p:cNvPr id="8" name="Dian numeron paikkamerkki 7">
            <a:extLst>
              <a:ext uri="{FF2B5EF4-FFF2-40B4-BE49-F238E27FC236}">
                <a16:creationId xmlns:a16="http://schemas.microsoft.com/office/drawing/2014/main" id="{006EF8D8-B61E-49B2-BE93-EBACCBB3D007}"/>
              </a:ext>
            </a:extLst>
          </p:cNvPr>
          <p:cNvSpPr>
            <a:spLocks noGrp="1"/>
          </p:cNvSpPr>
          <p:nvPr>
            <p:ph type="sldNum" sz="quarter" idx="12"/>
          </p:nvPr>
        </p:nvSpPr>
        <p:spPr/>
        <p:txBody>
          <a:bodyPr/>
          <a:lstStyle/>
          <a:p>
            <a:fld id="{91E53C16-2649-4D48-AFD3-9E32AB86C978}" type="slidenum">
              <a:rPr lang="fi-FI" smtClean="0"/>
              <a:pPr/>
              <a:t>‹#›</a:t>
            </a:fld>
            <a:endParaRPr lang="fi-FI"/>
          </a:p>
        </p:txBody>
      </p:sp>
    </p:spTree>
    <p:extLst>
      <p:ext uri="{BB962C8B-B14F-4D97-AF65-F5344CB8AC3E}">
        <p14:creationId xmlns:p14="http://schemas.microsoft.com/office/powerpoint/2010/main" val="19626381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Tree>
    <p:extLst>
      <p:ext uri="{BB962C8B-B14F-4D97-AF65-F5344CB8AC3E}">
        <p14:creationId xmlns:p14="http://schemas.microsoft.com/office/powerpoint/2010/main" val="35351819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Lopetus">
    <p:bg>
      <p:bgPr>
        <a:solidFill>
          <a:srgbClr val="F6F3E5"/>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4788A88-1412-4AE6-8F78-B494AC0015C9}"/>
              </a:ext>
            </a:extLst>
          </p:cNvPr>
          <p:cNvSpPr>
            <a:spLocks noGrp="1"/>
          </p:cNvSpPr>
          <p:nvPr>
            <p:ph type="title"/>
          </p:nvPr>
        </p:nvSpPr>
        <p:spPr>
          <a:xfrm>
            <a:off x="893794" y="1447788"/>
            <a:ext cx="4472534" cy="1143012"/>
          </a:xfrm>
        </p:spPr>
        <p:txBody>
          <a:bodyPr anchor="b" anchorCtr="0"/>
          <a:lstStyle>
            <a:lvl1pPr>
              <a:lnSpc>
                <a:spcPct val="95000"/>
              </a:lnSpc>
              <a:defRPr sz="2500" b="1"/>
            </a:lvl1pPr>
          </a:lstStyle>
          <a:p>
            <a:r>
              <a:rPr lang="fi-FI"/>
              <a:t>Muokkaa ots. perustyyl. napsautt.</a:t>
            </a:r>
          </a:p>
        </p:txBody>
      </p:sp>
      <p:sp>
        <p:nvSpPr>
          <p:cNvPr id="5" name="Tekstin paikkamerkki 4">
            <a:extLst>
              <a:ext uri="{FF2B5EF4-FFF2-40B4-BE49-F238E27FC236}">
                <a16:creationId xmlns:a16="http://schemas.microsoft.com/office/drawing/2014/main" id="{A96ABBB3-413B-4AA3-87CB-0B34D19F1688}"/>
              </a:ext>
            </a:extLst>
          </p:cNvPr>
          <p:cNvSpPr>
            <a:spLocks noGrp="1"/>
          </p:cNvSpPr>
          <p:nvPr>
            <p:ph type="body" sz="quarter" idx="13"/>
          </p:nvPr>
        </p:nvSpPr>
        <p:spPr>
          <a:xfrm>
            <a:off x="887414" y="2820987"/>
            <a:ext cx="4472534" cy="1557337"/>
          </a:xfrm>
        </p:spPr>
        <p:txBody>
          <a:bodyPr/>
          <a:lstStyle>
            <a:lvl1pPr marL="0" indent="0">
              <a:lnSpc>
                <a:spcPct val="105000"/>
              </a:lnSpc>
              <a:spcBef>
                <a:spcPts val="0"/>
              </a:spcBef>
              <a:buNone/>
              <a:defRPr sz="1600"/>
            </a:lvl1pPr>
            <a:lvl2pPr marL="180975" indent="0">
              <a:buNone/>
              <a:defRPr/>
            </a:lvl2pPr>
          </a:lstStyle>
          <a:p>
            <a:pPr lvl="0"/>
            <a:r>
              <a:rPr lang="fi-FI"/>
              <a:t>Muokkaa tekstin perustyylejä napsauttamalla</a:t>
            </a:r>
          </a:p>
        </p:txBody>
      </p:sp>
      <p:sp>
        <p:nvSpPr>
          <p:cNvPr id="6" name="Tekstiruutu 5">
            <a:extLst>
              <a:ext uri="{FF2B5EF4-FFF2-40B4-BE49-F238E27FC236}">
                <a16:creationId xmlns:a16="http://schemas.microsoft.com/office/drawing/2014/main" id="{F72C036F-DDD5-4BA5-A2CC-00E6DD4B887B}"/>
              </a:ext>
            </a:extLst>
          </p:cNvPr>
          <p:cNvSpPr txBox="1"/>
          <p:nvPr userDrawn="1"/>
        </p:nvSpPr>
        <p:spPr>
          <a:xfrm>
            <a:off x="895927" y="5832763"/>
            <a:ext cx="4050145" cy="153888"/>
          </a:xfrm>
          <a:prstGeom prst="rect">
            <a:avLst/>
          </a:prstGeom>
          <a:noFill/>
        </p:spPr>
        <p:txBody>
          <a:bodyPr wrap="square" lIns="0" tIns="0" rIns="0" bIns="0" rtlCol="0">
            <a:spAutoFit/>
          </a:bodyPr>
          <a:lstStyle/>
          <a:p>
            <a:r>
              <a:rPr lang="fi-FI" sz="1000" spc="0" baseline="0"/>
              <a:t>Aleksanterinkatu 7, Helsinki | PL 35, FI-00023 Valtioneuvosto | ym.fi</a:t>
            </a:r>
          </a:p>
        </p:txBody>
      </p:sp>
      <p:pic>
        <p:nvPicPr>
          <p:cNvPr id="7" name="Kuva 6">
            <a:extLst>
              <a:ext uri="{FF2B5EF4-FFF2-40B4-BE49-F238E27FC236}">
                <a16:creationId xmlns:a16="http://schemas.microsoft.com/office/drawing/2014/main" id="{57713E97-BD14-4CBA-B9A7-8D1F17CA2BD9}"/>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78163" y="4987986"/>
            <a:ext cx="2216019" cy="690747"/>
          </a:xfrm>
          <a:prstGeom prst="rect">
            <a:avLst/>
          </a:prstGeom>
        </p:spPr>
      </p:pic>
      <p:grpSp>
        <p:nvGrpSpPr>
          <p:cNvPr id="8" name="Ryhmä 7">
            <a:extLst>
              <a:ext uri="{FF2B5EF4-FFF2-40B4-BE49-F238E27FC236}">
                <a16:creationId xmlns:a16="http://schemas.microsoft.com/office/drawing/2014/main" id="{201F22C6-9E0C-4B9F-BEC7-0F50A5CF7CC6}"/>
              </a:ext>
              <a:ext uri="{C183D7F6-B498-43B3-948B-1728B52AA6E4}">
                <adec:decorative xmlns:adec="http://schemas.microsoft.com/office/drawing/2017/decorative" val="1"/>
              </a:ext>
            </a:extLst>
          </p:cNvPr>
          <p:cNvGrpSpPr/>
          <p:nvPr userDrawn="1"/>
        </p:nvGrpSpPr>
        <p:grpSpPr>
          <a:xfrm>
            <a:off x="6056313" y="163513"/>
            <a:ext cx="6121399" cy="6681787"/>
            <a:chOff x="6056313" y="163513"/>
            <a:chExt cx="6121399" cy="6681787"/>
          </a:xfrm>
        </p:grpSpPr>
        <p:sp>
          <p:nvSpPr>
            <p:cNvPr id="9" name="Freeform 5">
              <a:extLst>
                <a:ext uri="{FF2B5EF4-FFF2-40B4-BE49-F238E27FC236}">
                  <a16:creationId xmlns:a16="http://schemas.microsoft.com/office/drawing/2014/main" id="{8283AA95-D6CF-4AA1-8EF5-42C325091E8D}"/>
                </a:ext>
              </a:extLst>
            </p:cNvPr>
            <p:cNvSpPr>
              <a:spLocks/>
            </p:cNvSpPr>
            <p:nvPr userDrawn="1"/>
          </p:nvSpPr>
          <p:spPr bwMode="auto">
            <a:xfrm>
              <a:off x="9040813" y="3278188"/>
              <a:ext cx="2571750" cy="2559050"/>
            </a:xfrm>
            <a:custGeom>
              <a:avLst/>
              <a:gdLst>
                <a:gd name="T0" fmla="*/ 8 w 7143"/>
                <a:gd name="T1" fmla="*/ 3300 h 7105"/>
                <a:gd name="T2" fmla="*/ 77 w 7143"/>
                <a:gd name="T3" fmla="*/ 4379 h 7105"/>
                <a:gd name="T4" fmla="*/ 1107 w 7143"/>
                <a:gd name="T5" fmla="*/ 6356 h 7105"/>
                <a:gd name="T6" fmla="*/ 3199 w 7143"/>
                <a:gd name="T7" fmla="*/ 7105 h 7105"/>
                <a:gd name="T8" fmla="*/ 3204 w 7143"/>
                <a:gd name="T9" fmla="*/ 7105 h 7105"/>
                <a:gd name="T10" fmla="*/ 4040 w 7143"/>
                <a:gd name="T11" fmla="*/ 7003 h 7105"/>
                <a:gd name="T12" fmla="*/ 4960 w 7143"/>
                <a:gd name="T13" fmla="*/ 6645 h 7105"/>
                <a:gd name="T14" fmla="*/ 5643 w 7143"/>
                <a:gd name="T15" fmla="*/ 6190 h 7105"/>
                <a:gd name="T16" fmla="*/ 7096 w 7143"/>
                <a:gd name="T17" fmla="*/ 3420 h 7105"/>
                <a:gd name="T18" fmla="*/ 7143 w 7143"/>
                <a:gd name="T19" fmla="*/ 2615 h 7105"/>
                <a:gd name="T20" fmla="*/ 7143 w 7143"/>
                <a:gd name="T21" fmla="*/ 2585 h 7105"/>
                <a:gd name="T22" fmla="*/ 7141 w 7143"/>
                <a:gd name="T23" fmla="*/ 2442 h 7105"/>
                <a:gd name="T24" fmla="*/ 6559 w 7143"/>
                <a:gd name="T25" fmla="*/ 673 h 7105"/>
                <a:gd name="T26" fmla="*/ 5077 w 7143"/>
                <a:gd name="T27" fmla="*/ 103 h 7105"/>
                <a:gd name="T28" fmla="*/ 3099 w 7143"/>
                <a:gd name="T29" fmla="*/ 9 h 7105"/>
                <a:gd name="T30" fmla="*/ 851 w 7143"/>
                <a:gd name="T31" fmla="*/ 337 h 7105"/>
                <a:gd name="T32" fmla="*/ 269 w 7143"/>
                <a:gd name="T33" fmla="*/ 880 h 7105"/>
                <a:gd name="T34" fmla="*/ 0 w 7143"/>
                <a:gd name="T35" fmla="*/ 2442 h 7105"/>
                <a:gd name="T36" fmla="*/ 0 w 7143"/>
                <a:gd name="T37" fmla="*/ 2475 h 7105"/>
                <a:gd name="T38" fmla="*/ 4 w 7143"/>
                <a:gd name="T39" fmla="*/ 2812 h 7105"/>
                <a:gd name="T40" fmla="*/ 8 w 7143"/>
                <a:gd name="T41" fmla="*/ 3300 h 7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43" h="7105">
                  <a:moveTo>
                    <a:pt x="8" y="3300"/>
                  </a:moveTo>
                  <a:cubicBezTo>
                    <a:pt x="11" y="3661"/>
                    <a:pt x="18" y="4024"/>
                    <a:pt x="77" y="4379"/>
                  </a:cubicBezTo>
                  <a:cubicBezTo>
                    <a:pt x="198" y="5107"/>
                    <a:pt x="508" y="5832"/>
                    <a:pt x="1107" y="6356"/>
                  </a:cubicBezTo>
                  <a:cubicBezTo>
                    <a:pt x="1670" y="6847"/>
                    <a:pt x="2425" y="7105"/>
                    <a:pt x="3199" y="7105"/>
                  </a:cubicBezTo>
                  <a:lnTo>
                    <a:pt x="3204" y="7105"/>
                  </a:lnTo>
                  <a:cubicBezTo>
                    <a:pt x="3483" y="7105"/>
                    <a:pt x="3765" y="7071"/>
                    <a:pt x="4040" y="7003"/>
                  </a:cubicBezTo>
                  <a:cubicBezTo>
                    <a:pt x="4364" y="6922"/>
                    <a:pt x="4673" y="6800"/>
                    <a:pt x="4960" y="6645"/>
                  </a:cubicBezTo>
                  <a:cubicBezTo>
                    <a:pt x="5204" y="6513"/>
                    <a:pt x="5432" y="6360"/>
                    <a:pt x="5643" y="6190"/>
                  </a:cubicBezTo>
                  <a:cubicBezTo>
                    <a:pt x="6574" y="5442"/>
                    <a:pt x="6970" y="4505"/>
                    <a:pt x="7096" y="3420"/>
                  </a:cubicBezTo>
                  <a:cubicBezTo>
                    <a:pt x="7127" y="3153"/>
                    <a:pt x="7143" y="2884"/>
                    <a:pt x="7143" y="2615"/>
                  </a:cubicBezTo>
                  <a:lnTo>
                    <a:pt x="7143" y="2585"/>
                  </a:lnTo>
                  <a:cubicBezTo>
                    <a:pt x="7143" y="2537"/>
                    <a:pt x="7142" y="2490"/>
                    <a:pt x="7141" y="2442"/>
                  </a:cubicBezTo>
                  <a:cubicBezTo>
                    <a:pt x="7128" y="1830"/>
                    <a:pt x="7029" y="1151"/>
                    <a:pt x="6559" y="673"/>
                  </a:cubicBezTo>
                  <a:cubicBezTo>
                    <a:pt x="6171" y="279"/>
                    <a:pt x="5606" y="160"/>
                    <a:pt x="5077" y="103"/>
                  </a:cubicBezTo>
                  <a:cubicBezTo>
                    <a:pt x="4420" y="33"/>
                    <a:pt x="3759" y="0"/>
                    <a:pt x="3099" y="9"/>
                  </a:cubicBezTo>
                  <a:cubicBezTo>
                    <a:pt x="2366" y="20"/>
                    <a:pt x="1526" y="15"/>
                    <a:pt x="851" y="337"/>
                  </a:cubicBezTo>
                  <a:cubicBezTo>
                    <a:pt x="595" y="459"/>
                    <a:pt x="385" y="642"/>
                    <a:pt x="269" y="880"/>
                  </a:cubicBezTo>
                  <a:cubicBezTo>
                    <a:pt x="41" y="1347"/>
                    <a:pt x="1" y="1916"/>
                    <a:pt x="0" y="2442"/>
                  </a:cubicBezTo>
                  <a:lnTo>
                    <a:pt x="0" y="2475"/>
                  </a:lnTo>
                  <a:cubicBezTo>
                    <a:pt x="0" y="2590"/>
                    <a:pt x="2" y="2702"/>
                    <a:pt x="4" y="2812"/>
                  </a:cubicBezTo>
                  <a:cubicBezTo>
                    <a:pt x="7" y="2974"/>
                    <a:pt x="7" y="3137"/>
                    <a:pt x="8" y="3300"/>
                  </a:cubicBezTo>
                  <a:close/>
                </a:path>
              </a:pathLst>
            </a:custGeom>
            <a:solidFill>
              <a:srgbClr val="C66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0" name="Freeform 6">
              <a:extLst>
                <a:ext uri="{FF2B5EF4-FFF2-40B4-BE49-F238E27FC236}">
                  <a16:creationId xmlns:a16="http://schemas.microsoft.com/office/drawing/2014/main" id="{3683C4C9-8ADD-40FB-A76A-A60E1E97D133}"/>
                </a:ext>
              </a:extLst>
            </p:cNvPr>
            <p:cNvSpPr>
              <a:spLocks/>
            </p:cNvSpPr>
            <p:nvPr userDrawn="1"/>
          </p:nvSpPr>
          <p:spPr bwMode="auto">
            <a:xfrm>
              <a:off x="6475413" y="4735513"/>
              <a:ext cx="2371725" cy="2109787"/>
            </a:xfrm>
            <a:custGeom>
              <a:avLst/>
              <a:gdLst>
                <a:gd name="T0" fmla="*/ 1672 w 6585"/>
                <a:gd name="T1" fmla="*/ 5855 h 5855"/>
                <a:gd name="T2" fmla="*/ 1514 w 6585"/>
                <a:gd name="T3" fmla="*/ 5676 h 5855"/>
                <a:gd name="T4" fmla="*/ 1520 w 6585"/>
                <a:gd name="T5" fmla="*/ 4989 h 5855"/>
                <a:gd name="T6" fmla="*/ 2218 w 6585"/>
                <a:gd name="T7" fmla="*/ 4983 h 5855"/>
                <a:gd name="T8" fmla="*/ 2992 w 6585"/>
                <a:gd name="T9" fmla="*/ 5194 h 5855"/>
                <a:gd name="T10" fmla="*/ 3334 w 6585"/>
                <a:gd name="T11" fmla="*/ 5136 h 5855"/>
                <a:gd name="T12" fmla="*/ 3290 w 6585"/>
                <a:gd name="T13" fmla="*/ 4696 h 5855"/>
                <a:gd name="T14" fmla="*/ 1874 w 6585"/>
                <a:gd name="T15" fmla="*/ 4387 h 5855"/>
                <a:gd name="T16" fmla="*/ 648 w 6585"/>
                <a:gd name="T17" fmla="*/ 4200 h 5855"/>
                <a:gd name="T18" fmla="*/ 192 w 6585"/>
                <a:gd name="T19" fmla="*/ 3965 h 5855"/>
                <a:gd name="T20" fmla="*/ 63 w 6585"/>
                <a:gd name="T21" fmla="*/ 3487 h 5855"/>
                <a:gd name="T22" fmla="*/ 775 w 6585"/>
                <a:gd name="T23" fmla="*/ 3144 h 5855"/>
                <a:gd name="T24" fmla="*/ 1667 w 6585"/>
                <a:gd name="T25" fmla="*/ 2205 h 5855"/>
                <a:gd name="T26" fmla="*/ 1359 w 6585"/>
                <a:gd name="T27" fmla="*/ 1520 h 5855"/>
                <a:gd name="T28" fmla="*/ 1403 w 6585"/>
                <a:gd name="T29" fmla="*/ 1023 h 5855"/>
                <a:gd name="T30" fmla="*/ 1809 w 6585"/>
                <a:gd name="T31" fmla="*/ 739 h 5855"/>
                <a:gd name="T32" fmla="*/ 2410 w 6585"/>
                <a:gd name="T33" fmla="*/ 1269 h 5855"/>
                <a:gd name="T34" fmla="*/ 2905 w 6585"/>
                <a:gd name="T35" fmla="*/ 1959 h 5855"/>
                <a:gd name="T36" fmla="*/ 3097 w 6585"/>
                <a:gd name="T37" fmla="*/ 2036 h 5855"/>
                <a:gd name="T38" fmla="*/ 3281 w 6585"/>
                <a:gd name="T39" fmla="*/ 1758 h 5855"/>
                <a:gd name="T40" fmla="*/ 3344 w 6585"/>
                <a:gd name="T41" fmla="*/ 985 h 5855"/>
                <a:gd name="T42" fmla="*/ 3554 w 6585"/>
                <a:gd name="T43" fmla="*/ 301 h 5855"/>
                <a:gd name="T44" fmla="*/ 4197 w 6585"/>
                <a:gd name="T45" fmla="*/ 109 h 5855"/>
                <a:gd name="T46" fmla="*/ 4423 w 6585"/>
                <a:gd name="T47" fmla="*/ 884 h 5855"/>
                <a:gd name="T48" fmla="*/ 4131 w 6585"/>
                <a:gd name="T49" fmla="*/ 2115 h 5855"/>
                <a:gd name="T50" fmla="*/ 4174 w 6585"/>
                <a:gd name="T51" fmla="*/ 3343 h 5855"/>
                <a:gd name="T52" fmla="*/ 4410 w 6585"/>
                <a:gd name="T53" fmla="*/ 3636 h 5855"/>
                <a:gd name="T54" fmla="*/ 5012 w 6585"/>
                <a:gd name="T55" fmla="*/ 2348 h 5855"/>
                <a:gd name="T56" fmla="*/ 5930 w 6585"/>
                <a:gd name="T57" fmla="*/ 2973 h 5855"/>
                <a:gd name="T58" fmla="*/ 5151 w 6585"/>
                <a:gd name="T59" fmla="*/ 4718 h 5855"/>
                <a:gd name="T60" fmla="*/ 5220 w 6585"/>
                <a:gd name="T61" fmla="*/ 4972 h 5855"/>
                <a:gd name="T62" fmla="*/ 5563 w 6585"/>
                <a:gd name="T63" fmla="*/ 4912 h 5855"/>
                <a:gd name="T64" fmla="*/ 5765 w 6585"/>
                <a:gd name="T65" fmla="*/ 4538 h 5855"/>
                <a:gd name="T66" fmla="*/ 5986 w 6585"/>
                <a:gd name="T67" fmla="*/ 4225 h 5855"/>
                <a:gd name="T68" fmla="*/ 6500 w 6585"/>
                <a:gd name="T69" fmla="*/ 4536 h 5855"/>
                <a:gd name="T70" fmla="*/ 5587 w 6585"/>
                <a:gd name="T71" fmla="*/ 5855 h 5855"/>
                <a:gd name="T72" fmla="*/ 1672 w 6585"/>
                <a:gd name="T73" fmla="*/ 5855 h 5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85" h="5855">
                  <a:moveTo>
                    <a:pt x="1672" y="5855"/>
                  </a:moveTo>
                  <a:cubicBezTo>
                    <a:pt x="1615" y="5802"/>
                    <a:pt x="1564" y="5741"/>
                    <a:pt x="1514" y="5676"/>
                  </a:cubicBezTo>
                  <a:cubicBezTo>
                    <a:pt x="1409" y="5480"/>
                    <a:pt x="1366" y="5165"/>
                    <a:pt x="1520" y="4989"/>
                  </a:cubicBezTo>
                  <a:cubicBezTo>
                    <a:pt x="1690" y="4796"/>
                    <a:pt x="1990" y="4893"/>
                    <a:pt x="2218" y="4983"/>
                  </a:cubicBezTo>
                  <a:cubicBezTo>
                    <a:pt x="2466" y="5081"/>
                    <a:pt x="2726" y="5152"/>
                    <a:pt x="2992" y="5194"/>
                  </a:cubicBezTo>
                  <a:cubicBezTo>
                    <a:pt x="3109" y="5213"/>
                    <a:pt x="3245" y="5220"/>
                    <a:pt x="3334" y="5136"/>
                  </a:cubicBezTo>
                  <a:cubicBezTo>
                    <a:pt x="3456" y="5019"/>
                    <a:pt x="3398" y="4814"/>
                    <a:pt x="3290" y="4696"/>
                  </a:cubicBezTo>
                  <a:cubicBezTo>
                    <a:pt x="2959" y="4334"/>
                    <a:pt x="2377" y="4390"/>
                    <a:pt x="1874" y="4387"/>
                  </a:cubicBezTo>
                  <a:cubicBezTo>
                    <a:pt x="1456" y="4384"/>
                    <a:pt x="1041" y="4321"/>
                    <a:pt x="648" y="4200"/>
                  </a:cubicBezTo>
                  <a:cubicBezTo>
                    <a:pt x="482" y="4149"/>
                    <a:pt x="314" y="4085"/>
                    <a:pt x="192" y="3965"/>
                  </a:cubicBezTo>
                  <a:cubicBezTo>
                    <a:pt x="69" y="3845"/>
                    <a:pt x="0" y="3656"/>
                    <a:pt x="63" y="3487"/>
                  </a:cubicBezTo>
                  <a:cubicBezTo>
                    <a:pt x="161" y="3224"/>
                    <a:pt x="508" y="3086"/>
                    <a:pt x="775" y="3144"/>
                  </a:cubicBezTo>
                  <a:cubicBezTo>
                    <a:pt x="2675" y="3551"/>
                    <a:pt x="1781" y="2455"/>
                    <a:pt x="1667" y="2205"/>
                  </a:cubicBezTo>
                  <a:cubicBezTo>
                    <a:pt x="1553" y="1956"/>
                    <a:pt x="1425" y="1789"/>
                    <a:pt x="1359" y="1520"/>
                  </a:cubicBezTo>
                  <a:cubicBezTo>
                    <a:pt x="1319" y="1358"/>
                    <a:pt x="1325" y="1178"/>
                    <a:pt x="1403" y="1023"/>
                  </a:cubicBezTo>
                  <a:cubicBezTo>
                    <a:pt x="1481" y="869"/>
                    <a:pt x="1639" y="747"/>
                    <a:pt x="1809" y="739"/>
                  </a:cubicBezTo>
                  <a:cubicBezTo>
                    <a:pt x="2124" y="725"/>
                    <a:pt x="2251" y="1006"/>
                    <a:pt x="2410" y="1269"/>
                  </a:cubicBezTo>
                  <a:cubicBezTo>
                    <a:pt x="2568" y="1531"/>
                    <a:pt x="2666" y="1768"/>
                    <a:pt x="2905" y="1959"/>
                  </a:cubicBezTo>
                  <a:cubicBezTo>
                    <a:pt x="2960" y="2004"/>
                    <a:pt x="3025" y="2048"/>
                    <a:pt x="3097" y="2036"/>
                  </a:cubicBezTo>
                  <a:cubicBezTo>
                    <a:pt x="3214" y="2018"/>
                    <a:pt x="3267" y="1875"/>
                    <a:pt x="3281" y="1758"/>
                  </a:cubicBezTo>
                  <a:cubicBezTo>
                    <a:pt x="3308" y="1519"/>
                    <a:pt x="3336" y="1225"/>
                    <a:pt x="3344" y="985"/>
                  </a:cubicBezTo>
                  <a:cubicBezTo>
                    <a:pt x="3352" y="746"/>
                    <a:pt x="3401" y="493"/>
                    <a:pt x="3554" y="301"/>
                  </a:cubicBezTo>
                  <a:cubicBezTo>
                    <a:pt x="3708" y="108"/>
                    <a:pt x="3990" y="0"/>
                    <a:pt x="4197" y="109"/>
                  </a:cubicBezTo>
                  <a:cubicBezTo>
                    <a:pt x="4449" y="242"/>
                    <a:pt x="4469" y="594"/>
                    <a:pt x="4423" y="884"/>
                  </a:cubicBezTo>
                  <a:cubicBezTo>
                    <a:pt x="4356" y="1299"/>
                    <a:pt x="4216" y="1702"/>
                    <a:pt x="4131" y="2115"/>
                  </a:cubicBezTo>
                  <a:cubicBezTo>
                    <a:pt x="4046" y="2528"/>
                    <a:pt x="4019" y="2965"/>
                    <a:pt x="4174" y="3343"/>
                  </a:cubicBezTo>
                  <a:cubicBezTo>
                    <a:pt x="4240" y="3505"/>
                    <a:pt x="4233" y="3633"/>
                    <a:pt x="4410" y="3636"/>
                  </a:cubicBezTo>
                  <a:cubicBezTo>
                    <a:pt x="4635" y="3641"/>
                    <a:pt x="4944" y="2597"/>
                    <a:pt x="5012" y="2348"/>
                  </a:cubicBezTo>
                  <a:cubicBezTo>
                    <a:pt x="5265" y="1418"/>
                    <a:pt x="6229" y="2091"/>
                    <a:pt x="5930" y="2973"/>
                  </a:cubicBezTo>
                  <a:cubicBezTo>
                    <a:pt x="5689" y="3683"/>
                    <a:pt x="5190" y="4088"/>
                    <a:pt x="5151" y="4718"/>
                  </a:cubicBezTo>
                  <a:cubicBezTo>
                    <a:pt x="5145" y="4810"/>
                    <a:pt x="5154" y="4912"/>
                    <a:pt x="5220" y="4972"/>
                  </a:cubicBezTo>
                  <a:cubicBezTo>
                    <a:pt x="5313" y="5054"/>
                    <a:pt x="5474" y="5008"/>
                    <a:pt x="5563" y="4912"/>
                  </a:cubicBezTo>
                  <a:cubicBezTo>
                    <a:pt x="5653" y="4816"/>
                    <a:pt x="5719" y="4660"/>
                    <a:pt x="5765" y="4538"/>
                  </a:cubicBezTo>
                  <a:cubicBezTo>
                    <a:pt x="5810" y="4416"/>
                    <a:pt x="5873" y="4289"/>
                    <a:pt x="5986" y="4225"/>
                  </a:cubicBezTo>
                  <a:cubicBezTo>
                    <a:pt x="6201" y="4103"/>
                    <a:pt x="6458" y="4301"/>
                    <a:pt x="6500" y="4536"/>
                  </a:cubicBezTo>
                  <a:cubicBezTo>
                    <a:pt x="6585" y="5012"/>
                    <a:pt x="5918" y="5310"/>
                    <a:pt x="5587" y="5855"/>
                  </a:cubicBezTo>
                  <a:lnTo>
                    <a:pt x="1672" y="5855"/>
                  </a:lnTo>
                  <a:close/>
                </a:path>
              </a:pathLst>
            </a:custGeom>
            <a:solidFill>
              <a:srgbClr val="2C5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2" name="Freeform 7">
              <a:extLst>
                <a:ext uri="{FF2B5EF4-FFF2-40B4-BE49-F238E27FC236}">
                  <a16:creationId xmlns:a16="http://schemas.microsoft.com/office/drawing/2014/main" id="{3BBD8ED3-AA58-4320-8E9C-A40443255DD6}"/>
                </a:ext>
              </a:extLst>
            </p:cNvPr>
            <p:cNvSpPr>
              <a:spLocks/>
            </p:cNvSpPr>
            <p:nvPr userDrawn="1"/>
          </p:nvSpPr>
          <p:spPr bwMode="auto">
            <a:xfrm>
              <a:off x="6056313" y="990600"/>
              <a:ext cx="2606675" cy="2571750"/>
            </a:xfrm>
            <a:custGeom>
              <a:avLst/>
              <a:gdLst>
                <a:gd name="T0" fmla="*/ 2351 w 7239"/>
                <a:gd name="T1" fmla="*/ 834 h 7139"/>
                <a:gd name="T2" fmla="*/ 1928 w 7239"/>
                <a:gd name="T3" fmla="*/ 1087 h 7139"/>
                <a:gd name="T4" fmla="*/ 1777 w 7239"/>
                <a:gd name="T5" fmla="*/ 1198 h 7139"/>
                <a:gd name="T6" fmla="*/ 1125 w 7239"/>
                <a:gd name="T7" fmla="*/ 1840 h 7139"/>
                <a:gd name="T8" fmla="*/ 618 w 7239"/>
                <a:gd name="T9" fmla="*/ 2616 h 7139"/>
                <a:gd name="T10" fmla="*/ 279 w 7239"/>
                <a:gd name="T11" fmla="*/ 3451 h 7139"/>
                <a:gd name="T12" fmla="*/ 160 w 7239"/>
                <a:gd name="T13" fmla="*/ 3925 h 7139"/>
                <a:gd name="T14" fmla="*/ 382 w 7239"/>
                <a:gd name="T15" fmla="*/ 6167 h 7139"/>
                <a:gd name="T16" fmla="*/ 2189 w 7239"/>
                <a:gd name="T17" fmla="*/ 7079 h 7139"/>
                <a:gd name="T18" fmla="*/ 4522 w 7239"/>
                <a:gd name="T19" fmla="*/ 6851 h 7139"/>
                <a:gd name="T20" fmla="*/ 6688 w 7239"/>
                <a:gd name="T21" fmla="*/ 5588 h 7139"/>
                <a:gd name="T22" fmla="*/ 7062 w 7239"/>
                <a:gd name="T23" fmla="*/ 4429 h 7139"/>
                <a:gd name="T24" fmla="*/ 7165 w 7239"/>
                <a:gd name="T25" fmla="*/ 3064 h 7139"/>
                <a:gd name="T26" fmla="*/ 7239 w 7239"/>
                <a:gd name="T27" fmla="*/ 1785 h 7139"/>
                <a:gd name="T28" fmla="*/ 7239 w 7239"/>
                <a:gd name="T29" fmla="*/ 1753 h 7139"/>
                <a:gd name="T30" fmla="*/ 7047 w 7239"/>
                <a:gd name="T31" fmla="*/ 679 h 7139"/>
                <a:gd name="T32" fmla="*/ 6313 w 7239"/>
                <a:gd name="T33" fmla="*/ 77 h 7139"/>
                <a:gd name="T34" fmla="*/ 5695 w 7239"/>
                <a:gd name="T35" fmla="*/ 1 h 7139"/>
                <a:gd name="T36" fmla="*/ 4560 w 7239"/>
                <a:gd name="T37" fmla="*/ 96 h 7139"/>
                <a:gd name="T38" fmla="*/ 3671 w 7239"/>
                <a:gd name="T39" fmla="*/ 278 h 7139"/>
                <a:gd name="T40" fmla="*/ 3422 w 7239"/>
                <a:gd name="T41" fmla="*/ 354 h 7139"/>
                <a:gd name="T42" fmla="*/ 2548 w 7239"/>
                <a:gd name="T43" fmla="*/ 734 h 7139"/>
                <a:gd name="T44" fmla="*/ 2351 w 7239"/>
                <a:gd name="T45" fmla="*/ 834 h 7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39" h="7139">
                  <a:moveTo>
                    <a:pt x="2351" y="834"/>
                  </a:moveTo>
                  <a:cubicBezTo>
                    <a:pt x="2205" y="911"/>
                    <a:pt x="2063" y="993"/>
                    <a:pt x="1928" y="1087"/>
                  </a:cubicBezTo>
                  <a:cubicBezTo>
                    <a:pt x="1877" y="1123"/>
                    <a:pt x="1826" y="1160"/>
                    <a:pt x="1777" y="1198"/>
                  </a:cubicBezTo>
                  <a:cubicBezTo>
                    <a:pt x="1537" y="1387"/>
                    <a:pt x="1318" y="1603"/>
                    <a:pt x="1125" y="1840"/>
                  </a:cubicBezTo>
                  <a:cubicBezTo>
                    <a:pt x="929" y="2080"/>
                    <a:pt x="760" y="2341"/>
                    <a:pt x="618" y="2616"/>
                  </a:cubicBezTo>
                  <a:cubicBezTo>
                    <a:pt x="479" y="2883"/>
                    <a:pt x="366" y="3164"/>
                    <a:pt x="279" y="3451"/>
                  </a:cubicBezTo>
                  <a:cubicBezTo>
                    <a:pt x="232" y="3607"/>
                    <a:pt x="190" y="3765"/>
                    <a:pt x="160" y="3925"/>
                  </a:cubicBezTo>
                  <a:cubicBezTo>
                    <a:pt x="0" y="4730"/>
                    <a:pt x="26" y="5575"/>
                    <a:pt x="382" y="6167"/>
                  </a:cubicBezTo>
                  <a:cubicBezTo>
                    <a:pt x="753" y="6785"/>
                    <a:pt x="1460" y="7020"/>
                    <a:pt x="2189" y="7079"/>
                  </a:cubicBezTo>
                  <a:cubicBezTo>
                    <a:pt x="2935" y="7139"/>
                    <a:pt x="3729" y="7055"/>
                    <a:pt x="4522" y="6851"/>
                  </a:cubicBezTo>
                  <a:cubicBezTo>
                    <a:pt x="5254" y="6662"/>
                    <a:pt x="6168" y="6359"/>
                    <a:pt x="6688" y="5588"/>
                  </a:cubicBezTo>
                  <a:cubicBezTo>
                    <a:pt x="6933" y="5224"/>
                    <a:pt x="7021" y="4815"/>
                    <a:pt x="7062" y="4429"/>
                  </a:cubicBezTo>
                  <a:cubicBezTo>
                    <a:pt x="7111" y="3971"/>
                    <a:pt x="7132" y="3518"/>
                    <a:pt x="7165" y="3064"/>
                  </a:cubicBezTo>
                  <a:cubicBezTo>
                    <a:pt x="7196" y="2637"/>
                    <a:pt x="7238" y="2205"/>
                    <a:pt x="7239" y="1785"/>
                  </a:cubicBezTo>
                  <a:lnTo>
                    <a:pt x="7239" y="1753"/>
                  </a:lnTo>
                  <a:cubicBezTo>
                    <a:pt x="7238" y="1370"/>
                    <a:pt x="7198" y="988"/>
                    <a:pt x="7047" y="679"/>
                  </a:cubicBezTo>
                  <a:cubicBezTo>
                    <a:pt x="6896" y="370"/>
                    <a:pt x="6638" y="170"/>
                    <a:pt x="6313" y="77"/>
                  </a:cubicBezTo>
                  <a:cubicBezTo>
                    <a:pt x="6113" y="19"/>
                    <a:pt x="5903" y="1"/>
                    <a:pt x="5695" y="1"/>
                  </a:cubicBezTo>
                  <a:cubicBezTo>
                    <a:pt x="5315" y="0"/>
                    <a:pt x="4935" y="42"/>
                    <a:pt x="4560" y="96"/>
                  </a:cubicBezTo>
                  <a:cubicBezTo>
                    <a:pt x="4260" y="139"/>
                    <a:pt x="3963" y="197"/>
                    <a:pt x="3671" y="278"/>
                  </a:cubicBezTo>
                  <a:cubicBezTo>
                    <a:pt x="3588" y="301"/>
                    <a:pt x="3504" y="326"/>
                    <a:pt x="3422" y="354"/>
                  </a:cubicBezTo>
                  <a:cubicBezTo>
                    <a:pt x="3120" y="454"/>
                    <a:pt x="2833" y="595"/>
                    <a:pt x="2548" y="734"/>
                  </a:cubicBezTo>
                  <a:cubicBezTo>
                    <a:pt x="2482" y="767"/>
                    <a:pt x="2416" y="800"/>
                    <a:pt x="2351" y="834"/>
                  </a:cubicBezTo>
                  <a:close/>
                </a:path>
              </a:pathLst>
            </a:custGeom>
            <a:solidFill>
              <a:srgbClr val="E0C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8">
              <a:extLst>
                <a:ext uri="{FF2B5EF4-FFF2-40B4-BE49-F238E27FC236}">
                  <a16:creationId xmlns:a16="http://schemas.microsoft.com/office/drawing/2014/main" id="{26C33C88-6212-40EB-8019-FAFC90F4B5A8}"/>
                </a:ext>
              </a:extLst>
            </p:cNvPr>
            <p:cNvSpPr>
              <a:spLocks/>
            </p:cNvSpPr>
            <p:nvPr userDrawn="1"/>
          </p:nvSpPr>
          <p:spPr bwMode="auto">
            <a:xfrm>
              <a:off x="6777038" y="1562100"/>
              <a:ext cx="277812" cy="381000"/>
            </a:xfrm>
            <a:custGeom>
              <a:avLst/>
              <a:gdLst>
                <a:gd name="T0" fmla="*/ 347 w 773"/>
                <a:gd name="T1" fmla="*/ 507 h 1055"/>
                <a:gd name="T2" fmla="*/ 328 w 773"/>
                <a:gd name="T3" fmla="*/ 524 h 1055"/>
                <a:gd name="T4" fmla="*/ 341 w 773"/>
                <a:gd name="T5" fmla="*/ 573 h 1055"/>
                <a:gd name="T6" fmla="*/ 392 w 773"/>
                <a:gd name="T7" fmla="*/ 912 h 1055"/>
                <a:gd name="T8" fmla="*/ 480 w 773"/>
                <a:gd name="T9" fmla="*/ 1020 h 1055"/>
                <a:gd name="T10" fmla="*/ 539 w 773"/>
                <a:gd name="T11" fmla="*/ 1047 h 1055"/>
                <a:gd name="T12" fmla="*/ 599 w 773"/>
                <a:gd name="T13" fmla="*/ 1051 h 1055"/>
                <a:gd name="T14" fmla="*/ 750 w 773"/>
                <a:gd name="T15" fmla="*/ 778 h 1055"/>
                <a:gd name="T16" fmla="*/ 758 w 773"/>
                <a:gd name="T17" fmla="*/ 490 h 1055"/>
                <a:gd name="T18" fmla="*/ 766 w 773"/>
                <a:gd name="T19" fmla="*/ 466 h 1055"/>
                <a:gd name="T20" fmla="*/ 769 w 773"/>
                <a:gd name="T21" fmla="*/ 433 h 1055"/>
                <a:gd name="T22" fmla="*/ 769 w 773"/>
                <a:gd name="T23" fmla="*/ 394 h 1055"/>
                <a:gd name="T24" fmla="*/ 767 w 773"/>
                <a:gd name="T25" fmla="*/ 350 h 1055"/>
                <a:gd name="T26" fmla="*/ 762 w 773"/>
                <a:gd name="T27" fmla="*/ 304 h 1055"/>
                <a:gd name="T28" fmla="*/ 756 w 773"/>
                <a:gd name="T29" fmla="*/ 258 h 1055"/>
                <a:gd name="T30" fmla="*/ 750 w 773"/>
                <a:gd name="T31" fmla="*/ 214 h 1055"/>
                <a:gd name="T32" fmla="*/ 743 w 773"/>
                <a:gd name="T33" fmla="*/ 174 h 1055"/>
                <a:gd name="T34" fmla="*/ 737 w 773"/>
                <a:gd name="T35" fmla="*/ 140 h 1055"/>
                <a:gd name="T36" fmla="*/ 729 w 773"/>
                <a:gd name="T37" fmla="*/ 103 h 1055"/>
                <a:gd name="T38" fmla="*/ 706 w 773"/>
                <a:gd name="T39" fmla="*/ 53 h 1055"/>
                <a:gd name="T40" fmla="*/ 659 w 773"/>
                <a:gd name="T41" fmla="*/ 14 h 1055"/>
                <a:gd name="T42" fmla="*/ 622 w 773"/>
                <a:gd name="T43" fmla="*/ 12 h 1055"/>
                <a:gd name="T44" fmla="*/ 568 w 773"/>
                <a:gd name="T45" fmla="*/ 66 h 1055"/>
                <a:gd name="T46" fmla="*/ 470 w 773"/>
                <a:gd name="T47" fmla="*/ 12 h 1055"/>
                <a:gd name="T48" fmla="*/ 417 w 773"/>
                <a:gd name="T49" fmla="*/ 73 h 1055"/>
                <a:gd name="T50" fmla="*/ 326 w 773"/>
                <a:gd name="T51" fmla="*/ 28 h 1055"/>
                <a:gd name="T52" fmla="*/ 258 w 773"/>
                <a:gd name="T53" fmla="*/ 111 h 1055"/>
                <a:gd name="T54" fmla="*/ 159 w 773"/>
                <a:gd name="T55" fmla="*/ 164 h 1055"/>
                <a:gd name="T56" fmla="*/ 0 w 773"/>
                <a:gd name="T57" fmla="*/ 301 h 1055"/>
                <a:gd name="T58" fmla="*/ 63 w 773"/>
                <a:gd name="T59" fmla="*/ 429 h 1055"/>
                <a:gd name="T60" fmla="*/ 211 w 773"/>
                <a:gd name="T61" fmla="*/ 468 h 1055"/>
                <a:gd name="T62" fmla="*/ 225 w 773"/>
                <a:gd name="T63" fmla="*/ 465 h 1055"/>
                <a:gd name="T64" fmla="*/ 238 w 773"/>
                <a:gd name="T65" fmla="*/ 430 h 1055"/>
                <a:gd name="T66" fmla="*/ 239 w 773"/>
                <a:gd name="T67" fmla="*/ 400 h 1055"/>
                <a:gd name="T68" fmla="*/ 335 w 773"/>
                <a:gd name="T69" fmla="*/ 380 h 1055"/>
                <a:gd name="T70" fmla="*/ 386 w 773"/>
                <a:gd name="T71" fmla="*/ 341 h 1055"/>
                <a:gd name="T72" fmla="*/ 394 w 773"/>
                <a:gd name="T73" fmla="*/ 316 h 1055"/>
                <a:gd name="T74" fmla="*/ 462 w 773"/>
                <a:gd name="T75" fmla="*/ 376 h 1055"/>
                <a:gd name="T76" fmla="*/ 568 w 773"/>
                <a:gd name="T77" fmla="*/ 270 h 1055"/>
                <a:gd name="T78" fmla="*/ 622 w 773"/>
                <a:gd name="T79" fmla="*/ 301 h 1055"/>
                <a:gd name="T80" fmla="*/ 493 w 773"/>
                <a:gd name="T81" fmla="*/ 467 h 1055"/>
                <a:gd name="T82" fmla="*/ 419 w 773"/>
                <a:gd name="T83" fmla="*/ 489 h 1055"/>
                <a:gd name="T84" fmla="*/ 347 w 773"/>
                <a:gd name="T85" fmla="*/ 507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3" h="1055">
                  <a:moveTo>
                    <a:pt x="347" y="507"/>
                  </a:moveTo>
                  <a:cubicBezTo>
                    <a:pt x="333" y="512"/>
                    <a:pt x="329" y="516"/>
                    <a:pt x="328" y="524"/>
                  </a:cubicBezTo>
                  <a:cubicBezTo>
                    <a:pt x="327" y="532"/>
                    <a:pt x="339" y="565"/>
                    <a:pt x="341" y="573"/>
                  </a:cubicBezTo>
                  <a:cubicBezTo>
                    <a:pt x="351" y="617"/>
                    <a:pt x="373" y="810"/>
                    <a:pt x="392" y="912"/>
                  </a:cubicBezTo>
                  <a:cubicBezTo>
                    <a:pt x="401" y="963"/>
                    <a:pt x="465" y="1010"/>
                    <a:pt x="480" y="1020"/>
                  </a:cubicBezTo>
                  <a:cubicBezTo>
                    <a:pt x="495" y="1030"/>
                    <a:pt x="522" y="1042"/>
                    <a:pt x="539" y="1047"/>
                  </a:cubicBezTo>
                  <a:cubicBezTo>
                    <a:pt x="556" y="1053"/>
                    <a:pt x="579" y="1055"/>
                    <a:pt x="599" y="1051"/>
                  </a:cubicBezTo>
                  <a:cubicBezTo>
                    <a:pt x="706" y="1032"/>
                    <a:pt x="773" y="915"/>
                    <a:pt x="750" y="778"/>
                  </a:cubicBezTo>
                  <a:cubicBezTo>
                    <a:pt x="728" y="642"/>
                    <a:pt x="720" y="566"/>
                    <a:pt x="758" y="490"/>
                  </a:cubicBezTo>
                  <a:cubicBezTo>
                    <a:pt x="762" y="482"/>
                    <a:pt x="764" y="474"/>
                    <a:pt x="766" y="466"/>
                  </a:cubicBezTo>
                  <a:cubicBezTo>
                    <a:pt x="768" y="455"/>
                    <a:pt x="768" y="444"/>
                    <a:pt x="769" y="433"/>
                  </a:cubicBezTo>
                  <a:cubicBezTo>
                    <a:pt x="770" y="420"/>
                    <a:pt x="770" y="407"/>
                    <a:pt x="769" y="394"/>
                  </a:cubicBezTo>
                  <a:cubicBezTo>
                    <a:pt x="769" y="379"/>
                    <a:pt x="768" y="365"/>
                    <a:pt x="767" y="350"/>
                  </a:cubicBezTo>
                  <a:cubicBezTo>
                    <a:pt x="765" y="335"/>
                    <a:pt x="764" y="320"/>
                    <a:pt x="762" y="304"/>
                  </a:cubicBezTo>
                  <a:cubicBezTo>
                    <a:pt x="760" y="289"/>
                    <a:pt x="758" y="274"/>
                    <a:pt x="756" y="258"/>
                  </a:cubicBezTo>
                  <a:cubicBezTo>
                    <a:pt x="754" y="244"/>
                    <a:pt x="752" y="229"/>
                    <a:pt x="750" y="214"/>
                  </a:cubicBezTo>
                  <a:cubicBezTo>
                    <a:pt x="747" y="201"/>
                    <a:pt x="745" y="188"/>
                    <a:pt x="743" y="174"/>
                  </a:cubicBezTo>
                  <a:cubicBezTo>
                    <a:pt x="741" y="163"/>
                    <a:pt x="739" y="152"/>
                    <a:pt x="737" y="140"/>
                  </a:cubicBezTo>
                  <a:cubicBezTo>
                    <a:pt x="734" y="128"/>
                    <a:pt x="732" y="116"/>
                    <a:pt x="729" y="103"/>
                  </a:cubicBezTo>
                  <a:cubicBezTo>
                    <a:pt x="725" y="85"/>
                    <a:pt x="716" y="68"/>
                    <a:pt x="706" y="53"/>
                  </a:cubicBezTo>
                  <a:cubicBezTo>
                    <a:pt x="694" y="36"/>
                    <a:pt x="679" y="21"/>
                    <a:pt x="659" y="14"/>
                  </a:cubicBezTo>
                  <a:cubicBezTo>
                    <a:pt x="647" y="10"/>
                    <a:pt x="634" y="9"/>
                    <a:pt x="622" y="12"/>
                  </a:cubicBezTo>
                  <a:cubicBezTo>
                    <a:pt x="563" y="29"/>
                    <a:pt x="568" y="66"/>
                    <a:pt x="568" y="66"/>
                  </a:cubicBezTo>
                  <a:cubicBezTo>
                    <a:pt x="568" y="66"/>
                    <a:pt x="524" y="0"/>
                    <a:pt x="470" y="12"/>
                  </a:cubicBezTo>
                  <a:cubicBezTo>
                    <a:pt x="422" y="23"/>
                    <a:pt x="417" y="73"/>
                    <a:pt x="417" y="73"/>
                  </a:cubicBezTo>
                  <a:cubicBezTo>
                    <a:pt x="417" y="73"/>
                    <a:pt x="379" y="12"/>
                    <a:pt x="326" y="28"/>
                  </a:cubicBezTo>
                  <a:cubicBezTo>
                    <a:pt x="273" y="43"/>
                    <a:pt x="265" y="81"/>
                    <a:pt x="258" y="111"/>
                  </a:cubicBezTo>
                  <a:cubicBezTo>
                    <a:pt x="250" y="141"/>
                    <a:pt x="235" y="156"/>
                    <a:pt x="159" y="164"/>
                  </a:cubicBezTo>
                  <a:cubicBezTo>
                    <a:pt x="83" y="172"/>
                    <a:pt x="0" y="232"/>
                    <a:pt x="0" y="301"/>
                  </a:cubicBezTo>
                  <a:cubicBezTo>
                    <a:pt x="0" y="347"/>
                    <a:pt x="12" y="394"/>
                    <a:pt x="63" y="429"/>
                  </a:cubicBezTo>
                  <a:cubicBezTo>
                    <a:pt x="114" y="464"/>
                    <a:pt x="206" y="468"/>
                    <a:pt x="211" y="468"/>
                  </a:cubicBezTo>
                  <a:cubicBezTo>
                    <a:pt x="216" y="468"/>
                    <a:pt x="221" y="467"/>
                    <a:pt x="225" y="465"/>
                  </a:cubicBezTo>
                  <a:cubicBezTo>
                    <a:pt x="243" y="459"/>
                    <a:pt x="241" y="445"/>
                    <a:pt x="238" y="430"/>
                  </a:cubicBezTo>
                  <a:cubicBezTo>
                    <a:pt x="237" y="427"/>
                    <a:pt x="226" y="402"/>
                    <a:pt x="239" y="400"/>
                  </a:cubicBezTo>
                  <a:cubicBezTo>
                    <a:pt x="243" y="399"/>
                    <a:pt x="325" y="383"/>
                    <a:pt x="335" y="380"/>
                  </a:cubicBezTo>
                  <a:cubicBezTo>
                    <a:pt x="342" y="378"/>
                    <a:pt x="370" y="372"/>
                    <a:pt x="386" y="341"/>
                  </a:cubicBezTo>
                  <a:cubicBezTo>
                    <a:pt x="391" y="333"/>
                    <a:pt x="394" y="325"/>
                    <a:pt x="394" y="316"/>
                  </a:cubicBezTo>
                  <a:cubicBezTo>
                    <a:pt x="394" y="316"/>
                    <a:pt x="409" y="384"/>
                    <a:pt x="462" y="376"/>
                  </a:cubicBezTo>
                  <a:cubicBezTo>
                    <a:pt x="515" y="369"/>
                    <a:pt x="552" y="325"/>
                    <a:pt x="568" y="270"/>
                  </a:cubicBezTo>
                  <a:cubicBezTo>
                    <a:pt x="572" y="259"/>
                    <a:pt x="606" y="248"/>
                    <a:pt x="622" y="301"/>
                  </a:cubicBezTo>
                  <a:cubicBezTo>
                    <a:pt x="643" y="369"/>
                    <a:pt x="568" y="445"/>
                    <a:pt x="493" y="467"/>
                  </a:cubicBezTo>
                  <a:cubicBezTo>
                    <a:pt x="468" y="475"/>
                    <a:pt x="443" y="482"/>
                    <a:pt x="419" y="489"/>
                  </a:cubicBezTo>
                  <a:cubicBezTo>
                    <a:pt x="400" y="495"/>
                    <a:pt x="347" y="507"/>
                    <a:pt x="347" y="507"/>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4" name="Freeform 9">
              <a:extLst>
                <a:ext uri="{FF2B5EF4-FFF2-40B4-BE49-F238E27FC236}">
                  <a16:creationId xmlns:a16="http://schemas.microsoft.com/office/drawing/2014/main" id="{67BADCDE-B540-4CAC-B255-EBD5E5946772}"/>
                </a:ext>
              </a:extLst>
            </p:cNvPr>
            <p:cNvSpPr>
              <a:spLocks/>
            </p:cNvSpPr>
            <p:nvPr userDrawn="1"/>
          </p:nvSpPr>
          <p:spPr bwMode="auto">
            <a:xfrm>
              <a:off x="6753225" y="2398713"/>
              <a:ext cx="1074737" cy="811212"/>
            </a:xfrm>
            <a:custGeom>
              <a:avLst/>
              <a:gdLst>
                <a:gd name="T0" fmla="*/ 2544 w 2982"/>
                <a:gd name="T1" fmla="*/ 1764 h 2252"/>
                <a:gd name="T2" fmla="*/ 1068 w 2982"/>
                <a:gd name="T3" fmla="*/ 1619 h 2252"/>
                <a:gd name="T4" fmla="*/ 1042 w 2982"/>
                <a:gd name="T5" fmla="*/ 1597 h 2252"/>
                <a:gd name="T6" fmla="*/ 1111 w 2982"/>
                <a:gd name="T7" fmla="*/ 1492 h 2252"/>
                <a:gd name="T8" fmla="*/ 1106 w 2982"/>
                <a:gd name="T9" fmla="*/ 1358 h 2252"/>
                <a:gd name="T10" fmla="*/ 981 w 2982"/>
                <a:gd name="T11" fmla="*/ 1332 h 2252"/>
                <a:gd name="T12" fmla="*/ 920 w 2982"/>
                <a:gd name="T13" fmla="*/ 1417 h 2252"/>
                <a:gd name="T14" fmla="*/ 942 w 2982"/>
                <a:gd name="T15" fmla="*/ 1492 h 2252"/>
                <a:gd name="T16" fmla="*/ 934 w 2982"/>
                <a:gd name="T17" fmla="*/ 1544 h 2252"/>
                <a:gd name="T18" fmla="*/ 889 w 2982"/>
                <a:gd name="T19" fmla="*/ 1544 h 2252"/>
                <a:gd name="T20" fmla="*/ 679 w 2982"/>
                <a:gd name="T21" fmla="*/ 1454 h 2252"/>
                <a:gd name="T22" fmla="*/ 652 w 2982"/>
                <a:gd name="T23" fmla="*/ 1404 h 2252"/>
                <a:gd name="T24" fmla="*/ 841 w 2982"/>
                <a:gd name="T25" fmla="*/ 1338 h 2252"/>
                <a:gd name="T26" fmla="*/ 1162 w 2982"/>
                <a:gd name="T27" fmla="*/ 1170 h 2252"/>
                <a:gd name="T28" fmla="*/ 1275 w 2982"/>
                <a:gd name="T29" fmla="*/ 1303 h 2252"/>
                <a:gd name="T30" fmla="*/ 1209 w 2982"/>
                <a:gd name="T31" fmla="*/ 1542 h 2252"/>
                <a:gd name="T32" fmla="*/ 1576 w 2982"/>
                <a:gd name="T33" fmla="*/ 1256 h 2252"/>
                <a:gd name="T34" fmla="*/ 1643 w 2982"/>
                <a:gd name="T35" fmla="*/ 1176 h 2252"/>
                <a:gd name="T36" fmla="*/ 2018 w 2982"/>
                <a:gd name="T37" fmla="*/ 1015 h 2252"/>
                <a:gd name="T38" fmla="*/ 2103 w 2982"/>
                <a:gd name="T39" fmla="*/ 826 h 2252"/>
                <a:gd name="T40" fmla="*/ 2033 w 2982"/>
                <a:gd name="T41" fmla="*/ 617 h 2252"/>
                <a:gd name="T42" fmla="*/ 2102 w 2982"/>
                <a:gd name="T43" fmla="*/ 513 h 2252"/>
                <a:gd name="T44" fmla="*/ 2451 w 2982"/>
                <a:gd name="T45" fmla="*/ 427 h 2252"/>
                <a:gd name="T46" fmla="*/ 2486 w 2982"/>
                <a:gd name="T47" fmla="*/ 363 h 2252"/>
                <a:gd name="T48" fmla="*/ 2330 w 2982"/>
                <a:gd name="T49" fmla="*/ 39 h 2252"/>
                <a:gd name="T50" fmla="*/ 2273 w 2982"/>
                <a:gd name="T51" fmla="*/ 10 h 2252"/>
                <a:gd name="T52" fmla="*/ 1770 w 2982"/>
                <a:gd name="T53" fmla="*/ 178 h 2252"/>
                <a:gd name="T54" fmla="*/ 1653 w 2982"/>
                <a:gd name="T55" fmla="*/ 423 h 2252"/>
                <a:gd name="T56" fmla="*/ 1675 w 2982"/>
                <a:gd name="T57" fmla="*/ 561 h 2252"/>
                <a:gd name="T58" fmla="*/ 1590 w 2982"/>
                <a:gd name="T59" fmla="*/ 813 h 2252"/>
                <a:gd name="T60" fmla="*/ 1255 w 2982"/>
                <a:gd name="T61" fmla="*/ 989 h 2252"/>
                <a:gd name="T62" fmla="*/ 1085 w 2982"/>
                <a:gd name="T63" fmla="*/ 900 h 2252"/>
                <a:gd name="T64" fmla="*/ 1026 w 2982"/>
                <a:gd name="T65" fmla="*/ 704 h 2252"/>
                <a:gd name="T66" fmla="*/ 518 w 2982"/>
                <a:gd name="T67" fmla="*/ 489 h 2252"/>
                <a:gd name="T68" fmla="*/ 621 w 2982"/>
                <a:gd name="T69" fmla="*/ 615 h 2252"/>
                <a:gd name="T70" fmla="*/ 655 w 2982"/>
                <a:gd name="T71" fmla="*/ 700 h 2252"/>
                <a:gd name="T72" fmla="*/ 761 w 2982"/>
                <a:gd name="T73" fmla="*/ 777 h 2252"/>
                <a:gd name="T74" fmla="*/ 727 w 2982"/>
                <a:gd name="T75" fmla="*/ 794 h 2252"/>
                <a:gd name="T76" fmla="*/ 346 w 2982"/>
                <a:gd name="T77" fmla="*/ 990 h 2252"/>
                <a:gd name="T78" fmla="*/ 540 w 2982"/>
                <a:gd name="T79" fmla="*/ 1034 h 2252"/>
                <a:gd name="T80" fmla="*/ 740 w 2982"/>
                <a:gd name="T81" fmla="*/ 1091 h 2252"/>
                <a:gd name="T82" fmla="*/ 611 w 2982"/>
                <a:gd name="T83" fmla="*/ 1390 h 2252"/>
                <a:gd name="T84" fmla="*/ 567 w 2982"/>
                <a:gd name="T85" fmla="*/ 1410 h 2252"/>
                <a:gd name="T86" fmla="*/ 477 w 2982"/>
                <a:gd name="T87" fmla="*/ 1214 h 2252"/>
                <a:gd name="T88" fmla="*/ 454 w 2982"/>
                <a:gd name="T89" fmla="*/ 1158 h 2252"/>
                <a:gd name="T90" fmla="*/ 61 w 2982"/>
                <a:gd name="T91" fmla="*/ 1329 h 2252"/>
                <a:gd name="T92" fmla="*/ 223 w 2982"/>
                <a:gd name="T93" fmla="*/ 1647 h 2252"/>
                <a:gd name="T94" fmla="*/ 234 w 2982"/>
                <a:gd name="T95" fmla="*/ 1640 h 2252"/>
                <a:gd name="T96" fmla="*/ 257 w 2982"/>
                <a:gd name="T97" fmla="*/ 1534 h 2252"/>
                <a:gd name="T98" fmla="*/ 398 w 2982"/>
                <a:gd name="T99" fmla="*/ 1473 h 2252"/>
                <a:gd name="T100" fmla="*/ 789 w 2982"/>
                <a:gd name="T101" fmla="*/ 1677 h 2252"/>
                <a:gd name="T102" fmla="*/ 805 w 2982"/>
                <a:gd name="T103" fmla="*/ 1738 h 2252"/>
                <a:gd name="T104" fmla="*/ 702 w 2982"/>
                <a:gd name="T105" fmla="*/ 1874 h 2252"/>
                <a:gd name="T106" fmla="*/ 703 w 2982"/>
                <a:gd name="T107" fmla="*/ 2015 h 2252"/>
                <a:gd name="T108" fmla="*/ 839 w 2982"/>
                <a:gd name="T109" fmla="*/ 2041 h 2252"/>
                <a:gd name="T110" fmla="*/ 877 w 2982"/>
                <a:gd name="T111" fmla="*/ 1902 h 2252"/>
                <a:gd name="T112" fmla="*/ 905 w 2982"/>
                <a:gd name="T113" fmla="*/ 1774 h 2252"/>
                <a:gd name="T114" fmla="*/ 950 w 2982"/>
                <a:gd name="T115" fmla="*/ 1758 h 2252"/>
                <a:gd name="T116" fmla="*/ 1115 w 2982"/>
                <a:gd name="T117" fmla="*/ 1846 h 2252"/>
                <a:gd name="T118" fmla="*/ 2671 w 2982"/>
                <a:gd name="T119" fmla="*/ 2133 h 2252"/>
                <a:gd name="T120" fmla="*/ 2982 w 2982"/>
                <a:gd name="T121" fmla="*/ 2001 h 2252"/>
                <a:gd name="T122" fmla="*/ 2544 w 2982"/>
                <a:gd name="T123" fmla="*/ 1764 h 2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2" h="2252">
                  <a:moveTo>
                    <a:pt x="2544" y="1764"/>
                  </a:moveTo>
                  <a:cubicBezTo>
                    <a:pt x="1974" y="1902"/>
                    <a:pt x="1182" y="1672"/>
                    <a:pt x="1068" y="1619"/>
                  </a:cubicBezTo>
                  <a:cubicBezTo>
                    <a:pt x="1057" y="1614"/>
                    <a:pt x="1045" y="1603"/>
                    <a:pt x="1042" y="1597"/>
                  </a:cubicBezTo>
                  <a:cubicBezTo>
                    <a:pt x="1024" y="1561"/>
                    <a:pt x="1086" y="1528"/>
                    <a:pt x="1111" y="1492"/>
                  </a:cubicBezTo>
                  <a:cubicBezTo>
                    <a:pt x="1145" y="1446"/>
                    <a:pt x="1143" y="1400"/>
                    <a:pt x="1106" y="1358"/>
                  </a:cubicBezTo>
                  <a:cubicBezTo>
                    <a:pt x="1072" y="1319"/>
                    <a:pt x="1028" y="1308"/>
                    <a:pt x="981" y="1332"/>
                  </a:cubicBezTo>
                  <a:cubicBezTo>
                    <a:pt x="943" y="1351"/>
                    <a:pt x="921" y="1381"/>
                    <a:pt x="920" y="1417"/>
                  </a:cubicBezTo>
                  <a:cubicBezTo>
                    <a:pt x="918" y="1449"/>
                    <a:pt x="934" y="1480"/>
                    <a:pt x="942" y="1492"/>
                  </a:cubicBezTo>
                  <a:cubicBezTo>
                    <a:pt x="954" y="1512"/>
                    <a:pt x="947" y="1528"/>
                    <a:pt x="934" y="1544"/>
                  </a:cubicBezTo>
                  <a:cubicBezTo>
                    <a:pt x="920" y="1560"/>
                    <a:pt x="904" y="1550"/>
                    <a:pt x="889" y="1544"/>
                  </a:cubicBezTo>
                  <a:cubicBezTo>
                    <a:pt x="819" y="1515"/>
                    <a:pt x="749" y="1485"/>
                    <a:pt x="679" y="1454"/>
                  </a:cubicBezTo>
                  <a:cubicBezTo>
                    <a:pt x="649" y="1441"/>
                    <a:pt x="638" y="1441"/>
                    <a:pt x="652" y="1404"/>
                  </a:cubicBezTo>
                  <a:cubicBezTo>
                    <a:pt x="687" y="1313"/>
                    <a:pt x="763" y="1291"/>
                    <a:pt x="841" y="1338"/>
                  </a:cubicBezTo>
                  <a:cubicBezTo>
                    <a:pt x="910" y="1170"/>
                    <a:pt x="1031" y="1107"/>
                    <a:pt x="1162" y="1170"/>
                  </a:cubicBezTo>
                  <a:cubicBezTo>
                    <a:pt x="1219" y="1197"/>
                    <a:pt x="1255" y="1243"/>
                    <a:pt x="1275" y="1303"/>
                  </a:cubicBezTo>
                  <a:cubicBezTo>
                    <a:pt x="1307" y="1394"/>
                    <a:pt x="1271" y="1485"/>
                    <a:pt x="1209" y="1542"/>
                  </a:cubicBezTo>
                  <a:cubicBezTo>
                    <a:pt x="1318" y="1548"/>
                    <a:pt x="1539" y="1432"/>
                    <a:pt x="1576" y="1256"/>
                  </a:cubicBezTo>
                  <a:cubicBezTo>
                    <a:pt x="1585" y="1211"/>
                    <a:pt x="1606" y="1191"/>
                    <a:pt x="1643" y="1176"/>
                  </a:cubicBezTo>
                  <a:cubicBezTo>
                    <a:pt x="1768" y="1122"/>
                    <a:pt x="1893" y="1067"/>
                    <a:pt x="2018" y="1015"/>
                  </a:cubicBezTo>
                  <a:cubicBezTo>
                    <a:pt x="2125" y="970"/>
                    <a:pt x="2142" y="937"/>
                    <a:pt x="2103" y="826"/>
                  </a:cubicBezTo>
                  <a:cubicBezTo>
                    <a:pt x="2079" y="757"/>
                    <a:pt x="2049" y="690"/>
                    <a:pt x="2033" y="617"/>
                  </a:cubicBezTo>
                  <a:cubicBezTo>
                    <a:pt x="2020" y="555"/>
                    <a:pt x="2043" y="527"/>
                    <a:pt x="2102" y="513"/>
                  </a:cubicBezTo>
                  <a:cubicBezTo>
                    <a:pt x="2219" y="486"/>
                    <a:pt x="2335" y="455"/>
                    <a:pt x="2451" y="427"/>
                  </a:cubicBezTo>
                  <a:cubicBezTo>
                    <a:pt x="2488" y="418"/>
                    <a:pt x="2510" y="409"/>
                    <a:pt x="2486" y="363"/>
                  </a:cubicBezTo>
                  <a:cubicBezTo>
                    <a:pt x="2431" y="256"/>
                    <a:pt x="2381" y="147"/>
                    <a:pt x="2330" y="39"/>
                  </a:cubicBezTo>
                  <a:cubicBezTo>
                    <a:pt x="2318" y="13"/>
                    <a:pt x="2303" y="0"/>
                    <a:pt x="2273" y="10"/>
                  </a:cubicBezTo>
                  <a:cubicBezTo>
                    <a:pt x="2105" y="66"/>
                    <a:pt x="1931" y="102"/>
                    <a:pt x="1770" y="178"/>
                  </a:cubicBezTo>
                  <a:cubicBezTo>
                    <a:pt x="1653" y="234"/>
                    <a:pt x="1626" y="299"/>
                    <a:pt x="1653" y="423"/>
                  </a:cubicBezTo>
                  <a:cubicBezTo>
                    <a:pt x="1663" y="469"/>
                    <a:pt x="1667" y="515"/>
                    <a:pt x="1675" y="561"/>
                  </a:cubicBezTo>
                  <a:cubicBezTo>
                    <a:pt x="1692" y="660"/>
                    <a:pt x="1658" y="741"/>
                    <a:pt x="1590" y="813"/>
                  </a:cubicBezTo>
                  <a:cubicBezTo>
                    <a:pt x="1498" y="911"/>
                    <a:pt x="1379" y="956"/>
                    <a:pt x="1255" y="989"/>
                  </a:cubicBezTo>
                  <a:cubicBezTo>
                    <a:pt x="1161" y="1014"/>
                    <a:pt x="1119" y="993"/>
                    <a:pt x="1085" y="900"/>
                  </a:cubicBezTo>
                  <a:cubicBezTo>
                    <a:pt x="1061" y="836"/>
                    <a:pt x="1048" y="769"/>
                    <a:pt x="1026" y="704"/>
                  </a:cubicBezTo>
                  <a:cubicBezTo>
                    <a:pt x="953" y="489"/>
                    <a:pt x="671" y="377"/>
                    <a:pt x="518" y="489"/>
                  </a:cubicBezTo>
                  <a:cubicBezTo>
                    <a:pt x="566" y="491"/>
                    <a:pt x="663" y="535"/>
                    <a:pt x="621" y="615"/>
                  </a:cubicBezTo>
                  <a:cubicBezTo>
                    <a:pt x="606" y="644"/>
                    <a:pt x="623" y="683"/>
                    <a:pt x="655" y="700"/>
                  </a:cubicBezTo>
                  <a:cubicBezTo>
                    <a:pt x="697" y="722"/>
                    <a:pt x="760" y="756"/>
                    <a:pt x="761" y="777"/>
                  </a:cubicBezTo>
                  <a:cubicBezTo>
                    <a:pt x="763" y="798"/>
                    <a:pt x="741" y="795"/>
                    <a:pt x="727" y="794"/>
                  </a:cubicBezTo>
                  <a:cubicBezTo>
                    <a:pt x="529" y="778"/>
                    <a:pt x="362" y="852"/>
                    <a:pt x="346" y="990"/>
                  </a:cubicBezTo>
                  <a:cubicBezTo>
                    <a:pt x="429" y="948"/>
                    <a:pt x="479" y="935"/>
                    <a:pt x="540" y="1034"/>
                  </a:cubicBezTo>
                  <a:cubicBezTo>
                    <a:pt x="566" y="1076"/>
                    <a:pt x="677" y="1081"/>
                    <a:pt x="740" y="1091"/>
                  </a:cubicBezTo>
                  <a:cubicBezTo>
                    <a:pt x="606" y="1219"/>
                    <a:pt x="601" y="1291"/>
                    <a:pt x="611" y="1390"/>
                  </a:cubicBezTo>
                  <a:cubicBezTo>
                    <a:pt x="615" y="1434"/>
                    <a:pt x="621" y="1433"/>
                    <a:pt x="567" y="1410"/>
                  </a:cubicBezTo>
                  <a:cubicBezTo>
                    <a:pt x="446" y="1358"/>
                    <a:pt x="418" y="1308"/>
                    <a:pt x="477" y="1214"/>
                  </a:cubicBezTo>
                  <a:cubicBezTo>
                    <a:pt x="502" y="1175"/>
                    <a:pt x="481" y="1170"/>
                    <a:pt x="454" y="1158"/>
                  </a:cubicBezTo>
                  <a:cubicBezTo>
                    <a:pt x="311" y="1096"/>
                    <a:pt x="120" y="1178"/>
                    <a:pt x="61" y="1329"/>
                  </a:cubicBezTo>
                  <a:cubicBezTo>
                    <a:pt x="0" y="1483"/>
                    <a:pt x="70" y="1588"/>
                    <a:pt x="223" y="1647"/>
                  </a:cubicBezTo>
                  <a:cubicBezTo>
                    <a:pt x="228" y="1649"/>
                    <a:pt x="234" y="1646"/>
                    <a:pt x="234" y="1640"/>
                  </a:cubicBezTo>
                  <a:cubicBezTo>
                    <a:pt x="238" y="1616"/>
                    <a:pt x="238" y="1587"/>
                    <a:pt x="257" y="1534"/>
                  </a:cubicBezTo>
                  <a:cubicBezTo>
                    <a:pt x="288" y="1449"/>
                    <a:pt x="320" y="1435"/>
                    <a:pt x="398" y="1473"/>
                  </a:cubicBezTo>
                  <a:cubicBezTo>
                    <a:pt x="529" y="1539"/>
                    <a:pt x="658" y="1610"/>
                    <a:pt x="789" y="1677"/>
                  </a:cubicBezTo>
                  <a:cubicBezTo>
                    <a:pt x="821" y="1693"/>
                    <a:pt x="828" y="1709"/>
                    <a:pt x="805" y="1738"/>
                  </a:cubicBezTo>
                  <a:cubicBezTo>
                    <a:pt x="769" y="1782"/>
                    <a:pt x="725" y="1837"/>
                    <a:pt x="702" y="1874"/>
                  </a:cubicBezTo>
                  <a:cubicBezTo>
                    <a:pt x="671" y="1924"/>
                    <a:pt x="663" y="1971"/>
                    <a:pt x="703" y="2015"/>
                  </a:cubicBezTo>
                  <a:cubicBezTo>
                    <a:pt x="739" y="2056"/>
                    <a:pt x="791" y="2072"/>
                    <a:pt x="839" y="2041"/>
                  </a:cubicBezTo>
                  <a:cubicBezTo>
                    <a:pt x="888" y="2010"/>
                    <a:pt x="909" y="1954"/>
                    <a:pt x="877" y="1902"/>
                  </a:cubicBezTo>
                  <a:cubicBezTo>
                    <a:pt x="844" y="1848"/>
                    <a:pt x="875" y="1805"/>
                    <a:pt x="905" y="1774"/>
                  </a:cubicBezTo>
                  <a:cubicBezTo>
                    <a:pt x="918" y="1759"/>
                    <a:pt x="933" y="1754"/>
                    <a:pt x="950" y="1758"/>
                  </a:cubicBezTo>
                  <a:cubicBezTo>
                    <a:pt x="968" y="1762"/>
                    <a:pt x="1107" y="1841"/>
                    <a:pt x="1115" y="1846"/>
                  </a:cubicBezTo>
                  <a:cubicBezTo>
                    <a:pt x="1602" y="2114"/>
                    <a:pt x="2113" y="2252"/>
                    <a:pt x="2671" y="2133"/>
                  </a:cubicBezTo>
                  <a:cubicBezTo>
                    <a:pt x="2711" y="2125"/>
                    <a:pt x="2869" y="2087"/>
                    <a:pt x="2982" y="2001"/>
                  </a:cubicBezTo>
                  <a:cubicBezTo>
                    <a:pt x="2801" y="1998"/>
                    <a:pt x="2592" y="1962"/>
                    <a:pt x="2544" y="1764"/>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5" name="Freeform 10">
              <a:extLst>
                <a:ext uri="{FF2B5EF4-FFF2-40B4-BE49-F238E27FC236}">
                  <a16:creationId xmlns:a16="http://schemas.microsoft.com/office/drawing/2014/main" id="{45B2A027-5589-4E5F-832A-5C4D5C7E6215}"/>
                </a:ext>
              </a:extLst>
            </p:cNvPr>
            <p:cNvSpPr>
              <a:spLocks/>
            </p:cNvSpPr>
            <p:nvPr userDrawn="1"/>
          </p:nvSpPr>
          <p:spPr bwMode="auto">
            <a:xfrm>
              <a:off x="6916738" y="1908175"/>
              <a:ext cx="217487" cy="196850"/>
            </a:xfrm>
            <a:custGeom>
              <a:avLst/>
              <a:gdLst>
                <a:gd name="T0" fmla="*/ 493 w 606"/>
                <a:gd name="T1" fmla="*/ 204 h 546"/>
                <a:gd name="T2" fmla="*/ 516 w 606"/>
                <a:gd name="T3" fmla="*/ 57 h 546"/>
                <a:gd name="T4" fmla="*/ 403 w 606"/>
                <a:gd name="T5" fmla="*/ 29 h 546"/>
                <a:gd name="T6" fmla="*/ 365 w 606"/>
                <a:gd name="T7" fmla="*/ 69 h 546"/>
                <a:gd name="T8" fmla="*/ 59 w 606"/>
                <a:gd name="T9" fmla="*/ 121 h 546"/>
                <a:gd name="T10" fmla="*/ 5 w 606"/>
                <a:gd name="T11" fmla="*/ 155 h 546"/>
                <a:gd name="T12" fmla="*/ 16 w 606"/>
                <a:gd name="T13" fmla="*/ 343 h 546"/>
                <a:gd name="T14" fmla="*/ 46 w 606"/>
                <a:gd name="T15" fmla="*/ 395 h 546"/>
                <a:gd name="T16" fmla="*/ 168 w 606"/>
                <a:gd name="T17" fmla="*/ 457 h 546"/>
                <a:gd name="T18" fmla="*/ 293 w 606"/>
                <a:gd name="T19" fmla="*/ 521 h 546"/>
                <a:gd name="T20" fmla="*/ 327 w 606"/>
                <a:gd name="T21" fmla="*/ 538 h 546"/>
                <a:gd name="T22" fmla="*/ 351 w 606"/>
                <a:gd name="T23" fmla="*/ 545 h 546"/>
                <a:gd name="T24" fmla="*/ 364 w 606"/>
                <a:gd name="T25" fmla="*/ 524 h 546"/>
                <a:gd name="T26" fmla="*/ 363 w 606"/>
                <a:gd name="T27" fmla="*/ 519 h 546"/>
                <a:gd name="T28" fmla="*/ 352 w 606"/>
                <a:gd name="T29" fmla="*/ 474 h 546"/>
                <a:gd name="T30" fmla="*/ 344 w 606"/>
                <a:gd name="T31" fmla="*/ 436 h 546"/>
                <a:gd name="T32" fmla="*/ 347 w 606"/>
                <a:gd name="T33" fmla="*/ 367 h 546"/>
                <a:gd name="T34" fmla="*/ 373 w 606"/>
                <a:gd name="T35" fmla="*/ 308 h 546"/>
                <a:gd name="T36" fmla="*/ 417 w 606"/>
                <a:gd name="T37" fmla="*/ 258 h 546"/>
                <a:gd name="T38" fmla="*/ 478 w 606"/>
                <a:gd name="T39" fmla="*/ 214 h 546"/>
                <a:gd name="T40" fmla="*/ 493 w 606"/>
                <a:gd name="T41" fmla="*/ 204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6" h="546">
                  <a:moveTo>
                    <a:pt x="493" y="204"/>
                  </a:moveTo>
                  <a:cubicBezTo>
                    <a:pt x="547" y="163"/>
                    <a:pt x="606" y="124"/>
                    <a:pt x="516" y="57"/>
                  </a:cubicBezTo>
                  <a:cubicBezTo>
                    <a:pt x="490" y="39"/>
                    <a:pt x="442" y="0"/>
                    <a:pt x="403" y="29"/>
                  </a:cubicBezTo>
                  <a:cubicBezTo>
                    <a:pt x="388" y="41"/>
                    <a:pt x="376" y="54"/>
                    <a:pt x="365" y="69"/>
                  </a:cubicBezTo>
                  <a:cubicBezTo>
                    <a:pt x="278" y="177"/>
                    <a:pt x="178" y="203"/>
                    <a:pt x="59" y="121"/>
                  </a:cubicBezTo>
                  <a:cubicBezTo>
                    <a:pt x="19" y="94"/>
                    <a:pt x="0" y="106"/>
                    <a:pt x="5" y="155"/>
                  </a:cubicBezTo>
                  <a:cubicBezTo>
                    <a:pt x="10" y="218"/>
                    <a:pt x="13" y="280"/>
                    <a:pt x="16" y="343"/>
                  </a:cubicBezTo>
                  <a:cubicBezTo>
                    <a:pt x="17" y="367"/>
                    <a:pt x="24" y="384"/>
                    <a:pt x="46" y="395"/>
                  </a:cubicBezTo>
                  <a:cubicBezTo>
                    <a:pt x="87" y="416"/>
                    <a:pt x="127" y="436"/>
                    <a:pt x="168" y="457"/>
                  </a:cubicBezTo>
                  <a:cubicBezTo>
                    <a:pt x="209" y="478"/>
                    <a:pt x="251" y="499"/>
                    <a:pt x="293" y="521"/>
                  </a:cubicBezTo>
                  <a:cubicBezTo>
                    <a:pt x="305" y="526"/>
                    <a:pt x="316" y="532"/>
                    <a:pt x="327" y="538"/>
                  </a:cubicBezTo>
                  <a:cubicBezTo>
                    <a:pt x="334" y="542"/>
                    <a:pt x="343" y="546"/>
                    <a:pt x="351" y="545"/>
                  </a:cubicBezTo>
                  <a:cubicBezTo>
                    <a:pt x="362" y="544"/>
                    <a:pt x="364" y="534"/>
                    <a:pt x="364" y="524"/>
                  </a:cubicBezTo>
                  <a:cubicBezTo>
                    <a:pt x="364" y="522"/>
                    <a:pt x="363" y="520"/>
                    <a:pt x="363" y="519"/>
                  </a:cubicBezTo>
                  <a:cubicBezTo>
                    <a:pt x="362" y="503"/>
                    <a:pt x="356" y="489"/>
                    <a:pt x="352" y="474"/>
                  </a:cubicBezTo>
                  <a:cubicBezTo>
                    <a:pt x="349" y="462"/>
                    <a:pt x="346" y="449"/>
                    <a:pt x="344" y="436"/>
                  </a:cubicBezTo>
                  <a:cubicBezTo>
                    <a:pt x="342" y="413"/>
                    <a:pt x="342" y="390"/>
                    <a:pt x="347" y="367"/>
                  </a:cubicBezTo>
                  <a:cubicBezTo>
                    <a:pt x="352" y="347"/>
                    <a:pt x="361" y="327"/>
                    <a:pt x="373" y="308"/>
                  </a:cubicBezTo>
                  <a:cubicBezTo>
                    <a:pt x="385" y="289"/>
                    <a:pt x="400" y="273"/>
                    <a:pt x="417" y="258"/>
                  </a:cubicBezTo>
                  <a:cubicBezTo>
                    <a:pt x="436" y="241"/>
                    <a:pt x="457" y="227"/>
                    <a:pt x="478" y="214"/>
                  </a:cubicBezTo>
                  <a:cubicBezTo>
                    <a:pt x="481" y="213"/>
                    <a:pt x="493" y="204"/>
                    <a:pt x="493" y="204"/>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6" name="Freeform 11">
              <a:extLst>
                <a:ext uri="{FF2B5EF4-FFF2-40B4-BE49-F238E27FC236}">
                  <a16:creationId xmlns:a16="http://schemas.microsoft.com/office/drawing/2014/main" id="{3FB38335-EC1D-443E-BF48-828B4C0B93BD}"/>
                </a:ext>
              </a:extLst>
            </p:cNvPr>
            <p:cNvSpPr>
              <a:spLocks/>
            </p:cNvSpPr>
            <p:nvPr userDrawn="1"/>
          </p:nvSpPr>
          <p:spPr bwMode="auto">
            <a:xfrm>
              <a:off x="7156450" y="1819275"/>
              <a:ext cx="246062" cy="95250"/>
            </a:xfrm>
            <a:custGeom>
              <a:avLst/>
              <a:gdLst>
                <a:gd name="T0" fmla="*/ 125 w 683"/>
                <a:gd name="T1" fmla="*/ 0 h 262"/>
                <a:gd name="T2" fmla="*/ 10 w 683"/>
                <a:gd name="T3" fmla="*/ 149 h 262"/>
                <a:gd name="T4" fmla="*/ 153 w 683"/>
                <a:gd name="T5" fmla="*/ 258 h 262"/>
                <a:gd name="T6" fmla="*/ 312 w 683"/>
                <a:gd name="T7" fmla="*/ 226 h 262"/>
                <a:gd name="T8" fmla="*/ 683 w 683"/>
                <a:gd name="T9" fmla="*/ 198 h 262"/>
                <a:gd name="T10" fmla="*/ 524 w 683"/>
                <a:gd name="T11" fmla="*/ 112 h 262"/>
                <a:gd name="T12" fmla="*/ 244 w 683"/>
                <a:gd name="T13" fmla="*/ 155 h 262"/>
                <a:gd name="T14" fmla="*/ 125 w 683"/>
                <a:gd name="T15" fmla="*/ 0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3" h="262">
                  <a:moveTo>
                    <a:pt x="125" y="0"/>
                  </a:moveTo>
                  <a:cubicBezTo>
                    <a:pt x="44" y="33"/>
                    <a:pt x="0" y="81"/>
                    <a:pt x="10" y="149"/>
                  </a:cubicBezTo>
                  <a:cubicBezTo>
                    <a:pt x="19" y="214"/>
                    <a:pt x="79" y="252"/>
                    <a:pt x="153" y="258"/>
                  </a:cubicBezTo>
                  <a:cubicBezTo>
                    <a:pt x="210" y="262"/>
                    <a:pt x="261" y="243"/>
                    <a:pt x="312" y="226"/>
                  </a:cubicBezTo>
                  <a:cubicBezTo>
                    <a:pt x="430" y="186"/>
                    <a:pt x="544" y="136"/>
                    <a:pt x="683" y="198"/>
                  </a:cubicBezTo>
                  <a:cubicBezTo>
                    <a:pt x="637" y="131"/>
                    <a:pt x="597" y="115"/>
                    <a:pt x="524" y="112"/>
                  </a:cubicBezTo>
                  <a:cubicBezTo>
                    <a:pt x="421" y="108"/>
                    <a:pt x="344" y="141"/>
                    <a:pt x="244" y="155"/>
                  </a:cubicBezTo>
                  <a:cubicBezTo>
                    <a:pt x="117" y="172"/>
                    <a:pt x="70" y="100"/>
                    <a:pt x="125" y="0"/>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7" name="Freeform 12">
              <a:extLst>
                <a:ext uri="{FF2B5EF4-FFF2-40B4-BE49-F238E27FC236}">
                  <a16:creationId xmlns:a16="http://schemas.microsoft.com/office/drawing/2014/main" id="{63471B87-E8C6-49C0-BBCB-995D66C02AE0}"/>
                </a:ext>
              </a:extLst>
            </p:cNvPr>
            <p:cNvSpPr>
              <a:spLocks/>
            </p:cNvSpPr>
            <p:nvPr userDrawn="1"/>
          </p:nvSpPr>
          <p:spPr bwMode="auto">
            <a:xfrm>
              <a:off x="7064375" y="1981200"/>
              <a:ext cx="157162" cy="169862"/>
            </a:xfrm>
            <a:custGeom>
              <a:avLst/>
              <a:gdLst>
                <a:gd name="T0" fmla="*/ 230 w 436"/>
                <a:gd name="T1" fmla="*/ 434 h 471"/>
                <a:gd name="T2" fmla="*/ 311 w 436"/>
                <a:gd name="T3" fmla="*/ 398 h 471"/>
                <a:gd name="T4" fmla="*/ 335 w 436"/>
                <a:gd name="T5" fmla="*/ 279 h 471"/>
                <a:gd name="T6" fmla="*/ 363 w 436"/>
                <a:gd name="T7" fmla="*/ 217 h 471"/>
                <a:gd name="T8" fmla="*/ 414 w 436"/>
                <a:gd name="T9" fmla="*/ 120 h 471"/>
                <a:gd name="T10" fmla="*/ 329 w 436"/>
                <a:gd name="T11" fmla="*/ 66 h 471"/>
                <a:gd name="T12" fmla="*/ 137 w 436"/>
                <a:gd name="T13" fmla="*/ 51 h 471"/>
                <a:gd name="T14" fmla="*/ 24 w 436"/>
                <a:gd name="T15" fmla="*/ 149 h 471"/>
                <a:gd name="T16" fmla="*/ 33 w 436"/>
                <a:gd name="T17" fmla="*/ 282 h 471"/>
                <a:gd name="T18" fmla="*/ 80 w 436"/>
                <a:gd name="T19" fmla="*/ 356 h 471"/>
                <a:gd name="T20" fmla="*/ 230 w 436"/>
                <a:gd name="T21" fmla="*/ 43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6" h="471">
                  <a:moveTo>
                    <a:pt x="230" y="434"/>
                  </a:moveTo>
                  <a:cubicBezTo>
                    <a:pt x="280" y="458"/>
                    <a:pt x="306" y="471"/>
                    <a:pt x="311" y="398"/>
                  </a:cubicBezTo>
                  <a:cubicBezTo>
                    <a:pt x="314" y="359"/>
                    <a:pt x="321" y="316"/>
                    <a:pt x="335" y="279"/>
                  </a:cubicBezTo>
                  <a:cubicBezTo>
                    <a:pt x="343" y="257"/>
                    <a:pt x="352" y="238"/>
                    <a:pt x="363" y="217"/>
                  </a:cubicBezTo>
                  <a:cubicBezTo>
                    <a:pt x="391" y="165"/>
                    <a:pt x="436" y="157"/>
                    <a:pt x="414" y="120"/>
                  </a:cubicBezTo>
                  <a:cubicBezTo>
                    <a:pt x="397" y="95"/>
                    <a:pt x="365" y="85"/>
                    <a:pt x="329" y="66"/>
                  </a:cubicBezTo>
                  <a:cubicBezTo>
                    <a:pt x="206" y="0"/>
                    <a:pt x="206" y="14"/>
                    <a:pt x="137" y="51"/>
                  </a:cubicBezTo>
                  <a:cubicBezTo>
                    <a:pt x="111" y="65"/>
                    <a:pt x="46" y="101"/>
                    <a:pt x="24" y="149"/>
                  </a:cubicBezTo>
                  <a:cubicBezTo>
                    <a:pt x="0" y="202"/>
                    <a:pt x="23" y="246"/>
                    <a:pt x="33" y="282"/>
                  </a:cubicBezTo>
                  <a:cubicBezTo>
                    <a:pt x="41" y="311"/>
                    <a:pt x="56" y="338"/>
                    <a:pt x="80" y="356"/>
                  </a:cubicBezTo>
                  <a:cubicBezTo>
                    <a:pt x="95" y="368"/>
                    <a:pt x="230" y="434"/>
                    <a:pt x="230" y="434"/>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13">
              <a:extLst>
                <a:ext uri="{FF2B5EF4-FFF2-40B4-BE49-F238E27FC236}">
                  <a16:creationId xmlns:a16="http://schemas.microsoft.com/office/drawing/2014/main" id="{C94F907D-9B55-49B8-90C3-F9F9CDB1232E}"/>
                </a:ext>
              </a:extLst>
            </p:cNvPr>
            <p:cNvSpPr>
              <a:spLocks/>
            </p:cNvSpPr>
            <p:nvPr userDrawn="1"/>
          </p:nvSpPr>
          <p:spPr bwMode="auto">
            <a:xfrm>
              <a:off x="7048500" y="1506538"/>
              <a:ext cx="268287" cy="282575"/>
            </a:xfrm>
            <a:custGeom>
              <a:avLst/>
              <a:gdLst>
                <a:gd name="T0" fmla="*/ 735 w 743"/>
                <a:gd name="T1" fmla="*/ 225 h 782"/>
                <a:gd name="T2" fmla="*/ 338 w 743"/>
                <a:gd name="T3" fmla="*/ 267 h 782"/>
                <a:gd name="T4" fmla="*/ 209 w 743"/>
                <a:gd name="T5" fmla="*/ 152 h 782"/>
                <a:gd name="T6" fmla="*/ 241 w 743"/>
                <a:gd name="T7" fmla="*/ 79 h 782"/>
                <a:gd name="T8" fmla="*/ 267 w 743"/>
                <a:gd name="T9" fmla="*/ 25 h 782"/>
                <a:gd name="T10" fmla="*/ 201 w 743"/>
                <a:gd name="T11" fmla="*/ 7 h 782"/>
                <a:gd name="T12" fmla="*/ 47 w 743"/>
                <a:gd name="T13" fmla="*/ 24 h 782"/>
                <a:gd name="T14" fmla="*/ 3 w 743"/>
                <a:gd name="T15" fmla="*/ 54 h 782"/>
                <a:gd name="T16" fmla="*/ 31 w 743"/>
                <a:gd name="T17" fmla="*/ 98 h 782"/>
                <a:gd name="T18" fmla="*/ 93 w 743"/>
                <a:gd name="T19" fmla="*/ 205 h 782"/>
                <a:gd name="T20" fmla="*/ 137 w 743"/>
                <a:gd name="T21" fmla="*/ 562 h 782"/>
                <a:gd name="T22" fmla="*/ 100 w 743"/>
                <a:gd name="T23" fmla="*/ 718 h 782"/>
                <a:gd name="T24" fmla="*/ 91 w 743"/>
                <a:gd name="T25" fmla="*/ 763 h 782"/>
                <a:gd name="T26" fmla="*/ 134 w 743"/>
                <a:gd name="T27" fmla="*/ 775 h 782"/>
                <a:gd name="T28" fmla="*/ 275 w 743"/>
                <a:gd name="T29" fmla="*/ 762 h 782"/>
                <a:gd name="T30" fmla="*/ 351 w 743"/>
                <a:gd name="T31" fmla="*/ 731 h 782"/>
                <a:gd name="T32" fmla="*/ 305 w 743"/>
                <a:gd name="T33" fmla="*/ 674 h 782"/>
                <a:gd name="T34" fmla="*/ 260 w 743"/>
                <a:gd name="T35" fmla="*/ 524 h 782"/>
                <a:gd name="T36" fmla="*/ 278 w 743"/>
                <a:gd name="T37" fmla="*/ 499 h 782"/>
                <a:gd name="T38" fmla="*/ 278 w 743"/>
                <a:gd name="T39" fmla="*/ 499 h 782"/>
                <a:gd name="T40" fmla="*/ 466 w 743"/>
                <a:gd name="T41" fmla="*/ 479 h 782"/>
                <a:gd name="T42" fmla="*/ 707 w 743"/>
                <a:gd name="T43" fmla="*/ 331 h 782"/>
                <a:gd name="T44" fmla="*/ 735 w 743"/>
                <a:gd name="T45" fmla="*/ 225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3" h="782">
                  <a:moveTo>
                    <a:pt x="735" y="225"/>
                  </a:moveTo>
                  <a:cubicBezTo>
                    <a:pt x="640" y="234"/>
                    <a:pt x="462" y="252"/>
                    <a:pt x="338" y="267"/>
                  </a:cubicBezTo>
                  <a:cubicBezTo>
                    <a:pt x="220" y="281"/>
                    <a:pt x="205" y="268"/>
                    <a:pt x="209" y="152"/>
                  </a:cubicBezTo>
                  <a:cubicBezTo>
                    <a:pt x="210" y="123"/>
                    <a:pt x="221" y="99"/>
                    <a:pt x="241" y="79"/>
                  </a:cubicBezTo>
                  <a:cubicBezTo>
                    <a:pt x="256" y="64"/>
                    <a:pt x="279" y="51"/>
                    <a:pt x="267" y="25"/>
                  </a:cubicBezTo>
                  <a:cubicBezTo>
                    <a:pt x="252" y="0"/>
                    <a:pt x="223" y="5"/>
                    <a:pt x="201" y="7"/>
                  </a:cubicBezTo>
                  <a:cubicBezTo>
                    <a:pt x="150" y="11"/>
                    <a:pt x="98" y="18"/>
                    <a:pt x="47" y="24"/>
                  </a:cubicBezTo>
                  <a:cubicBezTo>
                    <a:pt x="29" y="27"/>
                    <a:pt x="6" y="30"/>
                    <a:pt x="3" y="54"/>
                  </a:cubicBezTo>
                  <a:cubicBezTo>
                    <a:pt x="0" y="75"/>
                    <a:pt x="12" y="88"/>
                    <a:pt x="31" y="98"/>
                  </a:cubicBezTo>
                  <a:cubicBezTo>
                    <a:pt x="75" y="120"/>
                    <a:pt x="88" y="159"/>
                    <a:pt x="93" y="205"/>
                  </a:cubicBezTo>
                  <a:cubicBezTo>
                    <a:pt x="106" y="324"/>
                    <a:pt x="123" y="443"/>
                    <a:pt x="137" y="562"/>
                  </a:cubicBezTo>
                  <a:cubicBezTo>
                    <a:pt x="144" y="618"/>
                    <a:pt x="156" y="676"/>
                    <a:pt x="100" y="718"/>
                  </a:cubicBezTo>
                  <a:cubicBezTo>
                    <a:pt x="86" y="729"/>
                    <a:pt x="83" y="747"/>
                    <a:pt x="91" y="763"/>
                  </a:cubicBezTo>
                  <a:cubicBezTo>
                    <a:pt x="101" y="782"/>
                    <a:pt x="119" y="777"/>
                    <a:pt x="134" y="775"/>
                  </a:cubicBezTo>
                  <a:cubicBezTo>
                    <a:pt x="183" y="770"/>
                    <a:pt x="227" y="767"/>
                    <a:pt x="275" y="762"/>
                  </a:cubicBezTo>
                  <a:cubicBezTo>
                    <a:pt x="303" y="759"/>
                    <a:pt x="343" y="756"/>
                    <a:pt x="351" y="731"/>
                  </a:cubicBezTo>
                  <a:cubicBezTo>
                    <a:pt x="363" y="695"/>
                    <a:pt x="325" y="690"/>
                    <a:pt x="305" y="674"/>
                  </a:cubicBezTo>
                  <a:cubicBezTo>
                    <a:pt x="256" y="635"/>
                    <a:pt x="253" y="576"/>
                    <a:pt x="260" y="524"/>
                  </a:cubicBezTo>
                  <a:cubicBezTo>
                    <a:pt x="261" y="513"/>
                    <a:pt x="266" y="503"/>
                    <a:pt x="278" y="499"/>
                  </a:cubicBezTo>
                  <a:lnTo>
                    <a:pt x="278" y="499"/>
                  </a:lnTo>
                  <a:cubicBezTo>
                    <a:pt x="289" y="494"/>
                    <a:pt x="444" y="483"/>
                    <a:pt x="466" y="479"/>
                  </a:cubicBezTo>
                  <a:cubicBezTo>
                    <a:pt x="602" y="458"/>
                    <a:pt x="696" y="346"/>
                    <a:pt x="707" y="331"/>
                  </a:cubicBezTo>
                  <a:cubicBezTo>
                    <a:pt x="731" y="298"/>
                    <a:pt x="743" y="259"/>
                    <a:pt x="735" y="225"/>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14">
              <a:extLst>
                <a:ext uri="{FF2B5EF4-FFF2-40B4-BE49-F238E27FC236}">
                  <a16:creationId xmlns:a16="http://schemas.microsoft.com/office/drawing/2014/main" id="{E7884CE8-D25E-4CE0-9970-E5B29B1E8064}"/>
                </a:ext>
              </a:extLst>
            </p:cNvPr>
            <p:cNvSpPr>
              <a:spLocks noEditPoints="1"/>
            </p:cNvSpPr>
            <p:nvPr userDrawn="1"/>
          </p:nvSpPr>
          <p:spPr bwMode="auto">
            <a:xfrm>
              <a:off x="6699250" y="1587500"/>
              <a:ext cx="1392237" cy="1535112"/>
            </a:xfrm>
            <a:custGeom>
              <a:avLst/>
              <a:gdLst>
                <a:gd name="T0" fmla="*/ 1912 w 3866"/>
                <a:gd name="T1" fmla="*/ 307 h 4261"/>
                <a:gd name="T2" fmla="*/ 1848 w 3866"/>
                <a:gd name="T3" fmla="*/ 309 h 4261"/>
                <a:gd name="T4" fmla="*/ 1834 w 3866"/>
                <a:gd name="T5" fmla="*/ 214 h 4261"/>
                <a:gd name="T6" fmla="*/ 1868 w 3866"/>
                <a:gd name="T7" fmla="*/ 172 h 4261"/>
                <a:gd name="T8" fmla="*/ 2012 w 3866"/>
                <a:gd name="T9" fmla="*/ 234 h 4261"/>
                <a:gd name="T10" fmla="*/ 2020 w 3866"/>
                <a:gd name="T11" fmla="*/ 266 h 4261"/>
                <a:gd name="T12" fmla="*/ 3617 w 3866"/>
                <a:gd name="T13" fmla="*/ 2883 h 4261"/>
                <a:gd name="T14" fmla="*/ 3223 w 3866"/>
                <a:gd name="T15" fmla="*/ 2282 h 4261"/>
                <a:gd name="T16" fmla="*/ 3519 w 3866"/>
                <a:gd name="T17" fmla="*/ 2157 h 4261"/>
                <a:gd name="T18" fmla="*/ 3592 w 3866"/>
                <a:gd name="T19" fmla="*/ 1390 h 4261"/>
                <a:gd name="T20" fmla="*/ 3663 w 3866"/>
                <a:gd name="T21" fmla="*/ 1632 h 4261"/>
                <a:gd name="T22" fmla="*/ 3125 w 3866"/>
                <a:gd name="T23" fmla="*/ 2070 h 4261"/>
                <a:gd name="T24" fmla="*/ 2598 w 3866"/>
                <a:gd name="T25" fmla="*/ 1508 h 4261"/>
                <a:gd name="T26" fmla="*/ 2291 w 3866"/>
                <a:gd name="T27" fmla="*/ 1353 h 4261"/>
                <a:gd name="T28" fmla="*/ 2718 w 3866"/>
                <a:gd name="T29" fmla="*/ 1297 h 4261"/>
                <a:gd name="T30" fmla="*/ 2693 w 3866"/>
                <a:gd name="T31" fmla="*/ 1021 h 4261"/>
                <a:gd name="T32" fmla="*/ 2805 w 3866"/>
                <a:gd name="T33" fmla="*/ 778 h 4261"/>
                <a:gd name="T34" fmla="*/ 2594 w 3866"/>
                <a:gd name="T35" fmla="*/ 763 h 4261"/>
                <a:gd name="T36" fmla="*/ 2806 w 3866"/>
                <a:gd name="T37" fmla="*/ 664 h 4261"/>
                <a:gd name="T38" fmla="*/ 2602 w 3866"/>
                <a:gd name="T39" fmla="*/ 514 h 4261"/>
                <a:gd name="T40" fmla="*/ 2583 w 3866"/>
                <a:gd name="T41" fmla="*/ 332 h 4261"/>
                <a:gd name="T42" fmla="*/ 2502 w 3866"/>
                <a:gd name="T43" fmla="*/ 152 h 4261"/>
                <a:gd name="T44" fmla="*/ 2238 w 3866"/>
                <a:gd name="T45" fmla="*/ 180 h 4261"/>
                <a:gd name="T46" fmla="*/ 1813 w 3866"/>
                <a:gd name="T47" fmla="*/ 53 h 4261"/>
                <a:gd name="T48" fmla="*/ 1511 w 3866"/>
                <a:gd name="T49" fmla="*/ 388 h 4261"/>
                <a:gd name="T50" fmla="*/ 1548 w 3866"/>
                <a:gd name="T51" fmla="*/ 567 h 4261"/>
                <a:gd name="T52" fmla="*/ 1714 w 3866"/>
                <a:gd name="T53" fmla="*/ 680 h 4261"/>
                <a:gd name="T54" fmla="*/ 1938 w 3866"/>
                <a:gd name="T55" fmla="*/ 539 h 4261"/>
                <a:gd name="T56" fmla="*/ 1970 w 3866"/>
                <a:gd name="T57" fmla="*/ 1009 h 4261"/>
                <a:gd name="T58" fmla="*/ 1608 w 3866"/>
                <a:gd name="T59" fmla="*/ 934 h 4261"/>
                <a:gd name="T60" fmla="*/ 1553 w 3866"/>
                <a:gd name="T61" fmla="*/ 1227 h 4261"/>
                <a:gd name="T62" fmla="*/ 1410 w 3866"/>
                <a:gd name="T63" fmla="*/ 1474 h 4261"/>
                <a:gd name="T64" fmla="*/ 1466 w 3866"/>
                <a:gd name="T65" fmla="*/ 1512 h 4261"/>
                <a:gd name="T66" fmla="*/ 843 w 3866"/>
                <a:gd name="T67" fmla="*/ 1815 h 4261"/>
                <a:gd name="T68" fmla="*/ 653 w 3866"/>
                <a:gd name="T69" fmla="*/ 1552 h 4261"/>
                <a:gd name="T70" fmla="*/ 267 w 3866"/>
                <a:gd name="T71" fmla="*/ 1539 h 4261"/>
                <a:gd name="T72" fmla="*/ 0 w 3866"/>
                <a:gd name="T73" fmla="*/ 1929 h 4261"/>
                <a:gd name="T74" fmla="*/ 403 w 3866"/>
                <a:gd name="T75" fmla="*/ 1999 h 4261"/>
                <a:gd name="T76" fmla="*/ 460 w 3866"/>
                <a:gd name="T77" fmla="*/ 2238 h 4261"/>
                <a:gd name="T78" fmla="*/ 818 w 3866"/>
                <a:gd name="T79" fmla="*/ 2195 h 4261"/>
                <a:gd name="T80" fmla="*/ 1059 w 3866"/>
                <a:gd name="T81" fmla="*/ 2144 h 4261"/>
                <a:gd name="T82" fmla="*/ 1782 w 3866"/>
                <a:gd name="T83" fmla="*/ 1967 h 4261"/>
                <a:gd name="T84" fmla="*/ 2091 w 3866"/>
                <a:gd name="T85" fmla="*/ 2121 h 4261"/>
                <a:gd name="T86" fmla="*/ 2570 w 3866"/>
                <a:gd name="T87" fmla="*/ 2243 h 4261"/>
                <a:gd name="T88" fmla="*/ 3043 w 3866"/>
                <a:gd name="T89" fmla="*/ 3012 h 4261"/>
                <a:gd name="T90" fmla="*/ 3524 w 3866"/>
                <a:gd name="T91" fmla="*/ 3489 h 4261"/>
                <a:gd name="T92" fmla="*/ 3232 w 3866"/>
                <a:gd name="T93" fmla="*/ 3486 h 4261"/>
                <a:gd name="T94" fmla="*/ 2653 w 3866"/>
                <a:gd name="T95" fmla="*/ 3611 h 4261"/>
                <a:gd name="T96" fmla="*/ 2969 w 3866"/>
                <a:gd name="T97" fmla="*/ 3688 h 4261"/>
                <a:gd name="T98" fmla="*/ 2861 w 3866"/>
                <a:gd name="T99" fmla="*/ 4109 h 4261"/>
                <a:gd name="T100" fmla="*/ 3102 w 3866"/>
                <a:gd name="T101" fmla="*/ 4005 h 4261"/>
                <a:gd name="T102" fmla="*/ 3371 w 3866"/>
                <a:gd name="T103" fmla="*/ 4261 h 4261"/>
                <a:gd name="T104" fmla="*/ 3532 w 3866"/>
                <a:gd name="T105" fmla="*/ 3996 h 4261"/>
                <a:gd name="T106" fmla="*/ 3695 w 3866"/>
                <a:gd name="T107" fmla="*/ 3851 h 4261"/>
                <a:gd name="T108" fmla="*/ 3844 w 3866"/>
                <a:gd name="T109" fmla="*/ 3662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66" h="4261">
                  <a:moveTo>
                    <a:pt x="2020" y="266"/>
                  </a:moveTo>
                  <a:cubicBezTo>
                    <a:pt x="1981" y="281"/>
                    <a:pt x="1923" y="303"/>
                    <a:pt x="1912" y="307"/>
                  </a:cubicBezTo>
                  <a:cubicBezTo>
                    <a:pt x="1901" y="311"/>
                    <a:pt x="1889" y="314"/>
                    <a:pt x="1877" y="315"/>
                  </a:cubicBezTo>
                  <a:cubicBezTo>
                    <a:pt x="1867" y="316"/>
                    <a:pt x="1857" y="315"/>
                    <a:pt x="1848" y="309"/>
                  </a:cubicBezTo>
                  <a:cubicBezTo>
                    <a:pt x="1837" y="301"/>
                    <a:pt x="1833" y="285"/>
                    <a:pt x="1830" y="272"/>
                  </a:cubicBezTo>
                  <a:cubicBezTo>
                    <a:pt x="1826" y="253"/>
                    <a:pt x="1828" y="233"/>
                    <a:pt x="1834" y="214"/>
                  </a:cubicBezTo>
                  <a:cubicBezTo>
                    <a:pt x="1836" y="205"/>
                    <a:pt x="1840" y="195"/>
                    <a:pt x="1846" y="188"/>
                  </a:cubicBezTo>
                  <a:cubicBezTo>
                    <a:pt x="1851" y="181"/>
                    <a:pt x="1860" y="175"/>
                    <a:pt x="1868" y="172"/>
                  </a:cubicBezTo>
                  <a:cubicBezTo>
                    <a:pt x="1886" y="166"/>
                    <a:pt x="1905" y="171"/>
                    <a:pt x="1922" y="178"/>
                  </a:cubicBezTo>
                  <a:cubicBezTo>
                    <a:pt x="1928" y="180"/>
                    <a:pt x="1978" y="208"/>
                    <a:pt x="2012" y="234"/>
                  </a:cubicBezTo>
                  <a:cubicBezTo>
                    <a:pt x="2017" y="237"/>
                    <a:pt x="2037" y="253"/>
                    <a:pt x="2042" y="257"/>
                  </a:cubicBezTo>
                  <a:cubicBezTo>
                    <a:pt x="2034" y="260"/>
                    <a:pt x="2027" y="263"/>
                    <a:pt x="2020" y="266"/>
                  </a:cubicBezTo>
                  <a:close/>
                  <a:moveTo>
                    <a:pt x="3857" y="3057"/>
                  </a:moveTo>
                  <a:cubicBezTo>
                    <a:pt x="3857" y="2854"/>
                    <a:pt x="3805" y="2818"/>
                    <a:pt x="3617" y="2883"/>
                  </a:cubicBezTo>
                  <a:cubicBezTo>
                    <a:pt x="3484" y="2928"/>
                    <a:pt x="3435" y="2908"/>
                    <a:pt x="3386" y="2775"/>
                  </a:cubicBezTo>
                  <a:cubicBezTo>
                    <a:pt x="3375" y="2744"/>
                    <a:pt x="3228" y="2295"/>
                    <a:pt x="3223" y="2282"/>
                  </a:cubicBezTo>
                  <a:cubicBezTo>
                    <a:pt x="3215" y="2258"/>
                    <a:pt x="3231" y="2248"/>
                    <a:pt x="3245" y="2245"/>
                  </a:cubicBezTo>
                  <a:cubicBezTo>
                    <a:pt x="3260" y="2242"/>
                    <a:pt x="3415" y="2218"/>
                    <a:pt x="3519" y="2157"/>
                  </a:cubicBezTo>
                  <a:cubicBezTo>
                    <a:pt x="3862" y="1958"/>
                    <a:pt x="3833" y="1567"/>
                    <a:pt x="3750" y="1432"/>
                  </a:cubicBezTo>
                  <a:cubicBezTo>
                    <a:pt x="3725" y="1391"/>
                    <a:pt x="3623" y="1379"/>
                    <a:pt x="3592" y="1390"/>
                  </a:cubicBezTo>
                  <a:cubicBezTo>
                    <a:pt x="3587" y="1392"/>
                    <a:pt x="3586" y="1397"/>
                    <a:pt x="3588" y="1401"/>
                  </a:cubicBezTo>
                  <a:cubicBezTo>
                    <a:pt x="3636" y="1477"/>
                    <a:pt x="3663" y="1563"/>
                    <a:pt x="3663" y="1632"/>
                  </a:cubicBezTo>
                  <a:cubicBezTo>
                    <a:pt x="3663" y="1875"/>
                    <a:pt x="3481" y="2055"/>
                    <a:pt x="3297" y="2076"/>
                  </a:cubicBezTo>
                  <a:cubicBezTo>
                    <a:pt x="3254" y="2080"/>
                    <a:pt x="3194" y="2085"/>
                    <a:pt x="3125" y="2070"/>
                  </a:cubicBezTo>
                  <a:cubicBezTo>
                    <a:pt x="3056" y="2055"/>
                    <a:pt x="2978" y="2020"/>
                    <a:pt x="2926" y="1990"/>
                  </a:cubicBezTo>
                  <a:cubicBezTo>
                    <a:pt x="2766" y="1895"/>
                    <a:pt x="2617" y="1650"/>
                    <a:pt x="2598" y="1508"/>
                  </a:cubicBezTo>
                  <a:cubicBezTo>
                    <a:pt x="2598" y="1508"/>
                    <a:pt x="2518" y="1552"/>
                    <a:pt x="2489" y="1667"/>
                  </a:cubicBezTo>
                  <a:cubicBezTo>
                    <a:pt x="2439" y="1611"/>
                    <a:pt x="2319" y="1467"/>
                    <a:pt x="2291" y="1353"/>
                  </a:cubicBezTo>
                  <a:cubicBezTo>
                    <a:pt x="2406" y="1344"/>
                    <a:pt x="2539" y="1359"/>
                    <a:pt x="2669" y="1441"/>
                  </a:cubicBezTo>
                  <a:cubicBezTo>
                    <a:pt x="2717" y="1389"/>
                    <a:pt x="2717" y="1326"/>
                    <a:pt x="2718" y="1297"/>
                  </a:cubicBezTo>
                  <a:cubicBezTo>
                    <a:pt x="2721" y="1204"/>
                    <a:pt x="2680" y="1124"/>
                    <a:pt x="2604" y="1054"/>
                  </a:cubicBezTo>
                  <a:cubicBezTo>
                    <a:pt x="2637" y="1042"/>
                    <a:pt x="2666" y="1035"/>
                    <a:pt x="2693" y="1021"/>
                  </a:cubicBezTo>
                  <a:cubicBezTo>
                    <a:pt x="2759" y="988"/>
                    <a:pt x="2811" y="939"/>
                    <a:pt x="2819" y="859"/>
                  </a:cubicBezTo>
                  <a:cubicBezTo>
                    <a:pt x="2823" y="822"/>
                    <a:pt x="2814" y="789"/>
                    <a:pt x="2805" y="778"/>
                  </a:cubicBezTo>
                  <a:cubicBezTo>
                    <a:pt x="2788" y="786"/>
                    <a:pt x="2775" y="792"/>
                    <a:pt x="2742" y="793"/>
                  </a:cubicBezTo>
                  <a:cubicBezTo>
                    <a:pt x="2696" y="795"/>
                    <a:pt x="2649" y="789"/>
                    <a:pt x="2594" y="763"/>
                  </a:cubicBezTo>
                  <a:cubicBezTo>
                    <a:pt x="2668" y="741"/>
                    <a:pt x="2691" y="704"/>
                    <a:pt x="2734" y="677"/>
                  </a:cubicBezTo>
                  <a:cubicBezTo>
                    <a:pt x="2766" y="658"/>
                    <a:pt x="2806" y="664"/>
                    <a:pt x="2806" y="664"/>
                  </a:cubicBezTo>
                  <a:cubicBezTo>
                    <a:pt x="2806" y="664"/>
                    <a:pt x="2787" y="612"/>
                    <a:pt x="2718" y="569"/>
                  </a:cubicBezTo>
                  <a:cubicBezTo>
                    <a:pt x="2682" y="546"/>
                    <a:pt x="2638" y="531"/>
                    <a:pt x="2602" y="514"/>
                  </a:cubicBezTo>
                  <a:cubicBezTo>
                    <a:pt x="2645" y="447"/>
                    <a:pt x="2727" y="494"/>
                    <a:pt x="2765" y="414"/>
                  </a:cubicBezTo>
                  <a:cubicBezTo>
                    <a:pt x="2702" y="385"/>
                    <a:pt x="2644" y="353"/>
                    <a:pt x="2583" y="332"/>
                  </a:cubicBezTo>
                  <a:cubicBezTo>
                    <a:pt x="2521" y="311"/>
                    <a:pt x="2504" y="283"/>
                    <a:pt x="2544" y="228"/>
                  </a:cubicBezTo>
                  <a:cubicBezTo>
                    <a:pt x="2582" y="175"/>
                    <a:pt x="2550" y="160"/>
                    <a:pt x="2502" y="152"/>
                  </a:cubicBezTo>
                  <a:cubicBezTo>
                    <a:pt x="2446" y="143"/>
                    <a:pt x="2392" y="149"/>
                    <a:pt x="2344" y="179"/>
                  </a:cubicBezTo>
                  <a:cubicBezTo>
                    <a:pt x="2306" y="202"/>
                    <a:pt x="2276" y="197"/>
                    <a:pt x="2238" y="180"/>
                  </a:cubicBezTo>
                  <a:cubicBezTo>
                    <a:pt x="2122" y="126"/>
                    <a:pt x="2004" y="77"/>
                    <a:pt x="1888" y="21"/>
                  </a:cubicBezTo>
                  <a:cubicBezTo>
                    <a:pt x="1844" y="0"/>
                    <a:pt x="1826" y="10"/>
                    <a:pt x="1813" y="53"/>
                  </a:cubicBezTo>
                  <a:cubicBezTo>
                    <a:pt x="1795" y="115"/>
                    <a:pt x="1754" y="162"/>
                    <a:pt x="1709" y="206"/>
                  </a:cubicBezTo>
                  <a:cubicBezTo>
                    <a:pt x="1648" y="265"/>
                    <a:pt x="1569" y="327"/>
                    <a:pt x="1511" y="388"/>
                  </a:cubicBezTo>
                  <a:cubicBezTo>
                    <a:pt x="1481" y="420"/>
                    <a:pt x="1466" y="459"/>
                    <a:pt x="1504" y="488"/>
                  </a:cubicBezTo>
                  <a:cubicBezTo>
                    <a:pt x="1533" y="510"/>
                    <a:pt x="1543" y="532"/>
                    <a:pt x="1548" y="567"/>
                  </a:cubicBezTo>
                  <a:cubicBezTo>
                    <a:pt x="1556" y="616"/>
                    <a:pt x="1604" y="631"/>
                    <a:pt x="1652" y="640"/>
                  </a:cubicBezTo>
                  <a:cubicBezTo>
                    <a:pt x="1686" y="648"/>
                    <a:pt x="1700" y="662"/>
                    <a:pt x="1714" y="680"/>
                  </a:cubicBezTo>
                  <a:cubicBezTo>
                    <a:pt x="1725" y="648"/>
                    <a:pt x="1738" y="626"/>
                    <a:pt x="1752" y="608"/>
                  </a:cubicBezTo>
                  <a:cubicBezTo>
                    <a:pt x="1798" y="547"/>
                    <a:pt x="1865" y="527"/>
                    <a:pt x="1938" y="539"/>
                  </a:cubicBezTo>
                  <a:cubicBezTo>
                    <a:pt x="2011" y="550"/>
                    <a:pt x="2051" y="600"/>
                    <a:pt x="2075" y="666"/>
                  </a:cubicBezTo>
                  <a:cubicBezTo>
                    <a:pt x="2118" y="788"/>
                    <a:pt x="2072" y="939"/>
                    <a:pt x="1970" y="1009"/>
                  </a:cubicBezTo>
                  <a:cubicBezTo>
                    <a:pt x="1930" y="1037"/>
                    <a:pt x="1890" y="1050"/>
                    <a:pt x="1848" y="1049"/>
                  </a:cubicBezTo>
                  <a:cubicBezTo>
                    <a:pt x="1791" y="1048"/>
                    <a:pt x="1665" y="1031"/>
                    <a:pt x="1608" y="934"/>
                  </a:cubicBezTo>
                  <a:cubicBezTo>
                    <a:pt x="1565" y="963"/>
                    <a:pt x="1564" y="1016"/>
                    <a:pt x="1560" y="1062"/>
                  </a:cubicBezTo>
                  <a:cubicBezTo>
                    <a:pt x="1554" y="1143"/>
                    <a:pt x="1448" y="1170"/>
                    <a:pt x="1553" y="1227"/>
                  </a:cubicBezTo>
                  <a:cubicBezTo>
                    <a:pt x="1569" y="1235"/>
                    <a:pt x="1543" y="1255"/>
                    <a:pt x="1533" y="1265"/>
                  </a:cubicBezTo>
                  <a:cubicBezTo>
                    <a:pt x="1464" y="1339"/>
                    <a:pt x="1416" y="1391"/>
                    <a:pt x="1410" y="1474"/>
                  </a:cubicBezTo>
                  <a:cubicBezTo>
                    <a:pt x="1409" y="1493"/>
                    <a:pt x="1413" y="1535"/>
                    <a:pt x="1419" y="1552"/>
                  </a:cubicBezTo>
                  <a:cubicBezTo>
                    <a:pt x="1438" y="1529"/>
                    <a:pt x="1446" y="1523"/>
                    <a:pt x="1466" y="1512"/>
                  </a:cubicBezTo>
                  <a:cubicBezTo>
                    <a:pt x="1536" y="1475"/>
                    <a:pt x="1558" y="1523"/>
                    <a:pt x="1680" y="1456"/>
                  </a:cubicBezTo>
                  <a:cubicBezTo>
                    <a:pt x="1587" y="1650"/>
                    <a:pt x="1189" y="1780"/>
                    <a:pt x="843" y="1815"/>
                  </a:cubicBezTo>
                  <a:cubicBezTo>
                    <a:pt x="769" y="1823"/>
                    <a:pt x="724" y="1787"/>
                    <a:pt x="710" y="1713"/>
                  </a:cubicBezTo>
                  <a:cubicBezTo>
                    <a:pt x="699" y="1657"/>
                    <a:pt x="682" y="1602"/>
                    <a:pt x="653" y="1552"/>
                  </a:cubicBezTo>
                  <a:cubicBezTo>
                    <a:pt x="554" y="1379"/>
                    <a:pt x="250" y="1271"/>
                    <a:pt x="173" y="1401"/>
                  </a:cubicBezTo>
                  <a:cubicBezTo>
                    <a:pt x="240" y="1393"/>
                    <a:pt x="293" y="1441"/>
                    <a:pt x="267" y="1539"/>
                  </a:cubicBezTo>
                  <a:cubicBezTo>
                    <a:pt x="249" y="1607"/>
                    <a:pt x="382" y="1636"/>
                    <a:pt x="420" y="1698"/>
                  </a:cubicBezTo>
                  <a:cubicBezTo>
                    <a:pt x="228" y="1686"/>
                    <a:pt x="44" y="1769"/>
                    <a:pt x="0" y="1929"/>
                  </a:cubicBezTo>
                  <a:cubicBezTo>
                    <a:pt x="77" y="1873"/>
                    <a:pt x="159" y="1864"/>
                    <a:pt x="200" y="1960"/>
                  </a:cubicBezTo>
                  <a:cubicBezTo>
                    <a:pt x="221" y="2011"/>
                    <a:pt x="350" y="1994"/>
                    <a:pt x="403" y="1999"/>
                  </a:cubicBezTo>
                  <a:cubicBezTo>
                    <a:pt x="333" y="2149"/>
                    <a:pt x="307" y="2231"/>
                    <a:pt x="387" y="2326"/>
                  </a:cubicBezTo>
                  <a:cubicBezTo>
                    <a:pt x="382" y="2253"/>
                    <a:pt x="428" y="2219"/>
                    <a:pt x="460" y="2238"/>
                  </a:cubicBezTo>
                  <a:cubicBezTo>
                    <a:pt x="565" y="2300"/>
                    <a:pt x="620" y="2288"/>
                    <a:pt x="696" y="2194"/>
                  </a:cubicBezTo>
                  <a:cubicBezTo>
                    <a:pt x="757" y="2119"/>
                    <a:pt x="757" y="2121"/>
                    <a:pt x="818" y="2195"/>
                  </a:cubicBezTo>
                  <a:cubicBezTo>
                    <a:pt x="858" y="2244"/>
                    <a:pt x="810" y="2277"/>
                    <a:pt x="791" y="2289"/>
                  </a:cubicBezTo>
                  <a:cubicBezTo>
                    <a:pt x="883" y="2318"/>
                    <a:pt x="1007" y="2262"/>
                    <a:pt x="1059" y="2144"/>
                  </a:cubicBezTo>
                  <a:cubicBezTo>
                    <a:pt x="1074" y="2110"/>
                    <a:pt x="1085" y="2085"/>
                    <a:pt x="1129" y="2078"/>
                  </a:cubicBezTo>
                  <a:cubicBezTo>
                    <a:pt x="1347" y="2044"/>
                    <a:pt x="1565" y="2006"/>
                    <a:pt x="1782" y="1967"/>
                  </a:cubicBezTo>
                  <a:cubicBezTo>
                    <a:pt x="1824" y="1959"/>
                    <a:pt x="1853" y="1966"/>
                    <a:pt x="1883" y="1998"/>
                  </a:cubicBezTo>
                  <a:cubicBezTo>
                    <a:pt x="1938" y="2061"/>
                    <a:pt x="2009" y="2099"/>
                    <a:pt x="2091" y="2121"/>
                  </a:cubicBezTo>
                  <a:cubicBezTo>
                    <a:pt x="2220" y="2157"/>
                    <a:pt x="2352" y="2174"/>
                    <a:pt x="2485" y="2183"/>
                  </a:cubicBezTo>
                  <a:cubicBezTo>
                    <a:pt x="2529" y="2186"/>
                    <a:pt x="2552" y="2203"/>
                    <a:pt x="2570" y="2243"/>
                  </a:cubicBezTo>
                  <a:cubicBezTo>
                    <a:pt x="2656" y="2431"/>
                    <a:pt x="2749" y="2616"/>
                    <a:pt x="2833" y="2805"/>
                  </a:cubicBezTo>
                  <a:cubicBezTo>
                    <a:pt x="2877" y="2904"/>
                    <a:pt x="2947" y="2969"/>
                    <a:pt x="3043" y="3012"/>
                  </a:cubicBezTo>
                  <a:cubicBezTo>
                    <a:pt x="3112" y="3044"/>
                    <a:pt x="3185" y="3067"/>
                    <a:pt x="3259" y="3084"/>
                  </a:cubicBezTo>
                  <a:cubicBezTo>
                    <a:pt x="3434" y="3125"/>
                    <a:pt x="3553" y="3308"/>
                    <a:pt x="3524" y="3489"/>
                  </a:cubicBezTo>
                  <a:cubicBezTo>
                    <a:pt x="3514" y="3554"/>
                    <a:pt x="3479" y="3579"/>
                    <a:pt x="3417" y="3570"/>
                  </a:cubicBezTo>
                  <a:cubicBezTo>
                    <a:pt x="3347" y="3560"/>
                    <a:pt x="3290" y="3523"/>
                    <a:pt x="3232" y="3486"/>
                  </a:cubicBezTo>
                  <a:cubicBezTo>
                    <a:pt x="3179" y="3452"/>
                    <a:pt x="3125" y="3421"/>
                    <a:pt x="3063" y="3408"/>
                  </a:cubicBezTo>
                  <a:cubicBezTo>
                    <a:pt x="2883" y="3371"/>
                    <a:pt x="2676" y="3455"/>
                    <a:pt x="2653" y="3611"/>
                  </a:cubicBezTo>
                  <a:cubicBezTo>
                    <a:pt x="2722" y="3576"/>
                    <a:pt x="2788" y="3586"/>
                    <a:pt x="2815" y="3669"/>
                  </a:cubicBezTo>
                  <a:cubicBezTo>
                    <a:pt x="2825" y="3696"/>
                    <a:pt x="2928" y="3684"/>
                    <a:pt x="2969" y="3688"/>
                  </a:cubicBezTo>
                  <a:cubicBezTo>
                    <a:pt x="2984" y="3690"/>
                    <a:pt x="3008" y="3701"/>
                    <a:pt x="2993" y="3714"/>
                  </a:cubicBezTo>
                  <a:cubicBezTo>
                    <a:pt x="2851" y="3818"/>
                    <a:pt x="2791" y="3974"/>
                    <a:pt x="2861" y="4109"/>
                  </a:cubicBezTo>
                  <a:cubicBezTo>
                    <a:pt x="2883" y="4045"/>
                    <a:pt x="2909" y="3965"/>
                    <a:pt x="3017" y="4025"/>
                  </a:cubicBezTo>
                  <a:cubicBezTo>
                    <a:pt x="3050" y="4042"/>
                    <a:pt x="3076" y="4020"/>
                    <a:pt x="3102" y="4005"/>
                  </a:cubicBezTo>
                  <a:cubicBezTo>
                    <a:pt x="3139" y="3983"/>
                    <a:pt x="3174" y="3959"/>
                    <a:pt x="3215" y="3933"/>
                  </a:cubicBezTo>
                  <a:cubicBezTo>
                    <a:pt x="3224" y="4065"/>
                    <a:pt x="3259" y="4176"/>
                    <a:pt x="3371" y="4261"/>
                  </a:cubicBezTo>
                  <a:cubicBezTo>
                    <a:pt x="3356" y="4187"/>
                    <a:pt x="3350" y="4119"/>
                    <a:pt x="3376" y="4072"/>
                  </a:cubicBezTo>
                  <a:cubicBezTo>
                    <a:pt x="3469" y="4101"/>
                    <a:pt x="3499" y="4086"/>
                    <a:pt x="3532" y="3996"/>
                  </a:cubicBezTo>
                  <a:cubicBezTo>
                    <a:pt x="3549" y="3948"/>
                    <a:pt x="3564" y="3820"/>
                    <a:pt x="3605" y="3800"/>
                  </a:cubicBezTo>
                  <a:cubicBezTo>
                    <a:pt x="3622" y="3791"/>
                    <a:pt x="3672" y="3788"/>
                    <a:pt x="3695" y="3851"/>
                  </a:cubicBezTo>
                  <a:cubicBezTo>
                    <a:pt x="3702" y="3871"/>
                    <a:pt x="3701" y="3896"/>
                    <a:pt x="3694" y="3919"/>
                  </a:cubicBezTo>
                  <a:cubicBezTo>
                    <a:pt x="3785" y="3870"/>
                    <a:pt x="3829" y="3797"/>
                    <a:pt x="3844" y="3662"/>
                  </a:cubicBezTo>
                  <a:cubicBezTo>
                    <a:pt x="3866" y="3461"/>
                    <a:pt x="3857" y="3259"/>
                    <a:pt x="3857" y="3057"/>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0" name="Freeform 15">
              <a:extLst>
                <a:ext uri="{FF2B5EF4-FFF2-40B4-BE49-F238E27FC236}">
                  <a16:creationId xmlns:a16="http://schemas.microsoft.com/office/drawing/2014/main" id="{8AD838E8-E1B9-4719-9438-EAEF7601675F}"/>
                </a:ext>
              </a:extLst>
            </p:cNvPr>
            <p:cNvSpPr>
              <a:spLocks/>
            </p:cNvSpPr>
            <p:nvPr userDrawn="1"/>
          </p:nvSpPr>
          <p:spPr bwMode="auto">
            <a:xfrm>
              <a:off x="7789863" y="1508125"/>
              <a:ext cx="365125" cy="109537"/>
            </a:xfrm>
            <a:custGeom>
              <a:avLst/>
              <a:gdLst>
                <a:gd name="T0" fmla="*/ 743 w 1013"/>
                <a:gd name="T1" fmla="*/ 199 h 307"/>
                <a:gd name="T2" fmla="*/ 1013 w 1013"/>
                <a:gd name="T3" fmla="*/ 58 h 307"/>
                <a:gd name="T4" fmla="*/ 780 w 1013"/>
                <a:gd name="T5" fmla="*/ 5 h 307"/>
                <a:gd name="T6" fmla="*/ 318 w 1013"/>
                <a:gd name="T7" fmla="*/ 47 h 307"/>
                <a:gd name="T8" fmla="*/ 0 w 1013"/>
                <a:gd name="T9" fmla="*/ 307 h 307"/>
                <a:gd name="T10" fmla="*/ 743 w 1013"/>
                <a:gd name="T11" fmla="*/ 199 h 307"/>
              </a:gdLst>
              <a:ahLst/>
              <a:cxnLst>
                <a:cxn ang="0">
                  <a:pos x="T0" y="T1"/>
                </a:cxn>
                <a:cxn ang="0">
                  <a:pos x="T2" y="T3"/>
                </a:cxn>
                <a:cxn ang="0">
                  <a:pos x="T4" y="T5"/>
                </a:cxn>
                <a:cxn ang="0">
                  <a:pos x="T6" y="T7"/>
                </a:cxn>
                <a:cxn ang="0">
                  <a:pos x="T8" y="T9"/>
                </a:cxn>
                <a:cxn ang="0">
                  <a:pos x="T10" y="T11"/>
                </a:cxn>
              </a:cxnLst>
              <a:rect l="0" t="0" r="r" b="b"/>
              <a:pathLst>
                <a:path w="1013" h="307">
                  <a:moveTo>
                    <a:pt x="743" y="199"/>
                  </a:moveTo>
                  <a:cubicBezTo>
                    <a:pt x="851" y="184"/>
                    <a:pt x="927" y="114"/>
                    <a:pt x="1013" y="58"/>
                  </a:cubicBezTo>
                  <a:cubicBezTo>
                    <a:pt x="934" y="32"/>
                    <a:pt x="859" y="0"/>
                    <a:pt x="780" y="5"/>
                  </a:cubicBezTo>
                  <a:cubicBezTo>
                    <a:pt x="626" y="16"/>
                    <a:pt x="479" y="31"/>
                    <a:pt x="318" y="47"/>
                  </a:cubicBezTo>
                  <a:cubicBezTo>
                    <a:pt x="205" y="59"/>
                    <a:pt x="86" y="152"/>
                    <a:pt x="0" y="307"/>
                  </a:cubicBezTo>
                  <a:cubicBezTo>
                    <a:pt x="195" y="279"/>
                    <a:pt x="497" y="235"/>
                    <a:pt x="743" y="199"/>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1" name="Freeform 16">
              <a:extLst>
                <a:ext uri="{FF2B5EF4-FFF2-40B4-BE49-F238E27FC236}">
                  <a16:creationId xmlns:a16="http://schemas.microsoft.com/office/drawing/2014/main" id="{3D4876B7-1F8F-4F68-817D-BEC1E0ECA5A6}"/>
                </a:ext>
              </a:extLst>
            </p:cNvPr>
            <p:cNvSpPr>
              <a:spLocks/>
            </p:cNvSpPr>
            <p:nvPr userDrawn="1"/>
          </p:nvSpPr>
          <p:spPr bwMode="auto">
            <a:xfrm>
              <a:off x="7753350" y="1681163"/>
              <a:ext cx="417512" cy="544512"/>
            </a:xfrm>
            <a:custGeom>
              <a:avLst/>
              <a:gdLst>
                <a:gd name="T0" fmla="*/ 1139 w 1156"/>
                <a:gd name="T1" fmla="*/ 458 h 1509"/>
                <a:gd name="T2" fmla="*/ 558 w 1156"/>
                <a:gd name="T3" fmla="*/ 51 h 1509"/>
                <a:gd name="T4" fmla="*/ 176 w 1156"/>
                <a:gd name="T5" fmla="*/ 723 h 1509"/>
                <a:gd name="T6" fmla="*/ 434 w 1156"/>
                <a:gd name="T7" fmla="*/ 848 h 1509"/>
                <a:gd name="T8" fmla="*/ 438 w 1156"/>
                <a:gd name="T9" fmla="*/ 835 h 1509"/>
                <a:gd name="T10" fmla="*/ 312 w 1156"/>
                <a:gd name="T11" fmla="*/ 651 h 1509"/>
                <a:gd name="T12" fmla="*/ 514 w 1156"/>
                <a:gd name="T13" fmla="*/ 211 h 1509"/>
                <a:gd name="T14" fmla="*/ 977 w 1156"/>
                <a:gd name="T15" fmla="*/ 405 h 1509"/>
                <a:gd name="T16" fmla="*/ 784 w 1156"/>
                <a:gd name="T17" fmla="*/ 854 h 1509"/>
                <a:gd name="T18" fmla="*/ 560 w 1156"/>
                <a:gd name="T19" fmla="*/ 917 h 1509"/>
                <a:gd name="T20" fmla="*/ 177 w 1156"/>
                <a:gd name="T21" fmla="*/ 1033 h 1509"/>
                <a:gd name="T22" fmla="*/ 117 w 1156"/>
                <a:gd name="T23" fmla="*/ 1064 h 1509"/>
                <a:gd name="T24" fmla="*/ 45 w 1156"/>
                <a:gd name="T25" fmla="*/ 1122 h 1509"/>
                <a:gd name="T26" fmla="*/ 15 w 1156"/>
                <a:gd name="T27" fmla="*/ 1173 h 1509"/>
                <a:gd name="T28" fmla="*/ 14 w 1156"/>
                <a:gd name="T29" fmla="*/ 1180 h 1509"/>
                <a:gd name="T30" fmla="*/ 72 w 1156"/>
                <a:gd name="T31" fmla="*/ 1258 h 1509"/>
                <a:gd name="T32" fmla="*/ 61 w 1156"/>
                <a:gd name="T33" fmla="*/ 1449 h 1509"/>
                <a:gd name="T34" fmla="*/ 130 w 1156"/>
                <a:gd name="T35" fmla="*/ 1486 h 1509"/>
                <a:gd name="T36" fmla="*/ 196 w 1156"/>
                <a:gd name="T37" fmla="*/ 1362 h 1509"/>
                <a:gd name="T38" fmla="*/ 266 w 1156"/>
                <a:gd name="T39" fmla="*/ 1478 h 1509"/>
                <a:gd name="T40" fmla="*/ 420 w 1156"/>
                <a:gd name="T41" fmla="*/ 1430 h 1509"/>
                <a:gd name="T42" fmla="*/ 320 w 1156"/>
                <a:gd name="T43" fmla="*/ 1260 h 1509"/>
                <a:gd name="T44" fmla="*/ 482 w 1156"/>
                <a:gd name="T45" fmla="*/ 1066 h 1509"/>
                <a:gd name="T46" fmla="*/ 763 w 1156"/>
                <a:gd name="T47" fmla="*/ 1011 h 1509"/>
                <a:gd name="T48" fmla="*/ 1059 w 1156"/>
                <a:gd name="T49" fmla="*/ 817 h 1509"/>
                <a:gd name="T50" fmla="*/ 1139 w 1156"/>
                <a:gd name="T51" fmla="*/ 45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6" h="1509">
                  <a:moveTo>
                    <a:pt x="1139" y="458"/>
                  </a:moveTo>
                  <a:cubicBezTo>
                    <a:pt x="1093" y="178"/>
                    <a:pt x="840" y="0"/>
                    <a:pt x="558" y="51"/>
                  </a:cubicBezTo>
                  <a:cubicBezTo>
                    <a:pt x="210" y="113"/>
                    <a:pt x="36" y="418"/>
                    <a:pt x="176" y="723"/>
                  </a:cubicBezTo>
                  <a:cubicBezTo>
                    <a:pt x="227" y="835"/>
                    <a:pt x="293" y="884"/>
                    <a:pt x="434" y="848"/>
                  </a:cubicBezTo>
                  <a:cubicBezTo>
                    <a:pt x="440" y="847"/>
                    <a:pt x="443" y="839"/>
                    <a:pt x="438" y="835"/>
                  </a:cubicBezTo>
                  <a:cubicBezTo>
                    <a:pt x="370" y="775"/>
                    <a:pt x="332" y="700"/>
                    <a:pt x="312" y="651"/>
                  </a:cubicBezTo>
                  <a:cubicBezTo>
                    <a:pt x="237" y="472"/>
                    <a:pt x="303" y="291"/>
                    <a:pt x="514" y="211"/>
                  </a:cubicBezTo>
                  <a:cubicBezTo>
                    <a:pt x="694" y="144"/>
                    <a:pt x="906" y="228"/>
                    <a:pt x="977" y="405"/>
                  </a:cubicBezTo>
                  <a:cubicBezTo>
                    <a:pt x="1052" y="592"/>
                    <a:pt x="970" y="780"/>
                    <a:pt x="784" y="854"/>
                  </a:cubicBezTo>
                  <a:cubicBezTo>
                    <a:pt x="711" y="882"/>
                    <a:pt x="649" y="898"/>
                    <a:pt x="560" y="917"/>
                  </a:cubicBezTo>
                  <a:cubicBezTo>
                    <a:pt x="404" y="949"/>
                    <a:pt x="284" y="986"/>
                    <a:pt x="177" y="1033"/>
                  </a:cubicBezTo>
                  <a:cubicBezTo>
                    <a:pt x="156" y="1042"/>
                    <a:pt x="136" y="1052"/>
                    <a:pt x="117" y="1064"/>
                  </a:cubicBezTo>
                  <a:cubicBezTo>
                    <a:pt x="91" y="1080"/>
                    <a:pt x="65" y="1099"/>
                    <a:pt x="45" y="1122"/>
                  </a:cubicBezTo>
                  <a:cubicBezTo>
                    <a:pt x="32" y="1137"/>
                    <a:pt x="21" y="1154"/>
                    <a:pt x="15" y="1173"/>
                  </a:cubicBezTo>
                  <a:cubicBezTo>
                    <a:pt x="15" y="1175"/>
                    <a:pt x="14" y="1178"/>
                    <a:pt x="14" y="1180"/>
                  </a:cubicBezTo>
                  <a:cubicBezTo>
                    <a:pt x="0" y="1247"/>
                    <a:pt x="72" y="1258"/>
                    <a:pt x="72" y="1258"/>
                  </a:cubicBezTo>
                  <a:cubicBezTo>
                    <a:pt x="10" y="1307"/>
                    <a:pt x="2" y="1387"/>
                    <a:pt x="61" y="1449"/>
                  </a:cubicBezTo>
                  <a:cubicBezTo>
                    <a:pt x="83" y="1471"/>
                    <a:pt x="110" y="1481"/>
                    <a:pt x="130" y="1486"/>
                  </a:cubicBezTo>
                  <a:cubicBezTo>
                    <a:pt x="110" y="1368"/>
                    <a:pt x="196" y="1362"/>
                    <a:pt x="196" y="1362"/>
                  </a:cubicBezTo>
                  <a:cubicBezTo>
                    <a:pt x="196" y="1362"/>
                    <a:pt x="209" y="1443"/>
                    <a:pt x="266" y="1478"/>
                  </a:cubicBezTo>
                  <a:cubicBezTo>
                    <a:pt x="318" y="1509"/>
                    <a:pt x="416" y="1473"/>
                    <a:pt x="420" y="1430"/>
                  </a:cubicBezTo>
                  <a:cubicBezTo>
                    <a:pt x="374" y="1399"/>
                    <a:pt x="324" y="1364"/>
                    <a:pt x="320" y="1260"/>
                  </a:cubicBezTo>
                  <a:cubicBezTo>
                    <a:pt x="317" y="1160"/>
                    <a:pt x="398" y="1086"/>
                    <a:pt x="482" y="1066"/>
                  </a:cubicBezTo>
                  <a:cubicBezTo>
                    <a:pt x="563" y="1048"/>
                    <a:pt x="733" y="1018"/>
                    <a:pt x="763" y="1011"/>
                  </a:cubicBezTo>
                  <a:cubicBezTo>
                    <a:pt x="856" y="988"/>
                    <a:pt x="966" y="935"/>
                    <a:pt x="1059" y="817"/>
                  </a:cubicBezTo>
                  <a:cubicBezTo>
                    <a:pt x="1148" y="704"/>
                    <a:pt x="1156" y="555"/>
                    <a:pt x="1139" y="458"/>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17">
              <a:extLst>
                <a:ext uri="{FF2B5EF4-FFF2-40B4-BE49-F238E27FC236}">
                  <a16:creationId xmlns:a16="http://schemas.microsoft.com/office/drawing/2014/main" id="{F6FFB1E9-73E7-4788-8A49-9848EBA67CED}"/>
                </a:ext>
              </a:extLst>
            </p:cNvPr>
            <p:cNvSpPr>
              <a:spLocks/>
            </p:cNvSpPr>
            <p:nvPr userDrawn="1"/>
          </p:nvSpPr>
          <p:spPr bwMode="auto">
            <a:xfrm>
              <a:off x="7369175" y="1357313"/>
              <a:ext cx="446087" cy="346075"/>
            </a:xfrm>
            <a:custGeom>
              <a:avLst/>
              <a:gdLst>
                <a:gd name="T0" fmla="*/ 14 w 1238"/>
                <a:gd name="T1" fmla="*/ 570 h 960"/>
                <a:gd name="T2" fmla="*/ 216 w 1238"/>
                <a:gd name="T3" fmla="*/ 660 h 960"/>
                <a:gd name="T4" fmla="*/ 441 w 1238"/>
                <a:gd name="T5" fmla="*/ 761 h 960"/>
                <a:gd name="T6" fmla="*/ 445 w 1238"/>
                <a:gd name="T7" fmla="*/ 758 h 960"/>
                <a:gd name="T8" fmla="*/ 595 w 1238"/>
                <a:gd name="T9" fmla="*/ 717 h 960"/>
                <a:gd name="T10" fmla="*/ 652 w 1238"/>
                <a:gd name="T11" fmla="*/ 721 h 960"/>
                <a:gd name="T12" fmla="*/ 762 w 1238"/>
                <a:gd name="T13" fmla="*/ 791 h 960"/>
                <a:gd name="T14" fmla="*/ 746 w 1238"/>
                <a:gd name="T15" fmla="*/ 897 h 960"/>
                <a:gd name="T16" fmla="*/ 877 w 1238"/>
                <a:gd name="T17" fmla="*/ 956 h 960"/>
                <a:gd name="T18" fmla="*/ 903 w 1238"/>
                <a:gd name="T19" fmla="*/ 946 h 960"/>
                <a:gd name="T20" fmla="*/ 1238 w 1238"/>
                <a:gd name="T21" fmla="*/ 505 h 960"/>
                <a:gd name="T22" fmla="*/ 1047 w 1238"/>
                <a:gd name="T23" fmla="*/ 546 h 960"/>
                <a:gd name="T24" fmla="*/ 996 w 1238"/>
                <a:gd name="T25" fmla="*/ 561 h 960"/>
                <a:gd name="T26" fmla="*/ 875 w 1238"/>
                <a:gd name="T27" fmla="*/ 540 h 960"/>
                <a:gd name="T28" fmla="*/ 895 w 1238"/>
                <a:gd name="T29" fmla="*/ 698 h 960"/>
                <a:gd name="T30" fmla="*/ 823 w 1238"/>
                <a:gd name="T31" fmla="*/ 735 h 960"/>
                <a:gd name="T32" fmla="*/ 785 w 1238"/>
                <a:gd name="T33" fmla="*/ 620 h 960"/>
                <a:gd name="T34" fmla="*/ 675 w 1238"/>
                <a:gd name="T35" fmla="*/ 669 h 960"/>
                <a:gd name="T36" fmla="*/ 654 w 1238"/>
                <a:gd name="T37" fmla="*/ 590 h 960"/>
                <a:gd name="T38" fmla="*/ 785 w 1238"/>
                <a:gd name="T39" fmla="*/ 500 h 960"/>
                <a:gd name="T40" fmla="*/ 758 w 1238"/>
                <a:gd name="T41" fmla="*/ 404 h 960"/>
                <a:gd name="T42" fmla="*/ 748 w 1238"/>
                <a:gd name="T43" fmla="*/ 310 h 960"/>
                <a:gd name="T44" fmla="*/ 705 w 1238"/>
                <a:gd name="T45" fmla="*/ 184 h 960"/>
                <a:gd name="T46" fmla="*/ 582 w 1238"/>
                <a:gd name="T47" fmla="*/ 236 h 960"/>
                <a:gd name="T48" fmla="*/ 504 w 1238"/>
                <a:gd name="T49" fmla="*/ 291 h 960"/>
                <a:gd name="T50" fmla="*/ 416 w 1238"/>
                <a:gd name="T51" fmla="*/ 335 h 960"/>
                <a:gd name="T52" fmla="*/ 436 w 1238"/>
                <a:gd name="T53" fmla="*/ 492 h 960"/>
                <a:gd name="T54" fmla="*/ 363 w 1238"/>
                <a:gd name="T55" fmla="*/ 529 h 960"/>
                <a:gd name="T56" fmla="*/ 326 w 1238"/>
                <a:gd name="T57" fmla="*/ 414 h 960"/>
                <a:gd name="T58" fmla="*/ 215 w 1238"/>
                <a:gd name="T59" fmla="*/ 463 h 960"/>
                <a:gd name="T60" fmla="*/ 195 w 1238"/>
                <a:gd name="T61" fmla="*/ 384 h 960"/>
                <a:gd name="T62" fmla="*/ 325 w 1238"/>
                <a:gd name="T63" fmla="*/ 294 h 960"/>
                <a:gd name="T64" fmla="*/ 230 w 1238"/>
                <a:gd name="T65" fmla="*/ 218 h 960"/>
                <a:gd name="T66" fmla="*/ 206 w 1238"/>
                <a:gd name="T67" fmla="*/ 170 h 960"/>
                <a:gd name="T68" fmla="*/ 110 w 1238"/>
                <a:gd name="T69" fmla="*/ 0 h 960"/>
                <a:gd name="T70" fmla="*/ 4 w 1238"/>
                <a:gd name="T71" fmla="*/ 543 h 960"/>
                <a:gd name="T72" fmla="*/ 14 w 1238"/>
                <a:gd name="T73" fmla="*/ 57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8" h="960">
                  <a:moveTo>
                    <a:pt x="14" y="570"/>
                  </a:moveTo>
                  <a:lnTo>
                    <a:pt x="216" y="660"/>
                  </a:lnTo>
                  <a:cubicBezTo>
                    <a:pt x="301" y="698"/>
                    <a:pt x="389" y="737"/>
                    <a:pt x="441" y="761"/>
                  </a:cubicBezTo>
                  <a:cubicBezTo>
                    <a:pt x="442" y="760"/>
                    <a:pt x="444" y="759"/>
                    <a:pt x="445" y="758"/>
                  </a:cubicBezTo>
                  <a:cubicBezTo>
                    <a:pt x="489" y="731"/>
                    <a:pt x="540" y="717"/>
                    <a:pt x="595" y="717"/>
                  </a:cubicBezTo>
                  <a:cubicBezTo>
                    <a:pt x="613" y="717"/>
                    <a:pt x="632" y="718"/>
                    <a:pt x="652" y="721"/>
                  </a:cubicBezTo>
                  <a:cubicBezTo>
                    <a:pt x="676" y="725"/>
                    <a:pt x="739" y="736"/>
                    <a:pt x="762" y="791"/>
                  </a:cubicBezTo>
                  <a:cubicBezTo>
                    <a:pt x="775" y="824"/>
                    <a:pt x="770" y="860"/>
                    <a:pt x="746" y="897"/>
                  </a:cubicBezTo>
                  <a:lnTo>
                    <a:pt x="877" y="956"/>
                  </a:lnTo>
                  <a:cubicBezTo>
                    <a:pt x="887" y="960"/>
                    <a:pt x="898" y="956"/>
                    <a:pt x="903" y="946"/>
                  </a:cubicBezTo>
                  <a:cubicBezTo>
                    <a:pt x="951" y="850"/>
                    <a:pt x="1085" y="636"/>
                    <a:pt x="1238" y="505"/>
                  </a:cubicBezTo>
                  <a:cubicBezTo>
                    <a:pt x="1190" y="486"/>
                    <a:pt x="1112" y="483"/>
                    <a:pt x="1047" y="546"/>
                  </a:cubicBezTo>
                  <a:cubicBezTo>
                    <a:pt x="1026" y="566"/>
                    <a:pt x="1014" y="580"/>
                    <a:pt x="996" y="561"/>
                  </a:cubicBezTo>
                  <a:cubicBezTo>
                    <a:pt x="977" y="542"/>
                    <a:pt x="937" y="513"/>
                    <a:pt x="875" y="540"/>
                  </a:cubicBezTo>
                  <a:cubicBezTo>
                    <a:pt x="915" y="591"/>
                    <a:pt x="918" y="646"/>
                    <a:pt x="895" y="698"/>
                  </a:cubicBezTo>
                  <a:cubicBezTo>
                    <a:pt x="875" y="743"/>
                    <a:pt x="846" y="745"/>
                    <a:pt x="823" y="735"/>
                  </a:cubicBezTo>
                  <a:cubicBezTo>
                    <a:pt x="803" y="726"/>
                    <a:pt x="773" y="703"/>
                    <a:pt x="785" y="620"/>
                  </a:cubicBezTo>
                  <a:cubicBezTo>
                    <a:pt x="731" y="684"/>
                    <a:pt x="694" y="677"/>
                    <a:pt x="675" y="669"/>
                  </a:cubicBezTo>
                  <a:cubicBezTo>
                    <a:pt x="651" y="658"/>
                    <a:pt x="634" y="635"/>
                    <a:pt x="654" y="590"/>
                  </a:cubicBezTo>
                  <a:cubicBezTo>
                    <a:pt x="677" y="538"/>
                    <a:pt x="720" y="503"/>
                    <a:pt x="785" y="500"/>
                  </a:cubicBezTo>
                  <a:cubicBezTo>
                    <a:pt x="794" y="459"/>
                    <a:pt x="781" y="419"/>
                    <a:pt x="758" y="404"/>
                  </a:cubicBezTo>
                  <a:cubicBezTo>
                    <a:pt x="726" y="383"/>
                    <a:pt x="732" y="352"/>
                    <a:pt x="748" y="310"/>
                  </a:cubicBezTo>
                  <a:cubicBezTo>
                    <a:pt x="763" y="269"/>
                    <a:pt x="741" y="200"/>
                    <a:pt x="705" y="184"/>
                  </a:cubicBezTo>
                  <a:cubicBezTo>
                    <a:pt x="669" y="167"/>
                    <a:pt x="602" y="197"/>
                    <a:pt x="582" y="236"/>
                  </a:cubicBezTo>
                  <a:cubicBezTo>
                    <a:pt x="561" y="275"/>
                    <a:pt x="542" y="300"/>
                    <a:pt x="504" y="291"/>
                  </a:cubicBezTo>
                  <a:cubicBezTo>
                    <a:pt x="479" y="284"/>
                    <a:pt x="440" y="300"/>
                    <a:pt x="416" y="335"/>
                  </a:cubicBezTo>
                  <a:cubicBezTo>
                    <a:pt x="456" y="385"/>
                    <a:pt x="459" y="440"/>
                    <a:pt x="436" y="492"/>
                  </a:cubicBezTo>
                  <a:cubicBezTo>
                    <a:pt x="416" y="537"/>
                    <a:pt x="387" y="540"/>
                    <a:pt x="363" y="529"/>
                  </a:cubicBezTo>
                  <a:cubicBezTo>
                    <a:pt x="344" y="520"/>
                    <a:pt x="314" y="497"/>
                    <a:pt x="326" y="414"/>
                  </a:cubicBezTo>
                  <a:cubicBezTo>
                    <a:pt x="272" y="478"/>
                    <a:pt x="235" y="472"/>
                    <a:pt x="215" y="463"/>
                  </a:cubicBezTo>
                  <a:cubicBezTo>
                    <a:pt x="192" y="452"/>
                    <a:pt x="175" y="429"/>
                    <a:pt x="195" y="384"/>
                  </a:cubicBezTo>
                  <a:cubicBezTo>
                    <a:pt x="218" y="332"/>
                    <a:pt x="261" y="298"/>
                    <a:pt x="325" y="294"/>
                  </a:cubicBezTo>
                  <a:cubicBezTo>
                    <a:pt x="304" y="230"/>
                    <a:pt x="257" y="219"/>
                    <a:pt x="230" y="218"/>
                  </a:cubicBezTo>
                  <a:cubicBezTo>
                    <a:pt x="203" y="216"/>
                    <a:pt x="206" y="199"/>
                    <a:pt x="206" y="170"/>
                  </a:cubicBezTo>
                  <a:cubicBezTo>
                    <a:pt x="210" y="79"/>
                    <a:pt x="156" y="23"/>
                    <a:pt x="110" y="0"/>
                  </a:cubicBezTo>
                  <a:cubicBezTo>
                    <a:pt x="114" y="201"/>
                    <a:pt x="44" y="443"/>
                    <a:pt x="4" y="543"/>
                  </a:cubicBezTo>
                  <a:cubicBezTo>
                    <a:pt x="0" y="554"/>
                    <a:pt x="4" y="565"/>
                    <a:pt x="14" y="570"/>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3" name="Freeform 18">
              <a:extLst>
                <a:ext uri="{FF2B5EF4-FFF2-40B4-BE49-F238E27FC236}">
                  <a16:creationId xmlns:a16="http://schemas.microsoft.com/office/drawing/2014/main" id="{31E712EC-C35E-4EEC-AFD0-8194425AC6C4}"/>
                </a:ext>
              </a:extLst>
            </p:cNvPr>
            <p:cNvSpPr>
              <a:spLocks noEditPoints="1"/>
            </p:cNvSpPr>
            <p:nvPr userDrawn="1"/>
          </p:nvSpPr>
          <p:spPr bwMode="auto">
            <a:xfrm>
              <a:off x="10248900" y="163513"/>
              <a:ext cx="1928812" cy="2552700"/>
            </a:xfrm>
            <a:custGeom>
              <a:avLst/>
              <a:gdLst>
                <a:gd name="T0" fmla="*/ 1230 w 5356"/>
                <a:gd name="T1" fmla="*/ 978 h 7085"/>
                <a:gd name="T2" fmla="*/ 1513 w 5356"/>
                <a:gd name="T3" fmla="*/ 2197 h 7085"/>
                <a:gd name="T4" fmla="*/ 2104 w 5356"/>
                <a:gd name="T5" fmla="*/ 3594 h 7085"/>
                <a:gd name="T6" fmla="*/ 1305 w 5356"/>
                <a:gd name="T7" fmla="*/ 4281 h 7085"/>
                <a:gd name="T8" fmla="*/ 1618 w 5356"/>
                <a:gd name="T9" fmla="*/ 6404 h 7085"/>
                <a:gd name="T10" fmla="*/ 3556 w 5356"/>
                <a:gd name="T11" fmla="*/ 6867 h 7085"/>
                <a:gd name="T12" fmla="*/ 3974 w 5356"/>
                <a:gd name="T13" fmla="*/ 6684 h 7085"/>
                <a:gd name="T14" fmla="*/ 3975 w 5356"/>
                <a:gd name="T15" fmla="*/ 6683 h 7085"/>
                <a:gd name="T16" fmla="*/ 5191 w 5356"/>
                <a:gd name="T17" fmla="*/ 5543 h 7085"/>
                <a:gd name="T18" fmla="*/ 5356 w 5356"/>
                <a:gd name="T19" fmla="*/ 5312 h 7085"/>
                <a:gd name="T20" fmla="*/ 5356 w 5356"/>
                <a:gd name="T21" fmla="*/ 21 h 7085"/>
                <a:gd name="T22" fmla="*/ 4150 w 5356"/>
                <a:gd name="T23" fmla="*/ 401 h 7085"/>
                <a:gd name="T24" fmla="*/ 2576 w 5356"/>
                <a:gd name="T25" fmla="*/ 416 h 7085"/>
                <a:gd name="T26" fmla="*/ 1230 w 5356"/>
                <a:gd name="T27" fmla="*/ 978 h 7085"/>
                <a:gd name="T28" fmla="*/ 780 w 5356"/>
                <a:gd name="T29" fmla="*/ 2449 h 7085"/>
                <a:gd name="T30" fmla="*/ 534 w 5356"/>
                <a:gd name="T31" fmla="*/ 2523 h 7085"/>
                <a:gd name="T32" fmla="*/ 268 w 5356"/>
                <a:gd name="T33" fmla="*/ 3535 h 7085"/>
                <a:gd name="T34" fmla="*/ 435 w 5356"/>
                <a:gd name="T35" fmla="*/ 3735 h 7085"/>
                <a:gd name="T36" fmla="*/ 991 w 5356"/>
                <a:gd name="T37" fmla="*/ 3810 h 7085"/>
                <a:gd name="T38" fmla="*/ 1524 w 5356"/>
                <a:gd name="T39" fmla="*/ 3276 h 7085"/>
                <a:gd name="T40" fmla="*/ 1526 w 5356"/>
                <a:gd name="T41" fmla="*/ 3251 h 7085"/>
                <a:gd name="T42" fmla="*/ 1528 w 5356"/>
                <a:gd name="T43" fmla="*/ 3236 h 7085"/>
                <a:gd name="T44" fmla="*/ 1512 w 5356"/>
                <a:gd name="T45" fmla="*/ 3087 h 7085"/>
                <a:gd name="T46" fmla="*/ 1399 w 5356"/>
                <a:gd name="T47" fmla="*/ 2831 h 7085"/>
                <a:gd name="T48" fmla="*/ 780 w 5356"/>
                <a:gd name="T49" fmla="*/ 2449 h 7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56" h="7085">
                  <a:moveTo>
                    <a:pt x="1230" y="978"/>
                  </a:moveTo>
                  <a:cubicBezTo>
                    <a:pt x="1014" y="1477"/>
                    <a:pt x="1123" y="1834"/>
                    <a:pt x="1513" y="2197"/>
                  </a:cubicBezTo>
                  <a:cubicBezTo>
                    <a:pt x="1904" y="2559"/>
                    <a:pt x="2331" y="3101"/>
                    <a:pt x="2104" y="3594"/>
                  </a:cubicBezTo>
                  <a:cubicBezTo>
                    <a:pt x="1951" y="3927"/>
                    <a:pt x="1570" y="4044"/>
                    <a:pt x="1305" y="4281"/>
                  </a:cubicBezTo>
                  <a:cubicBezTo>
                    <a:pt x="771" y="4756"/>
                    <a:pt x="1141" y="5857"/>
                    <a:pt x="1618" y="6404"/>
                  </a:cubicBezTo>
                  <a:cubicBezTo>
                    <a:pt x="2096" y="6951"/>
                    <a:pt x="2891" y="7085"/>
                    <a:pt x="3556" y="6867"/>
                  </a:cubicBezTo>
                  <a:cubicBezTo>
                    <a:pt x="3701" y="6819"/>
                    <a:pt x="3840" y="6757"/>
                    <a:pt x="3974" y="6684"/>
                  </a:cubicBezTo>
                  <a:lnTo>
                    <a:pt x="3975" y="6683"/>
                  </a:lnTo>
                  <a:cubicBezTo>
                    <a:pt x="4453" y="6418"/>
                    <a:pt x="4859" y="6002"/>
                    <a:pt x="5191" y="5543"/>
                  </a:cubicBezTo>
                  <a:cubicBezTo>
                    <a:pt x="5246" y="5467"/>
                    <a:pt x="5300" y="5388"/>
                    <a:pt x="5356" y="5312"/>
                  </a:cubicBezTo>
                  <a:lnTo>
                    <a:pt x="5356" y="21"/>
                  </a:lnTo>
                  <a:cubicBezTo>
                    <a:pt x="4920" y="0"/>
                    <a:pt x="4538" y="231"/>
                    <a:pt x="4150" y="401"/>
                  </a:cubicBezTo>
                  <a:cubicBezTo>
                    <a:pt x="3529" y="674"/>
                    <a:pt x="3170" y="622"/>
                    <a:pt x="2576" y="416"/>
                  </a:cubicBezTo>
                  <a:cubicBezTo>
                    <a:pt x="2126" y="261"/>
                    <a:pt x="1428" y="521"/>
                    <a:pt x="1230" y="978"/>
                  </a:cubicBezTo>
                  <a:close/>
                  <a:moveTo>
                    <a:pt x="780" y="2449"/>
                  </a:moveTo>
                  <a:cubicBezTo>
                    <a:pt x="694" y="2456"/>
                    <a:pt x="611" y="2481"/>
                    <a:pt x="534" y="2523"/>
                  </a:cubicBezTo>
                  <a:cubicBezTo>
                    <a:pt x="158" y="2760"/>
                    <a:pt x="0" y="3132"/>
                    <a:pt x="268" y="3535"/>
                  </a:cubicBezTo>
                  <a:cubicBezTo>
                    <a:pt x="321" y="3615"/>
                    <a:pt x="376" y="3683"/>
                    <a:pt x="435" y="3735"/>
                  </a:cubicBezTo>
                  <a:cubicBezTo>
                    <a:pt x="586" y="3870"/>
                    <a:pt x="761" y="3908"/>
                    <a:pt x="991" y="3810"/>
                  </a:cubicBezTo>
                  <a:cubicBezTo>
                    <a:pt x="1299" y="3679"/>
                    <a:pt x="1493" y="3526"/>
                    <a:pt x="1524" y="3276"/>
                  </a:cubicBezTo>
                  <a:cubicBezTo>
                    <a:pt x="1525" y="3267"/>
                    <a:pt x="1526" y="3259"/>
                    <a:pt x="1526" y="3251"/>
                  </a:cubicBezTo>
                  <a:cubicBezTo>
                    <a:pt x="1527" y="3246"/>
                    <a:pt x="1528" y="3241"/>
                    <a:pt x="1528" y="3236"/>
                  </a:cubicBezTo>
                  <a:cubicBezTo>
                    <a:pt x="1532" y="3181"/>
                    <a:pt x="1527" y="3135"/>
                    <a:pt x="1512" y="3087"/>
                  </a:cubicBezTo>
                  <a:cubicBezTo>
                    <a:pt x="1489" y="2995"/>
                    <a:pt x="1447" y="2907"/>
                    <a:pt x="1399" y="2831"/>
                  </a:cubicBezTo>
                  <a:cubicBezTo>
                    <a:pt x="1269" y="2625"/>
                    <a:pt x="1029" y="2378"/>
                    <a:pt x="780" y="2449"/>
                  </a:cubicBezTo>
                  <a:close/>
                </a:path>
              </a:pathLst>
            </a:custGeom>
            <a:solidFill>
              <a:srgbClr val="B9D3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pic>
        <p:nvPicPr>
          <p:cNvPr id="11" name="Kuva 10">
            <a:extLst>
              <a:ext uri="{FF2B5EF4-FFF2-40B4-BE49-F238E27FC236}">
                <a16:creationId xmlns:a16="http://schemas.microsoft.com/office/drawing/2014/main" id="{01F983D1-159F-4713-B4E0-2B9448AF835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78163" y="4987986"/>
            <a:ext cx="2216019" cy="690747"/>
          </a:xfrm>
          <a:prstGeom prst="rect">
            <a:avLst/>
          </a:prstGeom>
        </p:spPr>
      </p:pic>
      <p:pic>
        <p:nvPicPr>
          <p:cNvPr id="25" name="Kuva 24">
            <a:extLst>
              <a:ext uri="{FF2B5EF4-FFF2-40B4-BE49-F238E27FC236}">
                <a16:creationId xmlns:a16="http://schemas.microsoft.com/office/drawing/2014/main" id="{B3807498-1C36-4AB9-B34B-4884CD52A553}"/>
              </a:ext>
              <a:ext uri="{C183D7F6-B498-43B3-948B-1728B52AA6E4}">
                <adec:decorative xmlns:adec="http://schemas.microsoft.com/office/drawing/2017/decorative" val="1"/>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257212" y="3914285"/>
            <a:ext cx="2194560" cy="1182189"/>
          </a:xfrm>
          <a:prstGeom prst="rect">
            <a:avLst/>
          </a:prstGeom>
        </p:spPr>
      </p:pic>
    </p:spTree>
    <p:extLst>
      <p:ext uri="{BB962C8B-B14F-4D97-AF65-F5344CB8AC3E}">
        <p14:creationId xmlns:p14="http://schemas.microsoft.com/office/powerpoint/2010/main" val="305714633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Lopetus 2">
    <p:bg>
      <p:bgPr>
        <a:solidFill>
          <a:srgbClr val="BF9474"/>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4788A88-1412-4AE6-8F78-B494AC0015C9}"/>
              </a:ext>
            </a:extLst>
          </p:cNvPr>
          <p:cNvSpPr>
            <a:spLocks noGrp="1"/>
          </p:cNvSpPr>
          <p:nvPr>
            <p:ph type="title"/>
          </p:nvPr>
        </p:nvSpPr>
        <p:spPr>
          <a:xfrm>
            <a:off x="893794" y="1447788"/>
            <a:ext cx="4472534" cy="1143012"/>
          </a:xfrm>
        </p:spPr>
        <p:txBody>
          <a:bodyPr anchor="b" anchorCtr="0"/>
          <a:lstStyle>
            <a:lvl1pPr>
              <a:lnSpc>
                <a:spcPct val="95000"/>
              </a:lnSpc>
              <a:defRPr sz="2500" b="1"/>
            </a:lvl1pPr>
          </a:lstStyle>
          <a:p>
            <a:r>
              <a:rPr lang="fi-FI"/>
              <a:t>Muokkaa ots. perustyyl. napsautt.</a:t>
            </a:r>
          </a:p>
        </p:txBody>
      </p:sp>
      <p:sp>
        <p:nvSpPr>
          <p:cNvPr id="5" name="Tekstin paikkamerkki 4">
            <a:extLst>
              <a:ext uri="{FF2B5EF4-FFF2-40B4-BE49-F238E27FC236}">
                <a16:creationId xmlns:a16="http://schemas.microsoft.com/office/drawing/2014/main" id="{A96ABBB3-413B-4AA3-87CB-0B34D19F1688}"/>
              </a:ext>
            </a:extLst>
          </p:cNvPr>
          <p:cNvSpPr>
            <a:spLocks noGrp="1"/>
          </p:cNvSpPr>
          <p:nvPr>
            <p:ph type="body" sz="quarter" idx="13"/>
          </p:nvPr>
        </p:nvSpPr>
        <p:spPr>
          <a:xfrm>
            <a:off x="887414" y="2820987"/>
            <a:ext cx="4472534" cy="1557337"/>
          </a:xfrm>
        </p:spPr>
        <p:txBody>
          <a:bodyPr/>
          <a:lstStyle>
            <a:lvl1pPr marL="0" indent="0">
              <a:lnSpc>
                <a:spcPct val="105000"/>
              </a:lnSpc>
              <a:spcBef>
                <a:spcPts val="0"/>
              </a:spcBef>
              <a:buNone/>
              <a:defRPr sz="1600"/>
            </a:lvl1pPr>
            <a:lvl2pPr marL="180975" indent="0">
              <a:buNone/>
              <a:defRPr/>
            </a:lvl2pPr>
          </a:lstStyle>
          <a:p>
            <a:pPr lvl="0"/>
            <a:r>
              <a:rPr lang="fi-FI"/>
              <a:t>Muokkaa tekstin perustyylejä napsauttamalla</a:t>
            </a:r>
          </a:p>
        </p:txBody>
      </p:sp>
      <p:sp>
        <p:nvSpPr>
          <p:cNvPr id="6" name="Tekstiruutu 5">
            <a:extLst>
              <a:ext uri="{FF2B5EF4-FFF2-40B4-BE49-F238E27FC236}">
                <a16:creationId xmlns:a16="http://schemas.microsoft.com/office/drawing/2014/main" id="{F72C036F-DDD5-4BA5-A2CC-00E6DD4B887B}"/>
              </a:ext>
            </a:extLst>
          </p:cNvPr>
          <p:cNvSpPr txBox="1"/>
          <p:nvPr userDrawn="1"/>
        </p:nvSpPr>
        <p:spPr>
          <a:xfrm>
            <a:off x="895927" y="5832763"/>
            <a:ext cx="4050145" cy="153888"/>
          </a:xfrm>
          <a:prstGeom prst="rect">
            <a:avLst/>
          </a:prstGeom>
          <a:noFill/>
        </p:spPr>
        <p:txBody>
          <a:bodyPr wrap="square" lIns="0" tIns="0" rIns="0" bIns="0" rtlCol="0">
            <a:spAutoFit/>
          </a:bodyPr>
          <a:lstStyle/>
          <a:p>
            <a:r>
              <a:rPr lang="fi-FI" sz="1000" spc="0" baseline="0"/>
              <a:t>Aleksanterinkatu 7, Helsinki | PL 35, FI-00023 Valtioneuvosto | ym.fi</a:t>
            </a:r>
          </a:p>
        </p:txBody>
      </p:sp>
      <p:grpSp>
        <p:nvGrpSpPr>
          <p:cNvPr id="24" name="Ryhmä 23">
            <a:extLst>
              <a:ext uri="{FF2B5EF4-FFF2-40B4-BE49-F238E27FC236}">
                <a16:creationId xmlns:a16="http://schemas.microsoft.com/office/drawing/2014/main" id="{EE2D4F6F-A409-4A7B-BE8B-C15AD728F1E6}"/>
              </a:ext>
              <a:ext uri="{C183D7F6-B498-43B3-948B-1728B52AA6E4}">
                <adec:decorative xmlns:adec="http://schemas.microsoft.com/office/drawing/2017/decorative" val="1"/>
              </a:ext>
            </a:extLst>
          </p:cNvPr>
          <p:cNvGrpSpPr/>
          <p:nvPr userDrawn="1"/>
        </p:nvGrpSpPr>
        <p:grpSpPr>
          <a:xfrm>
            <a:off x="6056313" y="163513"/>
            <a:ext cx="6121399" cy="6681787"/>
            <a:chOff x="6056313" y="163513"/>
            <a:chExt cx="6121399" cy="6681787"/>
          </a:xfrm>
        </p:grpSpPr>
        <p:sp>
          <p:nvSpPr>
            <p:cNvPr id="9" name="Freeform 5">
              <a:extLst>
                <a:ext uri="{FF2B5EF4-FFF2-40B4-BE49-F238E27FC236}">
                  <a16:creationId xmlns:a16="http://schemas.microsoft.com/office/drawing/2014/main" id="{FD9F7D09-496E-4045-951B-2016A08C5A80}"/>
                </a:ext>
              </a:extLst>
            </p:cNvPr>
            <p:cNvSpPr>
              <a:spLocks/>
            </p:cNvSpPr>
            <p:nvPr userDrawn="1"/>
          </p:nvSpPr>
          <p:spPr bwMode="auto">
            <a:xfrm>
              <a:off x="9040813" y="3278188"/>
              <a:ext cx="2571750" cy="2559050"/>
            </a:xfrm>
            <a:custGeom>
              <a:avLst/>
              <a:gdLst>
                <a:gd name="T0" fmla="*/ 8 w 7143"/>
                <a:gd name="T1" fmla="*/ 3300 h 7105"/>
                <a:gd name="T2" fmla="*/ 77 w 7143"/>
                <a:gd name="T3" fmla="*/ 4379 h 7105"/>
                <a:gd name="T4" fmla="*/ 1107 w 7143"/>
                <a:gd name="T5" fmla="*/ 6356 h 7105"/>
                <a:gd name="T6" fmla="*/ 3199 w 7143"/>
                <a:gd name="T7" fmla="*/ 7105 h 7105"/>
                <a:gd name="T8" fmla="*/ 3204 w 7143"/>
                <a:gd name="T9" fmla="*/ 7105 h 7105"/>
                <a:gd name="T10" fmla="*/ 4040 w 7143"/>
                <a:gd name="T11" fmla="*/ 7003 h 7105"/>
                <a:gd name="T12" fmla="*/ 4960 w 7143"/>
                <a:gd name="T13" fmla="*/ 6645 h 7105"/>
                <a:gd name="T14" fmla="*/ 5643 w 7143"/>
                <a:gd name="T15" fmla="*/ 6190 h 7105"/>
                <a:gd name="T16" fmla="*/ 7096 w 7143"/>
                <a:gd name="T17" fmla="*/ 3420 h 7105"/>
                <a:gd name="T18" fmla="*/ 7143 w 7143"/>
                <a:gd name="T19" fmla="*/ 2615 h 7105"/>
                <a:gd name="T20" fmla="*/ 7143 w 7143"/>
                <a:gd name="T21" fmla="*/ 2585 h 7105"/>
                <a:gd name="T22" fmla="*/ 7141 w 7143"/>
                <a:gd name="T23" fmla="*/ 2442 h 7105"/>
                <a:gd name="T24" fmla="*/ 6559 w 7143"/>
                <a:gd name="T25" fmla="*/ 673 h 7105"/>
                <a:gd name="T26" fmla="*/ 5077 w 7143"/>
                <a:gd name="T27" fmla="*/ 103 h 7105"/>
                <a:gd name="T28" fmla="*/ 3099 w 7143"/>
                <a:gd name="T29" fmla="*/ 9 h 7105"/>
                <a:gd name="T30" fmla="*/ 851 w 7143"/>
                <a:gd name="T31" fmla="*/ 337 h 7105"/>
                <a:gd name="T32" fmla="*/ 269 w 7143"/>
                <a:gd name="T33" fmla="*/ 880 h 7105"/>
                <a:gd name="T34" fmla="*/ 0 w 7143"/>
                <a:gd name="T35" fmla="*/ 2442 h 7105"/>
                <a:gd name="T36" fmla="*/ 0 w 7143"/>
                <a:gd name="T37" fmla="*/ 2475 h 7105"/>
                <a:gd name="T38" fmla="*/ 4 w 7143"/>
                <a:gd name="T39" fmla="*/ 2812 h 7105"/>
                <a:gd name="T40" fmla="*/ 8 w 7143"/>
                <a:gd name="T41" fmla="*/ 3300 h 7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43" h="7105">
                  <a:moveTo>
                    <a:pt x="8" y="3300"/>
                  </a:moveTo>
                  <a:cubicBezTo>
                    <a:pt x="11" y="3661"/>
                    <a:pt x="18" y="4024"/>
                    <a:pt x="77" y="4379"/>
                  </a:cubicBezTo>
                  <a:cubicBezTo>
                    <a:pt x="198" y="5107"/>
                    <a:pt x="508" y="5832"/>
                    <a:pt x="1107" y="6356"/>
                  </a:cubicBezTo>
                  <a:cubicBezTo>
                    <a:pt x="1670" y="6847"/>
                    <a:pt x="2425" y="7105"/>
                    <a:pt x="3199" y="7105"/>
                  </a:cubicBezTo>
                  <a:lnTo>
                    <a:pt x="3204" y="7105"/>
                  </a:lnTo>
                  <a:cubicBezTo>
                    <a:pt x="3483" y="7105"/>
                    <a:pt x="3765" y="7071"/>
                    <a:pt x="4040" y="7003"/>
                  </a:cubicBezTo>
                  <a:cubicBezTo>
                    <a:pt x="4364" y="6922"/>
                    <a:pt x="4673" y="6800"/>
                    <a:pt x="4960" y="6645"/>
                  </a:cubicBezTo>
                  <a:cubicBezTo>
                    <a:pt x="5204" y="6513"/>
                    <a:pt x="5432" y="6360"/>
                    <a:pt x="5643" y="6190"/>
                  </a:cubicBezTo>
                  <a:cubicBezTo>
                    <a:pt x="6574" y="5442"/>
                    <a:pt x="6970" y="4505"/>
                    <a:pt x="7096" y="3420"/>
                  </a:cubicBezTo>
                  <a:cubicBezTo>
                    <a:pt x="7127" y="3153"/>
                    <a:pt x="7143" y="2884"/>
                    <a:pt x="7143" y="2615"/>
                  </a:cubicBezTo>
                  <a:lnTo>
                    <a:pt x="7143" y="2585"/>
                  </a:lnTo>
                  <a:cubicBezTo>
                    <a:pt x="7143" y="2537"/>
                    <a:pt x="7142" y="2490"/>
                    <a:pt x="7141" y="2442"/>
                  </a:cubicBezTo>
                  <a:cubicBezTo>
                    <a:pt x="7128" y="1830"/>
                    <a:pt x="7029" y="1151"/>
                    <a:pt x="6559" y="673"/>
                  </a:cubicBezTo>
                  <a:cubicBezTo>
                    <a:pt x="6171" y="279"/>
                    <a:pt x="5606" y="160"/>
                    <a:pt x="5077" y="103"/>
                  </a:cubicBezTo>
                  <a:cubicBezTo>
                    <a:pt x="4420" y="33"/>
                    <a:pt x="3759" y="0"/>
                    <a:pt x="3099" y="9"/>
                  </a:cubicBezTo>
                  <a:cubicBezTo>
                    <a:pt x="2366" y="20"/>
                    <a:pt x="1526" y="15"/>
                    <a:pt x="851" y="337"/>
                  </a:cubicBezTo>
                  <a:cubicBezTo>
                    <a:pt x="595" y="459"/>
                    <a:pt x="385" y="642"/>
                    <a:pt x="269" y="880"/>
                  </a:cubicBezTo>
                  <a:cubicBezTo>
                    <a:pt x="41" y="1347"/>
                    <a:pt x="1" y="1916"/>
                    <a:pt x="0" y="2442"/>
                  </a:cubicBezTo>
                  <a:lnTo>
                    <a:pt x="0" y="2475"/>
                  </a:lnTo>
                  <a:cubicBezTo>
                    <a:pt x="0" y="2590"/>
                    <a:pt x="2" y="2702"/>
                    <a:pt x="4" y="2812"/>
                  </a:cubicBezTo>
                  <a:cubicBezTo>
                    <a:pt x="7" y="2974"/>
                    <a:pt x="7" y="3137"/>
                    <a:pt x="8" y="3300"/>
                  </a:cubicBezTo>
                  <a:close/>
                </a:path>
              </a:pathLst>
            </a:custGeom>
            <a:solidFill>
              <a:srgbClr val="C66E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0" name="Freeform 6">
              <a:extLst>
                <a:ext uri="{FF2B5EF4-FFF2-40B4-BE49-F238E27FC236}">
                  <a16:creationId xmlns:a16="http://schemas.microsoft.com/office/drawing/2014/main" id="{4B069986-397C-4BBA-B502-2BDEFB6384FB}"/>
                </a:ext>
              </a:extLst>
            </p:cNvPr>
            <p:cNvSpPr>
              <a:spLocks/>
            </p:cNvSpPr>
            <p:nvPr userDrawn="1"/>
          </p:nvSpPr>
          <p:spPr bwMode="auto">
            <a:xfrm>
              <a:off x="6475413" y="4735513"/>
              <a:ext cx="2371725" cy="2109787"/>
            </a:xfrm>
            <a:custGeom>
              <a:avLst/>
              <a:gdLst>
                <a:gd name="T0" fmla="*/ 1672 w 6585"/>
                <a:gd name="T1" fmla="*/ 5855 h 5855"/>
                <a:gd name="T2" fmla="*/ 1514 w 6585"/>
                <a:gd name="T3" fmla="*/ 5676 h 5855"/>
                <a:gd name="T4" fmla="*/ 1520 w 6585"/>
                <a:gd name="T5" fmla="*/ 4989 h 5855"/>
                <a:gd name="T6" fmla="*/ 2218 w 6585"/>
                <a:gd name="T7" fmla="*/ 4983 h 5855"/>
                <a:gd name="T8" fmla="*/ 2992 w 6585"/>
                <a:gd name="T9" fmla="*/ 5194 h 5855"/>
                <a:gd name="T10" fmla="*/ 3334 w 6585"/>
                <a:gd name="T11" fmla="*/ 5136 h 5855"/>
                <a:gd name="T12" fmla="*/ 3290 w 6585"/>
                <a:gd name="T13" fmla="*/ 4696 h 5855"/>
                <a:gd name="T14" fmla="*/ 1874 w 6585"/>
                <a:gd name="T15" fmla="*/ 4387 h 5855"/>
                <a:gd name="T16" fmla="*/ 648 w 6585"/>
                <a:gd name="T17" fmla="*/ 4200 h 5855"/>
                <a:gd name="T18" fmla="*/ 192 w 6585"/>
                <a:gd name="T19" fmla="*/ 3965 h 5855"/>
                <a:gd name="T20" fmla="*/ 63 w 6585"/>
                <a:gd name="T21" fmla="*/ 3487 h 5855"/>
                <a:gd name="T22" fmla="*/ 775 w 6585"/>
                <a:gd name="T23" fmla="*/ 3144 h 5855"/>
                <a:gd name="T24" fmla="*/ 1667 w 6585"/>
                <a:gd name="T25" fmla="*/ 2205 h 5855"/>
                <a:gd name="T26" fmla="*/ 1359 w 6585"/>
                <a:gd name="T27" fmla="*/ 1520 h 5855"/>
                <a:gd name="T28" fmla="*/ 1403 w 6585"/>
                <a:gd name="T29" fmla="*/ 1023 h 5855"/>
                <a:gd name="T30" fmla="*/ 1809 w 6585"/>
                <a:gd name="T31" fmla="*/ 739 h 5855"/>
                <a:gd name="T32" fmla="*/ 2410 w 6585"/>
                <a:gd name="T33" fmla="*/ 1269 h 5855"/>
                <a:gd name="T34" fmla="*/ 2905 w 6585"/>
                <a:gd name="T35" fmla="*/ 1959 h 5855"/>
                <a:gd name="T36" fmla="*/ 3097 w 6585"/>
                <a:gd name="T37" fmla="*/ 2036 h 5855"/>
                <a:gd name="T38" fmla="*/ 3281 w 6585"/>
                <a:gd name="T39" fmla="*/ 1758 h 5855"/>
                <a:gd name="T40" fmla="*/ 3344 w 6585"/>
                <a:gd name="T41" fmla="*/ 985 h 5855"/>
                <a:gd name="T42" fmla="*/ 3554 w 6585"/>
                <a:gd name="T43" fmla="*/ 301 h 5855"/>
                <a:gd name="T44" fmla="*/ 4197 w 6585"/>
                <a:gd name="T45" fmla="*/ 109 h 5855"/>
                <a:gd name="T46" fmla="*/ 4423 w 6585"/>
                <a:gd name="T47" fmla="*/ 884 h 5855"/>
                <a:gd name="T48" fmla="*/ 4131 w 6585"/>
                <a:gd name="T49" fmla="*/ 2115 h 5855"/>
                <a:gd name="T50" fmla="*/ 4174 w 6585"/>
                <a:gd name="T51" fmla="*/ 3343 h 5855"/>
                <a:gd name="T52" fmla="*/ 4410 w 6585"/>
                <a:gd name="T53" fmla="*/ 3636 h 5855"/>
                <a:gd name="T54" fmla="*/ 5012 w 6585"/>
                <a:gd name="T55" fmla="*/ 2348 h 5855"/>
                <a:gd name="T56" fmla="*/ 5930 w 6585"/>
                <a:gd name="T57" fmla="*/ 2973 h 5855"/>
                <a:gd name="T58" fmla="*/ 5151 w 6585"/>
                <a:gd name="T59" fmla="*/ 4718 h 5855"/>
                <a:gd name="T60" fmla="*/ 5220 w 6585"/>
                <a:gd name="T61" fmla="*/ 4972 h 5855"/>
                <a:gd name="T62" fmla="*/ 5563 w 6585"/>
                <a:gd name="T63" fmla="*/ 4912 h 5855"/>
                <a:gd name="T64" fmla="*/ 5765 w 6585"/>
                <a:gd name="T65" fmla="*/ 4538 h 5855"/>
                <a:gd name="T66" fmla="*/ 5986 w 6585"/>
                <a:gd name="T67" fmla="*/ 4225 h 5855"/>
                <a:gd name="T68" fmla="*/ 6500 w 6585"/>
                <a:gd name="T69" fmla="*/ 4536 h 5855"/>
                <a:gd name="T70" fmla="*/ 5587 w 6585"/>
                <a:gd name="T71" fmla="*/ 5855 h 5855"/>
                <a:gd name="T72" fmla="*/ 1672 w 6585"/>
                <a:gd name="T73" fmla="*/ 5855 h 5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85" h="5855">
                  <a:moveTo>
                    <a:pt x="1672" y="5855"/>
                  </a:moveTo>
                  <a:cubicBezTo>
                    <a:pt x="1615" y="5802"/>
                    <a:pt x="1564" y="5741"/>
                    <a:pt x="1514" y="5676"/>
                  </a:cubicBezTo>
                  <a:cubicBezTo>
                    <a:pt x="1409" y="5480"/>
                    <a:pt x="1366" y="5165"/>
                    <a:pt x="1520" y="4989"/>
                  </a:cubicBezTo>
                  <a:cubicBezTo>
                    <a:pt x="1690" y="4796"/>
                    <a:pt x="1990" y="4893"/>
                    <a:pt x="2218" y="4983"/>
                  </a:cubicBezTo>
                  <a:cubicBezTo>
                    <a:pt x="2466" y="5081"/>
                    <a:pt x="2726" y="5152"/>
                    <a:pt x="2992" y="5194"/>
                  </a:cubicBezTo>
                  <a:cubicBezTo>
                    <a:pt x="3109" y="5213"/>
                    <a:pt x="3245" y="5220"/>
                    <a:pt x="3334" y="5136"/>
                  </a:cubicBezTo>
                  <a:cubicBezTo>
                    <a:pt x="3456" y="5019"/>
                    <a:pt x="3398" y="4814"/>
                    <a:pt x="3290" y="4696"/>
                  </a:cubicBezTo>
                  <a:cubicBezTo>
                    <a:pt x="2959" y="4334"/>
                    <a:pt x="2377" y="4390"/>
                    <a:pt x="1874" y="4387"/>
                  </a:cubicBezTo>
                  <a:cubicBezTo>
                    <a:pt x="1456" y="4384"/>
                    <a:pt x="1041" y="4321"/>
                    <a:pt x="648" y="4200"/>
                  </a:cubicBezTo>
                  <a:cubicBezTo>
                    <a:pt x="482" y="4149"/>
                    <a:pt x="314" y="4085"/>
                    <a:pt x="192" y="3965"/>
                  </a:cubicBezTo>
                  <a:cubicBezTo>
                    <a:pt x="69" y="3845"/>
                    <a:pt x="0" y="3656"/>
                    <a:pt x="63" y="3487"/>
                  </a:cubicBezTo>
                  <a:cubicBezTo>
                    <a:pt x="161" y="3224"/>
                    <a:pt x="508" y="3086"/>
                    <a:pt x="775" y="3144"/>
                  </a:cubicBezTo>
                  <a:cubicBezTo>
                    <a:pt x="2675" y="3551"/>
                    <a:pt x="1781" y="2455"/>
                    <a:pt x="1667" y="2205"/>
                  </a:cubicBezTo>
                  <a:cubicBezTo>
                    <a:pt x="1553" y="1956"/>
                    <a:pt x="1425" y="1789"/>
                    <a:pt x="1359" y="1520"/>
                  </a:cubicBezTo>
                  <a:cubicBezTo>
                    <a:pt x="1319" y="1358"/>
                    <a:pt x="1325" y="1178"/>
                    <a:pt x="1403" y="1023"/>
                  </a:cubicBezTo>
                  <a:cubicBezTo>
                    <a:pt x="1481" y="869"/>
                    <a:pt x="1639" y="747"/>
                    <a:pt x="1809" y="739"/>
                  </a:cubicBezTo>
                  <a:cubicBezTo>
                    <a:pt x="2124" y="725"/>
                    <a:pt x="2251" y="1006"/>
                    <a:pt x="2410" y="1269"/>
                  </a:cubicBezTo>
                  <a:cubicBezTo>
                    <a:pt x="2568" y="1531"/>
                    <a:pt x="2666" y="1768"/>
                    <a:pt x="2905" y="1959"/>
                  </a:cubicBezTo>
                  <a:cubicBezTo>
                    <a:pt x="2960" y="2004"/>
                    <a:pt x="3025" y="2048"/>
                    <a:pt x="3097" y="2036"/>
                  </a:cubicBezTo>
                  <a:cubicBezTo>
                    <a:pt x="3214" y="2018"/>
                    <a:pt x="3267" y="1875"/>
                    <a:pt x="3281" y="1758"/>
                  </a:cubicBezTo>
                  <a:cubicBezTo>
                    <a:pt x="3308" y="1519"/>
                    <a:pt x="3336" y="1225"/>
                    <a:pt x="3344" y="985"/>
                  </a:cubicBezTo>
                  <a:cubicBezTo>
                    <a:pt x="3352" y="746"/>
                    <a:pt x="3401" y="493"/>
                    <a:pt x="3554" y="301"/>
                  </a:cubicBezTo>
                  <a:cubicBezTo>
                    <a:pt x="3708" y="108"/>
                    <a:pt x="3990" y="0"/>
                    <a:pt x="4197" y="109"/>
                  </a:cubicBezTo>
                  <a:cubicBezTo>
                    <a:pt x="4449" y="242"/>
                    <a:pt x="4469" y="594"/>
                    <a:pt x="4423" y="884"/>
                  </a:cubicBezTo>
                  <a:cubicBezTo>
                    <a:pt x="4356" y="1299"/>
                    <a:pt x="4216" y="1702"/>
                    <a:pt x="4131" y="2115"/>
                  </a:cubicBezTo>
                  <a:cubicBezTo>
                    <a:pt x="4046" y="2528"/>
                    <a:pt x="4019" y="2965"/>
                    <a:pt x="4174" y="3343"/>
                  </a:cubicBezTo>
                  <a:cubicBezTo>
                    <a:pt x="4240" y="3505"/>
                    <a:pt x="4233" y="3633"/>
                    <a:pt x="4410" y="3636"/>
                  </a:cubicBezTo>
                  <a:cubicBezTo>
                    <a:pt x="4635" y="3641"/>
                    <a:pt x="4944" y="2597"/>
                    <a:pt x="5012" y="2348"/>
                  </a:cubicBezTo>
                  <a:cubicBezTo>
                    <a:pt x="5265" y="1418"/>
                    <a:pt x="6229" y="2091"/>
                    <a:pt x="5930" y="2973"/>
                  </a:cubicBezTo>
                  <a:cubicBezTo>
                    <a:pt x="5689" y="3683"/>
                    <a:pt x="5190" y="4088"/>
                    <a:pt x="5151" y="4718"/>
                  </a:cubicBezTo>
                  <a:cubicBezTo>
                    <a:pt x="5145" y="4810"/>
                    <a:pt x="5154" y="4912"/>
                    <a:pt x="5220" y="4972"/>
                  </a:cubicBezTo>
                  <a:cubicBezTo>
                    <a:pt x="5313" y="5054"/>
                    <a:pt x="5474" y="5008"/>
                    <a:pt x="5563" y="4912"/>
                  </a:cubicBezTo>
                  <a:cubicBezTo>
                    <a:pt x="5653" y="4816"/>
                    <a:pt x="5719" y="4660"/>
                    <a:pt x="5765" y="4538"/>
                  </a:cubicBezTo>
                  <a:cubicBezTo>
                    <a:pt x="5810" y="4416"/>
                    <a:pt x="5873" y="4289"/>
                    <a:pt x="5986" y="4225"/>
                  </a:cubicBezTo>
                  <a:cubicBezTo>
                    <a:pt x="6201" y="4103"/>
                    <a:pt x="6458" y="4301"/>
                    <a:pt x="6500" y="4536"/>
                  </a:cubicBezTo>
                  <a:cubicBezTo>
                    <a:pt x="6585" y="5012"/>
                    <a:pt x="5918" y="5310"/>
                    <a:pt x="5587" y="5855"/>
                  </a:cubicBezTo>
                  <a:lnTo>
                    <a:pt x="1672" y="5855"/>
                  </a:lnTo>
                  <a:close/>
                </a:path>
              </a:pathLst>
            </a:custGeom>
            <a:solidFill>
              <a:srgbClr val="2C5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2" name="Freeform 7">
              <a:extLst>
                <a:ext uri="{FF2B5EF4-FFF2-40B4-BE49-F238E27FC236}">
                  <a16:creationId xmlns:a16="http://schemas.microsoft.com/office/drawing/2014/main" id="{B634079C-CC3D-496C-8C26-7BE43A461ABC}"/>
                </a:ext>
              </a:extLst>
            </p:cNvPr>
            <p:cNvSpPr>
              <a:spLocks/>
            </p:cNvSpPr>
            <p:nvPr userDrawn="1"/>
          </p:nvSpPr>
          <p:spPr bwMode="auto">
            <a:xfrm>
              <a:off x="6056313" y="990600"/>
              <a:ext cx="2606675" cy="2571750"/>
            </a:xfrm>
            <a:custGeom>
              <a:avLst/>
              <a:gdLst>
                <a:gd name="T0" fmla="*/ 2351 w 7239"/>
                <a:gd name="T1" fmla="*/ 834 h 7139"/>
                <a:gd name="T2" fmla="*/ 1928 w 7239"/>
                <a:gd name="T3" fmla="*/ 1087 h 7139"/>
                <a:gd name="T4" fmla="*/ 1777 w 7239"/>
                <a:gd name="T5" fmla="*/ 1198 h 7139"/>
                <a:gd name="T6" fmla="*/ 1125 w 7239"/>
                <a:gd name="T7" fmla="*/ 1840 h 7139"/>
                <a:gd name="T8" fmla="*/ 618 w 7239"/>
                <a:gd name="T9" fmla="*/ 2616 h 7139"/>
                <a:gd name="T10" fmla="*/ 279 w 7239"/>
                <a:gd name="T11" fmla="*/ 3451 h 7139"/>
                <a:gd name="T12" fmla="*/ 160 w 7239"/>
                <a:gd name="T13" fmla="*/ 3925 h 7139"/>
                <a:gd name="T14" fmla="*/ 382 w 7239"/>
                <a:gd name="T15" fmla="*/ 6167 h 7139"/>
                <a:gd name="T16" fmla="*/ 2189 w 7239"/>
                <a:gd name="T17" fmla="*/ 7079 h 7139"/>
                <a:gd name="T18" fmla="*/ 4522 w 7239"/>
                <a:gd name="T19" fmla="*/ 6851 h 7139"/>
                <a:gd name="T20" fmla="*/ 6688 w 7239"/>
                <a:gd name="T21" fmla="*/ 5588 h 7139"/>
                <a:gd name="T22" fmla="*/ 7062 w 7239"/>
                <a:gd name="T23" fmla="*/ 4429 h 7139"/>
                <a:gd name="T24" fmla="*/ 7165 w 7239"/>
                <a:gd name="T25" fmla="*/ 3064 h 7139"/>
                <a:gd name="T26" fmla="*/ 7239 w 7239"/>
                <a:gd name="T27" fmla="*/ 1785 h 7139"/>
                <a:gd name="T28" fmla="*/ 7239 w 7239"/>
                <a:gd name="T29" fmla="*/ 1753 h 7139"/>
                <a:gd name="T30" fmla="*/ 7047 w 7239"/>
                <a:gd name="T31" fmla="*/ 679 h 7139"/>
                <a:gd name="T32" fmla="*/ 6313 w 7239"/>
                <a:gd name="T33" fmla="*/ 77 h 7139"/>
                <a:gd name="T34" fmla="*/ 5695 w 7239"/>
                <a:gd name="T35" fmla="*/ 1 h 7139"/>
                <a:gd name="T36" fmla="*/ 4560 w 7239"/>
                <a:gd name="T37" fmla="*/ 96 h 7139"/>
                <a:gd name="T38" fmla="*/ 3671 w 7239"/>
                <a:gd name="T39" fmla="*/ 278 h 7139"/>
                <a:gd name="T40" fmla="*/ 3422 w 7239"/>
                <a:gd name="T41" fmla="*/ 354 h 7139"/>
                <a:gd name="T42" fmla="*/ 2548 w 7239"/>
                <a:gd name="T43" fmla="*/ 734 h 7139"/>
                <a:gd name="T44" fmla="*/ 2351 w 7239"/>
                <a:gd name="T45" fmla="*/ 834 h 7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39" h="7139">
                  <a:moveTo>
                    <a:pt x="2351" y="834"/>
                  </a:moveTo>
                  <a:cubicBezTo>
                    <a:pt x="2205" y="911"/>
                    <a:pt x="2063" y="993"/>
                    <a:pt x="1928" y="1087"/>
                  </a:cubicBezTo>
                  <a:cubicBezTo>
                    <a:pt x="1877" y="1123"/>
                    <a:pt x="1826" y="1160"/>
                    <a:pt x="1777" y="1198"/>
                  </a:cubicBezTo>
                  <a:cubicBezTo>
                    <a:pt x="1537" y="1387"/>
                    <a:pt x="1318" y="1603"/>
                    <a:pt x="1125" y="1840"/>
                  </a:cubicBezTo>
                  <a:cubicBezTo>
                    <a:pt x="929" y="2080"/>
                    <a:pt x="760" y="2341"/>
                    <a:pt x="618" y="2616"/>
                  </a:cubicBezTo>
                  <a:cubicBezTo>
                    <a:pt x="479" y="2883"/>
                    <a:pt x="366" y="3164"/>
                    <a:pt x="279" y="3451"/>
                  </a:cubicBezTo>
                  <a:cubicBezTo>
                    <a:pt x="232" y="3607"/>
                    <a:pt x="190" y="3765"/>
                    <a:pt x="160" y="3925"/>
                  </a:cubicBezTo>
                  <a:cubicBezTo>
                    <a:pt x="0" y="4730"/>
                    <a:pt x="26" y="5575"/>
                    <a:pt x="382" y="6167"/>
                  </a:cubicBezTo>
                  <a:cubicBezTo>
                    <a:pt x="753" y="6785"/>
                    <a:pt x="1460" y="7020"/>
                    <a:pt x="2189" y="7079"/>
                  </a:cubicBezTo>
                  <a:cubicBezTo>
                    <a:pt x="2935" y="7139"/>
                    <a:pt x="3729" y="7055"/>
                    <a:pt x="4522" y="6851"/>
                  </a:cubicBezTo>
                  <a:cubicBezTo>
                    <a:pt x="5254" y="6662"/>
                    <a:pt x="6168" y="6359"/>
                    <a:pt x="6688" y="5588"/>
                  </a:cubicBezTo>
                  <a:cubicBezTo>
                    <a:pt x="6933" y="5224"/>
                    <a:pt x="7021" y="4815"/>
                    <a:pt x="7062" y="4429"/>
                  </a:cubicBezTo>
                  <a:cubicBezTo>
                    <a:pt x="7111" y="3971"/>
                    <a:pt x="7132" y="3518"/>
                    <a:pt x="7165" y="3064"/>
                  </a:cubicBezTo>
                  <a:cubicBezTo>
                    <a:pt x="7196" y="2637"/>
                    <a:pt x="7238" y="2205"/>
                    <a:pt x="7239" y="1785"/>
                  </a:cubicBezTo>
                  <a:lnTo>
                    <a:pt x="7239" y="1753"/>
                  </a:lnTo>
                  <a:cubicBezTo>
                    <a:pt x="7238" y="1370"/>
                    <a:pt x="7198" y="988"/>
                    <a:pt x="7047" y="679"/>
                  </a:cubicBezTo>
                  <a:cubicBezTo>
                    <a:pt x="6896" y="370"/>
                    <a:pt x="6638" y="170"/>
                    <a:pt x="6313" y="77"/>
                  </a:cubicBezTo>
                  <a:cubicBezTo>
                    <a:pt x="6113" y="19"/>
                    <a:pt x="5903" y="1"/>
                    <a:pt x="5695" y="1"/>
                  </a:cubicBezTo>
                  <a:cubicBezTo>
                    <a:pt x="5315" y="0"/>
                    <a:pt x="4935" y="42"/>
                    <a:pt x="4560" y="96"/>
                  </a:cubicBezTo>
                  <a:cubicBezTo>
                    <a:pt x="4260" y="139"/>
                    <a:pt x="3963" y="197"/>
                    <a:pt x="3671" y="278"/>
                  </a:cubicBezTo>
                  <a:cubicBezTo>
                    <a:pt x="3588" y="301"/>
                    <a:pt x="3504" y="326"/>
                    <a:pt x="3422" y="354"/>
                  </a:cubicBezTo>
                  <a:cubicBezTo>
                    <a:pt x="3120" y="454"/>
                    <a:pt x="2833" y="595"/>
                    <a:pt x="2548" y="734"/>
                  </a:cubicBezTo>
                  <a:cubicBezTo>
                    <a:pt x="2482" y="767"/>
                    <a:pt x="2416" y="800"/>
                    <a:pt x="2351" y="834"/>
                  </a:cubicBezTo>
                  <a:close/>
                </a:path>
              </a:pathLst>
            </a:custGeom>
            <a:solidFill>
              <a:srgbClr val="E0C0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3" name="Freeform 8">
              <a:extLst>
                <a:ext uri="{FF2B5EF4-FFF2-40B4-BE49-F238E27FC236}">
                  <a16:creationId xmlns:a16="http://schemas.microsoft.com/office/drawing/2014/main" id="{3614D881-BEC3-49C4-8A3D-D9CE330C8EE2}"/>
                </a:ext>
              </a:extLst>
            </p:cNvPr>
            <p:cNvSpPr>
              <a:spLocks/>
            </p:cNvSpPr>
            <p:nvPr userDrawn="1"/>
          </p:nvSpPr>
          <p:spPr bwMode="auto">
            <a:xfrm>
              <a:off x="6777038" y="1562100"/>
              <a:ext cx="277812" cy="381000"/>
            </a:xfrm>
            <a:custGeom>
              <a:avLst/>
              <a:gdLst>
                <a:gd name="T0" fmla="*/ 347 w 773"/>
                <a:gd name="T1" fmla="*/ 507 h 1055"/>
                <a:gd name="T2" fmla="*/ 328 w 773"/>
                <a:gd name="T3" fmla="*/ 524 h 1055"/>
                <a:gd name="T4" fmla="*/ 341 w 773"/>
                <a:gd name="T5" fmla="*/ 573 h 1055"/>
                <a:gd name="T6" fmla="*/ 392 w 773"/>
                <a:gd name="T7" fmla="*/ 912 h 1055"/>
                <a:gd name="T8" fmla="*/ 480 w 773"/>
                <a:gd name="T9" fmla="*/ 1020 h 1055"/>
                <a:gd name="T10" fmla="*/ 539 w 773"/>
                <a:gd name="T11" fmla="*/ 1047 h 1055"/>
                <a:gd name="T12" fmla="*/ 599 w 773"/>
                <a:gd name="T13" fmla="*/ 1051 h 1055"/>
                <a:gd name="T14" fmla="*/ 750 w 773"/>
                <a:gd name="T15" fmla="*/ 778 h 1055"/>
                <a:gd name="T16" fmla="*/ 758 w 773"/>
                <a:gd name="T17" fmla="*/ 490 h 1055"/>
                <a:gd name="T18" fmla="*/ 766 w 773"/>
                <a:gd name="T19" fmla="*/ 466 h 1055"/>
                <a:gd name="T20" fmla="*/ 769 w 773"/>
                <a:gd name="T21" fmla="*/ 433 h 1055"/>
                <a:gd name="T22" fmla="*/ 769 w 773"/>
                <a:gd name="T23" fmla="*/ 394 h 1055"/>
                <a:gd name="T24" fmla="*/ 767 w 773"/>
                <a:gd name="T25" fmla="*/ 350 h 1055"/>
                <a:gd name="T26" fmla="*/ 762 w 773"/>
                <a:gd name="T27" fmla="*/ 304 h 1055"/>
                <a:gd name="T28" fmla="*/ 756 w 773"/>
                <a:gd name="T29" fmla="*/ 258 h 1055"/>
                <a:gd name="T30" fmla="*/ 750 w 773"/>
                <a:gd name="T31" fmla="*/ 214 h 1055"/>
                <a:gd name="T32" fmla="*/ 743 w 773"/>
                <a:gd name="T33" fmla="*/ 174 h 1055"/>
                <a:gd name="T34" fmla="*/ 737 w 773"/>
                <a:gd name="T35" fmla="*/ 140 h 1055"/>
                <a:gd name="T36" fmla="*/ 729 w 773"/>
                <a:gd name="T37" fmla="*/ 103 h 1055"/>
                <a:gd name="T38" fmla="*/ 706 w 773"/>
                <a:gd name="T39" fmla="*/ 53 h 1055"/>
                <a:gd name="T40" fmla="*/ 659 w 773"/>
                <a:gd name="T41" fmla="*/ 14 h 1055"/>
                <a:gd name="T42" fmla="*/ 622 w 773"/>
                <a:gd name="T43" fmla="*/ 12 h 1055"/>
                <a:gd name="T44" fmla="*/ 568 w 773"/>
                <a:gd name="T45" fmla="*/ 66 h 1055"/>
                <a:gd name="T46" fmla="*/ 470 w 773"/>
                <a:gd name="T47" fmla="*/ 12 h 1055"/>
                <a:gd name="T48" fmla="*/ 417 w 773"/>
                <a:gd name="T49" fmla="*/ 73 h 1055"/>
                <a:gd name="T50" fmla="*/ 326 w 773"/>
                <a:gd name="T51" fmla="*/ 28 h 1055"/>
                <a:gd name="T52" fmla="*/ 258 w 773"/>
                <a:gd name="T53" fmla="*/ 111 h 1055"/>
                <a:gd name="T54" fmla="*/ 159 w 773"/>
                <a:gd name="T55" fmla="*/ 164 h 1055"/>
                <a:gd name="T56" fmla="*/ 0 w 773"/>
                <a:gd name="T57" fmla="*/ 301 h 1055"/>
                <a:gd name="T58" fmla="*/ 63 w 773"/>
                <a:gd name="T59" fmla="*/ 429 h 1055"/>
                <a:gd name="T60" fmla="*/ 211 w 773"/>
                <a:gd name="T61" fmla="*/ 468 h 1055"/>
                <a:gd name="T62" fmla="*/ 225 w 773"/>
                <a:gd name="T63" fmla="*/ 465 h 1055"/>
                <a:gd name="T64" fmla="*/ 238 w 773"/>
                <a:gd name="T65" fmla="*/ 430 h 1055"/>
                <a:gd name="T66" fmla="*/ 239 w 773"/>
                <a:gd name="T67" fmla="*/ 400 h 1055"/>
                <a:gd name="T68" fmla="*/ 335 w 773"/>
                <a:gd name="T69" fmla="*/ 380 h 1055"/>
                <a:gd name="T70" fmla="*/ 386 w 773"/>
                <a:gd name="T71" fmla="*/ 341 h 1055"/>
                <a:gd name="T72" fmla="*/ 394 w 773"/>
                <a:gd name="T73" fmla="*/ 316 h 1055"/>
                <a:gd name="T74" fmla="*/ 462 w 773"/>
                <a:gd name="T75" fmla="*/ 376 h 1055"/>
                <a:gd name="T76" fmla="*/ 568 w 773"/>
                <a:gd name="T77" fmla="*/ 270 h 1055"/>
                <a:gd name="T78" fmla="*/ 622 w 773"/>
                <a:gd name="T79" fmla="*/ 301 h 1055"/>
                <a:gd name="T80" fmla="*/ 493 w 773"/>
                <a:gd name="T81" fmla="*/ 467 h 1055"/>
                <a:gd name="T82" fmla="*/ 419 w 773"/>
                <a:gd name="T83" fmla="*/ 489 h 1055"/>
                <a:gd name="T84" fmla="*/ 347 w 773"/>
                <a:gd name="T85" fmla="*/ 507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3" h="1055">
                  <a:moveTo>
                    <a:pt x="347" y="507"/>
                  </a:moveTo>
                  <a:cubicBezTo>
                    <a:pt x="333" y="512"/>
                    <a:pt x="329" y="516"/>
                    <a:pt x="328" y="524"/>
                  </a:cubicBezTo>
                  <a:cubicBezTo>
                    <a:pt x="327" y="532"/>
                    <a:pt x="339" y="565"/>
                    <a:pt x="341" y="573"/>
                  </a:cubicBezTo>
                  <a:cubicBezTo>
                    <a:pt x="351" y="617"/>
                    <a:pt x="373" y="810"/>
                    <a:pt x="392" y="912"/>
                  </a:cubicBezTo>
                  <a:cubicBezTo>
                    <a:pt x="401" y="963"/>
                    <a:pt x="465" y="1010"/>
                    <a:pt x="480" y="1020"/>
                  </a:cubicBezTo>
                  <a:cubicBezTo>
                    <a:pt x="495" y="1030"/>
                    <a:pt x="522" y="1042"/>
                    <a:pt x="539" y="1047"/>
                  </a:cubicBezTo>
                  <a:cubicBezTo>
                    <a:pt x="556" y="1053"/>
                    <a:pt x="579" y="1055"/>
                    <a:pt x="599" y="1051"/>
                  </a:cubicBezTo>
                  <a:cubicBezTo>
                    <a:pt x="706" y="1032"/>
                    <a:pt x="773" y="915"/>
                    <a:pt x="750" y="778"/>
                  </a:cubicBezTo>
                  <a:cubicBezTo>
                    <a:pt x="728" y="642"/>
                    <a:pt x="720" y="566"/>
                    <a:pt x="758" y="490"/>
                  </a:cubicBezTo>
                  <a:cubicBezTo>
                    <a:pt x="762" y="482"/>
                    <a:pt x="764" y="474"/>
                    <a:pt x="766" y="466"/>
                  </a:cubicBezTo>
                  <a:cubicBezTo>
                    <a:pt x="768" y="455"/>
                    <a:pt x="768" y="444"/>
                    <a:pt x="769" y="433"/>
                  </a:cubicBezTo>
                  <a:cubicBezTo>
                    <a:pt x="770" y="420"/>
                    <a:pt x="770" y="407"/>
                    <a:pt x="769" y="394"/>
                  </a:cubicBezTo>
                  <a:cubicBezTo>
                    <a:pt x="769" y="379"/>
                    <a:pt x="768" y="365"/>
                    <a:pt x="767" y="350"/>
                  </a:cubicBezTo>
                  <a:cubicBezTo>
                    <a:pt x="765" y="335"/>
                    <a:pt x="764" y="320"/>
                    <a:pt x="762" y="304"/>
                  </a:cubicBezTo>
                  <a:cubicBezTo>
                    <a:pt x="760" y="289"/>
                    <a:pt x="758" y="274"/>
                    <a:pt x="756" y="258"/>
                  </a:cubicBezTo>
                  <a:cubicBezTo>
                    <a:pt x="754" y="244"/>
                    <a:pt x="752" y="229"/>
                    <a:pt x="750" y="214"/>
                  </a:cubicBezTo>
                  <a:cubicBezTo>
                    <a:pt x="747" y="201"/>
                    <a:pt x="745" y="188"/>
                    <a:pt x="743" y="174"/>
                  </a:cubicBezTo>
                  <a:cubicBezTo>
                    <a:pt x="741" y="163"/>
                    <a:pt x="739" y="152"/>
                    <a:pt x="737" y="140"/>
                  </a:cubicBezTo>
                  <a:cubicBezTo>
                    <a:pt x="734" y="128"/>
                    <a:pt x="732" y="116"/>
                    <a:pt x="729" y="103"/>
                  </a:cubicBezTo>
                  <a:cubicBezTo>
                    <a:pt x="725" y="85"/>
                    <a:pt x="716" y="68"/>
                    <a:pt x="706" y="53"/>
                  </a:cubicBezTo>
                  <a:cubicBezTo>
                    <a:pt x="694" y="36"/>
                    <a:pt x="679" y="21"/>
                    <a:pt x="659" y="14"/>
                  </a:cubicBezTo>
                  <a:cubicBezTo>
                    <a:pt x="647" y="10"/>
                    <a:pt x="634" y="9"/>
                    <a:pt x="622" y="12"/>
                  </a:cubicBezTo>
                  <a:cubicBezTo>
                    <a:pt x="563" y="29"/>
                    <a:pt x="568" y="66"/>
                    <a:pt x="568" y="66"/>
                  </a:cubicBezTo>
                  <a:cubicBezTo>
                    <a:pt x="568" y="66"/>
                    <a:pt x="524" y="0"/>
                    <a:pt x="470" y="12"/>
                  </a:cubicBezTo>
                  <a:cubicBezTo>
                    <a:pt x="422" y="23"/>
                    <a:pt x="417" y="73"/>
                    <a:pt x="417" y="73"/>
                  </a:cubicBezTo>
                  <a:cubicBezTo>
                    <a:pt x="417" y="73"/>
                    <a:pt x="379" y="12"/>
                    <a:pt x="326" y="28"/>
                  </a:cubicBezTo>
                  <a:cubicBezTo>
                    <a:pt x="273" y="43"/>
                    <a:pt x="265" y="81"/>
                    <a:pt x="258" y="111"/>
                  </a:cubicBezTo>
                  <a:cubicBezTo>
                    <a:pt x="250" y="141"/>
                    <a:pt x="235" y="156"/>
                    <a:pt x="159" y="164"/>
                  </a:cubicBezTo>
                  <a:cubicBezTo>
                    <a:pt x="83" y="172"/>
                    <a:pt x="0" y="232"/>
                    <a:pt x="0" y="301"/>
                  </a:cubicBezTo>
                  <a:cubicBezTo>
                    <a:pt x="0" y="347"/>
                    <a:pt x="12" y="394"/>
                    <a:pt x="63" y="429"/>
                  </a:cubicBezTo>
                  <a:cubicBezTo>
                    <a:pt x="114" y="464"/>
                    <a:pt x="206" y="468"/>
                    <a:pt x="211" y="468"/>
                  </a:cubicBezTo>
                  <a:cubicBezTo>
                    <a:pt x="216" y="468"/>
                    <a:pt x="221" y="467"/>
                    <a:pt x="225" y="465"/>
                  </a:cubicBezTo>
                  <a:cubicBezTo>
                    <a:pt x="243" y="459"/>
                    <a:pt x="241" y="445"/>
                    <a:pt x="238" y="430"/>
                  </a:cubicBezTo>
                  <a:cubicBezTo>
                    <a:pt x="237" y="427"/>
                    <a:pt x="226" y="402"/>
                    <a:pt x="239" y="400"/>
                  </a:cubicBezTo>
                  <a:cubicBezTo>
                    <a:pt x="243" y="399"/>
                    <a:pt x="325" y="383"/>
                    <a:pt x="335" y="380"/>
                  </a:cubicBezTo>
                  <a:cubicBezTo>
                    <a:pt x="342" y="378"/>
                    <a:pt x="370" y="372"/>
                    <a:pt x="386" y="341"/>
                  </a:cubicBezTo>
                  <a:cubicBezTo>
                    <a:pt x="391" y="333"/>
                    <a:pt x="394" y="325"/>
                    <a:pt x="394" y="316"/>
                  </a:cubicBezTo>
                  <a:cubicBezTo>
                    <a:pt x="394" y="316"/>
                    <a:pt x="409" y="384"/>
                    <a:pt x="462" y="376"/>
                  </a:cubicBezTo>
                  <a:cubicBezTo>
                    <a:pt x="515" y="369"/>
                    <a:pt x="552" y="325"/>
                    <a:pt x="568" y="270"/>
                  </a:cubicBezTo>
                  <a:cubicBezTo>
                    <a:pt x="572" y="259"/>
                    <a:pt x="606" y="248"/>
                    <a:pt x="622" y="301"/>
                  </a:cubicBezTo>
                  <a:cubicBezTo>
                    <a:pt x="643" y="369"/>
                    <a:pt x="568" y="445"/>
                    <a:pt x="493" y="467"/>
                  </a:cubicBezTo>
                  <a:cubicBezTo>
                    <a:pt x="468" y="475"/>
                    <a:pt x="443" y="482"/>
                    <a:pt x="419" y="489"/>
                  </a:cubicBezTo>
                  <a:cubicBezTo>
                    <a:pt x="400" y="495"/>
                    <a:pt x="347" y="507"/>
                    <a:pt x="347" y="507"/>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4" name="Freeform 9">
              <a:extLst>
                <a:ext uri="{FF2B5EF4-FFF2-40B4-BE49-F238E27FC236}">
                  <a16:creationId xmlns:a16="http://schemas.microsoft.com/office/drawing/2014/main" id="{98DE4A0E-2229-4347-8210-DE133082E0EE}"/>
                </a:ext>
              </a:extLst>
            </p:cNvPr>
            <p:cNvSpPr>
              <a:spLocks/>
            </p:cNvSpPr>
            <p:nvPr userDrawn="1"/>
          </p:nvSpPr>
          <p:spPr bwMode="auto">
            <a:xfrm>
              <a:off x="6753225" y="2398713"/>
              <a:ext cx="1074737" cy="811212"/>
            </a:xfrm>
            <a:custGeom>
              <a:avLst/>
              <a:gdLst>
                <a:gd name="T0" fmla="*/ 2544 w 2982"/>
                <a:gd name="T1" fmla="*/ 1764 h 2252"/>
                <a:gd name="T2" fmla="*/ 1068 w 2982"/>
                <a:gd name="T3" fmla="*/ 1619 h 2252"/>
                <a:gd name="T4" fmla="*/ 1042 w 2982"/>
                <a:gd name="T5" fmla="*/ 1597 h 2252"/>
                <a:gd name="T6" fmla="*/ 1111 w 2982"/>
                <a:gd name="T7" fmla="*/ 1492 h 2252"/>
                <a:gd name="T8" fmla="*/ 1106 w 2982"/>
                <a:gd name="T9" fmla="*/ 1358 h 2252"/>
                <a:gd name="T10" fmla="*/ 981 w 2982"/>
                <a:gd name="T11" fmla="*/ 1332 h 2252"/>
                <a:gd name="T12" fmla="*/ 920 w 2982"/>
                <a:gd name="T13" fmla="*/ 1417 h 2252"/>
                <a:gd name="T14" fmla="*/ 942 w 2982"/>
                <a:gd name="T15" fmla="*/ 1492 h 2252"/>
                <a:gd name="T16" fmla="*/ 934 w 2982"/>
                <a:gd name="T17" fmla="*/ 1544 h 2252"/>
                <a:gd name="T18" fmla="*/ 889 w 2982"/>
                <a:gd name="T19" fmla="*/ 1544 h 2252"/>
                <a:gd name="T20" fmla="*/ 679 w 2982"/>
                <a:gd name="T21" fmla="*/ 1454 h 2252"/>
                <a:gd name="T22" fmla="*/ 652 w 2982"/>
                <a:gd name="T23" fmla="*/ 1404 h 2252"/>
                <a:gd name="T24" fmla="*/ 841 w 2982"/>
                <a:gd name="T25" fmla="*/ 1338 h 2252"/>
                <a:gd name="T26" fmla="*/ 1162 w 2982"/>
                <a:gd name="T27" fmla="*/ 1170 h 2252"/>
                <a:gd name="T28" fmla="*/ 1275 w 2982"/>
                <a:gd name="T29" fmla="*/ 1303 h 2252"/>
                <a:gd name="T30" fmla="*/ 1209 w 2982"/>
                <a:gd name="T31" fmla="*/ 1542 h 2252"/>
                <a:gd name="T32" fmla="*/ 1576 w 2982"/>
                <a:gd name="T33" fmla="*/ 1256 h 2252"/>
                <a:gd name="T34" fmla="*/ 1643 w 2982"/>
                <a:gd name="T35" fmla="*/ 1176 h 2252"/>
                <a:gd name="T36" fmla="*/ 2018 w 2982"/>
                <a:gd name="T37" fmla="*/ 1015 h 2252"/>
                <a:gd name="T38" fmla="*/ 2103 w 2982"/>
                <a:gd name="T39" fmla="*/ 826 h 2252"/>
                <a:gd name="T40" fmla="*/ 2033 w 2982"/>
                <a:gd name="T41" fmla="*/ 617 h 2252"/>
                <a:gd name="T42" fmla="*/ 2102 w 2982"/>
                <a:gd name="T43" fmla="*/ 513 h 2252"/>
                <a:gd name="T44" fmla="*/ 2451 w 2982"/>
                <a:gd name="T45" fmla="*/ 427 h 2252"/>
                <a:gd name="T46" fmla="*/ 2486 w 2982"/>
                <a:gd name="T47" fmla="*/ 363 h 2252"/>
                <a:gd name="T48" fmla="*/ 2330 w 2982"/>
                <a:gd name="T49" fmla="*/ 39 h 2252"/>
                <a:gd name="T50" fmla="*/ 2273 w 2982"/>
                <a:gd name="T51" fmla="*/ 10 h 2252"/>
                <a:gd name="T52" fmla="*/ 1770 w 2982"/>
                <a:gd name="T53" fmla="*/ 178 h 2252"/>
                <a:gd name="T54" fmla="*/ 1653 w 2982"/>
                <a:gd name="T55" fmla="*/ 423 h 2252"/>
                <a:gd name="T56" fmla="*/ 1675 w 2982"/>
                <a:gd name="T57" fmla="*/ 561 h 2252"/>
                <a:gd name="T58" fmla="*/ 1590 w 2982"/>
                <a:gd name="T59" fmla="*/ 813 h 2252"/>
                <a:gd name="T60" fmla="*/ 1255 w 2982"/>
                <a:gd name="T61" fmla="*/ 989 h 2252"/>
                <a:gd name="T62" fmla="*/ 1085 w 2982"/>
                <a:gd name="T63" fmla="*/ 900 h 2252"/>
                <a:gd name="T64" fmla="*/ 1026 w 2982"/>
                <a:gd name="T65" fmla="*/ 704 h 2252"/>
                <a:gd name="T66" fmla="*/ 518 w 2982"/>
                <a:gd name="T67" fmla="*/ 489 h 2252"/>
                <a:gd name="T68" fmla="*/ 621 w 2982"/>
                <a:gd name="T69" fmla="*/ 615 h 2252"/>
                <a:gd name="T70" fmla="*/ 655 w 2982"/>
                <a:gd name="T71" fmla="*/ 700 h 2252"/>
                <a:gd name="T72" fmla="*/ 761 w 2982"/>
                <a:gd name="T73" fmla="*/ 777 h 2252"/>
                <a:gd name="T74" fmla="*/ 727 w 2982"/>
                <a:gd name="T75" fmla="*/ 794 h 2252"/>
                <a:gd name="T76" fmla="*/ 346 w 2982"/>
                <a:gd name="T77" fmla="*/ 990 h 2252"/>
                <a:gd name="T78" fmla="*/ 540 w 2982"/>
                <a:gd name="T79" fmla="*/ 1034 h 2252"/>
                <a:gd name="T80" fmla="*/ 740 w 2982"/>
                <a:gd name="T81" fmla="*/ 1091 h 2252"/>
                <a:gd name="T82" fmla="*/ 611 w 2982"/>
                <a:gd name="T83" fmla="*/ 1390 h 2252"/>
                <a:gd name="T84" fmla="*/ 567 w 2982"/>
                <a:gd name="T85" fmla="*/ 1410 h 2252"/>
                <a:gd name="T86" fmla="*/ 477 w 2982"/>
                <a:gd name="T87" fmla="*/ 1214 h 2252"/>
                <a:gd name="T88" fmla="*/ 454 w 2982"/>
                <a:gd name="T89" fmla="*/ 1158 h 2252"/>
                <a:gd name="T90" fmla="*/ 61 w 2982"/>
                <a:gd name="T91" fmla="*/ 1329 h 2252"/>
                <a:gd name="T92" fmla="*/ 223 w 2982"/>
                <a:gd name="T93" fmla="*/ 1647 h 2252"/>
                <a:gd name="T94" fmla="*/ 234 w 2982"/>
                <a:gd name="T95" fmla="*/ 1640 h 2252"/>
                <a:gd name="T96" fmla="*/ 257 w 2982"/>
                <a:gd name="T97" fmla="*/ 1534 h 2252"/>
                <a:gd name="T98" fmla="*/ 398 w 2982"/>
                <a:gd name="T99" fmla="*/ 1473 h 2252"/>
                <a:gd name="T100" fmla="*/ 789 w 2982"/>
                <a:gd name="T101" fmla="*/ 1677 h 2252"/>
                <a:gd name="T102" fmla="*/ 805 w 2982"/>
                <a:gd name="T103" fmla="*/ 1738 h 2252"/>
                <a:gd name="T104" fmla="*/ 702 w 2982"/>
                <a:gd name="T105" fmla="*/ 1874 h 2252"/>
                <a:gd name="T106" fmla="*/ 703 w 2982"/>
                <a:gd name="T107" fmla="*/ 2015 h 2252"/>
                <a:gd name="T108" fmla="*/ 839 w 2982"/>
                <a:gd name="T109" fmla="*/ 2041 h 2252"/>
                <a:gd name="T110" fmla="*/ 877 w 2982"/>
                <a:gd name="T111" fmla="*/ 1902 h 2252"/>
                <a:gd name="T112" fmla="*/ 905 w 2982"/>
                <a:gd name="T113" fmla="*/ 1774 h 2252"/>
                <a:gd name="T114" fmla="*/ 950 w 2982"/>
                <a:gd name="T115" fmla="*/ 1758 h 2252"/>
                <a:gd name="T116" fmla="*/ 1115 w 2982"/>
                <a:gd name="T117" fmla="*/ 1846 h 2252"/>
                <a:gd name="T118" fmla="*/ 2671 w 2982"/>
                <a:gd name="T119" fmla="*/ 2133 h 2252"/>
                <a:gd name="T120" fmla="*/ 2982 w 2982"/>
                <a:gd name="T121" fmla="*/ 2001 h 2252"/>
                <a:gd name="T122" fmla="*/ 2544 w 2982"/>
                <a:gd name="T123" fmla="*/ 1764 h 2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2" h="2252">
                  <a:moveTo>
                    <a:pt x="2544" y="1764"/>
                  </a:moveTo>
                  <a:cubicBezTo>
                    <a:pt x="1974" y="1902"/>
                    <a:pt x="1182" y="1672"/>
                    <a:pt x="1068" y="1619"/>
                  </a:cubicBezTo>
                  <a:cubicBezTo>
                    <a:pt x="1057" y="1614"/>
                    <a:pt x="1045" y="1603"/>
                    <a:pt x="1042" y="1597"/>
                  </a:cubicBezTo>
                  <a:cubicBezTo>
                    <a:pt x="1024" y="1561"/>
                    <a:pt x="1086" y="1528"/>
                    <a:pt x="1111" y="1492"/>
                  </a:cubicBezTo>
                  <a:cubicBezTo>
                    <a:pt x="1145" y="1446"/>
                    <a:pt x="1143" y="1400"/>
                    <a:pt x="1106" y="1358"/>
                  </a:cubicBezTo>
                  <a:cubicBezTo>
                    <a:pt x="1072" y="1319"/>
                    <a:pt x="1028" y="1308"/>
                    <a:pt x="981" y="1332"/>
                  </a:cubicBezTo>
                  <a:cubicBezTo>
                    <a:pt x="943" y="1351"/>
                    <a:pt x="921" y="1381"/>
                    <a:pt x="920" y="1417"/>
                  </a:cubicBezTo>
                  <a:cubicBezTo>
                    <a:pt x="918" y="1449"/>
                    <a:pt x="934" y="1480"/>
                    <a:pt x="942" y="1492"/>
                  </a:cubicBezTo>
                  <a:cubicBezTo>
                    <a:pt x="954" y="1512"/>
                    <a:pt x="947" y="1528"/>
                    <a:pt x="934" y="1544"/>
                  </a:cubicBezTo>
                  <a:cubicBezTo>
                    <a:pt x="920" y="1560"/>
                    <a:pt x="904" y="1550"/>
                    <a:pt x="889" y="1544"/>
                  </a:cubicBezTo>
                  <a:cubicBezTo>
                    <a:pt x="819" y="1515"/>
                    <a:pt x="749" y="1485"/>
                    <a:pt x="679" y="1454"/>
                  </a:cubicBezTo>
                  <a:cubicBezTo>
                    <a:pt x="649" y="1441"/>
                    <a:pt x="638" y="1441"/>
                    <a:pt x="652" y="1404"/>
                  </a:cubicBezTo>
                  <a:cubicBezTo>
                    <a:pt x="687" y="1313"/>
                    <a:pt x="763" y="1291"/>
                    <a:pt x="841" y="1338"/>
                  </a:cubicBezTo>
                  <a:cubicBezTo>
                    <a:pt x="910" y="1170"/>
                    <a:pt x="1031" y="1107"/>
                    <a:pt x="1162" y="1170"/>
                  </a:cubicBezTo>
                  <a:cubicBezTo>
                    <a:pt x="1219" y="1197"/>
                    <a:pt x="1255" y="1243"/>
                    <a:pt x="1275" y="1303"/>
                  </a:cubicBezTo>
                  <a:cubicBezTo>
                    <a:pt x="1307" y="1394"/>
                    <a:pt x="1271" y="1485"/>
                    <a:pt x="1209" y="1542"/>
                  </a:cubicBezTo>
                  <a:cubicBezTo>
                    <a:pt x="1318" y="1548"/>
                    <a:pt x="1539" y="1432"/>
                    <a:pt x="1576" y="1256"/>
                  </a:cubicBezTo>
                  <a:cubicBezTo>
                    <a:pt x="1585" y="1211"/>
                    <a:pt x="1606" y="1191"/>
                    <a:pt x="1643" y="1176"/>
                  </a:cubicBezTo>
                  <a:cubicBezTo>
                    <a:pt x="1768" y="1122"/>
                    <a:pt x="1893" y="1067"/>
                    <a:pt x="2018" y="1015"/>
                  </a:cubicBezTo>
                  <a:cubicBezTo>
                    <a:pt x="2125" y="970"/>
                    <a:pt x="2142" y="937"/>
                    <a:pt x="2103" y="826"/>
                  </a:cubicBezTo>
                  <a:cubicBezTo>
                    <a:pt x="2079" y="757"/>
                    <a:pt x="2049" y="690"/>
                    <a:pt x="2033" y="617"/>
                  </a:cubicBezTo>
                  <a:cubicBezTo>
                    <a:pt x="2020" y="555"/>
                    <a:pt x="2043" y="527"/>
                    <a:pt x="2102" y="513"/>
                  </a:cubicBezTo>
                  <a:cubicBezTo>
                    <a:pt x="2219" y="486"/>
                    <a:pt x="2335" y="455"/>
                    <a:pt x="2451" y="427"/>
                  </a:cubicBezTo>
                  <a:cubicBezTo>
                    <a:pt x="2488" y="418"/>
                    <a:pt x="2510" y="409"/>
                    <a:pt x="2486" y="363"/>
                  </a:cubicBezTo>
                  <a:cubicBezTo>
                    <a:pt x="2431" y="256"/>
                    <a:pt x="2381" y="147"/>
                    <a:pt x="2330" y="39"/>
                  </a:cubicBezTo>
                  <a:cubicBezTo>
                    <a:pt x="2318" y="13"/>
                    <a:pt x="2303" y="0"/>
                    <a:pt x="2273" y="10"/>
                  </a:cubicBezTo>
                  <a:cubicBezTo>
                    <a:pt x="2105" y="66"/>
                    <a:pt x="1931" y="102"/>
                    <a:pt x="1770" y="178"/>
                  </a:cubicBezTo>
                  <a:cubicBezTo>
                    <a:pt x="1653" y="234"/>
                    <a:pt x="1626" y="299"/>
                    <a:pt x="1653" y="423"/>
                  </a:cubicBezTo>
                  <a:cubicBezTo>
                    <a:pt x="1663" y="469"/>
                    <a:pt x="1667" y="515"/>
                    <a:pt x="1675" y="561"/>
                  </a:cubicBezTo>
                  <a:cubicBezTo>
                    <a:pt x="1692" y="660"/>
                    <a:pt x="1658" y="741"/>
                    <a:pt x="1590" y="813"/>
                  </a:cubicBezTo>
                  <a:cubicBezTo>
                    <a:pt x="1498" y="911"/>
                    <a:pt x="1379" y="956"/>
                    <a:pt x="1255" y="989"/>
                  </a:cubicBezTo>
                  <a:cubicBezTo>
                    <a:pt x="1161" y="1014"/>
                    <a:pt x="1119" y="993"/>
                    <a:pt x="1085" y="900"/>
                  </a:cubicBezTo>
                  <a:cubicBezTo>
                    <a:pt x="1061" y="836"/>
                    <a:pt x="1048" y="769"/>
                    <a:pt x="1026" y="704"/>
                  </a:cubicBezTo>
                  <a:cubicBezTo>
                    <a:pt x="953" y="489"/>
                    <a:pt x="671" y="377"/>
                    <a:pt x="518" y="489"/>
                  </a:cubicBezTo>
                  <a:cubicBezTo>
                    <a:pt x="566" y="491"/>
                    <a:pt x="663" y="535"/>
                    <a:pt x="621" y="615"/>
                  </a:cubicBezTo>
                  <a:cubicBezTo>
                    <a:pt x="606" y="644"/>
                    <a:pt x="623" y="683"/>
                    <a:pt x="655" y="700"/>
                  </a:cubicBezTo>
                  <a:cubicBezTo>
                    <a:pt x="697" y="722"/>
                    <a:pt x="760" y="756"/>
                    <a:pt x="761" y="777"/>
                  </a:cubicBezTo>
                  <a:cubicBezTo>
                    <a:pt x="763" y="798"/>
                    <a:pt x="741" y="795"/>
                    <a:pt x="727" y="794"/>
                  </a:cubicBezTo>
                  <a:cubicBezTo>
                    <a:pt x="529" y="778"/>
                    <a:pt x="362" y="852"/>
                    <a:pt x="346" y="990"/>
                  </a:cubicBezTo>
                  <a:cubicBezTo>
                    <a:pt x="429" y="948"/>
                    <a:pt x="479" y="935"/>
                    <a:pt x="540" y="1034"/>
                  </a:cubicBezTo>
                  <a:cubicBezTo>
                    <a:pt x="566" y="1076"/>
                    <a:pt x="677" y="1081"/>
                    <a:pt x="740" y="1091"/>
                  </a:cubicBezTo>
                  <a:cubicBezTo>
                    <a:pt x="606" y="1219"/>
                    <a:pt x="601" y="1291"/>
                    <a:pt x="611" y="1390"/>
                  </a:cubicBezTo>
                  <a:cubicBezTo>
                    <a:pt x="615" y="1434"/>
                    <a:pt x="621" y="1433"/>
                    <a:pt x="567" y="1410"/>
                  </a:cubicBezTo>
                  <a:cubicBezTo>
                    <a:pt x="446" y="1358"/>
                    <a:pt x="418" y="1308"/>
                    <a:pt x="477" y="1214"/>
                  </a:cubicBezTo>
                  <a:cubicBezTo>
                    <a:pt x="502" y="1175"/>
                    <a:pt x="481" y="1170"/>
                    <a:pt x="454" y="1158"/>
                  </a:cubicBezTo>
                  <a:cubicBezTo>
                    <a:pt x="311" y="1096"/>
                    <a:pt x="120" y="1178"/>
                    <a:pt x="61" y="1329"/>
                  </a:cubicBezTo>
                  <a:cubicBezTo>
                    <a:pt x="0" y="1483"/>
                    <a:pt x="70" y="1588"/>
                    <a:pt x="223" y="1647"/>
                  </a:cubicBezTo>
                  <a:cubicBezTo>
                    <a:pt x="228" y="1649"/>
                    <a:pt x="234" y="1646"/>
                    <a:pt x="234" y="1640"/>
                  </a:cubicBezTo>
                  <a:cubicBezTo>
                    <a:pt x="238" y="1616"/>
                    <a:pt x="238" y="1587"/>
                    <a:pt x="257" y="1534"/>
                  </a:cubicBezTo>
                  <a:cubicBezTo>
                    <a:pt x="288" y="1449"/>
                    <a:pt x="320" y="1435"/>
                    <a:pt x="398" y="1473"/>
                  </a:cubicBezTo>
                  <a:cubicBezTo>
                    <a:pt x="529" y="1539"/>
                    <a:pt x="658" y="1610"/>
                    <a:pt x="789" y="1677"/>
                  </a:cubicBezTo>
                  <a:cubicBezTo>
                    <a:pt x="821" y="1693"/>
                    <a:pt x="828" y="1709"/>
                    <a:pt x="805" y="1738"/>
                  </a:cubicBezTo>
                  <a:cubicBezTo>
                    <a:pt x="769" y="1782"/>
                    <a:pt x="725" y="1837"/>
                    <a:pt x="702" y="1874"/>
                  </a:cubicBezTo>
                  <a:cubicBezTo>
                    <a:pt x="671" y="1924"/>
                    <a:pt x="663" y="1971"/>
                    <a:pt x="703" y="2015"/>
                  </a:cubicBezTo>
                  <a:cubicBezTo>
                    <a:pt x="739" y="2056"/>
                    <a:pt x="791" y="2072"/>
                    <a:pt x="839" y="2041"/>
                  </a:cubicBezTo>
                  <a:cubicBezTo>
                    <a:pt x="888" y="2010"/>
                    <a:pt x="909" y="1954"/>
                    <a:pt x="877" y="1902"/>
                  </a:cubicBezTo>
                  <a:cubicBezTo>
                    <a:pt x="844" y="1848"/>
                    <a:pt x="875" y="1805"/>
                    <a:pt x="905" y="1774"/>
                  </a:cubicBezTo>
                  <a:cubicBezTo>
                    <a:pt x="918" y="1759"/>
                    <a:pt x="933" y="1754"/>
                    <a:pt x="950" y="1758"/>
                  </a:cubicBezTo>
                  <a:cubicBezTo>
                    <a:pt x="968" y="1762"/>
                    <a:pt x="1107" y="1841"/>
                    <a:pt x="1115" y="1846"/>
                  </a:cubicBezTo>
                  <a:cubicBezTo>
                    <a:pt x="1602" y="2114"/>
                    <a:pt x="2113" y="2252"/>
                    <a:pt x="2671" y="2133"/>
                  </a:cubicBezTo>
                  <a:cubicBezTo>
                    <a:pt x="2711" y="2125"/>
                    <a:pt x="2869" y="2087"/>
                    <a:pt x="2982" y="2001"/>
                  </a:cubicBezTo>
                  <a:cubicBezTo>
                    <a:pt x="2801" y="1998"/>
                    <a:pt x="2592" y="1962"/>
                    <a:pt x="2544" y="1764"/>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5" name="Freeform 10">
              <a:extLst>
                <a:ext uri="{FF2B5EF4-FFF2-40B4-BE49-F238E27FC236}">
                  <a16:creationId xmlns:a16="http://schemas.microsoft.com/office/drawing/2014/main" id="{16C83E78-F34B-445D-A88B-09B48E4FFDB6}"/>
                </a:ext>
              </a:extLst>
            </p:cNvPr>
            <p:cNvSpPr>
              <a:spLocks/>
            </p:cNvSpPr>
            <p:nvPr userDrawn="1"/>
          </p:nvSpPr>
          <p:spPr bwMode="auto">
            <a:xfrm>
              <a:off x="6916738" y="1908175"/>
              <a:ext cx="217487" cy="196850"/>
            </a:xfrm>
            <a:custGeom>
              <a:avLst/>
              <a:gdLst>
                <a:gd name="T0" fmla="*/ 493 w 606"/>
                <a:gd name="T1" fmla="*/ 204 h 546"/>
                <a:gd name="T2" fmla="*/ 516 w 606"/>
                <a:gd name="T3" fmla="*/ 57 h 546"/>
                <a:gd name="T4" fmla="*/ 403 w 606"/>
                <a:gd name="T5" fmla="*/ 29 h 546"/>
                <a:gd name="T6" fmla="*/ 365 w 606"/>
                <a:gd name="T7" fmla="*/ 69 h 546"/>
                <a:gd name="T8" fmla="*/ 59 w 606"/>
                <a:gd name="T9" fmla="*/ 121 h 546"/>
                <a:gd name="T10" fmla="*/ 5 w 606"/>
                <a:gd name="T11" fmla="*/ 155 h 546"/>
                <a:gd name="T12" fmla="*/ 16 w 606"/>
                <a:gd name="T13" fmla="*/ 343 h 546"/>
                <a:gd name="T14" fmla="*/ 46 w 606"/>
                <a:gd name="T15" fmla="*/ 395 h 546"/>
                <a:gd name="T16" fmla="*/ 168 w 606"/>
                <a:gd name="T17" fmla="*/ 457 h 546"/>
                <a:gd name="T18" fmla="*/ 293 w 606"/>
                <a:gd name="T19" fmla="*/ 521 h 546"/>
                <a:gd name="T20" fmla="*/ 327 w 606"/>
                <a:gd name="T21" fmla="*/ 538 h 546"/>
                <a:gd name="T22" fmla="*/ 351 w 606"/>
                <a:gd name="T23" fmla="*/ 545 h 546"/>
                <a:gd name="T24" fmla="*/ 364 w 606"/>
                <a:gd name="T25" fmla="*/ 524 h 546"/>
                <a:gd name="T26" fmla="*/ 363 w 606"/>
                <a:gd name="T27" fmla="*/ 519 h 546"/>
                <a:gd name="T28" fmla="*/ 352 w 606"/>
                <a:gd name="T29" fmla="*/ 474 h 546"/>
                <a:gd name="T30" fmla="*/ 344 w 606"/>
                <a:gd name="T31" fmla="*/ 436 h 546"/>
                <a:gd name="T32" fmla="*/ 347 w 606"/>
                <a:gd name="T33" fmla="*/ 367 h 546"/>
                <a:gd name="T34" fmla="*/ 373 w 606"/>
                <a:gd name="T35" fmla="*/ 308 h 546"/>
                <a:gd name="T36" fmla="*/ 417 w 606"/>
                <a:gd name="T37" fmla="*/ 258 h 546"/>
                <a:gd name="T38" fmla="*/ 478 w 606"/>
                <a:gd name="T39" fmla="*/ 214 h 546"/>
                <a:gd name="T40" fmla="*/ 493 w 606"/>
                <a:gd name="T41" fmla="*/ 204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6" h="546">
                  <a:moveTo>
                    <a:pt x="493" y="204"/>
                  </a:moveTo>
                  <a:cubicBezTo>
                    <a:pt x="547" y="163"/>
                    <a:pt x="606" y="124"/>
                    <a:pt x="516" y="57"/>
                  </a:cubicBezTo>
                  <a:cubicBezTo>
                    <a:pt x="490" y="39"/>
                    <a:pt x="442" y="0"/>
                    <a:pt x="403" y="29"/>
                  </a:cubicBezTo>
                  <a:cubicBezTo>
                    <a:pt x="388" y="41"/>
                    <a:pt x="376" y="54"/>
                    <a:pt x="365" y="69"/>
                  </a:cubicBezTo>
                  <a:cubicBezTo>
                    <a:pt x="278" y="177"/>
                    <a:pt x="178" y="203"/>
                    <a:pt x="59" y="121"/>
                  </a:cubicBezTo>
                  <a:cubicBezTo>
                    <a:pt x="19" y="94"/>
                    <a:pt x="0" y="106"/>
                    <a:pt x="5" y="155"/>
                  </a:cubicBezTo>
                  <a:cubicBezTo>
                    <a:pt x="10" y="218"/>
                    <a:pt x="13" y="280"/>
                    <a:pt x="16" y="343"/>
                  </a:cubicBezTo>
                  <a:cubicBezTo>
                    <a:pt x="17" y="367"/>
                    <a:pt x="24" y="384"/>
                    <a:pt x="46" y="395"/>
                  </a:cubicBezTo>
                  <a:cubicBezTo>
                    <a:pt x="87" y="416"/>
                    <a:pt x="127" y="436"/>
                    <a:pt x="168" y="457"/>
                  </a:cubicBezTo>
                  <a:cubicBezTo>
                    <a:pt x="209" y="478"/>
                    <a:pt x="251" y="499"/>
                    <a:pt x="293" y="521"/>
                  </a:cubicBezTo>
                  <a:cubicBezTo>
                    <a:pt x="305" y="526"/>
                    <a:pt x="316" y="532"/>
                    <a:pt x="327" y="538"/>
                  </a:cubicBezTo>
                  <a:cubicBezTo>
                    <a:pt x="334" y="542"/>
                    <a:pt x="343" y="546"/>
                    <a:pt x="351" y="545"/>
                  </a:cubicBezTo>
                  <a:cubicBezTo>
                    <a:pt x="362" y="544"/>
                    <a:pt x="364" y="534"/>
                    <a:pt x="364" y="524"/>
                  </a:cubicBezTo>
                  <a:cubicBezTo>
                    <a:pt x="364" y="522"/>
                    <a:pt x="363" y="520"/>
                    <a:pt x="363" y="519"/>
                  </a:cubicBezTo>
                  <a:cubicBezTo>
                    <a:pt x="362" y="503"/>
                    <a:pt x="356" y="489"/>
                    <a:pt x="352" y="474"/>
                  </a:cubicBezTo>
                  <a:cubicBezTo>
                    <a:pt x="349" y="462"/>
                    <a:pt x="346" y="449"/>
                    <a:pt x="344" y="436"/>
                  </a:cubicBezTo>
                  <a:cubicBezTo>
                    <a:pt x="342" y="413"/>
                    <a:pt x="342" y="390"/>
                    <a:pt x="347" y="367"/>
                  </a:cubicBezTo>
                  <a:cubicBezTo>
                    <a:pt x="352" y="347"/>
                    <a:pt x="361" y="327"/>
                    <a:pt x="373" y="308"/>
                  </a:cubicBezTo>
                  <a:cubicBezTo>
                    <a:pt x="385" y="289"/>
                    <a:pt x="400" y="273"/>
                    <a:pt x="417" y="258"/>
                  </a:cubicBezTo>
                  <a:cubicBezTo>
                    <a:pt x="436" y="241"/>
                    <a:pt x="457" y="227"/>
                    <a:pt x="478" y="214"/>
                  </a:cubicBezTo>
                  <a:cubicBezTo>
                    <a:pt x="481" y="213"/>
                    <a:pt x="493" y="204"/>
                    <a:pt x="493" y="204"/>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6" name="Freeform 11">
              <a:extLst>
                <a:ext uri="{FF2B5EF4-FFF2-40B4-BE49-F238E27FC236}">
                  <a16:creationId xmlns:a16="http://schemas.microsoft.com/office/drawing/2014/main" id="{92F8BDC7-29B6-415F-BA5F-50D6D2CD7F7B}"/>
                </a:ext>
              </a:extLst>
            </p:cNvPr>
            <p:cNvSpPr>
              <a:spLocks/>
            </p:cNvSpPr>
            <p:nvPr userDrawn="1"/>
          </p:nvSpPr>
          <p:spPr bwMode="auto">
            <a:xfrm>
              <a:off x="7156450" y="1819275"/>
              <a:ext cx="246062" cy="95250"/>
            </a:xfrm>
            <a:custGeom>
              <a:avLst/>
              <a:gdLst>
                <a:gd name="T0" fmla="*/ 125 w 683"/>
                <a:gd name="T1" fmla="*/ 0 h 262"/>
                <a:gd name="T2" fmla="*/ 10 w 683"/>
                <a:gd name="T3" fmla="*/ 149 h 262"/>
                <a:gd name="T4" fmla="*/ 153 w 683"/>
                <a:gd name="T5" fmla="*/ 258 h 262"/>
                <a:gd name="T6" fmla="*/ 312 w 683"/>
                <a:gd name="T7" fmla="*/ 226 h 262"/>
                <a:gd name="T8" fmla="*/ 683 w 683"/>
                <a:gd name="T9" fmla="*/ 198 h 262"/>
                <a:gd name="T10" fmla="*/ 524 w 683"/>
                <a:gd name="T11" fmla="*/ 112 h 262"/>
                <a:gd name="T12" fmla="*/ 244 w 683"/>
                <a:gd name="T13" fmla="*/ 155 h 262"/>
                <a:gd name="T14" fmla="*/ 125 w 683"/>
                <a:gd name="T15" fmla="*/ 0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3" h="262">
                  <a:moveTo>
                    <a:pt x="125" y="0"/>
                  </a:moveTo>
                  <a:cubicBezTo>
                    <a:pt x="44" y="33"/>
                    <a:pt x="0" y="81"/>
                    <a:pt x="10" y="149"/>
                  </a:cubicBezTo>
                  <a:cubicBezTo>
                    <a:pt x="19" y="214"/>
                    <a:pt x="79" y="252"/>
                    <a:pt x="153" y="258"/>
                  </a:cubicBezTo>
                  <a:cubicBezTo>
                    <a:pt x="210" y="262"/>
                    <a:pt x="261" y="243"/>
                    <a:pt x="312" y="226"/>
                  </a:cubicBezTo>
                  <a:cubicBezTo>
                    <a:pt x="430" y="186"/>
                    <a:pt x="544" y="136"/>
                    <a:pt x="683" y="198"/>
                  </a:cubicBezTo>
                  <a:cubicBezTo>
                    <a:pt x="637" y="131"/>
                    <a:pt x="597" y="115"/>
                    <a:pt x="524" y="112"/>
                  </a:cubicBezTo>
                  <a:cubicBezTo>
                    <a:pt x="421" y="108"/>
                    <a:pt x="344" y="141"/>
                    <a:pt x="244" y="155"/>
                  </a:cubicBezTo>
                  <a:cubicBezTo>
                    <a:pt x="117" y="172"/>
                    <a:pt x="70" y="100"/>
                    <a:pt x="125" y="0"/>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7" name="Freeform 12">
              <a:extLst>
                <a:ext uri="{FF2B5EF4-FFF2-40B4-BE49-F238E27FC236}">
                  <a16:creationId xmlns:a16="http://schemas.microsoft.com/office/drawing/2014/main" id="{A3192873-A14B-437C-A7AB-938E2F74439E}"/>
                </a:ext>
              </a:extLst>
            </p:cNvPr>
            <p:cNvSpPr>
              <a:spLocks/>
            </p:cNvSpPr>
            <p:nvPr userDrawn="1"/>
          </p:nvSpPr>
          <p:spPr bwMode="auto">
            <a:xfrm>
              <a:off x="7064375" y="1981200"/>
              <a:ext cx="157162" cy="169862"/>
            </a:xfrm>
            <a:custGeom>
              <a:avLst/>
              <a:gdLst>
                <a:gd name="T0" fmla="*/ 230 w 436"/>
                <a:gd name="T1" fmla="*/ 434 h 471"/>
                <a:gd name="T2" fmla="*/ 311 w 436"/>
                <a:gd name="T3" fmla="*/ 398 h 471"/>
                <a:gd name="T4" fmla="*/ 335 w 436"/>
                <a:gd name="T5" fmla="*/ 279 h 471"/>
                <a:gd name="T6" fmla="*/ 363 w 436"/>
                <a:gd name="T7" fmla="*/ 217 h 471"/>
                <a:gd name="T8" fmla="*/ 414 w 436"/>
                <a:gd name="T9" fmla="*/ 120 h 471"/>
                <a:gd name="T10" fmla="*/ 329 w 436"/>
                <a:gd name="T11" fmla="*/ 66 h 471"/>
                <a:gd name="T12" fmla="*/ 137 w 436"/>
                <a:gd name="T13" fmla="*/ 51 h 471"/>
                <a:gd name="T14" fmla="*/ 24 w 436"/>
                <a:gd name="T15" fmla="*/ 149 h 471"/>
                <a:gd name="T16" fmla="*/ 33 w 436"/>
                <a:gd name="T17" fmla="*/ 282 h 471"/>
                <a:gd name="T18" fmla="*/ 80 w 436"/>
                <a:gd name="T19" fmla="*/ 356 h 471"/>
                <a:gd name="T20" fmla="*/ 230 w 436"/>
                <a:gd name="T21" fmla="*/ 43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6" h="471">
                  <a:moveTo>
                    <a:pt x="230" y="434"/>
                  </a:moveTo>
                  <a:cubicBezTo>
                    <a:pt x="280" y="458"/>
                    <a:pt x="306" y="471"/>
                    <a:pt x="311" y="398"/>
                  </a:cubicBezTo>
                  <a:cubicBezTo>
                    <a:pt x="314" y="359"/>
                    <a:pt x="321" y="316"/>
                    <a:pt x="335" y="279"/>
                  </a:cubicBezTo>
                  <a:cubicBezTo>
                    <a:pt x="343" y="257"/>
                    <a:pt x="352" y="238"/>
                    <a:pt x="363" y="217"/>
                  </a:cubicBezTo>
                  <a:cubicBezTo>
                    <a:pt x="391" y="165"/>
                    <a:pt x="436" y="157"/>
                    <a:pt x="414" y="120"/>
                  </a:cubicBezTo>
                  <a:cubicBezTo>
                    <a:pt x="397" y="95"/>
                    <a:pt x="365" y="85"/>
                    <a:pt x="329" y="66"/>
                  </a:cubicBezTo>
                  <a:cubicBezTo>
                    <a:pt x="206" y="0"/>
                    <a:pt x="206" y="14"/>
                    <a:pt x="137" y="51"/>
                  </a:cubicBezTo>
                  <a:cubicBezTo>
                    <a:pt x="111" y="65"/>
                    <a:pt x="46" y="101"/>
                    <a:pt x="24" y="149"/>
                  </a:cubicBezTo>
                  <a:cubicBezTo>
                    <a:pt x="0" y="202"/>
                    <a:pt x="23" y="246"/>
                    <a:pt x="33" y="282"/>
                  </a:cubicBezTo>
                  <a:cubicBezTo>
                    <a:pt x="41" y="311"/>
                    <a:pt x="56" y="338"/>
                    <a:pt x="80" y="356"/>
                  </a:cubicBezTo>
                  <a:cubicBezTo>
                    <a:pt x="95" y="368"/>
                    <a:pt x="230" y="434"/>
                    <a:pt x="230" y="434"/>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8" name="Freeform 13">
              <a:extLst>
                <a:ext uri="{FF2B5EF4-FFF2-40B4-BE49-F238E27FC236}">
                  <a16:creationId xmlns:a16="http://schemas.microsoft.com/office/drawing/2014/main" id="{BAFE031A-811B-4D9F-B8F8-F9FB62D7663E}"/>
                </a:ext>
              </a:extLst>
            </p:cNvPr>
            <p:cNvSpPr>
              <a:spLocks/>
            </p:cNvSpPr>
            <p:nvPr userDrawn="1"/>
          </p:nvSpPr>
          <p:spPr bwMode="auto">
            <a:xfrm>
              <a:off x="7048500" y="1506538"/>
              <a:ext cx="268287" cy="282575"/>
            </a:xfrm>
            <a:custGeom>
              <a:avLst/>
              <a:gdLst>
                <a:gd name="T0" fmla="*/ 735 w 743"/>
                <a:gd name="T1" fmla="*/ 225 h 782"/>
                <a:gd name="T2" fmla="*/ 338 w 743"/>
                <a:gd name="T3" fmla="*/ 267 h 782"/>
                <a:gd name="T4" fmla="*/ 209 w 743"/>
                <a:gd name="T5" fmla="*/ 152 h 782"/>
                <a:gd name="T6" fmla="*/ 241 w 743"/>
                <a:gd name="T7" fmla="*/ 79 h 782"/>
                <a:gd name="T8" fmla="*/ 267 w 743"/>
                <a:gd name="T9" fmla="*/ 25 h 782"/>
                <a:gd name="T10" fmla="*/ 201 w 743"/>
                <a:gd name="T11" fmla="*/ 7 h 782"/>
                <a:gd name="T12" fmla="*/ 47 w 743"/>
                <a:gd name="T13" fmla="*/ 24 h 782"/>
                <a:gd name="T14" fmla="*/ 3 w 743"/>
                <a:gd name="T15" fmla="*/ 54 h 782"/>
                <a:gd name="T16" fmla="*/ 31 w 743"/>
                <a:gd name="T17" fmla="*/ 98 h 782"/>
                <a:gd name="T18" fmla="*/ 93 w 743"/>
                <a:gd name="T19" fmla="*/ 205 h 782"/>
                <a:gd name="T20" fmla="*/ 137 w 743"/>
                <a:gd name="T21" fmla="*/ 562 h 782"/>
                <a:gd name="T22" fmla="*/ 100 w 743"/>
                <a:gd name="T23" fmla="*/ 718 h 782"/>
                <a:gd name="T24" fmla="*/ 91 w 743"/>
                <a:gd name="T25" fmla="*/ 763 h 782"/>
                <a:gd name="T26" fmla="*/ 134 w 743"/>
                <a:gd name="T27" fmla="*/ 775 h 782"/>
                <a:gd name="T28" fmla="*/ 275 w 743"/>
                <a:gd name="T29" fmla="*/ 762 h 782"/>
                <a:gd name="T30" fmla="*/ 351 w 743"/>
                <a:gd name="T31" fmla="*/ 731 h 782"/>
                <a:gd name="T32" fmla="*/ 305 w 743"/>
                <a:gd name="T33" fmla="*/ 674 h 782"/>
                <a:gd name="T34" fmla="*/ 260 w 743"/>
                <a:gd name="T35" fmla="*/ 524 h 782"/>
                <a:gd name="T36" fmla="*/ 278 w 743"/>
                <a:gd name="T37" fmla="*/ 499 h 782"/>
                <a:gd name="T38" fmla="*/ 278 w 743"/>
                <a:gd name="T39" fmla="*/ 499 h 782"/>
                <a:gd name="T40" fmla="*/ 466 w 743"/>
                <a:gd name="T41" fmla="*/ 479 h 782"/>
                <a:gd name="T42" fmla="*/ 707 w 743"/>
                <a:gd name="T43" fmla="*/ 331 h 782"/>
                <a:gd name="T44" fmla="*/ 735 w 743"/>
                <a:gd name="T45" fmla="*/ 225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3" h="782">
                  <a:moveTo>
                    <a:pt x="735" y="225"/>
                  </a:moveTo>
                  <a:cubicBezTo>
                    <a:pt x="640" y="234"/>
                    <a:pt x="462" y="252"/>
                    <a:pt x="338" y="267"/>
                  </a:cubicBezTo>
                  <a:cubicBezTo>
                    <a:pt x="220" y="281"/>
                    <a:pt x="205" y="268"/>
                    <a:pt x="209" y="152"/>
                  </a:cubicBezTo>
                  <a:cubicBezTo>
                    <a:pt x="210" y="123"/>
                    <a:pt x="221" y="99"/>
                    <a:pt x="241" y="79"/>
                  </a:cubicBezTo>
                  <a:cubicBezTo>
                    <a:pt x="256" y="64"/>
                    <a:pt x="279" y="51"/>
                    <a:pt x="267" y="25"/>
                  </a:cubicBezTo>
                  <a:cubicBezTo>
                    <a:pt x="252" y="0"/>
                    <a:pt x="223" y="5"/>
                    <a:pt x="201" y="7"/>
                  </a:cubicBezTo>
                  <a:cubicBezTo>
                    <a:pt x="150" y="11"/>
                    <a:pt x="98" y="18"/>
                    <a:pt x="47" y="24"/>
                  </a:cubicBezTo>
                  <a:cubicBezTo>
                    <a:pt x="29" y="27"/>
                    <a:pt x="6" y="30"/>
                    <a:pt x="3" y="54"/>
                  </a:cubicBezTo>
                  <a:cubicBezTo>
                    <a:pt x="0" y="75"/>
                    <a:pt x="12" y="88"/>
                    <a:pt x="31" y="98"/>
                  </a:cubicBezTo>
                  <a:cubicBezTo>
                    <a:pt x="75" y="120"/>
                    <a:pt x="88" y="159"/>
                    <a:pt x="93" y="205"/>
                  </a:cubicBezTo>
                  <a:cubicBezTo>
                    <a:pt x="106" y="324"/>
                    <a:pt x="123" y="443"/>
                    <a:pt x="137" y="562"/>
                  </a:cubicBezTo>
                  <a:cubicBezTo>
                    <a:pt x="144" y="618"/>
                    <a:pt x="156" y="676"/>
                    <a:pt x="100" y="718"/>
                  </a:cubicBezTo>
                  <a:cubicBezTo>
                    <a:pt x="86" y="729"/>
                    <a:pt x="83" y="747"/>
                    <a:pt x="91" y="763"/>
                  </a:cubicBezTo>
                  <a:cubicBezTo>
                    <a:pt x="101" y="782"/>
                    <a:pt x="119" y="777"/>
                    <a:pt x="134" y="775"/>
                  </a:cubicBezTo>
                  <a:cubicBezTo>
                    <a:pt x="183" y="770"/>
                    <a:pt x="227" y="767"/>
                    <a:pt x="275" y="762"/>
                  </a:cubicBezTo>
                  <a:cubicBezTo>
                    <a:pt x="303" y="759"/>
                    <a:pt x="343" y="756"/>
                    <a:pt x="351" y="731"/>
                  </a:cubicBezTo>
                  <a:cubicBezTo>
                    <a:pt x="363" y="695"/>
                    <a:pt x="325" y="690"/>
                    <a:pt x="305" y="674"/>
                  </a:cubicBezTo>
                  <a:cubicBezTo>
                    <a:pt x="256" y="635"/>
                    <a:pt x="253" y="576"/>
                    <a:pt x="260" y="524"/>
                  </a:cubicBezTo>
                  <a:cubicBezTo>
                    <a:pt x="261" y="513"/>
                    <a:pt x="266" y="503"/>
                    <a:pt x="278" y="499"/>
                  </a:cubicBezTo>
                  <a:lnTo>
                    <a:pt x="278" y="499"/>
                  </a:lnTo>
                  <a:cubicBezTo>
                    <a:pt x="289" y="494"/>
                    <a:pt x="444" y="483"/>
                    <a:pt x="466" y="479"/>
                  </a:cubicBezTo>
                  <a:cubicBezTo>
                    <a:pt x="602" y="458"/>
                    <a:pt x="696" y="346"/>
                    <a:pt x="707" y="331"/>
                  </a:cubicBezTo>
                  <a:cubicBezTo>
                    <a:pt x="731" y="298"/>
                    <a:pt x="743" y="259"/>
                    <a:pt x="735" y="225"/>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19" name="Freeform 14">
              <a:extLst>
                <a:ext uri="{FF2B5EF4-FFF2-40B4-BE49-F238E27FC236}">
                  <a16:creationId xmlns:a16="http://schemas.microsoft.com/office/drawing/2014/main" id="{60D67342-7B91-4CF9-B9CA-79D510ACD42D}"/>
                </a:ext>
              </a:extLst>
            </p:cNvPr>
            <p:cNvSpPr>
              <a:spLocks noEditPoints="1"/>
            </p:cNvSpPr>
            <p:nvPr userDrawn="1"/>
          </p:nvSpPr>
          <p:spPr bwMode="auto">
            <a:xfrm>
              <a:off x="6699250" y="1587500"/>
              <a:ext cx="1392237" cy="1535112"/>
            </a:xfrm>
            <a:custGeom>
              <a:avLst/>
              <a:gdLst>
                <a:gd name="T0" fmla="*/ 1912 w 3866"/>
                <a:gd name="T1" fmla="*/ 307 h 4261"/>
                <a:gd name="T2" fmla="*/ 1848 w 3866"/>
                <a:gd name="T3" fmla="*/ 309 h 4261"/>
                <a:gd name="T4" fmla="*/ 1834 w 3866"/>
                <a:gd name="T5" fmla="*/ 214 h 4261"/>
                <a:gd name="T6" fmla="*/ 1868 w 3866"/>
                <a:gd name="T7" fmla="*/ 172 h 4261"/>
                <a:gd name="T8" fmla="*/ 2012 w 3866"/>
                <a:gd name="T9" fmla="*/ 234 h 4261"/>
                <a:gd name="T10" fmla="*/ 2020 w 3866"/>
                <a:gd name="T11" fmla="*/ 266 h 4261"/>
                <a:gd name="T12" fmla="*/ 3617 w 3866"/>
                <a:gd name="T13" fmla="*/ 2883 h 4261"/>
                <a:gd name="T14" fmla="*/ 3223 w 3866"/>
                <a:gd name="T15" fmla="*/ 2282 h 4261"/>
                <a:gd name="T16" fmla="*/ 3519 w 3866"/>
                <a:gd name="T17" fmla="*/ 2157 h 4261"/>
                <a:gd name="T18" fmla="*/ 3592 w 3866"/>
                <a:gd name="T19" fmla="*/ 1390 h 4261"/>
                <a:gd name="T20" fmla="*/ 3663 w 3866"/>
                <a:gd name="T21" fmla="*/ 1632 h 4261"/>
                <a:gd name="T22" fmla="*/ 3125 w 3866"/>
                <a:gd name="T23" fmla="*/ 2070 h 4261"/>
                <a:gd name="T24" fmla="*/ 2598 w 3866"/>
                <a:gd name="T25" fmla="*/ 1508 h 4261"/>
                <a:gd name="T26" fmla="*/ 2291 w 3866"/>
                <a:gd name="T27" fmla="*/ 1353 h 4261"/>
                <a:gd name="T28" fmla="*/ 2718 w 3866"/>
                <a:gd name="T29" fmla="*/ 1297 h 4261"/>
                <a:gd name="T30" fmla="*/ 2693 w 3866"/>
                <a:gd name="T31" fmla="*/ 1021 h 4261"/>
                <a:gd name="T32" fmla="*/ 2805 w 3866"/>
                <a:gd name="T33" fmla="*/ 778 h 4261"/>
                <a:gd name="T34" fmla="*/ 2594 w 3866"/>
                <a:gd name="T35" fmla="*/ 763 h 4261"/>
                <a:gd name="T36" fmla="*/ 2806 w 3866"/>
                <a:gd name="T37" fmla="*/ 664 h 4261"/>
                <a:gd name="T38" fmla="*/ 2602 w 3866"/>
                <a:gd name="T39" fmla="*/ 514 h 4261"/>
                <a:gd name="T40" fmla="*/ 2583 w 3866"/>
                <a:gd name="T41" fmla="*/ 332 h 4261"/>
                <a:gd name="T42" fmla="*/ 2502 w 3866"/>
                <a:gd name="T43" fmla="*/ 152 h 4261"/>
                <a:gd name="T44" fmla="*/ 2238 w 3866"/>
                <a:gd name="T45" fmla="*/ 180 h 4261"/>
                <a:gd name="T46" fmla="*/ 1813 w 3866"/>
                <a:gd name="T47" fmla="*/ 53 h 4261"/>
                <a:gd name="T48" fmla="*/ 1511 w 3866"/>
                <a:gd name="T49" fmla="*/ 388 h 4261"/>
                <a:gd name="T50" fmla="*/ 1548 w 3866"/>
                <a:gd name="T51" fmla="*/ 567 h 4261"/>
                <a:gd name="T52" fmla="*/ 1714 w 3866"/>
                <a:gd name="T53" fmla="*/ 680 h 4261"/>
                <a:gd name="T54" fmla="*/ 1938 w 3866"/>
                <a:gd name="T55" fmla="*/ 539 h 4261"/>
                <a:gd name="T56" fmla="*/ 1970 w 3866"/>
                <a:gd name="T57" fmla="*/ 1009 h 4261"/>
                <a:gd name="T58" fmla="*/ 1608 w 3866"/>
                <a:gd name="T59" fmla="*/ 934 h 4261"/>
                <a:gd name="T60" fmla="*/ 1553 w 3866"/>
                <a:gd name="T61" fmla="*/ 1227 h 4261"/>
                <a:gd name="T62" fmla="*/ 1410 w 3866"/>
                <a:gd name="T63" fmla="*/ 1474 h 4261"/>
                <a:gd name="T64" fmla="*/ 1466 w 3866"/>
                <a:gd name="T65" fmla="*/ 1512 h 4261"/>
                <a:gd name="T66" fmla="*/ 843 w 3866"/>
                <a:gd name="T67" fmla="*/ 1815 h 4261"/>
                <a:gd name="T68" fmla="*/ 653 w 3866"/>
                <a:gd name="T69" fmla="*/ 1552 h 4261"/>
                <a:gd name="T70" fmla="*/ 267 w 3866"/>
                <a:gd name="T71" fmla="*/ 1539 h 4261"/>
                <a:gd name="T72" fmla="*/ 0 w 3866"/>
                <a:gd name="T73" fmla="*/ 1929 h 4261"/>
                <a:gd name="T74" fmla="*/ 403 w 3866"/>
                <a:gd name="T75" fmla="*/ 1999 h 4261"/>
                <a:gd name="T76" fmla="*/ 460 w 3866"/>
                <a:gd name="T77" fmla="*/ 2238 h 4261"/>
                <a:gd name="T78" fmla="*/ 818 w 3866"/>
                <a:gd name="T79" fmla="*/ 2195 h 4261"/>
                <a:gd name="T80" fmla="*/ 1059 w 3866"/>
                <a:gd name="T81" fmla="*/ 2144 h 4261"/>
                <a:gd name="T82" fmla="*/ 1782 w 3866"/>
                <a:gd name="T83" fmla="*/ 1967 h 4261"/>
                <a:gd name="T84" fmla="*/ 2091 w 3866"/>
                <a:gd name="T85" fmla="*/ 2121 h 4261"/>
                <a:gd name="T86" fmla="*/ 2570 w 3866"/>
                <a:gd name="T87" fmla="*/ 2243 h 4261"/>
                <a:gd name="T88" fmla="*/ 3043 w 3866"/>
                <a:gd name="T89" fmla="*/ 3012 h 4261"/>
                <a:gd name="T90" fmla="*/ 3524 w 3866"/>
                <a:gd name="T91" fmla="*/ 3489 h 4261"/>
                <a:gd name="T92" fmla="*/ 3232 w 3866"/>
                <a:gd name="T93" fmla="*/ 3486 h 4261"/>
                <a:gd name="T94" fmla="*/ 2653 w 3866"/>
                <a:gd name="T95" fmla="*/ 3611 h 4261"/>
                <a:gd name="T96" fmla="*/ 2969 w 3866"/>
                <a:gd name="T97" fmla="*/ 3688 h 4261"/>
                <a:gd name="T98" fmla="*/ 2861 w 3866"/>
                <a:gd name="T99" fmla="*/ 4109 h 4261"/>
                <a:gd name="T100" fmla="*/ 3102 w 3866"/>
                <a:gd name="T101" fmla="*/ 4005 h 4261"/>
                <a:gd name="T102" fmla="*/ 3371 w 3866"/>
                <a:gd name="T103" fmla="*/ 4261 h 4261"/>
                <a:gd name="T104" fmla="*/ 3532 w 3866"/>
                <a:gd name="T105" fmla="*/ 3996 h 4261"/>
                <a:gd name="T106" fmla="*/ 3695 w 3866"/>
                <a:gd name="T107" fmla="*/ 3851 h 4261"/>
                <a:gd name="T108" fmla="*/ 3844 w 3866"/>
                <a:gd name="T109" fmla="*/ 3662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66" h="4261">
                  <a:moveTo>
                    <a:pt x="2020" y="266"/>
                  </a:moveTo>
                  <a:cubicBezTo>
                    <a:pt x="1981" y="281"/>
                    <a:pt x="1923" y="303"/>
                    <a:pt x="1912" y="307"/>
                  </a:cubicBezTo>
                  <a:cubicBezTo>
                    <a:pt x="1901" y="311"/>
                    <a:pt x="1889" y="314"/>
                    <a:pt x="1877" y="315"/>
                  </a:cubicBezTo>
                  <a:cubicBezTo>
                    <a:pt x="1867" y="316"/>
                    <a:pt x="1857" y="315"/>
                    <a:pt x="1848" y="309"/>
                  </a:cubicBezTo>
                  <a:cubicBezTo>
                    <a:pt x="1837" y="301"/>
                    <a:pt x="1833" y="285"/>
                    <a:pt x="1830" y="272"/>
                  </a:cubicBezTo>
                  <a:cubicBezTo>
                    <a:pt x="1826" y="253"/>
                    <a:pt x="1828" y="233"/>
                    <a:pt x="1834" y="214"/>
                  </a:cubicBezTo>
                  <a:cubicBezTo>
                    <a:pt x="1836" y="205"/>
                    <a:pt x="1840" y="195"/>
                    <a:pt x="1846" y="188"/>
                  </a:cubicBezTo>
                  <a:cubicBezTo>
                    <a:pt x="1851" y="181"/>
                    <a:pt x="1860" y="175"/>
                    <a:pt x="1868" y="172"/>
                  </a:cubicBezTo>
                  <a:cubicBezTo>
                    <a:pt x="1886" y="166"/>
                    <a:pt x="1905" y="171"/>
                    <a:pt x="1922" y="178"/>
                  </a:cubicBezTo>
                  <a:cubicBezTo>
                    <a:pt x="1928" y="180"/>
                    <a:pt x="1978" y="208"/>
                    <a:pt x="2012" y="234"/>
                  </a:cubicBezTo>
                  <a:cubicBezTo>
                    <a:pt x="2017" y="237"/>
                    <a:pt x="2037" y="253"/>
                    <a:pt x="2042" y="257"/>
                  </a:cubicBezTo>
                  <a:cubicBezTo>
                    <a:pt x="2034" y="260"/>
                    <a:pt x="2027" y="263"/>
                    <a:pt x="2020" y="266"/>
                  </a:cubicBezTo>
                  <a:close/>
                  <a:moveTo>
                    <a:pt x="3857" y="3057"/>
                  </a:moveTo>
                  <a:cubicBezTo>
                    <a:pt x="3857" y="2854"/>
                    <a:pt x="3805" y="2818"/>
                    <a:pt x="3617" y="2883"/>
                  </a:cubicBezTo>
                  <a:cubicBezTo>
                    <a:pt x="3484" y="2928"/>
                    <a:pt x="3435" y="2908"/>
                    <a:pt x="3386" y="2775"/>
                  </a:cubicBezTo>
                  <a:cubicBezTo>
                    <a:pt x="3375" y="2744"/>
                    <a:pt x="3228" y="2295"/>
                    <a:pt x="3223" y="2282"/>
                  </a:cubicBezTo>
                  <a:cubicBezTo>
                    <a:pt x="3215" y="2258"/>
                    <a:pt x="3231" y="2248"/>
                    <a:pt x="3245" y="2245"/>
                  </a:cubicBezTo>
                  <a:cubicBezTo>
                    <a:pt x="3260" y="2242"/>
                    <a:pt x="3415" y="2218"/>
                    <a:pt x="3519" y="2157"/>
                  </a:cubicBezTo>
                  <a:cubicBezTo>
                    <a:pt x="3862" y="1958"/>
                    <a:pt x="3833" y="1567"/>
                    <a:pt x="3750" y="1432"/>
                  </a:cubicBezTo>
                  <a:cubicBezTo>
                    <a:pt x="3725" y="1391"/>
                    <a:pt x="3623" y="1379"/>
                    <a:pt x="3592" y="1390"/>
                  </a:cubicBezTo>
                  <a:cubicBezTo>
                    <a:pt x="3587" y="1392"/>
                    <a:pt x="3586" y="1397"/>
                    <a:pt x="3588" y="1401"/>
                  </a:cubicBezTo>
                  <a:cubicBezTo>
                    <a:pt x="3636" y="1477"/>
                    <a:pt x="3663" y="1563"/>
                    <a:pt x="3663" y="1632"/>
                  </a:cubicBezTo>
                  <a:cubicBezTo>
                    <a:pt x="3663" y="1875"/>
                    <a:pt x="3481" y="2055"/>
                    <a:pt x="3297" y="2076"/>
                  </a:cubicBezTo>
                  <a:cubicBezTo>
                    <a:pt x="3254" y="2080"/>
                    <a:pt x="3194" y="2085"/>
                    <a:pt x="3125" y="2070"/>
                  </a:cubicBezTo>
                  <a:cubicBezTo>
                    <a:pt x="3056" y="2055"/>
                    <a:pt x="2978" y="2020"/>
                    <a:pt x="2926" y="1990"/>
                  </a:cubicBezTo>
                  <a:cubicBezTo>
                    <a:pt x="2766" y="1895"/>
                    <a:pt x="2617" y="1650"/>
                    <a:pt x="2598" y="1508"/>
                  </a:cubicBezTo>
                  <a:cubicBezTo>
                    <a:pt x="2598" y="1508"/>
                    <a:pt x="2518" y="1552"/>
                    <a:pt x="2489" y="1667"/>
                  </a:cubicBezTo>
                  <a:cubicBezTo>
                    <a:pt x="2439" y="1611"/>
                    <a:pt x="2319" y="1467"/>
                    <a:pt x="2291" y="1353"/>
                  </a:cubicBezTo>
                  <a:cubicBezTo>
                    <a:pt x="2406" y="1344"/>
                    <a:pt x="2539" y="1359"/>
                    <a:pt x="2669" y="1441"/>
                  </a:cubicBezTo>
                  <a:cubicBezTo>
                    <a:pt x="2717" y="1389"/>
                    <a:pt x="2717" y="1326"/>
                    <a:pt x="2718" y="1297"/>
                  </a:cubicBezTo>
                  <a:cubicBezTo>
                    <a:pt x="2721" y="1204"/>
                    <a:pt x="2680" y="1124"/>
                    <a:pt x="2604" y="1054"/>
                  </a:cubicBezTo>
                  <a:cubicBezTo>
                    <a:pt x="2637" y="1042"/>
                    <a:pt x="2666" y="1035"/>
                    <a:pt x="2693" y="1021"/>
                  </a:cubicBezTo>
                  <a:cubicBezTo>
                    <a:pt x="2759" y="988"/>
                    <a:pt x="2811" y="939"/>
                    <a:pt x="2819" y="859"/>
                  </a:cubicBezTo>
                  <a:cubicBezTo>
                    <a:pt x="2823" y="822"/>
                    <a:pt x="2814" y="789"/>
                    <a:pt x="2805" y="778"/>
                  </a:cubicBezTo>
                  <a:cubicBezTo>
                    <a:pt x="2788" y="786"/>
                    <a:pt x="2775" y="792"/>
                    <a:pt x="2742" y="793"/>
                  </a:cubicBezTo>
                  <a:cubicBezTo>
                    <a:pt x="2696" y="795"/>
                    <a:pt x="2649" y="789"/>
                    <a:pt x="2594" y="763"/>
                  </a:cubicBezTo>
                  <a:cubicBezTo>
                    <a:pt x="2668" y="741"/>
                    <a:pt x="2691" y="704"/>
                    <a:pt x="2734" y="677"/>
                  </a:cubicBezTo>
                  <a:cubicBezTo>
                    <a:pt x="2766" y="658"/>
                    <a:pt x="2806" y="664"/>
                    <a:pt x="2806" y="664"/>
                  </a:cubicBezTo>
                  <a:cubicBezTo>
                    <a:pt x="2806" y="664"/>
                    <a:pt x="2787" y="612"/>
                    <a:pt x="2718" y="569"/>
                  </a:cubicBezTo>
                  <a:cubicBezTo>
                    <a:pt x="2682" y="546"/>
                    <a:pt x="2638" y="531"/>
                    <a:pt x="2602" y="514"/>
                  </a:cubicBezTo>
                  <a:cubicBezTo>
                    <a:pt x="2645" y="447"/>
                    <a:pt x="2727" y="494"/>
                    <a:pt x="2765" y="414"/>
                  </a:cubicBezTo>
                  <a:cubicBezTo>
                    <a:pt x="2702" y="385"/>
                    <a:pt x="2644" y="353"/>
                    <a:pt x="2583" y="332"/>
                  </a:cubicBezTo>
                  <a:cubicBezTo>
                    <a:pt x="2521" y="311"/>
                    <a:pt x="2504" y="283"/>
                    <a:pt x="2544" y="228"/>
                  </a:cubicBezTo>
                  <a:cubicBezTo>
                    <a:pt x="2582" y="175"/>
                    <a:pt x="2550" y="160"/>
                    <a:pt x="2502" y="152"/>
                  </a:cubicBezTo>
                  <a:cubicBezTo>
                    <a:pt x="2446" y="143"/>
                    <a:pt x="2392" y="149"/>
                    <a:pt x="2344" y="179"/>
                  </a:cubicBezTo>
                  <a:cubicBezTo>
                    <a:pt x="2306" y="202"/>
                    <a:pt x="2276" y="197"/>
                    <a:pt x="2238" y="180"/>
                  </a:cubicBezTo>
                  <a:cubicBezTo>
                    <a:pt x="2122" y="126"/>
                    <a:pt x="2004" y="77"/>
                    <a:pt x="1888" y="21"/>
                  </a:cubicBezTo>
                  <a:cubicBezTo>
                    <a:pt x="1844" y="0"/>
                    <a:pt x="1826" y="10"/>
                    <a:pt x="1813" y="53"/>
                  </a:cubicBezTo>
                  <a:cubicBezTo>
                    <a:pt x="1795" y="115"/>
                    <a:pt x="1754" y="162"/>
                    <a:pt x="1709" y="206"/>
                  </a:cubicBezTo>
                  <a:cubicBezTo>
                    <a:pt x="1648" y="265"/>
                    <a:pt x="1569" y="327"/>
                    <a:pt x="1511" y="388"/>
                  </a:cubicBezTo>
                  <a:cubicBezTo>
                    <a:pt x="1481" y="420"/>
                    <a:pt x="1466" y="459"/>
                    <a:pt x="1504" y="488"/>
                  </a:cubicBezTo>
                  <a:cubicBezTo>
                    <a:pt x="1533" y="510"/>
                    <a:pt x="1543" y="532"/>
                    <a:pt x="1548" y="567"/>
                  </a:cubicBezTo>
                  <a:cubicBezTo>
                    <a:pt x="1556" y="616"/>
                    <a:pt x="1604" y="631"/>
                    <a:pt x="1652" y="640"/>
                  </a:cubicBezTo>
                  <a:cubicBezTo>
                    <a:pt x="1686" y="648"/>
                    <a:pt x="1700" y="662"/>
                    <a:pt x="1714" y="680"/>
                  </a:cubicBezTo>
                  <a:cubicBezTo>
                    <a:pt x="1725" y="648"/>
                    <a:pt x="1738" y="626"/>
                    <a:pt x="1752" y="608"/>
                  </a:cubicBezTo>
                  <a:cubicBezTo>
                    <a:pt x="1798" y="547"/>
                    <a:pt x="1865" y="527"/>
                    <a:pt x="1938" y="539"/>
                  </a:cubicBezTo>
                  <a:cubicBezTo>
                    <a:pt x="2011" y="550"/>
                    <a:pt x="2051" y="600"/>
                    <a:pt x="2075" y="666"/>
                  </a:cubicBezTo>
                  <a:cubicBezTo>
                    <a:pt x="2118" y="788"/>
                    <a:pt x="2072" y="939"/>
                    <a:pt x="1970" y="1009"/>
                  </a:cubicBezTo>
                  <a:cubicBezTo>
                    <a:pt x="1930" y="1037"/>
                    <a:pt x="1890" y="1050"/>
                    <a:pt x="1848" y="1049"/>
                  </a:cubicBezTo>
                  <a:cubicBezTo>
                    <a:pt x="1791" y="1048"/>
                    <a:pt x="1665" y="1031"/>
                    <a:pt x="1608" y="934"/>
                  </a:cubicBezTo>
                  <a:cubicBezTo>
                    <a:pt x="1565" y="963"/>
                    <a:pt x="1564" y="1016"/>
                    <a:pt x="1560" y="1062"/>
                  </a:cubicBezTo>
                  <a:cubicBezTo>
                    <a:pt x="1554" y="1143"/>
                    <a:pt x="1448" y="1170"/>
                    <a:pt x="1553" y="1227"/>
                  </a:cubicBezTo>
                  <a:cubicBezTo>
                    <a:pt x="1569" y="1235"/>
                    <a:pt x="1543" y="1255"/>
                    <a:pt x="1533" y="1265"/>
                  </a:cubicBezTo>
                  <a:cubicBezTo>
                    <a:pt x="1464" y="1339"/>
                    <a:pt x="1416" y="1391"/>
                    <a:pt x="1410" y="1474"/>
                  </a:cubicBezTo>
                  <a:cubicBezTo>
                    <a:pt x="1409" y="1493"/>
                    <a:pt x="1413" y="1535"/>
                    <a:pt x="1419" y="1552"/>
                  </a:cubicBezTo>
                  <a:cubicBezTo>
                    <a:pt x="1438" y="1529"/>
                    <a:pt x="1446" y="1523"/>
                    <a:pt x="1466" y="1512"/>
                  </a:cubicBezTo>
                  <a:cubicBezTo>
                    <a:pt x="1536" y="1475"/>
                    <a:pt x="1558" y="1523"/>
                    <a:pt x="1680" y="1456"/>
                  </a:cubicBezTo>
                  <a:cubicBezTo>
                    <a:pt x="1587" y="1650"/>
                    <a:pt x="1189" y="1780"/>
                    <a:pt x="843" y="1815"/>
                  </a:cubicBezTo>
                  <a:cubicBezTo>
                    <a:pt x="769" y="1823"/>
                    <a:pt x="724" y="1787"/>
                    <a:pt x="710" y="1713"/>
                  </a:cubicBezTo>
                  <a:cubicBezTo>
                    <a:pt x="699" y="1657"/>
                    <a:pt x="682" y="1602"/>
                    <a:pt x="653" y="1552"/>
                  </a:cubicBezTo>
                  <a:cubicBezTo>
                    <a:pt x="554" y="1379"/>
                    <a:pt x="250" y="1271"/>
                    <a:pt x="173" y="1401"/>
                  </a:cubicBezTo>
                  <a:cubicBezTo>
                    <a:pt x="240" y="1393"/>
                    <a:pt x="293" y="1441"/>
                    <a:pt x="267" y="1539"/>
                  </a:cubicBezTo>
                  <a:cubicBezTo>
                    <a:pt x="249" y="1607"/>
                    <a:pt x="382" y="1636"/>
                    <a:pt x="420" y="1698"/>
                  </a:cubicBezTo>
                  <a:cubicBezTo>
                    <a:pt x="228" y="1686"/>
                    <a:pt x="44" y="1769"/>
                    <a:pt x="0" y="1929"/>
                  </a:cubicBezTo>
                  <a:cubicBezTo>
                    <a:pt x="77" y="1873"/>
                    <a:pt x="159" y="1864"/>
                    <a:pt x="200" y="1960"/>
                  </a:cubicBezTo>
                  <a:cubicBezTo>
                    <a:pt x="221" y="2011"/>
                    <a:pt x="350" y="1994"/>
                    <a:pt x="403" y="1999"/>
                  </a:cubicBezTo>
                  <a:cubicBezTo>
                    <a:pt x="333" y="2149"/>
                    <a:pt x="307" y="2231"/>
                    <a:pt x="387" y="2326"/>
                  </a:cubicBezTo>
                  <a:cubicBezTo>
                    <a:pt x="382" y="2253"/>
                    <a:pt x="428" y="2219"/>
                    <a:pt x="460" y="2238"/>
                  </a:cubicBezTo>
                  <a:cubicBezTo>
                    <a:pt x="565" y="2300"/>
                    <a:pt x="620" y="2288"/>
                    <a:pt x="696" y="2194"/>
                  </a:cubicBezTo>
                  <a:cubicBezTo>
                    <a:pt x="757" y="2119"/>
                    <a:pt x="757" y="2121"/>
                    <a:pt x="818" y="2195"/>
                  </a:cubicBezTo>
                  <a:cubicBezTo>
                    <a:pt x="858" y="2244"/>
                    <a:pt x="810" y="2277"/>
                    <a:pt x="791" y="2289"/>
                  </a:cubicBezTo>
                  <a:cubicBezTo>
                    <a:pt x="883" y="2318"/>
                    <a:pt x="1007" y="2262"/>
                    <a:pt x="1059" y="2144"/>
                  </a:cubicBezTo>
                  <a:cubicBezTo>
                    <a:pt x="1074" y="2110"/>
                    <a:pt x="1085" y="2085"/>
                    <a:pt x="1129" y="2078"/>
                  </a:cubicBezTo>
                  <a:cubicBezTo>
                    <a:pt x="1347" y="2044"/>
                    <a:pt x="1565" y="2006"/>
                    <a:pt x="1782" y="1967"/>
                  </a:cubicBezTo>
                  <a:cubicBezTo>
                    <a:pt x="1824" y="1959"/>
                    <a:pt x="1853" y="1966"/>
                    <a:pt x="1883" y="1998"/>
                  </a:cubicBezTo>
                  <a:cubicBezTo>
                    <a:pt x="1938" y="2061"/>
                    <a:pt x="2009" y="2099"/>
                    <a:pt x="2091" y="2121"/>
                  </a:cubicBezTo>
                  <a:cubicBezTo>
                    <a:pt x="2220" y="2157"/>
                    <a:pt x="2352" y="2174"/>
                    <a:pt x="2485" y="2183"/>
                  </a:cubicBezTo>
                  <a:cubicBezTo>
                    <a:pt x="2529" y="2186"/>
                    <a:pt x="2552" y="2203"/>
                    <a:pt x="2570" y="2243"/>
                  </a:cubicBezTo>
                  <a:cubicBezTo>
                    <a:pt x="2656" y="2431"/>
                    <a:pt x="2749" y="2616"/>
                    <a:pt x="2833" y="2805"/>
                  </a:cubicBezTo>
                  <a:cubicBezTo>
                    <a:pt x="2877" y="2904"/>
                    <a:pt x="2947" y="2969"/>
                    <a:pt x="3043" y="3012"/>
                  </a:cubicBezTo>
                  <a:cubicBezTo>
                    <a:pt x="3112" y="3044"/>
                    <a:pt x="3185" y="3067"/>
                    <a:pt x="3259" y="3084"/>
                  </a:cubicBezTo>
                  <a:cubicBezTo>
                    <a:pt x="3434" y="3125"/>
                    <a:pt x="3553" y="3308"/>
                    <a:pt x="3524" y="3489"/>
                  </a:cubicBezTo>
                  <a:cubicBezTo>
                    <a:pt x="3514" y="3554"/>
                    <a:pt x="3479" y="3579"/>
                    <a:pt x="3417" y="3570"/>
                  </a:cubicBezTo>
                  <a:cubicBezTo>
                    <a:pt x="3347" y="3560"/>
                    <a:pt x="3290" y="3523"/>
                    <a:pt x="3232" y="3486"/>
                  </a:cubicBezTo>
                  <a:cubicBezTo>
                    <a:pt x="3179" y="3452"/>
                    <a:pt x="3125" y="3421"/>
                    <a:pt x="3063" y="3408"/>
                  </a:cubicBezTo>
                  <a:cubicBezTo>
                    <a:pt x="2883" y="3371"/>
                    <a:pt x="2676" y="3455"/>
                    <a:pt x="2653" y="3611"/>
                  </a:cubicBezTo>
                  <a:cubicBezTo>
                    <a:pt x="2722" y="3576"/>
                    <a:pt x="2788" y="3586"/>
                    <a:pt x="2815" y="3669"/>
                  </a:cubicBezTo>
                  <a:cubicBezTo>
                    <a:pt x="2825" y="3696"/>
                    <a:pt x="2928" y="3684"/>
                    <a:pt x="2969" y="3688"/>
                  </a:cubicBezTo>
                  <a:cubicBezTo>
                    <a:pt x="2984" y="3690"/>
                    <a:pt x="3008" y="3701"/>
                    <a:pt x="2993" y="3714"/>
                  </a:cubicBezTo>
                  <a:cubicBezTo>
                    <a:pt x="2851" y="3818"/>
                    <a:pt x="2791" y="3974"/>
                    <a:pt x="2861" y="4109"/>
                  </a:cubicBezTo>
                  <a:cubicBezTo>
                    <a:pt x="2883" y="4045"/>
                    <a:pt x="2909" y="3965"/>
                    <a:pt x="3017" y="4025"/>
                  </a:cubicBezTo>
                  <a:cubicBezTo>
                    <a:pt x="3050" y="4042"/>
                    <a:pt x="3076" y="4020"/>
                    <a:pt x="3102" y="4005"/>
                  </a:cubicBezTo>
                  <a:cubicBezTo>
                    <a:pt x="3139" y="3983"/>
                    <a:pt x="3174" y="3959"/>
                    <a:pt x="3215" y="3933"/>
                  </a:cubicBezTo>
                  <a:cubicBezTo>
                    <a:pt x="3224" y="4065"/>
                    <a:pt x="3259" y="4176"/>
                    <a:pt x="3371" y="4261"/>
                  </a:cubicBezTo>
                  <a:cubicBezTo>
                    <a:pt x="3356" y="4187"/>
                    <a:pt x="3350" y="4119"/>
                    <a:pt x="3376" y="4072"/>
                  </a:cubicBezTo>
                  <a:cubicBezTo>
                    <a:pt x="3469" y="4101"/>
                    <a:pt x="3499" y="4086"/>
                    <a:pt x="3532" y="3996"/>
                  </a:cubicBezTo>
                  <a:cubicBezTo>
                    <a:pt x="3549" y="3948"/>
                    <a:pt x="3564" y="3820"/>
                    <a:pt x="3605" y="3800"/>
                  </a:cubicBezTo>
                  <a:cubicBezTo>
                    <a:pt x="3622" y="3791"/>
                    <a:pt x="3672" y="3788"/>
                    <a:pt x="3695" y="3851"/>
                  </a:cubicBezTo>
                  <a:cubicBezTo>
                    <a:pt x="3702" y="3871"/>
                    <a:pt x="3701" y="3896"/>
                    <a:pt x="3694" y="3919"/>
                  </a:cubicBezTo>
                  <a:cubicBezTo>
                    <a:pt x="3785" y="3870"/>
                    <a:pt x="3829" y="3797"/>
                    <a:pt x="3844" y="3662"/>
                  </a:cubicBezTo>
                  <a:cubicBezTo>
                    <a:pt x="3866" y="3461"/>
                    <a:pt x="3857" y="3259"/>
                    <a:pt x="3857" y="3057"/>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0" name="Freeform 15">
              <a:extLst>
                <a:ext uri="{FF2B5EF4-FFF2-40B4-BE49-F238E27FC236}">
                  <a16:creationId xmlns:a16="http://schemas.microsoft.com/office/drawing/2014/main" id="{36752632-5820-47E7-9A2C-1D9C6D148E3F}"/>
                </a:ext>
              </a:extLst>
            </p:cNvPr>
            <p:cNvSpPr>
              <a:spLocks/>
            </p:cNvSpPr>
            <p:nvPr userDrawn="1"/>
          </p:nvSpPr>
          <p:spPr bwMode="auto">
            <a:xfrm>
              <a:off x="7789863" y="1508125"/>
              <a:ext cx="365125" cy="109537"/>
            </a:xfrm>
            <a:custGeom>
              <a:avLst/>
              <a:gdLst>
                <a:gd name="T0" fmla="*/ 743 w 1013"/>
                <a:gd name="T1" fmla="*/ 199 h 307"/>
                <a:gd name="T2" fmla="*/ 1013 w 1013"/>
                <a:gd name="T3" fmla="*/ 58 h 307"/>
                <a:gd name="T4" fmla="*/ 780 w 1013"/>
                <a:gd name="T5" fmla="*/ 5 h 307"/>
                <a:gd name="T6" fmla="*/ 318 w 1013"/>
                <a:gd name="T7" fmla="*/ 47 h 307"/>
                <a:gd name="T8" fmla="*/ 0 w 1013"/>
                <a:gd name="T9" fmla="*/ 307 h 307"/>
                <a:gd name="T10" fmla="*/ 743 w 1013"/>
                <a:gd name="T11" fmla="*/ 199 h 307"/>
              </a:gdLst>
              <a:ahLst/>
              <a:cxnLst>
                <a:cxn ang="0">
                  <a:pos x="T0" y="T1"/>
                </a:cxn>
                <a:cxn ang="0">
                  <a:pos x="T2" y="T3"/>
                </a:cxn>
                <a:cxn ang="0">
                  <a:pos x="T4" y="T5"/>
                </a:cxn>
                <a:cxn ang="0">
                  <a:pos x="T6" y="T7"/>
                </a:cxn>
                <a:cxn ang="0">
                  <a:pos x="T8" y="T9"/>
                </a:cxn>
                <a:cxn ang="0">
                  <a:pos x="T10" y="T11"/>
                </a:cxn>
              </a:cxnLst>
              <a:rect l="0" t="0" r="r" b="b"/>
              <a:pathLst>
                <a:path w="1013" h="307">
                  <a:moveTo>
                    <a:pt x="743" y="199"/>
                  </a:moveTo>
                  <a:cubicBezTo>
                    <a:pt x="851" y="184"/>
                    <a:pt x="927" y="114"/>
                    <a:pt x="1013" y="58"/>
                  </a:cubicBezTo>
                  <a:cubicBezTo>
                    <a:pt x="934" y="32"/>
                    <a:pt x="859" y="0"/>
                    <a:pt x="780" y="5"/>
                  </a:cubicBezTo>
                  <a:cubicBezTo>
                    <a:pt x="626" y="16"/>
                    <a:pt x="479" y="31"/>
                    <a:pt x="318" y="47"/>
                  </a:cubicBezTo>
                  <a:cubicBezTo>
                    <a:pt x="205" y="59"/>
                    <a:pt x="86" y="152"/>
                    <a:pt x="0" y="307"/>
                  </a:cubicBezTo>
                  <a:cubicBezTo>
                    <a:pt x="195" y="279"/>
                    <a:pt x="497" y="235"/>
                    <a:pt x="743" y="199"/>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1" name="Freeform 16">
              <a:extLst>
                <a:ext uri="{FF2B5EF4-FFF2-40B4-BE49-F238E27FC236}">
                  <a16:creationId xmlns:a16="http://schemas.microsoft.com/office/drawing/2014/main" id="{4C619B01-DAC7-41AE-A38D-AD3CE7300A34}"/>
                </a:ext>
              </a:extLst>
            </p:cNvPr>
            <p:cNvSpPr>
              <a:spLocks/>
            </p:cNvSpPr>
            <p:nvPr userDrawn="1"/>
          </p:nvSpPr>
          <p:spPr bwMode="auto">
            <a:xfrm>
              <a:off x="7753350" y="1681163"/>
              <a:ext cx="417512" cy="544512"/>
            </a:xfrm>
            <a:custGeom>
              <a:avLst/>
              <a:gdLst>
                <a:gd name="T0" fmla="*/ 1139 w 1156"/>
                <a:gd name="T1" fmla="*/ 458 h 1509"/>
                <a:gd name="T2" fmla="*/ 558 w 1156"/>
                <a:gd name="T3" fmla="*/ 51 h 1509"/>
                <a:gd name="T4" fmla="*/ 176 w 1156"/>
                <a:gd name="T5" fmla="*/ 723 h 1509"/>
                <a:gd name="T6" fmla="*/ 434 w 1156"/>
                <a:gd name="T7" fmla="*/ 848 h 1509"/>
                <a:gd name="T8" fmla="*/ 438 w 1156"/>
                <a:gd name="T9" fmla="*/ 835 h 1509"/>
                <a:gd name="T10" fmla="*/ 312 w 1156"/>
                <a:gd name="T11" fmla="*/ 651 h 1509"/>
                <a:gd name="T12" fmla="*/ 514 w 1156"/>
                <a:gd name="T13" fmla="*/ 211 h 1509"/>
                <a:gd name="T14" fmla="*/ 977 w 1156"/>
                <a:gd name="T15" fmla="*/ 405 h 1509"/>
                <a:gd name="T16" fmla="*/ 784 w 1156"/>
                <a:gd name="T17" fmla="*/ 854 h 1509"/>
                <a:gd name="T18" fmla="*/ 560 w 1156"/>
                <a:gd name="T19" fmla="*/ 917 h 1509"/>
                <a:gd name="T20" fmla="*/ 177 w 1156"/>
                <a:gd name="T21" fmla="*/ 1033 h 1509"/>
                <a:gd name="T22" fmla="*/ 117 w 1156"/>
                <a:gd name="T23" fmla="*/ 1064 h 1509"/>
                <a:gd name="T24" fmla="*/ 45 w 1156"/>
                <a:gd name="T25" fmla="*/ 1122 h 1509"/>
                <a:gd name="T26" fmla="*/ 15 w 1156"/>
                <a:gd name="T27" fmla="*/ 1173 h 1509"/>
                <a:gd name="T28" fmla="*/ 14 w 1156"/>
                <a:gd name="T29" fmla="*/ 1180 h 1509"/>
                <a:gd name="T30" fmla="*/ 72 w 1156"/>
                <a:gd name="T31" fmla="*/ 1258 h 1509"/>
                <a:gd name="T32" fmla="*/ 61 w 1156"/>
                <a:gd name="T33" fmla="*/ 1449 h 1509"/>
                <a:gd name="T34" fmla="*/ 130 w 1156"/>
                <a:gd name="T35" fmla="*/ 1486 h 1509"/>
                <a:gd name="T36" fmla="*/ 196 w 1156"/>
                <a:gd name="T37" fmla="*/ 1362 h 1509"/>
                <a:gd name="T38" fmla="*/ 266 w 1156"/>
                <a:gd name="T39" fmla="*/ 1478 h 1509"/>
                <a:gd name="T40" fmla="*/ 420 w 1156"/>
                <a:gd name="T41" fmla="*/ 1430 h 1509"/>
                <a:gd name="T42" fmla="*/ 320 w 1156"/>
                <a:gd name="T43" fmla="*/ 1260 h 1509"/>
                <a:gd name="T44" fmla="*/ 482 w 1156"/>
                <a:gd name="T45" fmla="*/ 1066 h 1509"/>
                <a:gd name="T46" fmla="*/ 763 w 1156"/>
                <a:gd name="T47" fmla="*/ 1011 h 1509"/>
                <a:gd name="T48" fmla="*/ 1059 w 1156"/>
                <a:gd name="T49" fmla="*/ 817 h 1509"/>
                <a:gd name="T50" fmla="*/ 1139 w 1156"/>
                <a:gd name="T51" fmla="*/ 45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6" h="1509">
                  <a:moveTo>
                    <a:pt x="1139" y="458"/>
                  </a:moveTo>
                  <a:cubicBezTo>
                    <a:pt x="1093" y="178"/>
                    <a:pt x="840" y="0"/>
                    <a:pt x="558" y="51"/>
                  </a:cubicBezTo>
                  <a:cubicBezTo>
                    <a:pt x="210" y="113"/>
                    <a:pt x="36" y="418"/>
                    <a:pt x="176" y="723"/>
                  </a:cubicBezTo>
                  <a:cubicBezTo>
                    <a:pt x="227" y="835"/>
                    <a:pt x="293" y="884"/>
                    <a:pt x="434" y="848"/>
                  </a:cubicBezTo>
                  <a:cubicBezTo>
                    <a:pt x="440" y="847"/>
                    <a:pt x="443" y="839"/>
                    <a:pt x="438" y="835"/>
                  </a:cubicBezTo>
                  <a:cubicBezTo>
                    <a:pt x="370" y="775"/>
                    <a:pt x="332" y="700"/>
                    <a:pt x="312" y="651"/>
                  </a:cubicBezTo>
                  <a:cubicBezTo>
                    <a:pt x="237" y="472"/>
                    <a:pt x="303" y="291"/>
                    <a:pt x="514" y="211"/>
                  </a:cubicBezTo>
                  <a:cubicBezTo>
                    <a:pt x="694" y="144"/>
                    <a:pt x="906" y="228"/>
                    <a:pt x="977" y="405"/>
                  </a:cubicBezTo>
                  <a:cubicBezTo>
                    <a:pt x="1052" y="592"/>
                    <a:pt x="970" y="780"/>
                    <a:pt x="784" y="854"/>
                  </a:cubicBezTo>
                  <a:cubicBezTo>
                    <a:pt x="711" y="882"/>
                    <a:pt x="649" y="898"/>
                    <a:pt x="560" y="917"/>
                  </a:cubicBezTo>
                  <a:cubicBezTo>
                    <a:pt x="404" y="949"/>
                    <a:pt x="284" y="986"/>
                    <a:pt x="177" y="1033"/>
                  </a:cubicBezTo>
                  <a:cubicBezTo>
                    <a:pt x="156" y="1042"/>
                    <a:pt x="136" y="1052"/>
                    <a:pt x="117" y="1064"/>
                  </a:cubicBezTo>
                  <a:cubicBezTo>
                    <a:pt x="91" y="1080"/>
                    <a:pt x="65" y="1099"/>
                    <a:pt x="45" y="1122"/>
                  </a:cubicBezTo>
                  <a:cubicBezTo>
                    <a:pt x="32" y="1137"/>
                    <a:pt x="21" y="1154"/>
                    <a:pt x="15" y="1173"/>
                  </a:cubicBezTo>
                  <a:cubicBezTo>
                    <a:pt x="15" y="1175"/>
                    <a:pt x="14" y="1178"/>
                    <a:pt x="14" y="1180"/>
                  </a:cubicBezTo>
                  <a:cubicBezTo>
                    <a:pt x="0" y="1247"/>
                    <a:pt x="72" y="1258"/>
                    <a:pt x="72" y="1258"/>
                  </a:cubicBezTo>
                  <a:cubicBezTo>
                    <a:pt x="10" y="1307"/>
                    <a:pt x="2" y="1387"/>
                    <a:pt x="61" y="1449"/>
                  </a:cubicBezTo>
                  <a:cubicBezTo>
                    <a:pt x="83" y="1471"/>
                    <a:pt x="110" y="1481"/>
                    <a:pt x="130" y="1486"/>
                  </a:cubicBezTo>
                  <a:cubicBezTo>
                    <a:pt x="110" y="1368"/>
                    <a:pt x="196" y="1362"/>
                    <a:pt x="196" y="1362"/>
                  </a:cubicBezTo>
                  <a:cubicBezTo>
                    <a:pt x="196" y="1362"/>
                    <a:pt x="209" y="1443"/>
                    <a:pt x="266" y="1478"/>
                  </a:cubicBezTo>
                  <a:cubicBezTo>
                    <a:pt x="318" y="1509"/>
                    <a:pt x="416" y="1473"/>
                    <a:pt x="420" y="1430"/>
                  </a:cubicBezTo>
                  <a:cubicBezTo>
                    <a:pt x="374" y="1399"/>
                    <a:pt x="324" y="1364"/>
                    <a:pt x="320" y="1260"/>
                  </a:cubicBezTo>
                  <a:cubicBezTo>
                    <a:pt x="317" y="1160"/>
                    <a:pt x="398" y="1086"/>
                    <a:pt x="482" y="1066"/>
                  </a:cubicBezTo>
                  <a:cubicBezTo>
                    <a:pt x="563" y="1048"/>
                    <a:pt x="733" y="1018"/>
                    <a:pt x="763" y="1011"/>
                  </a:cubicBezTo>
                  <a:cubicBezTo>
                    <a:pt x="856" y="988"/>
                    <a:pt x="966" y="935"/>
                    <a:pt x="1059" y="817"/>
                  </a:cubicBezTo>
                  <a:cubicBezTo>
                    <a:pt x="1148" y="704"/>
                    <a:pt x="1156" y="555"/>
                    <a:pt x="1139" y="458"/>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2" name="Freeform 17">
              <a:extLst>
                <a:ext uri="{FF2B5EF4-FFF2-40B4-BE49-F238E27FC236}">
                  <a16:creationId xmlns:a16="http://schemas.microsoft.com/office/drawing/2014/main" id="{AF6060D9-5EB7-454D-8532-A5ABDB0FC9B3}"/>
                </a:ext>
              </a:extLst>
            </p:cNvPr>
            <p:cNvSpPr>
              <a:spLocks/>
            </p:cNvSpPr>
            <p:nvPr userDrawn="1"/>
          </p:nvSpPr>
          <p:spPr bwMode="auto">
            <a:xfrm>
              <a:off x="7369175" y="1357313"/>
              <a:ext cx="446087" cy="346075"/>
            </a:xfrm>
            <a:custGeom>
              <a:avLst/>
              <a:gdLst>
                <a:gd name="T0" fmla="*/ 14 w 1238"/>
                <a:gd name="T1" fmla="*/ 570 h 960"/>
                <a:gd name="T2" fmla="*/ 216 w 1238"/>
                <a:gd name="T3" fmla="*/ 660 h 960"/>
                <a:gd name="T4" fmla="*/ 441 w 1238"/>
                <a:gd name="T5" fmla="*/ 761 h 960"/>
                <a:gd name="T6" fmla="*/ 445 w 1238"/>
                <a:gd name="T7" fmla="*/ 758 h 960"/>
                <a:gd name="T8" fmla="*/ 595 w 1238"/>
                <a:gd name="T9" fmla="*/ 717 h 960"/>
                <a:gd name="T10" fmla="*/ 652 w 1238"/>
                <a:gd name="T11" fmla="*/ 721 h 960"/>
                <a:gd name="T12" fmla="*/ 762 w 1238"/>
                <a:gd name="T13" fmla="*/ 791 h 960"/>
                <a:gd name="T14" fmla="*/ 746 w 1238"/>
                <a:gd name="T15" fmla="*/ 897 h 960"/>
                <a:gd name="T16" fmla="*/ 877 w 1238"/>
                <a:gd name="T17" fmla="*/ 956 h 960"/>
                <a:gd name="T18" fmla="*/ 903 w 1238"/>
                <a:gd name="T19" fmla="*/ 946 h 960"/>
                <a:gd name="T20" fmla="*/ 1238 w 1238"/>
                <a:gd name="T21" fmla="*/ 505 h 960"/>
                <a:gd name="T22" fmla="*/ 1047 w 1238"/>
                <a:gd name="T23" fmla="*/ 546 h 960"/>
                <a:gd name="T24" fmla="*/ 996 w 1238"/>
                <a:gd name="T25" fmla="*/ 561 h 960"/>
                <a:gd name="T26" fmla="*/ 875 w 1238"/>
                <a:gd name="T27" fmla="*/ 540 h 960"/>
                <a:gd name="T28" fmla="*/ 895 w 1238"/>
                <a:gd name="T29" fmla="*/ 698 h 960"/>
                <a:gd name="T30" fmla="*/ 823 w 1238"/>
                <a:gd name="T31" fmla="*/ 735 h 960"/>
                <a:gd name="T32" fmla="*/ 785 w 1238"/>
                <a:gd name="T33" fmla="*/ 620 h 960"/>
                <a:gd name="T34" fmla="*/ 675 w 1238"/>
                <a:gd name="T35" fmla="*/ 669 h 960"/>
                <a:gd name="T36" fmla="*/ 654 w 1238"/>
                <a:gd name="T37" fmla="*/ 590 h 960"/>
                <a:gd name="T38" fmla="*/ 785 w 1238"/>
                <a:gd name="T39" fmla="*/ 500 h 960"/>
                <a:gd name="T40" fmla="*/ 758 w 1238"/>
                <a:gd name="T41" fmla="*/ 404 h 960"/>
                <a:gd name="T42" fmla="*/ 748 w 1238"/>
                <a:gd name="T43" fmla="*/ 310 h 960"/>
                <a:gd name="T44" fmla="*/ 705 w 1238"/>
                <a:gd name="T45" fmla="*/ 184 h 960"/>
                <a:gd name="T46" fmla="*/ 582 w 1238"/>
                <a:gd name="T47" fmla="*/ 236 h 960"/>
                <a:gd name="T48" fmla="*/ 504 w 1238"/>
                <a:gd name="T49" fmla="*/ 291 h 960"/>
                <a:gd name="T50" fmla="*/ 416 w 1238"/>
                <a:gd name="T51" fmla="*/ 335 h 960"/>
                <a:gd name="T52" fmla="*/ 436 w 1238"/>
                <a:gd name="T53" fmla="*/ 492 h 960"/>
                <a:gd name="T54" fmla="*/ 363 w 1238"/>
                <a:gd name="T55" fmla="*/ 529 h 960"/>
                <a:gd name="T56" fmla="*/ 326 w 1238"/>
                <a:gd name="T57" fmla="*/ 414 h 960"/>
                <a:gd name="T58" fmla="*/ 215 w 1238"/>
                <a:gd name="T59" fmla="*/ 463 h 960"/>
                <a:gd name="T60" fmla="*/ 195 w 1238"/>
                <a:gd name="T61" fmla="*/ 384 h 960"/>
                <a:gd name="T62" fmla="*/ 325 w 1238"/>
                <a:gd name="T63" fmla="*/ 294 h 960"/>
                <a:gd name="T64" fmla="*/ 230 w 1238"/>
                <a:gd name="T65" fmla="*/ 218 h 960"/>
                <a:gd name="T66" fmla="*/ 206 w 1238"/>
                <a:gd name="T67" fmla="*/ 170 h 960"/>
                <a:gd name="T68" fmla="*/ 110 w 1238"/>
                <a:gd name="T69" fmla="*/ 0 h 960"/>
                <a:gd name="T70" fmla="*/ 4 w 1238"/>
                <a:gd name="T71" fmla="*/ 543 h 960"/>
                <a:gd name="T72" fmla="*/ 14 w 1238"/>
                <a:gd name="T73" fmla="*/ 570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8" h="960">
                  <a:moveTo>
                    <a:pt x="14" y="570"/>
                  </a:moveTo>
                  <a:lnTo>
                    <a:pt x="216" y="660"/>
                  </a:lnTo>
                  <a:cubicBezTo>
                    <a:pt x="301" y="698"/>
                    <a:pt x="389" y="737"/>
                    <a:pt x="441" y="761"/>
                  </a:cubicBezTo>
                  <a:cubicBezTo>
                    <a:pt x="442" y="760"/>
                    <a:pt x="444" y="759"/>
                    <a:pt x="445" y="758"/>
                  </a:cubicBezTo>
                  <a:cubicBezTo>
                    <a:pt x="489" y="731"/>
                    <a:pt x="540" y="717"/>
                    <a:pt x="595" y="717"/>
                  </a:cubicBezTo>
                  <a:cubicBezTo>
                    <a:pt x="613" y="717"/>
                    <a:pt x="632" y="718"/>
                    <a:pt x="652" y="721"/>
                  </a:cubicBezTo>
                  <a:cubicBezTo>
                    <a:pt x="676" y="725"/>
                    <a:pt x="739" y="736"/>
                    <a:pt x="762" y="791"/>
                  </a:cubicBezTo>
                  <a:cubicBezTo>
                    <a:pt x="775" y="824"/>
                    <a:pt x="770" y="860"/>
                    <a:pt x="746" y="897"/>
                  </a:cubicBezTo>
                  <a:lnTo>
                    <a:pt x="877" y="956"/>
                  </a:lnTo>
                  <a:cubicBezTo>
                    <a:pt x="887" y="960"/>
                    <a:pt x="898" y="956"/>
                    <a:pt x="903" y="946"/>
                  </a:cubicBezTo>
                  <a:cubicBezTo>
                    <a:pt x="951" y="850"/>
                    <a:pt x="1085" y="636"/>
                    <a:pt x="1238" y="505"/>
                  </a:cubicBezTo>
                  <a:cubicBezTo>
                    <a:pt x="1190" y="486"/>
                    <a:pt x="1112" y="483"/>
                    <a:pt x="1047" y="546"/>
                  </a:cubicBezTo>
                  <a:cubicBezTo>
                    <a:pt x="1026" y="566"/>
                    <a:pt x="1014" y="580"/>
                    <a:pt x="996" y="561"/>
                  </a:cubicBezTo>
                  <a:cubicBezTo>
                    <a:pt x="977" y="542"/>
                    <a:pt x="937" y="513"/>
                    <a:pt x="875" y="540"/>
                  </a:cubicBezTo>
                  <a:cubicBezTo>
                    <a:pt x="915" y="591"/>
                    <a:pt x="918" y="646"/>
                    <a:pt x="895" y="698"/>
                  </a:cubicBezTo>
                  <a:cubicBezTo>
                    <a:pt x="875" y="743"/>
                    <a:pt x="846" y="745"/>
                    <a:pt x="823" y="735"/>
                  </a:cubicBezTo>
                  <a:cubicBezTo>
                    <a:pt x="803" y="726"/>
                    <a:pt x="773" y="703"/>
                    <a:pt x="785" y="620"/>
                  </a:cubicBezTo>
                  <a:cubicBezTo>
                    <a:pt x="731" y="684"/>
                    <a:pt x="694" y="677"/>
                    <a:pt x="675" y="669"/>
                  </a:cubicBezTo>
                  <a:cubicBezTo>
                    <a:pt x="651" y="658"/>
                    <a:pt x="634" y="635"/>
                    <a:pt x="654" y="590"/>
                  </a:cubicBezTo>
                  <a:cubicBezTo>
                    <a:pt x="677" y="538"/>
                    <a:pt x="720" y="503"/>
                    <a:pt x="785" y="500"/>
                  </a:cubicBezTo>
                  <a:cubicBezTo>
                    <a:pt x="794" y="459"/>
                    <a:pt x="781" y="419"/>
                    <a:pt x="758" y="404"/>
                  </a:cubicBezTo>
                  <a:cubicBezTo>
                    <a:pt x="726" y="383"/>
                    <a:pt x="732" y="352"/>
                    <a:pt x="748" y="310"/>
                  </a:cubicBezTo>
                  <a:cubicBezTo>
                    <a:pt x="763" y="269"/>
                    <a:pt x="741" y="200"/>
                    <a:pt x="705" y="184"/>
                  </a:cubicBezTo>
                  <a:cubicBezTo>
                    <a:pt x="669" y="167"/>
                    <a:pt x="602" y="197"/>
                    <a:pt x="582" y="236"/>
                  </a:cubicBezTo>
                  <a:cubicBezTo>
                    <a:pt x="561" y="275"/>
                    <a:pt x="542" y="300"/>
                    <a:pt x="504" y="291"/>
                  </a:cubicBezTo>
                  <a:cubicBezTo>
                    <a:pt x="479" y="284"/>
                    <a:pt x="440" y="300"/>
                    <a:pt x="416" y="335"/>
                  </a:cubicBezTo>
                  <a:cubicBezTo>
                    <a:pt x="456" y="385"/>
                    <a:pt x="459" y="440"/>
                    <a:pt x="436" y="492"/>
                  </a:cubicBezTo>
                  <a:cubicBezTo>
                    <a:pt x="416" y="537"/>
                    <a:pt x="387" y="540"/>
                    <a:pt x="363" y="529"/>
                  </a:cubicBezTo>
                  <a:cubicBezTo>
                    <a:pt x="344" y="520"/>
                    <a:pt x="314" y="497"/>
                    <a:pt x="326" y="414"/>
                  </a:cubicBezTo>
                  <a:cubicBezTo>
                    <a:pt x="272" y="478"/>
                    <a:pt x="235" y="472"/>
                    <a:pt x="215" y="463"/>
                  </a:cubicBezTo>
                  <a:cubicBezTo>
                    <a:pt x="192" y="452"/>
                    <a:pt x="175" y="429"/>
                    <a:pt x="195" y="384"/>
                  </a:cubicBezTo>
                  <a:cubicBezTo>
                    <a:pt x="218" y="332"/>
                    <a:pt x="261" y="298"/>
                    <a:pt x="325" y="294"/>
                  </a:cubicBezTo>
                  <a:cubicBezTo>
                    <a:pt x="304" y="230"/>
                    <a:pt x="257" y="219"/>
                    <a:pt x="230" y="218"/>
                  </a:cubicBezTo>
                  <a:cubicBezTo>
                    <a:pt x="203" y="216"/>
                    <a:pt x="206" y="199"/>
                    <a:pt x="206" y="170"/>
                  </a:cubicBezTo>
                  <a:cubicBezTo>
                    <a:pt x="210" y="79"/>
                    <a:pt x="156" y="23"/>
                    <a:pt x="110" y="0"/>
                  </a:cubicBezTo>
                  <a:cubicBezTo>
                    <a:pt x="114" y="201"/>
                    <a:pt x="44" y="443"/>
                    <a:pt x="4" y="543"/>
                  </a:cubicBezTo>
                  <a:cubicBezTo>
                    <a:pt x="0" y="554"/>
                    <a:pt x="4" y="565"/>
                    <a:pt x="14" y="570"/>
                  </a:cubicBezTo>
                  <a:close/>
                </a:path>
              </a:pathLst>
            </a:custGeom>
            <a:solidFill>
              <a:srgbClr val="253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sp>
          <p:nvSpPr>
            <p:cNvPr id="23" name="Freeform 18">
              <a:extLst>
                <a:ext uri="{FF2B5EF4-FFF2-40B4-BE49-F238E27FC236}">
                  <a16:creationId xmlns:a16="http://schemas.microsoft.com/office/drawing/2014/main" id="{93A0D6B5-0CE5-4A86-9501-FD892BBEF1A2}"/>
                </a:ext>
              </a:extLst>
            </p:cNvPr>
            <p:cNvSpPr>
              <a:spLocks noEditPoints="1"/>
            </p:cNvSpPr>
            <p:nvPr userDrawn="1"/>
          </p:nvSpPr>
          <p:spPr bwMode="auto">
            <a:xfrm>
              <a:off x="10248900" y="163513"/>
              <a:ext cx="1928812" cy="2552700"/>
            </a:xfrm>
            <a:custGeom>
              <a:avLst/>
              <a:gdLst>
                <a:gd name="T0" fmla="*/ 1230 w 5356"/>
                <a:gd name="T1" fmla="*/ 978 h 7085"/>
                <a:gd name="T2" fmla="*/ 1513 w 5356"/>
                <a:gd name="T3" fmla="*/ 2197 h 7085"/>
                <a:gd name="T4" fmla="*/ 2104 w 5356"/>
                <a:gd name="T5" fmla="*/ 3594 h 7085"/>
                <a:gd name="T6" fmla="*/ 1305 w 5356"/>
                <a:gd name="T7" fmla="*/ 4281 h 7085"/>
                <a:gd name="T8" fmla="*/ 1618 w 5356"/>
                <a:gd name="T9" fmla="*/ 6404 h 7085"/>
                <a:gd name="T10" fmla="*/ 3556 w 5356"/>
                <a:gd name="T11" fmla="*/ 6867 h 7085"/>
                <a:gd name="T12" fmla="*/ 3974 w 5356"/>
                <a:gd name="T13" fmla="*/ 6684 h 7085"/>
                <a:gd name="T14" fmla="*/ 3975 w 5356"/>
                <a:gd name="T15" fmla="*/ 6683 h 7085"/>
                <a:gd name="T16" fmla="*/ 5191 w 5356"/>
                <a:gd name="T17" fmla="*/ 5543 h 7085"/>
                <a:gd name="T18" fmla="*/ 5356 w 5356"/>
                <a:gd name="T19" fmla="*/ 5312 h 7085"/>
                <a:gd name="T20" fmla="*/ 5356 w 5356"/>
                <a:gd name="T21" fmla="*/ 21 h 7085"/>
                <a:gd name="T22" fmla="*/ 4150 w 5356"/>
                <a:gd name="T23" fmla="*/ 401 h 7085"/>
                <a:gd name="T24" fmla="*/ 2576 w 5356"/>
                <a:gd name="T25" fmla="*/ 416 h 7085"/>
                <a:gd name="T26" fmla="*/ 1230 w 5356"/>
                <a:gd name="T27" fmla="*/ 978 h 7085"/>
                <a:gd name="T28" fmla="*/ 780 w 5356"/>
                <a:gd name="T29" fmla="*/ 2449 h 7085"/>
                <a:gd name="T30" fmla="*/ 534 w 5356"/>
                <a:gd name="T31" fmla="*/ 2523 h 7085"/>
                <a:gd name="T32" fmla="*/ 268 w 5356"/>
                <a:gd name="T33" fmla="*/ 3535 h 7085"/>
                <a:gd name="T34" fmla="*/ 435 w 5356"/>
                <a:gd name="T35" fmla="*/ 3735 h 7085"/>
                <a:gd name="T36" fmla="*/ 991 w 5356"/>
                <a:gd name="T37" fmla="*/ 3810 h 7085"/>
                <a:gd name="T38" fmla="*/ 1524 w 5356"/>
                <a:gd name="T39" fmla="*/ 3276 h 7085"/>
                <a:gd name="T40" fmla="*/ 1526 w 5356"/>
                <a:gd name="T41" fmla="*/ 3251 h 7085"/>
                <a:gd name="T42" fmla="*/ 1528 w 5356"/>
                <a:gd name="T43" fmla="*/ 3236 h 7085"/>
                <a:gd name="T44" fmla="*/ 1512 w 5356"/>
                <a:gd name="T45" fmla="*/ 3087 h 7085"/>
                <a:gd name="T46" fmla="*/ 1399 w 5356"/>
                <a:gd name="T47" fmla="*/ 2831 h 7085"/>
                <a:gd name="T48" fmla="*/ 780 w 5356"/>
                <a:gd name="T49" fmla="*/ 2449 h 7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56" h="7085">
                  <a:moveTo>
                    <a:pt x="1230" y="978"/>
                  </a:moveTo>
                  <a:cubicBezTo>
                    <a:pt x="1014" y="1477"/>
                    <a:pt x="1123" y="1834"/>
                    <a:pt x="1513" y="2197"/>
                  </a:cubicBezTo>
                  <a:cubicBezTo>
                    <a:pt x="1904" y="2559"/>
                    <a:pt x="2331" y="3101"/>
                    <a:pt x="2104" y="3594"/>
                  </a:cubicBezTo>
                  <a:cubicBezTo>
                    <a:pt x="1951" y="3927"/>
                    <a:pt x="1570" y="4044"/>
                    <a:pt x="1305" y="4281"/>
                  </a:cubicBezTo>
                  <a:cubicBezTo>
                    <a:pt x="771" y="4756"/>
                    <a:pt x="1141" y="5857"/>
                    <a:pt x="1618" y="6404"/>
                  </a:cubicBezTo>
                  <a:cubicBezTo>
                    <a:pt x="2096" y="6951"/>
                    <a:pt x="2891" y="7085"/>
                    <a:pt x="3556" y="6867"/>
                  </a:cubicBezTo>
                  <a:cubicBezTo>
                    <a:pt x="3701" y="6819"/>
                    <a:pt x="3840" y="6757"/>
                    <a:pt x="3974" y="6684"/>
                  </a:cubicBezTo>
                  <a:lnTo>
                    <a:pt x="3975" y="6683"/>
                  </a:lnTo>
                  <a:cubicBezTo>
                    <a:pt x="4453" y="6418"/>
                    <a:pt x="4859" y="6002"/>
                    <a:pt x="5191" y="5543"/>
                  </a:cubicBezTo>
                  <a:cubicBezTo>
                    <a:pt x="5246" y="5467"/>
                    <a:pt x="5300" y="5388"/>
                    <a:pt x="5356" y="5312"/>
                  </a:cubicBezTo>
                  <a:lnTo>
                    <a:pt x="5356" y="21"/>
                  </a:lnTo>
                  <a:cubicBezTo>
                    <a:pt x="4920" y="0"/>
                    <a:pt x="4538" y="231"/>
                    <a:pt x="4150" y="401"/>
                  </a:cubicBezTo>
                  <a:cubicBezTo>
                    <a:pt x="3529" y="674"/>
                    <a:pt x="3170" y="622"/>
                    <a:pt x="2576" y="416"/>
                  </a:cubicBezTo>
                  <a:cubicBezTo>
                    <a:pt x="2126" y="261"/>
                    <a:pt x="1428" y="521"/>
                    <a:pt x="1230" y="978"/>
                  </a:cubicBezTo>
                  <a:close/>
                  <a:moveTo>
                    <a:pt x="780" y="2449"/>
                  </a:moveTo>
                  <a:cubicBezTo>
                    <a:pt x="694" y="2456"/>
                    <a:pt x="611" y="2481"/>
                    <a:pt x="534" y="2523"/>
                  </a:cubicBezTo>
                  <a:cubicBezTo>
                    <a:pt x="158" y="2760"/>
                    <a:pt x="0" y="3132"/>
                    <a:pt x="268" y="3535"/>
                  </a:cubicBezTo>
                  <a:cubicBezTo>
                    <a:pt x="321" y="3615"/>
                    <a:pt x="376" y="3683"/>
                    <a:pt x="435" y="3735"/>
                  </a:cubicBezTo>
                  <a:cubicBezTo>
                    <a:pt x="586" y="3870"/>
                    <a:pt x="761" y="3908"/>
                    <a:pt x="991" y="3810"/>
                  </a:cubicBezTo>
                  <a:cubicBezTo>
                    <a:pt x="1299" y="3679"/>
                    <a:pt x="1493" y="3526"/>
                    <a:pt x="1524" y="3276"/>
                  </a:cubicBezTo>
                  <a:cubicBezTo>
                    <a:pt x="1525" y="3267"/>
                    <a:pt x="1526" y="3259"/>
                    <a:pt x="1526" y="3251"/>
                  </a:cubicBezTo>
                  <a:cubicBezTo>
                    <a:pt x="1527" y="3246"/>
                    <a:pt x="1528" y="3241"/>
                    <a:pt x="1528" y="3236"/>
                  </a:cubicBezTo>
                  <a:cubicBezTo>
                    <a:pt x="1532" y="3181"/>
                    <a:pt x="1527" y="3135"/>
                    <a:pt x="1512" y="3087"/>
                  </a:cubicBezTo>
                  <a:cubicBezTo>
                    <a:pt x="1489" y="2995"/>
                    <a:pt x="1447" y="2907"/>
                    <a:pt x="1399" y="2831"/>
                  </a:cubicBezTo>
                  <a:cubicBezTo>
                    <a:pt x="1269" y="2625"/>
                    <a:pt x="1029" y="2378"/>
                    <a:pt x="780" y="2449"/>
                  </a:cubicBezTo>
                  <a:close/>
                </a:path>
              </a:pathLst>
            </a:custGeom>
            <a:solidFill>
              <a:srgbClr val="B9D3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i-FI"/>
            </a:p>
          </p:txBody>
        </p:sp>
      </p:grpSp>
      <p:pic>
        <p:nvPicPr>
          <p:cNvPr id="11" name="Kuva 10">
            <a:extLst>
              <a:ext uri="{FF2B5EF4-FFF2-40B4-BE49-F238E27FC236}">
                <a16:creationId xmlns:a16="http://schemas.microsoft.com/office/drawing/2014/main" id="{01F983D1-159F-4713-B4E0-2B9448AF835F}"/>
              </a:ext>
              <a:ext uri="{C183D7F6-B498-43B3-948B-1728B52AA6E4}">
                <adec:decorative xmlns:adec="http://schemas.microsoft.com/office/drawing/2017/decorative" val="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878163" y="4987986"/>
            <a:ext cx="2216019" cy="690747"/>
          </a:xfrm>
          <a:prstGeom prst="rect">
            <a:avLst/>
          </a:prstGeom>
        </p:spPr>
      </p:pic>
      <p:pic>
        <p:nvPicPr>
          <p:cNvPr id="25" name="Kuva 24">
            <a:extLst>
              <a:ext uri="{FF2B5EF4-FFF2-40B4-BE49-F238E27FC236}">
                <a16:creationId xmlns:a16="http://schemas.microsoft.com/office/drawing/2014/main" id="{3F68B0ED-E95F-4AEC-B36A-163011EF1E52}"/>
              </a:ext>
              <a:ext uri="{C183D7F6-B498-43B3-948B-1728B52AA6E4}">
                <adec:decorative xmlns:adec="http://schemas.microsoft.com/office/drawing/2017/decorative" val="1"/>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257212" y="3914285"/>
            <a:ext cx="2194560" cy="1182189"/>
          </a:xfrm>
          <a:prstGeom prst="rect">
            <a:avLst/>
          </a:prstGeom>
        </p:spPr>
      </p:pic>
    </p:spTree>
    <p:extLst>
      <p:ext uri="{BB962C8B-B14F-4D97-AF65-F5344CB8AC3E}">
        <p14:creationId xmlns:p14="http://schemas.microsoft.com/office/powerpoint/2010/main" val="109873968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cSld name="Otsikkodia">
    <p:spTree>
      <p:nvGrpSpPr>
        <p:cNvPr id="1" name=""/>
        <p:cNvGrpSpPr/>
        <p:nvPr/>
      </p:nvGrpSpPr>
      <p:grpSpPr>
        <a:xfrm>
          <a:off x="0" y="0"/>
          <a:ext cx="0" cy="0"/>
          <a:chOff x="0" y="0"/>
          <a:chExt cx="0" cy="0"/>
        </a:xfrm>
      </p:grpSpPr>
      <p:sp>
        <p:nvSpPr>
          <p:cNvPr id="2" name="Otsikko 1"/>
          <p:cNvSpPr>
            <a:spLocks noGrp="1"/>
          </p:cNvSpPr>
          <p:nvPr>
            <p:ph type="ctrTitle"/>
          </p:nvPr>
        </p:nvSpPr>
        <p:spPr>
          <a:xfrm>
            <a:off x="1524000" y="1122363"/>
            <a:ext cx="9144000" cy="2387600"/>
          </a:xfrm>
        </p:spPr>
        <p:txBody>
          <a:bodyPr anchor="b"/>
          <a:lstStyle>
            <a:lvl1pPr algn="ctr">
              <a:defRPr sz="6000"/>
            </a:lvl1pPr>
          </a:lstStyle>
          <a:p>
            <a:r>
              <a:rPr lang="fi-FI"/>
              <a:t>Muokkaa perustyyl. napsautt.</a:t>
            </a:r>
          </a:p>
        </p:txBody>
      </p:sp>
      <p:sp>
        <p:nvSpPr>
          <p:cNvPr id="3" name="Alaotsikko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a:t>Muokkaa alaotsikon perustyyliä napsautt.</a:t>
            </a:r>
          </a:p>
        </p:txBody>
      </p:sp>
      <p:sp>
        <p:nvSpPr>
          <p:cNvPr id="4" name="Päivämäärän paikkamerkki 3"/>
          <p:cNvSpPr>
            <a:spLocks noGrp="1"/>
          </p:cNvSpPr>
          <p:nvPr>
            <p:ph type="dt" sz="half" idx="10"/>
          </p:nvPr>
        </p:nvSpPr>
        <p:spPr/>
        <p:txBody>
          <a:bodyPr/>
          <a:lstStyle/>
          <a:p>
            <a:fld id="{838B136E-4307-4F62-BAE3-28278722912B}" type="datetimeFigureOut">
              <a:rPr lang="fi-FI" smtClean="0"/>
              <a:t>12.6.2025</a:t>
            </a:fld>
            <a:endParaRPr lang="fi-FI"/>
          </a:p>
        </p:txBody>
      </p:sp>
      <p:sp>
        <p:nvSpPr>
          <p:cNvPr id="5" name="Alatunnisteen paikkamerkki 4"/>
          <p:cNvSpPr>
            <a:spLocks noGrp="1"/>
          </p:cNvSpPr>
          <p:nvPr>
            <p:ph type="ftr" sz="quarter" idx="11"/>
          </p:nvPr>
        </p:nvSpPr>
        <p:spPr/>
        <p:txBody>
          <a:bodyPr/>
          <a:lstStyle/>
          <a:p>
            <a:endParaRPr lang="fi-FI"/>
          </a:p>
        </p:txBody>
      </p:sp>
      <p:sp>
        <p:nvSpPr>
          <p:cNvPr id="6" name="Dian numeron paikkamerkki 5"/>
          <p:cNvSpPr>
            <a:spLocks noGrp="1"/>
          </p:cNvSpPr>
          <p:nvPr>
            <p:ph type="sldNum" sz="quarter" idx="12"/>
          </p:nvPr>
        </p:nvSpPr>
        <p:spPr/>
        <p:txBody>
          <a:bodyPr/>
          <a:lstStyle/>
          <a:p>
            <a:fld id="{CA5362AC-3F1D-4D00-9334-B9EC7247CD66}" type="slidenum">
              <a:rPr lang="fi-FI" smtClean="0"/>
              <a:t>‹#›</a:t>
            </a:fld>
            <a:endParaRPr lang="fi-FI"/>
          </a:p>
        </p:txBody>
      </p:sp>
    </p:spTree>
    <p:extLst>
      <p:ext uri="{BB962C8B-B14F-4D97-AF65-F5344CB8AC3E}">
        <p14:creationId xmlns:p14="http://schemas.microsoft.com/office/powerpoint/2010/main" val="49176799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C0924F02-DD88-4CB6-BB46-9AFDA1AB89C5}" type="datetime1">
              <a:rPr lang="fi-FI" noProof="0" smtClean="0"/>
              <a:t>12.6.2025</a:t>
            </a:fld>
            <a:endParaRPr lang="fi-FI" noProof="0"/>
          </a:p>
        </p:txBody>
      </p:sp>
      <p:sp>
        <p:nvSpPr>
          <p:cNvPr id="5" name="Footer Placeholder 4"/>
          <p:cNvSpPr>
            <a:spLocks noGrp="1"/>
          </p:cNvSpPr>
          <p:nvPr>
            <p:ph type="ftr" sz="quarter" idx="11"/>
          </p:nvPr>
        </p:nvSpPr>
        <p:spPr/>
        <p:txBody>
          <a:bodyPr/>
          <a:lstStyle>
            <a:lvl1pPr>
              <a:defRPr>
                <a:noFill/>
              </a:defRPr>
            </a:lvl1pPr>
          </a:lstStyle>
          <a:p>
            <a:r>
              <a:rPr lang="fi-FI" noProof="0"/>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pic>
        <p:nvPicPr>
          <p:cNvPr id="7" name="Kuva 6" descr="Kuva, joka sisältää kohteen teksti, clipart-kuva, vaihde&#10;&#10;Kuvaus luotu automaattisesti">
            <a:extLst>
              <a:ext uri="{FF2B5EF4-FFF2-40B4-BE49-F238E27FC236}">
                <a16:creationId xmlns:a16="http://schemas.microsoft.com/office/drawing/2014/main" id="{5365CBBA-03B1-26BB-59ED-1F319AE9D22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79376" y="332656"/>
            <a:ext cx="2304256" cy="458910"/>
          </a:xfrm>
          <a:prstGeom prst="rect">
            <a:avLst/>
          </a:prstGeom>
        </p:spPr>
      </p:pic>
    </p:spTree>
    <p:extLst>
      <p:ext uri="{BB962C8B-B14F-4D97-AF65-F5344CB8AC3E}">
        <p14:creationId xmlns:p14="http://schemas.microsoft.com/office/powerpoint/2010/main" val="83889808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Aloitusdia violetti">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624620D6-9495-4E92-B929-18D859B25042}" type="datetime1">
              <a:rPr lang="fi-FI" noProof="0" smtClean="0"/>
              <a:t>12.6.2025</a:t>
            </a:fld>
            <a:endParaRPr lang="fi-FI" noProof="0"/>
          </a:p>
        </p:txBody>
      </p:sp>
      <p:sp>
        <p:nvSpPr>
          <p:cNvPr id="5" name="Footer Placeholder 4"/>
          <p:cNvSpPr>
            <a:spLocks noGrp="1"/>
          </p:cNvSpPr>
          <p:nvPr>
            <p:ph type="ftr" sz="quarter" idx="11"/>
          </p:nvPr>
        </p:nvSpPr>
        <p:spPr/>
        <p:txBody>
          <a:bodyPr/>
          <a:lstStyle>
            <a:lvl1pPr>
              <a:defRPr>
                <a:noFill/>
              </a:defRPr>
            </a:lvl1pPr>
          </a:lstStyle>
          <a:p>
            <a:r>
              <a:rPr lang="fi-FI" noProof="0"/>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noProof="0" smtClean="0"/>
              <a:pPr/>
              <a:t>‹#›</a:t>
            </a:fld>
            <a:endParaRPr lang="fi-FI" noProof="0"/>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pic>
        <p:nvPicPr>
          <p:cNvPr id="7" name="Kuva 6" descr="Kuva, joka sisältää kohteen teksti, clipart-kuva, vaihde&#10;&#10;Kuvaus luotu automaattisesti">
            <a:extLst>
              <a:ext uri="{FF2B5EF4-FFF2-40B4-BE49-F238E27FC236}">
                <a16:creationId xmlns:a16="http://schemas.microsoft.com/office/drawing/2014/main" id="{45350695-966A-0DF6-FCB5-EE9BB33242F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79376" y="332656"/>
            <a:ext cx="2304256" cy="458910"/>
          </a:xfrm>
          <a:prstGeom prst="rect">
            <a:avLst/>
          </a:prstGeom>
        </p:spPr>
      </p:pic>
    </p:spTree>
    <p:extLst>
      <p:ext uri="{BB962C8B-B14F-4D97-AF65-F5344CB8AC3E}">
        <p14:creationId xmlns:p14="http://schemas.microsoft.com/office/powerpoint/2010/main" val="3357912592"/>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2_Title and Content">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Rectangle 3">
            <a:extLst>
              <a:ext uri="{FF2B5EF4-FFF2-40B4-BE49-F238E27FC236}">
                <a16:creationId xmlns:a16="http://schemas.microsoft.com/office/drawing/2014/main" id="{E011AF45-BEB5-0847-A57D-CA9C3A48D514}"/>
              </a:ext>
            </a:extLst>
          </p:cNvPr>
          <p:cNvSpPr/>
          <p:nvPr/>
        </p:nvSpPr>
        <p:spPr>
          <a:xfrm flipH="1" flipV="1">
            <a:off x="11575412" y="4"/>
            <a:ext cx="621173" cy="6857999"/>
          </a:xfrm>
          <a:prstGeom prst="rect">
            <a:avLst/>
          </a:prstGeom>
          <a:solidFill>
            <a:srgbClr val="0058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5" name="Rectangle 4">
            <a:extLst>
              <a:ext uri="{FF2B5EF4-FFF2-40B4-BE49-F238E27FC236}">
                <a16:creationId xmlns:a16="http://schemas.microsoft.com/office/drawing/2014/main" id="{23317966-B32A-1F4A-A6EC-C485CB1E6256}"/>
              </a:ext>
            </a:extLst>
          </p:cNvPr>
          <p:cNvSpPr/>
          <p:nvPr/>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6" name="Rectangle 5">
            <a:extLst>
              <a:ext uri="{FF2B5EF4-FFF2-40B4-BE49-F238E27FC236}">
                <a16:creationId xmlns:a16="http://schemas.microsoft.com/office/drawing/2014/main" id="{88DC8E48-87E5-E446-9A40-A8BDAA0CF357}"/>
              </a:ext>
            </a:extLst>
          </p:cNvPr>
          <p:cNvSpPr/>
          <p:nvPr/>
        </p:nvSpPr>
        <p:spPr>
          <a:xfrm flipH="1" flipV="1">
            <a:off x="10763172" y="9612"/>
            <a:ext cx="616589" cy="50032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7" name="Graphic 6">
            <a:extLst>
              <a:ext uri="{FF2B5EF4-FFF2-40B4-BE49-F238E27FC236}">
                <a16:creationId xmlns:a16="http://schemas.microsoft.com/office/drawing/2014/main" id="{34EB9AB4-8C31-134E-BD8B-F7100AEAC68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04045" y="6354541"/>
            <a:ext cx="870755" cy="300260"/>
          </a:xfrm>
          <a:prstGeom prst="rect">
            <a:avLst/>
          </a:prstGeom>
        </p:spPr>
      </p:pic>
      <p:sp>
        <p:nvSpPr>
          <p:cNvPr id="8" name="Rectangle 7">
            <a:extLst>
              <a:ext uri="{FF2B5EF4-FFF2-40B4-BE49-F238E27FC236}">
                <a16:creationId xmlns:a16="http://schemas.microsoft.com/office/drawing/2014/main" id="{97C6D4DF-3020-864B-A291-ADCE7C96CC89}"/>
              </a:ext>
            </a:extLst>
          </p:cNvPr>
          <p:cNvSpPr/>
          <p:nvPr userDrawn="1"/>
        </p:nvSpPr>
        <p:spPr>
          <a:xfrm flipH="1" flipV="1">
            <a:off x="11575412" y="4"/>
            <a:ext cx="621173" cy="6857999"/>
          </a:xfrm>
          <a:prstGeom prst="rect">
            <a:avLst/>
          </a:prstGeom>
          <a:solidFill>
            <a:srgbClr val="0058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9" name="Rectangle 8">
            <a:extLst>
              <a:ext uri="{FF2B5EF4-FFF2-40B4-BE49-F238E27FC236}">
                <a16:creationId xmlns:a16="http://schemas.microsoft.com/office/drawing/2014/main" id="{73884970-2634-C844-B9D6-91B0983BCE9E}"/>
              </a:ext>
            </a:extLst>
          </p:cNvPr>
          <p:cNvSpPr/>
          <p:nvPr userDrawn="1"/>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0" name="Rectangle 9">
            <a:extLst>
              <a:ext uri="{FF2B5EF4-FFF2-40B4-BE49-F238E27FC236}">
                <a16:creationId xmlns:a16="http://schemas.microsoft.com/office/drawing/2014/main" id="{0E28F238-99D3-114A-A83D-75B6CEACC8F9}"/>
              </a:ext>
            </a:extLst>
          </p:cNvPr>
          <p:cNvSpPr/>
          <p:nvPr userDrawn="1"/>
        </p:nvSpPr>
        <p:spPr>
          <a:xfrm flipH="1" flipV="1">
            <a:off x="10763172" y="9612"/>
            <a:ext cx="616589" cy="50032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1" name="Graphic 10">
            <a:extLst>
              <a:ext uri="{FF2B5EF4-FFF2-40B4-BE49-F238E27FC236}">
                <a16:creationId xmlns:a16="http://schemas.microsoft.com/office/drawing/2014/main" id="{168D1AB9-E21B-124C-815E-212D57AA089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04045" y="6354541"/>
            <a:ext cx="870755" cy="300260"/>
          </a:xfrm>
          <a:prstGeom prst="rect">
            <a:avLst/>
          </a:prstGeom>
        </p:spPr>
      </p:pic>
    </p:spTree>
    <p:extLst>
      <p:ext uri="{BB962C8B-B14F-4D97-AF65-F5344CB8AC3E}">
        <p14:creationId xmlns:p14="http://schemas.microsoft.com/office/powerpoint/2010/main" val="184347242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Aloitusdia punainen">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6436686C-28C7-4F49-84B1-CC2306D386A1}"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pic>
        <p:nvPicPr>
          <p:cNvPr id="7" name="Kuva 6" descr="Kuva, joka sisältää kohteen teksti, clipart-kuva, vaihde&#10;&#10;Kuvaus luotu automaattisesti">
            <a:extLst>
              <a:ext uri="{FF2B5EF4-FFF2-40B4-BE49-F238E27FC236}">
                <a16:creationId xmlns:a16="http://schemas.microsoft.com/office/drawing/2014/main" id="{AD3B5FAA-6BDD-21F1-0040-8E55C588E55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79376" y="332656"/>
            <a:ext cx="2304256" cy="458910"/>
          </a:xfrm>
          <a:prstGeom prst="rect">
            <a:avLst/>
          </a:prstGeom>
        </p:spPr>
      </p:pic>
    </p:spTree>
    <p:extLst>
      <p:ext uri="{BB962C8B-B14F-4D97-AF65-F5344CB8AC3E}">
        <p14:creationId xmlns:p14="http://schemas.microsoft.com/office/powerpoint/2010/main" val="53285389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A3425D23-A5E1-4458-8F52-DB3FA246251F}"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pic>
        <p:nvPicPr>
          <p:cNvPr id="7" name="Kuva 6" descr="Kuva, joka sisältää kohteen teksti, clipart-kuva, vaihde&#10;&#10;Kuvaus luotu automaattisesti">
            <a:extLst>
              <a:ext uri="{FF2B5EF4-FFF2-40B4-BE49-F238E27FC236}">
                <a16:creationId xmlns:a16="http://schemas.microsoft.com/office/drawing/2014/main" id="{21D6F89D-8707-3AA2-4960-3DE4C5BB873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79376" y="332656"/>
            <a:ext cx="2304256" cy="458910"/>
          </a:xfrm>
          <a:prstGeom prst="rect">
            <a:avLst/>
          </a:prstGeom>
        </p:spPr>
      </p:pic>
    </p:spTree>
    <p:extLst>
      <p:ext uri="{BB962C8B-B14F-4D97-AF65-F5344CB8AC3E}">
        <p14:creationId xmlns:p14="http://schemas.microsoft.com/office/powerpoint/2010/main" val="955198736"/>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ED4FE1FF-BE8E-4940-B2D3-34DFF88B18CB}"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pic>
        <p:nvPicPr>
          <p:cNvPr id="7" name="Kuva 6" descr="Kuva, joka sisältää kohteen teksti, clipart-kuva, vaihde&#10;&#10;Kuvaus luotu automaattisesti">
            <a:extLst>
              <a:ext uri="{FF2B5EF4-FFF2-40B4-BE49-F238E27FC236}">
                <a16:creationId xmlns:a16="http://schemas.microsoft.com/office/drawing/2014/main" id="{583FEEC6-6E5E-837E-A870-8B541832FA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79376" y="332656"/>
            <a:ext cx="2304256" cy="458910"/>
          </a:xfrm>
          <a:prstGeom prst="rect">
            <a:avLst/>
          </a:prstGeom>
        </p:spPr>
      </p:pic>
    </p:spTree>
    <p:extLst>
      <p:ext uri="{BB962C8B-B14F-4D97-AF65-F5344CB8AC3E}">
        <p14:creationId xmlns:p14="http://schemas.microsoft.com/office/powerpoint/2010/main" val="62049507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accent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AD163EEF-B8F6-4FA6-A43B-42F29449964B}"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pic>
        <p:nvPicPr>
          <p:cNvPr id="8" name="Kuva 7">
            <a:extLst>
              <a:ext uri="{FF2B5EF4-FFF2-40B4-BE49-F238E27FC236}">
                <a16:creationId xmlns:a16="http://schemas.microsoft.com/office/drawing/2014/main" id="{AF590D6E-CB0F-A027-0BE0-EDFB57AD7BFD}"/>
              </a:ext>
            </a:extLst>
          </p:cNvPr>
          <p:cNvPicPr>
            <a:picLocks noChangeAspect="1"/>
          </p:cNvPicPr>
          <p:nvPr userDrawn="1"/>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62507" y="332655"/>
            <a:ext cx="2321125" cy="504887"/>
          </a:xfrm>
          <a:prstGeom prst="rect">
            <a:avLst/>
          </a:prstGeom>
        </p:spPr>
      </p:pic>
    </p:spTree>
    <p:extLst>
      <p:ext uri="{BB962C8B-B14F-4D97-AF65-F5344CB8AC3E}">
        <p14:creationId xmlns:p14="http://schemas.microsoft.com/office/powerpoint/2010/main" val="2248368814"/>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Aloitusdia grafiikk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766763" y="1989138"/>
            <a:ext cx="10658475" cy="2231972"/>
          </a:xfrm>
        </p:spPr>
        <p:txBody>
          <a:bodyPr anchor="b" anchorCtr="0">
            <a:noAutofit/>
          </a:bodyPr>
          <a:lstStyle>
            <a:lvl1pPr algn="l">
              <a:defRPr sz="5400">
                <a:solidFill>
                  <a:schemeClr val="accent3"/>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CB251319-CC70-4A86-8B39-757128D01B55}"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pic>
        <p:nvPicPr>
          <p:cNvPr id="10" name="Kuva 9" descr="Kuva, joka sisältää kohteen teksti, clipart-kuva, vaihde&#10;&#10;Kuvaus luotu automaattisesti">
            <a:extLst>
              <a:ext uri="{FF2B5EF4-FFF2-40B4-BE49-F238E27FC236}">
                <a16:creationId xmlns:a16="http://schemas.microsoft.com/office/drawing/2014/main" id="{216A3577-0C4B-46B4-C6A3-2DF7F3B35719}"/>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79376" y="332656"/>
            <a:ext cx="2304256" cy="458910"/>
          </a:xfrm>
          <a:prstGeom prst="rect">
            <a:avLst/>
          </a:prstGeom>
        </p:spPr>
      </p:pic>
    </p:spTree>
    <p:extLst>
      <p:ext uri="{BB962C8B-B14F-4D97-AF65-F5344CB8AC3E}">
        <p14:creationId xmlns:p14="http://schemas.microsoft.com/office/powerpoint/2010/main" val="3991336381"/>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2-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a:xfrm>
            <a:off x="766763" y="836711"/>
            <a:ext cx="10658475" cy="1584149"/>
          </a:xfrm>
        </p:spPr>
        <p:txBody>
          <a:bodyPr/>
          <a:lstStyle/>
          <a:p>
            <a:r>
              <a:rPr lang="fi-FI" noProof="0"/>
              <a:t>Muokkaa ots. perustyyl. napsautt.</a:t>
            </a:r>
          </a:p>
        </p:txBody>
      </p:sp>
      <p:sp>
        <p:nvSpPr>
          <p:cNvPr id="3" name="Content Placeholder 2"/>
          <p:cNvSpPr>
            <a:spLocks noGrp="1"/>
          </p:cNvSpPr>
          <p:nvPr>
            <p:ph idx="1"/>
          </p:nvPr>
        </p:nvSpPr>
        <p:spPr>
          <a:xfrm>
            <a:off x="766763" y="2565400"/>
            <a:ext cx="10658475" cy="324008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p:cNvSpPr>
            <a:spLocks noGrp="1"/>
          </p:cNvSpPr>
          <p:nvPr>
            <p:ph type="dt" sz="half" idx="10"/>
          </p:nvPr>
        </p:nvSpPr>
        <p:spPr/>
        <p:txBody>
          <a:bodyPr/>
          <a:lstStyle/>
          <a:p>
            <a:fld id="{C5E01554-BD96-489C-AC34-A7B4D28A369C}" type="datetime1">
              <a:rPr lang="fi-FI" noProof="0" smtClean="0"/>
              <a:t>12.6.2025</a:t>
            </a:fld>
            <a:endParaRPr lang="fi-FI" noProof="0"/>
          </a:p>
        </p:txBody>
      </p:sp>
      <p:sp>
        <p:nvSpPr>
          <p:cNvPr id="5" name="Footer Placeholder 4"/>
          <p:cNvSpPr>
            <a:spLocks noGrp="1"/>
          </p:cNvSpPr>
          <p:nvPr>
            <p:ph type="ftr" sz="quarter" idx="11"/>
          </p:nvPr>
        </p:nvSpPr>
        <p:spPr/>
        <p:txBody>
          <a:bodyPr/>
          <a:lstStyle/>
          <a:p>
            <a:r>
              <a:rPr lang="fi-FI" noProof="0"/>
              <a:t>Esityksen nimi ja tekijä</a:t>
            </a:r>
          </a:p>
        </p:txBody>
      </p:sp>
      <p:sp>
        <p:nvSpPr>
          <p:cNvPr id="6" name="Slide Number Placeholder 5"/>
          <p:cNvSpPr>
            <a:spLocks noGrp="1"/>
          </p:cNvSpPr>
          <p:nvPr>
            <p:ph type="sldNum" sz="quarter" idx="12"/>
          </p:nvPr>
        </p:nvSpPr>
        <p:spPr/>
        <p:txBody>
          <a:bodyPr/>
          <a:lstStyle/>
          <a:p>
            <a:fld id="{0861148C-697E-4B67-BDAA-872F34DF1106}" type="slidenum">
              <a:rPr lang="fi-FI" noProof="0" smtClean="0"/>
              <a:t>‹#›</a:t>
            </a:fld>
            <a:endParaRPr lang="fi-FI" noProof="0"/>
          </a:p>
        </p:txBody>
      </p:sp>
    </p:spTree>
    <p:extLst>
      <p:ext uri="{BB962C8B-B14F-4D97-AF65-F5344CB8AC3E}">
        <p14:creationId xmlns:p14="http://schemas.microsoft.com/office/powerpoint/2010/main" val="2927275888"/>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1-rivinen otsikko ja sisältö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p:cNvSpPr>
            <a:spLocks noGrp="1"/>
          </p:cNvSpPr>
          <p:nvPr>
            <p:ph type="dt" sz="half" idx="10"/>
          </p:nvPr>
        </p:nvSpPr>
        <p:spPr/>
        <p:txBody>
          <a:bodyPr/>
          <a:lstStyle/>
          <a:p>
            <a:fld id="{A25D1783-9B67-47D5-BD56-9F174F4EAE56}" type="datetime1">
              <a:rPr lang="fi-FI" smtClean="0"/>
              <a:t>12.6.2025</a:t>
            </a:fld>
            <a:endParaRPr lang="fi-FI"/>
          </a:p>
        </p:txBody>
      </p:sp>
      <p:sp>
        <p:nvSpPr>
          <p:cNvPr id="5" name="Footer Placeholder 4"/>
          <p:cNvSpPr>
            <a:spLocks noGrp="1"/>
          </p:cNvSpPr>
          <p:nvPr>
            <p:ph type="ftr" sz="quarter" idx="11"/>
          </p:nvPr>
        </p:nvSpPr>
        <p:spPr/>
        <p:txBody>
          <a:bodyPr/>
          <a:lstStyle/>
          <a:p>
            <a:r>
              <a:rPr lang="fi-FI"/>
              <a:t>Esityksen nimi ja tekijä</a:t>
            </a:r>
          </a:p>
        </p:txBody>
      </p:sp>
      <p:sp>
        <p:nvSpPr>
          <p:cNvPr id="6" name="Slide Number Placeholder 5"/>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1427123154"/>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Otsikko ja sisältö 2 väliotsikoilla">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p:cNvSpPr>
            <a:spLocks noGrp="1"/>
          </p:cNvSpPr>
          <p:nvPr>
            <p:ph type="body" sz="quarter" idx="3"/>
          </p:nvPr>
        </p:nvSpPr>
        <p:spPr>
          <a:xfrm>
            <a:off x="6311900" y="1989137"/>
            <a:ext cx="5113338"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p:cNvSpPr>
            <a:spLocks noGrp="1"/>
          </p:cNvSpPr>
          <p:nvPr>
            <p:ph sz="quarter" idx="4"/>
          </p:nvPr>
        </p:nvSpPr>
        <p:spPr>
          <a:xfrm>
            <a:off x="6311900" y="2852919"/>
            <a:ext cx="5113338" cy="2952569"/>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54A87E19-8C04-4D5C-9034-113E3A734C43}"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33150531"/>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Otsikko ja sisältö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p:cNvSpPr>
            <a:spLocks noGrp="1"/>
          </p:cNvSpPr>
          <p:nvPr>
            <p:ph sz="half" idx="2"/>
          </p:nvPr>
        </p:nvSpPr>
        <p:spPr>
          <a:xfrm>
            <a:off x="6311900" y="1989137"/>
            <a:ext cx="5113338" cy="38163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p:cNvSpPr>
            <a:spLocks noGrp="1"/>
          </p:cNvSpPr>
          <p:nvPr>
            <p:ph type="dt" sz="half" idx="10"/>
          </p:nvPr>
        </p:nvSpPr>
        <p:spPr/>
        <p:txBody>
          <a:bodyPr/>
          <a:lstStyle/>
          <a:p>
            <a:fld id="{AD68CABA-EB03-4EF8-AF74-2AF1845764A7}"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14557892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Otsikko ja sisältö 3">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10658475"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10651227"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8DC31758-D6AF-4773-9754-B70452D6788C}"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13405767"/>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5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7" y="721788"/>
            <a:ext cx="4278772" cy="2490543"/>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3308356"/>
            <a:ext cx="4277967" cy="330623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23" name="Rectangle 22">
            <a:extLst>
              <a:ext uri="{FF2B5EF4-FFF2-40B4-BE49-F238E27FC236}">
                <a16:creationId xmlns:a16="http://schemas.microsoft.com/office/drawing/2014/main" id="{77B010FC-6548-7445-B99F-3807DF588D7C}"/>
              </a:ext>
            </a:extLst>
          </p:cNvPr>
          <p:cNvSpPr/>
          <p:nvPr/>
        </p:nvSpPr>
        <p:spPr>
          <a:xfrm flipH="1" flipV="1">
            <a:off x="9735292" y="-1"/>
            <a:ext cx="2456709" cy="4845933"/>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2" name="Picture Placeholder 11">
            <a:extLst>
              <a:ext uri="{FF2B5EF4-FFF2-40B4-BE49-F238E27FC236}">
                <a16:creationId xmlns:a16="http://schemas.microsoft.com/office/drawing/2014/main" id="{F4FCBC23-E480-C745-B917-19C765486473}"/>
              </a:ext>
            </a:extLst>
          </p:cNvPr>
          <p:cNvSpPr>
            <a:spLocks noGrp="1"/>
          </p:cNvSpPr>
          <p:nvPr>
            <p:ph type="pic" sz="quarter" idx="11" hasCustomPrompt="1"/>
          </p:nvPr>
        </p:nvSpPr>
        <p:spPr>
          <a:xfrm>
            <a:off x="5268384" y="721784"/>
            <a:ext cx="6218765" cy="5892800"/>
          </a:xfrm>
          <a:solidFill>
            <a:schemeClr val="bg2"/>
          </a:solidFill>
        </p:spPr>
        <p:txBody>
          <a:bodyPr anchor="ctr"/>
          <a:lstStyle>
            <a:lvl1pPr marL="0" marR="0" indent="0" algn="ctr"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lvl1pPr>
          </a:lstStyle>
          <a:p>
            <a:pPr marL="0" marR="0" lvl="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pPr>
            <a:r>
              <a:rPr lang="en-US"/>
              <a:t>Click to insert photo</a:t>
            </a:r>
          </a:p>
        </p:txBody>
      </p:sp>
      <p:pic>
        <p:nvPicPr>
          <p:cNvPr id="7" name="Graphic 6">
            <a:extLst>
              <a:ext uri="{FF2B5EF4-FFF2-40B4-BE49-F238E27FC236}">
                <a16:creationId xmlns:a16="http://schemas.microsoft.com/office/drawing/2014/main" id="{2F51DD2C-A913-9140-BFEE-144BFC46F34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04045" y="6354541"/>
            <a:ext cx="870755" cy="300260"/>
          </a:xfrm>
          <a:prstGeom prst="rect">
            <a:avLst/>
          </a:prstGeom>
        </p:spPr>
      </p:pic>
      <p:pic>
        <p:nvPicPr>
          <p:cNvPr id="9" name="Picture 8">
            <a:extLst>
              <a:ext uri="{FF2B5EF4-FFF2-40B4-BE49-F238E27FC236}">
                <a16:creationId xmlns:a16="http://schemas.microsoft.com/office/drawing/2014/main" id="{EECF4E31-F8EB-DA4F-B7A9-86BE4CE3509D}"/>
              </a:ext>
            </a:extLst>
          </p:cNvPr>
          <p:cNvPicPr>
            <a:picLocks noChangeAspect="1"/>
          </p:cNvPicPr>
          <p:nvPr/>
        </p:nvPicPr>
        <p:blipFill>
          <a:blip r:embed="rId4"/>
          <a:srcRect/>
          <a:stretch/>
        </p:blipFill>
        <p:spPr>
          <a:xfrm>
            <a:off x="704048" y="6356351"/>
            <a:ext cx="870469" cy="301144"/>
          </a:xfrm>
          <a:prstGeom prst="rect">
            <a:avLst/>
          </a:prstGeom>
        </p:spPr>
      </p:pic>
      <p:sp>
        <p:nvSpPr>
          <p:cNvPr id="10" name="Rectangle 9">
            <a:extLst>
              <a:ext uri="{FF2B5EF4-FFF2-40B4-BE49-F238E27FC236}">
                <a16:creationId xmlns:a16="http://schemas.microsoft.com/office/drawing/2014/main" id="{D109F3E3-2749-F04B-9BF1-FCCB76AE3190}"/>
              </a:ext>
            </a:extLst>
          </p:cNvPr>
          <p:cNvSpPr/>
          <p:nvPr userDrawn="1"/>
        </p:nvSpPr>
        <p:spPr>
          <a:xfrm>
            <a:off x="6096000" y="0"/>
            <a:ext cx="6096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a:extLst>
              <a:ext uri="{FF2B5EF4-FFF2-40B4-BE49-F238E27FC236}">
                <a16:creationId xmlns:a16="http://schemas.microsoft.com/office/drawing/2014/main" id="{4EDE0D5B-B5E6-0846-A61B-5F324513B0DD}"/>
              </a:ext>
            </a:extLst>
          </p:cNvPr>
          <p:cNvSpPr/>
          <p:nvPr userDrawn="1"/>
        </p:nvSpPr>
        <p:spPr>
          <a:xfrm flipH="1" flipV="1">
            <a:off x="9735292" y="-1"/>
            <a:ext cx="2456709" cy="4845933"/>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3" name="Graphic 12">
            <a:extLst>
              <a:ext uri="{FF2B5EF4-FFF2-40B4-BE49-F238E27FC236}">
                <a16:creationId xmlns:a16="http://schemas.microsoft.com/office/drawing/2014/main" id="{EC735CFE-B006-FA4D-809B-75FBAD29BCA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04045" y="6354541"/>
            <a:ext cx="870755" cy="300260"/>
          </a:xfrm>
          <a:prstGeom prst="rect">
            <a:avLst/>
          </a:prstGeom>
        </p:spPr>
      </p:pic>
      <p:pic>
        <p:nvPicPr>
          <p:cNvPr id="14" name="Picture 13">
            <a:extLst>
              <a:ext uri="{FF2B5EF4-FFF2-40B4-BE49-F238E27FC236}">
                <a16:creationId xmlns:a16="http://schemas.microsoft.com/office/drawing/2014/main" id="{3ADBD6A3-16CF-004A-A013-B6900D64630B}"/>
              </a:ext>
            </a:extLst>
          </p:cNvPr>
          <p:cNvPicPr>
            <a:picLocks noChangeAspect="1"/>
          </p:cNvPicPr>
          <p:nvPr userDrawn="1"/>
        </p:nvPicPr>
        <p:blipFill>
          <a:blip r:embed="rId4"/>
          <a:srcRect/>
          <a:stretch/>
        </p:blipFill>
        <p:spPr>
          <a:xfrm>
            <a:off x="704048" y="6356351"/>
            <a:ext cx="870469" cy="301144"/>
          </a:xfrm>
          <a:prstGeom prst="rect">
            <a:avLst/>
          </a:prstGeom>
        </p:spPr>
      </p:pic>
    </p:spTree>
    <p:extLst>
      <p:ext uri="{BB962C8B-B14F-4D97-AF65-F5344CB8AC3E}">
        <p14:creationId xmlns:p14="http://schemas.microsoft.com/office/powerpoint/2010/main" val="142485516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Sisältö ja kuva ">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5113337"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p:cNvSpPr>
            <a:spLocks noGrp="1"/>
          </p:cNvSpPr>
          <p:nvPr>
            <p:ph type="dt" sz="half" idx="10"/>
          </p:nvPr>
        </p:nvSpPr>
        <p:spPr/>
        <p:txBody>
          <a:bodyPr/>
          <a:lstStyle/>
          <a:p>
            <a:fld id="{95918B7E-B6F8-4789-A44C-228A8CD5AB6B}"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6311900" y="1989138"/>
            <a:ext cx="5113338" cy="3816350"/>
          </a:xfrm>
          <a:solidFill>
            <a:schemeClr val="bg1">
              <a:lumMod val="95000"/>
            </a:schemeClr>
          </a:solidFill>
        </p:spPr>
        <p:txBody>
          <a:bodyPr/>
          <a:lstStyle>
            <a:lvl1pPr marL="0" indent="0">
              <a:buFontTx/>
              <a:buNone/>
              <a:defRPr sz="1200"/>
            </a:lvl1pPr>
          </a:lstStyle>
          <a:p>
            <a:r>
              <a:rPr lang="fi-FI" noProof="0"/>
              <a:t>Lisää kuva napsauttamalla kuvaketta</a:t>
            </a:r>
          </a:p>
        </p:txBody>
      </p:sp>
    </p:spTree>
    <p:extLst>
      <p:ext uri="{BB962C8B-B14F-4D97-AF65-F5344CB8AC3E}">
        <p14:creationId xmlns:p14="http://schemas.microsoft.com/office/powerpoint/2010/main" val="242604162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Sisältö ja kuva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6311901" y="1989138"/>
            <a:ext cx="5113338" cy="38163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p:cNvSpPr>
            <a:spLocks noGrp="1"/>
          </p:cNvSpPr>
          <p:nvPr>
            <p:ph type="dt" sz="half" idx="10"/>
          </p:nvPr>
        </p:nvSpPr>
        <p:spPr/>
        <p:txBody>
          <a:bodyPr/>
          <a:lstStyle/>
          <a:p>
            <a:fld id="{96D354A3-49B3-478C-AC83-629507BE13C2}"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Picture Placeholder 8"/>
          <p:cNvSpPr>
            <a:spLocks noGrp="1"/>
          </p:cNvSpPr>
          <p:nvPr>
            <p:ph type="pic" sz="quarter" idx="13"/>
          </p:nvPr>
        </p:nvSpPr>
        <p:spPr>
          <a:xfrm>
            <a:off x="766763" y="1989138"/>
            <a:ext cx="5113337" cy="3816350"/>
          </a:xfrm>
          <a:solidFill>
            <a:schemeClr val="bg1">
              <a:lumMod val="95000"/>
            </a:schemeClr>
          </a:solidFill>
        </p:spPr>
        <p:txBody>
          <a:bodyPr/>
          <a:lstStyle>
            <a:lvl1pPr marL="0" indent="0">
              <a:buFontTx/>
              <a:buNone/>
              <a:defRPr sz="1200"/>
            </a:lvl1pPr>
          </a:lstStyle>
          <a:p>
            <a:r>
              <a:rPr lang="fi-FI" noProof="0"/>
              <a:t>Lisää kuva napsauttamalla kuvaketta</a:t>
            </a:r>
          </a:p>
        </p:txBody>
      </p:sp>
    </p:spTree>
    <p:extLst>
      <p:ext uri="{BB962C8B-B14F-4D97-AF65-F5344CB8AC3E}">
        <p14:creationId xmlns:p14="http://schemas.microsoft.com/office/powerpoint/2010/main" val="22390620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Sisältö j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3597A03D-C024-448F-B337-EF507B974421}"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11373838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35F0D0DC-FFCE-4535-B859-D79D48AC3E58}"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244773066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F2D588A9-004E-48C7-9249-D404E5931C69}"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575446907"/>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Kolme nost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8F4329BB-45E0-4B12-BF7B-305F061B8F5D}"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Tree>
    <p:extLst>
      <p:ext uri="{BB962C8B-B14F-4D97-AF65-F5344CB8AC3E}">
        <p14:creationId xmlns:p14="http://schemas.microsoft.com/office/powerpoint/2010/main" val="3328195436"/>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Kolme nostoa kuvill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3384967" cy="3816350"/>
          </a:xfrm>
          <a:solidFill>
            <a:srgbClr val="DFDAD6">
              <a:alpha val="50196"/>
            </a:srgbClr>
          </a:solidFill>
        </p:spPr>
        <p:txBody>
          <a:bodyPr lIns="216000" tIns="1512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573900FB-5165-4E43-BD07-359AAF474A07}"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4403516" y="1989138"/>
            <a:ext cx="3384967" cy="3816350"/>
          </a:xfrm>
          <a:solidFill>
            <a:srgbClr val="DFDAD6">
              <a:alpha val="50196"/>
            </a:srgbClr>
          </a:solidFill>
        </p:spPr>
        <p:txBody>
          <a:bodyPr lIns="216000" tIns="1512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8040271" y="1989138"/>
            <a:ext cx="3384967" cy="3816350"/>
          </a:xfrm>
          <a:solidFill>
            <a:srgbClr val="DFDAD6">
              <a:alpha val="50196"/>
            </a:srgbClr>
          </a:solidFill>
        </p:spPr>
        <p:txBody>
          <a:bodyPr lIns="216000" tIns="1512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8" name="Picture Placeholder 7"/>
          <p:cNvSpPr>
            <a:spLocks noGrp="1"/>
          </p:cNvSpPr>
          <p:nvPr>
            <p:ph type="pic" sz="quarter" idx="15"/>
          </p:nvPr>
        </p:nvSpPr>
        <p:spPr>
          <a:xfrm>
            <a:off x="98329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p>
        </p:txBody>
      </p:sp>
      <p:sp>
        <p:nvSpPr>
          <p:cNvPr id="11" name="Picture Placeholder 7"/>
          <p:cNvSpPr>
            <a:spLocks noGrp="1"/>
          </p:cNvSpPr>
          <p:nvPr>
            <p:ph type="pic" sz="quarter" idx="16"/>
          </p:nvPr>
        </p:nvSpPr>
        <p:spPr>
          <a:xfrm>
            <a:off x="4619938"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p>
        </p:txBody>
      </p:sp>
      <p:sp>
        <p:nvSpPr>
          <p:cNvPr id="12" name="Picture Placeholder 7"/>
          <p:cNvSpPr>
            <a:spLocks noGrp="1"/>
          </p:cNvSpPr>
          <p:nvPr>
            <p:ph type="pic" sz="quarter" idx="17"/>
          </p:nvPr>
        </p:nvSpPr>
        <p:spPr>
          <a:xfrm>
            <a:off x="8256300" y="2205039"/>
            <a:ext cx="2952123" cy="1079942"/>
          </a:xfrm>
          <a:solidFill>
            <a:schemeClr val="bg1">
              <a:lumMod val="95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613799678"/>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Neljä nostoa (swo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Content Placeholder 2"/>
          <p:cNvSpPr>
            <a:spLocks noGrp="1"/>
          </p:cNvSpPr>
          <p:nvPr>
            <p:ph sz="half" idx="1"/>
          </p:nvPr>
        </p:nvSpPr>
        <p:spPr>
          <a:xfrm>
            <a:off x="766763" y="1989138"/>
            <a:ext cx="5113337"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5" name="Date Placeholder 4"/>
          <p:cNvSpPr>
            <a:spLocks noGrp="1"/>
          </p:cNvSpPr>
          <p:nvPr>
            <p:ph type="dt" sz="half" idx="10"/>
          </p:nvPr>
        </p:nvSpPr>
        <p:spPr/>
        <p:txBody>
          <a:bodyPr/>
          <a:lstStyle/>
          <a:p>
            <a:fld id="{EC275183-CBD9-4C1E-811C-0CBAAE148081}"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Content Placeholder 2"/>
          <p:cNvSpPr>
            <a:spLocks noGrp="1"/>
          </p:cNvSpPr>
          <p:nvPr>
            <p:ph sz="half" idx="13"/>
          </p:nvPr>
        </p:nvSpPr>
        <p:spPr>
          <a:xfrm>
            <a:off x="6311900" y="1989138"/>
            <a:ext cx="5113338"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0" name="Content Placeholder 2"/>
          <p:cNvSpPr>
            <a:spLocks noGrp="1"/>
          </p:cNvSpPr>
          <p:nvPr>
            <p:ph sz="half" idx="14"/>
          </p:nvPr>
        </p:nvSpPr>
        <p:spPr>
          <a:xfrm>
            <a:off x="766762" y="4005576"/>
            <a:ext cx="5113338"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
        <p:nvSpPr>
          <p:cNvPr id="11" name="Content Placeholder 2"/>
          <p:cNvSpPr>
            <a:spLocks noGrp="1"/>
          </p:cNvSpPr>
          <p:nvPr>
            <p:ph sz="half" idx="15"/>
          </p:nvPr>
        </p:nvSpPr>
        <p:spPr>
          <a:xfrm>
            <a:off x="6311900" y="4005576"/>
            <a:ext cx="5113338" cy="1799912"/>
          </a:xfrm>
          <a:solidFill>
            <a:srgbClr val="DFDAD6">
              <a:alpha val="50196"/>
            </a:srgbClr>
          </a:solidFill>
        </p:spPr>
        <p:txBody>
          <a:bodyPr lIns="216000" tIns="216000" rIns="216000" bIns="216000"/>
          <a:lstStyle>
            <a:lvl1pPr marL="0" indent="0" algn="l">
              <a:buFontTx/>
              <a:buNone/>
              <a:defRPr>
                <a:latin typeface="Work Sans SemiBold" panose="00000700000000000000" pitchFamily="2" charset="0"/>
              </a:defRPr>
            </a:lvl1pPr>
            <a:lvl2pPr marL="0" indent="0" algn="l">
              <a:buFontTx/>
              <a:buNone/>
              <a:defRPr sz="1600"/>
            </a:lvl2pPr>
            <a:lvl3pPr marL="0" indent="0" algn="just">
              <a:buFontTx/>
              <a:buNone/>
              <a:defRPr sz="1400"/>
            </a:lvl3pPr>
            <a:lvl4pPr marL="0" indent="0" algn="just">
              <a:buFontTx/>
              <a:buNone/>
              <a:defRPr sz="1200"/>
            </a:lvl4pPr>
            <a:lvl5pPr marL="0" indent="0" algn="just">
              <a:buFontTx/>
              <a:buNone/>
              <a:defRPr/>
            </a:lvl5pPr>
            <a:lvl6pPr marL="0" indent="0" algn="just">
              <a:buFontTx/>
              <a:buNone/>
              <a:defRPr/>
            </a:lvl6pPr>
            <a:lvl7pPr marL="0" indent="0" algn="just">
              <a:buFontTx/>
              <a:buNone/>
              <a:defRPr/>
            </a:lvl7pPr>
            <a:lvl8pPr marL="0" indent="0" algn="just">
              <a:buFontTx/>
              <a:buNone/>
              <a:defRPr/>
            </a:lvl8pPr>
            <a:lvl9pPr marL="0" indent="0" algn="just">
              <a:buFontTx/>
              <a:buNone/>
              <a:defRPr/>
            </a:lvl9pPr>
          </a:lstStyle>
          <a:p>
            <a:pPr lvl="0"/>
            <a:r>
              <a:rPr lang="fi-FI" noProof="0"/>
              <a:t>Muokkaa tekstin perustyylejä napsauttamalla</a:t>
            </a:r>
          </a:p>
          <a:p>
            <a:pPr lvl="1"/>
            <a:r>
              <a:rPr lang="fi-FI" noProof="0"/>
              <a:t>toinen taso</a:t>
            </a:r>
          </a:p>
        </p:txBody>
      </p:sp>
    </p:spTree>
    <p:extLst>
      <p:ext uri="{BB962C8B-B14F-4D97-AF65-F5344CB8AC3E}">
        <p14:creationId xmlns:p14="http://schemas.microsoft.com/office/powerpoint/2010/main" val="277570228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Sisältö ja nosto">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7" name="Date Placeholder 6"/>
          <p:cNvSpPr>
            <a:spLocks noGrp="1"/>
          </p:cNvSpPr>
          <p:nvPr>
            <p:ph type="dt" sz="half" idx="10"/>
          </p:nvPr>
        </p:nvSpPr>
        <p:spPr/>
        <p:txBody>
          <a:bodyPr/>
          <a:lstStyle/>
          <a:p>
            <a:fld id="{C4CB6DD7-76B6-4C8F-9624-05012FBA0734}"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
        <p:nvSpPr>
          <p:cNvPr id="6" name="Text Placeholder 5"/>
          <p:cNvSpPr>
            <a:spLocks noGrp="1"/>
          </p:cNvSpPr>
          <p:nvPr>
            <p:ph type="body" sz="quarter" idx="13" hasCustomPrompt="1"/>
          </p:nvPr>
        </p:nvSpPr>
        <p:spPr>
          <a:xfrm>
            <a:off x="8759825" y="2565400"/>
            <a:ext cx="3097213" cy="2808288"/>
          </a:xfrm>
          <a:solidFill>
            <a:srgbClr val="FF3E60"/>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nosto%</a:t>
            </a:r>
          </a:p>
          <a:p>
            <a:pPr lvl="1"/>
            <a:r>
              <a:rPr lang="fi-FI" noProof="0"/>
              <a:t>Second level</a:t>
            </a:r>
          </a:p>
          <a:p>
            <a:pPr lvl="2"/>
            <a:r>
              <a:rPr lang="fi-FI" noProof="0"/>
              <a:t>Third level</a:t>
            </a:r>
          </a:p>
        </p:txBody>
      </p:sp>
    </p:spTree>
    <p:extLst>
      <p:ext uri="{BB962C8B-B14F-4D97-AF65-F5344CB8AC3E}">
        <p14:creationId xmlns:p14="http://schemas.microsoft.com/office/powerpoint/2010/main" val="1562856246"/>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Sisältö ja nosto2">
    <p:spTree>
      <p:nvGrpSpPr>
        <p:cNvPr id="1" name=""/>
        <p:cNvGrpSpPr/>
        <p:nvPr/>
      </p:nvGrpSpPr>
      <p:grpSpPr>
        <a:xfrm>
          <a:off x="0" y="0"/>
          <a:ext cx="0" cy="0"/>
          <a:chOff x="0" y="0"/>
          <a:chExt cx="0" cy="0"/>
        </a:xfrm>
      </p:grpSpPr>
      <p:sp>
        <p:nvSpPr>
          <p:cNvPr id="4" name="Content Placeholder 3"/>
          <p:cNvSpPr>
            <a:spLocks noGrp="1"/>
          </p:cNvSpPr>
          <p:nvPr>
            <p:ph sz="half" idx="2"/>
          </p:nvPr>
        </p:nvSpPr>
        <p:spPr>
          <a:xfrm>
            <a:off x="774011" y="2276840"/>
            <a:ext cx="10218669" cy="3528648"/>
          </a:xfrm>
          <a:solidFill>
            <a:srgbClr val="DFDAD6">
              <a:alpha val="50196"/>
            </a:srgbClr>
          </a:solidFill>
        </p:spPr>
        <p:txBody>
          <a:bodyPr lIns="216000" tIns="1296000" rIns="2520000" bIns="216000"/>
          <a:lstStyle>
            <a:lvl1pPr marL="0" indent="0">
              <a:buFontTx/>
              <a:buNone/>
              <a:defRPr sz="1800"/>
            </a:lvl1pPr>
            <a:lvl2pPr marL="444500" indent="-271463">
              <a:defRPr/>
            </a:lvl2pPr>
            <a:lvl3pPr marL="898525" indent="-263525">
              <a:defRPr/>
            </a:lvl3pPr>
            <a:lvl4pPr marL="1343025" indent="-271463">
              <a:defRPr/>
            </a:lvl4pPr>
            <a:lvl5pPr marL="1795463" indent="-263525">
              <a:defRPr/>
            </a:lvl5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3" name="Text Placeholder 2"/>
          <p:cNvSpPr>
            <a:spLocks noGrp="1"/>
          </p:cNvSpPr>
          <p:nvPr>
            <p:ph type="body" idx="1"/>
          </p:nvPr>
        </p:nvSpPr>
        <p:spPr>
          <a:xfrm>
            <a:off x="983290" y="2636890"/>
            <a:ext cx="7345020" cy="792110"/>
          </a:xfrm>
        </p:spPr>
        <p:txBody>
          <a:bodyPr lIns="0" tIns="0" rIns="0" bIns="0"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7" name="Date Placeholder 6"/>
          <p:cNvSpPr>
            <a:spLocks noGrp="1"/>
          </p:cNvSpPr>
          <p:nvPr>
            <p:ph type="dt" sz="half" idx="10"/>
          </p:nvPr>
        </p:nvSpPr>
        <p:spPr/>
        <p:txBody>
          <a:bodyPr/>
          <a:lstStyle/>
          <a:p>
            <a:fld id="{E62AB49E-E61E-4479-A0B6-656DFE812A10}"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sp>
        <p:nvSpPr>
          <p:cNvPr id="6" name="Text Placeholder 5"/>
          <p:cNvSpPr>
            <a:spLocks noGrp="1"/>
          </p:cNvSpPr>
          <p:nvPr>
            <p:ph type="body" sz="quarter" idx="13" hasCustomPrompt="1"/>
          </p:nvPr>
        </p:nvSpPr>
        <p:spPr>
          <a:xfrm>
            <a:off x="8759825" y="2565400"/>
            <a:ext cx="3097213" cy="2808288"/>
          </a:xfrm>
          <a:solidFill>
            <a:schemeClr val="accent1"/>
          </a:solidFill>
        </p:spPr>
        <p:txBody>
          <a:bodyPr lIns="216000" tIns="648000" rIns="216000" bIns="648000"/>
          <a:lstStyle>
            <a:lvl1pPr marL="0" indent="0">
              <a:spcBef>
                <a:spcPts val="200"/>
              </a:spcBef>
              <a:buFontTx/>
              <a:buNone/>
              <a:defRPr sz="3600">
                <a:solidFill>
                  <a:schemeClr val="bg1"/>
                </a:solidFill>
                <a:latin typeface="+mj-lt"/>
              </a:defRPr>
            </a:lvl1pPr>
            <a:lvl2pPr marL="0" indent="0">
              <a:spcBef>
                <a:spcPts val="200"/>
              </a:spcBef>
              <a:buFontTx/>
              <a:buNone/>
              <a:defRPr>
                <a:solidFill>
                  <a:schemeClr val="bg1"/>
                </a:solidFill>
                <a:latin typeface="Work Sans SemiBold" panose="00000700000000000000" pitchFamily="2" charset="0"/>
              </a:defRPr>
            </a:lvl2pPr>
            <a:lvl3pPr marL="0" indent="0">
              <a:spcBef>
                <a:spcPts val="200"/>
              </a:spcBef>
              <a:buFontTx/>
              <a:buNone/>
              <a:defRPr>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nosto%</a:t>
            </a:r>
          </a:p>
          <a:p>
            <a:pPr lvl="1"/>
            <a:r>
              <a:rPr lang="fi-FI" noProof="0"/>
              <a:t>Second level</a:t>
            </a:r>
          </a:p>
          <a:p>
            <a:pPr lvl="2"/>
            <a:r>
              <a:rPr lang="fi-FI" noProof="0"/>
              <a:t>Third level</a:t>
            </a:r>
          </a:p>
        </p:txBody>
      </p:sp>
    </p:spTree>
    <p:extLst>
      <p:ext uri="{BB962C8B-B14F-4D97-AF65-F5344CB8AC3E}">
        <p14:creationId xmlns:p14="http://schemas.microsoft.com/office/powerpoint/2010/main" val="275474737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12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7" y="721788"/>
            <a:ext cx="4278772" cy="2490543"/>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3308356"/>
            <a:ext cx="4277967" cy="330623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2" name="Picture Placeholder 11">
            <a:extLst>
              <a:ext uri="{FF2B5EF4-FFF2-40B4-BE49-F238E27FC236}">
                <a16:creationId xmlns:a16="http://schemas.microsoft.com/office/drawing/2014/main" id="{F4FCBC23-E480-C745-B917-19C765486473}"/>
              </a:ext>
            </a:extLst>
          </p:cNvPr>
          <p:cNvSpPr>
            <a:spLocks noGrp="1"/>
          </p:cNvSpPr>
          <p:nvPr>
            <p:ph type="pic" sz="quarter" idx="11" hasCustomPrompt="1"/>
          </p:nvPr>
        </p:nvSpPr>
        <p:spPr>
          <a:xfrm>
            <a:off x="5268384" y="721784"/>
            <a:ext cx="6218765" cy="5892800"/>
          </a:xfrm>
          <a:solidFill>
            <a:schemeClr val="bg2"/>
          </a:solidFill>
        </p:spPr>
        <p:txBody>
          <a:bodyPr anchor="ctr"/>
          <a:lstStyle>
            <a:lvl1pPr marL="0" marR="0" indent="0" algn="ctr"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lvl1pPr>
          </a:lstStyle>
          <a:p>
            <a:pPr marL="0" marR="0" lvl="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pPr>
            <a:r>
              <a:rPr lang="en-US"/>
              <a:t>Click to insert photo</a:t>
            </a:r>
          </a:p>
        </p:txBody>
      </p:sp>
      <p:pic>
        <p:nvPicPr>
          <p:cNvPr id="7" name="Picture 6">
            <a:extLst>
              <a:ext uri="{FF2B5EF4-FFF2-40B4-BE49-F238E27FC236}">
                <a16:creationId xmlns:a16="http://schemas.microsoft.com/office/drawing/2014/main" id="{954A1803-67A5-E547-A254-BF9CB18A1086}"/>
              </a:ext>
            </a:extLst>
          </p:cNvPr>
          <p:cNvPicPr>
            <a:picLocks noChangeAspect="1"/>
          </p:cNvPicPr>
          <p:nvPr/>
        </p:nvPicPr>
        <p:blipFill>
          <a:blip r:embed="rId2"/>
          <a:srcRect/>
          <a:stretch/>
        </p:blipFill>
        <p:spPr>
          <a:xfrm>
            <a:off x="704048" y="6356351"/>
            <a:ext cx="870469" cy="301144"/>
          </a:xfrm>
          <a:prstGeom prst="rect">
            <a:avLst/>
          </a:prstGeom>
        </p:spPr>
      </p:pic>
      <p:sp>
        <p:nvSpPr>
          <p:cNvPr id="9" name="Rectangle 8">
            <a:extLst>
              <a:ext uri="{FF2B5EF4-FFF2-40B4-BE49-F238E27FC236}">
                <a16:creationId xmlns:a16="http://schemas.microsoft.com/office/drawing/2014/main" id="{5BED3ABC-A68E-6940-87ED-457F1E7758A5}"/>
              </a:ext>
            </a:extLst>
          </p:cNvPr>
          <p:cNvSpPr/>
          <p:nvPr userDrawn="1"/>
        </p:nvSpPr>
        <p:spPr>
          <a:xfrm>
            <a:off x="6096000" y="0"/>
            <a:ext cx="6096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0" name="Picture 9">
            <a:extLst>
              <a:ext uri="{FF2B5EF4-FFF2-40B4-BE49-F238E27FC236}">
                <a16:creationId xmlns:a16="http://schemas.microsoft.com/office/drawing/2014/main" id="{EE70C8E2-75D5-034B-AD13-640DCC2D6849}"/>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297873985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Sisältö ja kaavio">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694459C7-B1FD-43B2-A1AF-1A902ACF93C5}"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p>
        </p:txBody>
      </p:sp>
      <p:sp>
        <p:nvSpPr>
          <p:cNvPr id="5" name="Chart Placeholder 4"/>
          <p:cNvSpPr>
            <a:spLocks noGrp="1"/>
          </p:cNvSpPr>
          <p:nvPr>
            <p:ph type="chart" sz="quarter" idx="13"/>
          </p:nvPr>
        </p:nvSpPr>
        <p:spPr>
          <a:xfrm>
            <a:off x="6311900" y="1556740"/>
            <a:ext cx="5113338" cy="4248748"/>
          </a:xfrm>
        </p:spPr>
        <p:txBody>
          <a:bodyPr/>
          <a:lstStyle>
            <a:lvl1pPr marL="0" indent="0">
              <a:buFontTx/>
              <a:buNone/>
              <a:defRPr sz="1200"/>
            </a:lvl1pPr>
          </a:lstStyle>
          <a:p>
            <a:r>
              <a:rPr lang="fi-FI" noProof="0"/>
              <a:t>Lisää kaavio napsauttamalla kuvaketta</a:t>
            </a:r>
          </a:p>
        </p:txBody>
      </p:sp>
    </p:spTree>
    <p:extLst>
      <p:ext uri="{BB962C8B-B14F-4D97-AF65-F5344CB8AC3E}">
        <p14:creationId xmlns:p14="http://schemas.microsoft.com/office/powerpoint/2010/main" val="317272543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Kaksi kaaviota">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99DC6366-A444-4167-BC0C-762BA82C7074}"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p>
        </p:txBody>
      </p:sp>
      <p:sp>
        <p:nvSpPr>
          <p:cNvPr id="5" name="Chart Placeholder 4"/>
          <p:cNvSpPr>
            <a:spLocks noGrp="1"/>
          </p:cNvSpPr>
          <p:nvPr>
            <p:ph type="chart" sz="quarter" idx="13"/>
          </p:nvPr>
        </p:nvSpPr>
        <p:spPr>
          <a:xfrm>
            <a:off x="766763" y="1556740"/>
            <a:ext cx="5113337" cy="4248748"/>
          </a:xfrm>
        </p:spPr>
        <p:txBody>
          <a:bodyPr/>
          <a:lstStyle>
            <a:lvl1pPr marL="0" indent="0">
              <a:buFontTx/>
              <a:buNone/>
              <a:defRPr sz="1200"/>
            </a:lvl1pPr>
          </a:lstStyle>
          <a:p>
            <a:r>
              <a:rPr lang="fi-FI" noProof="0"/>
              <a:t>Lisää kaavio napsauttamalla kuvaketta</a:t>
            </a:r>
          </a:p>
        </p:txBody>
      </p:sp>
      <p:sp>
        <p:nvSpPr>
          <p:cNvPr id="11" name="Chart Placeholder 4"/>
          <p:cNvSpPr>
            <a:spLocks noGrp="1"/>
          </p:cNvSpPr>
          <p:nvPr>
            <p:ph type="chart" sz="quarter" idx="14"/>
          </p:nvPr>
        </p:nvSpPr>
        <p:spPr>
          <a:xfrm>
            <a:off x="6311900" y="1556740"/>
            <a:ext cx="5113338" cy="4248748"/>
          </a:xfrm>
        </p:spPr>
        <p:txBody>
          <a:bodyPr/>
          <a:lstStyle>
            <a:lvl1pPr marL="0" indent="0">
              <a:buFontTx/>
              <a:buNone/>
              <a:defRPr sz="1200"/>
            </a:lvl1pPr>
          </a:lstStyle>
          <a:p>
            <a:r>
              <a:rPr lang="fi-FI" noProof="0"/>
              <a:t>Lisää kaavio napsauttamalla kuvaketta</a:t>
            </a:r>
          </a:p>
        </p:txBody>
      </p:sp>
    </p:spTree>
    <p:extLst>
      <p:ext uri="{BB962C8B-B14F-4D97-AF65-F5344CB8AC3E}">
        <p14:creationId xmlns:p14="http://schemas.microsoft.com/office/powerpoint/2010/main" val="268443348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Kaavio">
    <p:spTree>
      <p:nvGrpSpPr>
        <p:cNvPr id="1" name=""/>
        <p:cNvGrpSpPr/>
        <p:nvPr/>
      </p:nvGrpSpPr>
      <p:grpSpPr>
        <a:xfrm>
          <a:off x="0" y="0"/>
          <a:ext cx="0" cy="0"/>
          <a:chOff x="0" y="0"/>
          <a:chExt cx="0" cy="0"/>
        </a:xfrm>
      </p:grpSpPr>
      <p:sp>
        <p:nvSpPr>
          <p:cNvPr id="7" name="Date Placeholder 6"/>
          <p:cNvSpPr>
            <a:spLocks noGrp="1"/>
          </p:cNvSpPr>
          <p:nvPr>
            <p:ph type="dt" sz="half" idx="10"/>
          </p:nvPr>
        </p:nvSpPr>
        <p:spPr/>
        <p:txBody>
          <a:bodyPr/>
          <a:lstStyle/>
          <a:p>
            <a:fld id="{D8E69C4F-D786-4567-B4CC-E870875C3588}"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a:xfrm>
            <a:off x="766763" y="836711"/>
            <a:ext cx="10658475" cy="576009"/>
          </a:xfrm>
        </p:spPr>
        <p:txBody>
          <a:bodyPr/>
          <a:lstStyle/>
          <a:p>
            <a:r>
              <a:rPr lang="fi-FI" noProof="0"/>
              <a:t>Muokkaa ots. perustyyl. napsautt.</a:t>
            </a:r>
          </a:p>
        </p:txBody>
      </p:sp>
      <p:sp>
        <p:nvSpPr>
          <p:cNvPr id="5" name="Chart Placeholder 4"/>
          <p:cNvSpPr>
            <a:spLocks noGrp="1"/>
          </p:cNvSpPr>
          <p:nvPr>
            <p:ph type="chart" sz="quarter" idx="13"/>
          </p:nvPr>
        </p:nvSpPr>
        <p:spPr>
          <a:xfrm>
            <a:off x="766763" y="1556740"/>
            <a:ext cx="10658475" cy="4248748"/>
          </a:xfrm>
        </p:spPr>
        <p:txBody>
          <a:bodyPr/>
          <a:lstStyle>
            <a:lvl1pPr marL="0" indent="0">
              <a:buFontTx/>
              <a:buNone/>
              <a:defRPr sz="1200"/>
            </a:lvl1pPr>
          </a:lstStyle>
          <a:p>
            <a:r>
              <a:rPr lang="fi-FI" noProof="0"/>
              <a:t>Lisää kaavio napsauttamalla kuvaketta</a:t>
            </a:r>
          </a:p>
        </p:txBody>
      </p:sp>
    </p:spTree>
    <p:extLst>
      <p:ext uri="{BB962C8B-B14F-4D97-AF65-F5344CB8AC3E}">
        <p14:creationId xmlns:p14="http://schemas.microsoft.com/office/powerpoint/2010/main" val="1019201800"/>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Neljä taulukko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5" name="Date Placeholder 4"/>
          <p:cNvSpPr>
            <a:spLocks noGrp="1"/>
          </p:cNvSpPr>
          <p:nvPr>
            <p:ph type="dt" sz="half" idx="10"/>
          </p:nvPr>
        </p:nvSpPr>
        <p:spPr/>
        <p:txBody>
          <a:bodyPr/>
          <a:lstStyle/>
          <a:p>
            <a:fld id="{C53BEB26-41D6-4026-B61D-A3E7E670F1AC}"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9" name="Table Placeholder 8"/>
          <p:cNvSpPr>
            <a:spLocks noGrp="1"/>
          </p:cNvSpPr>
          <p:nvPr>
            <p:ph type="tbl" sz="quarter" idx="13"/>
          </p:nvPr>
        </p:nvSpPr>
        <p:spPr>
          <a:xfrm>
            <a:off x="766763" y="1989138"/>
            <a:ext cx="5113337" cy="1871662"/>
          </a:xfrm>
        </p:spPr>
        <p:txBody>
          <a:bodyPr/>
          <a:lstStyle>
            <a:lvl1pPr marL="0" indent="0">
              <a:buFontTx/>
              <a:buNone/>
              <a:defRPr sz="1200"/>
            </a:lvl1pPr>
          </a:lstStyle>
          <a:p>
            <a:r>
              <a:rPr lang="fi-FI"/>
              <a:t>Lisää taulukko napsauttamalla kuvaketta</a:t>
            </a:r>
            <a:endParaRPr lang="en-US"/>
          </a:p>
        </p:txBody>
      </p:sp>
      <p:sp>
        <p:nvSpPr>
          <p:cNvPr id="10" name="Table Placeholder 8"/>
          <p:cNvSpPr>
            <a:spLocks noGrp="1"/>
          </p:cNvSpPr>
          <p:nvPr>
            <p:ph type="tbl" sz="quarter" idx="14"/>
          </p:nvPr>
        </p:nvSpPr>
        <p:spPr>
          <a:xfrm>
            <a:off x="766763" y="3933826"/>
            <a:ext cx="5113337" cy="1871662"/>
          </a:xfrm>
        </p:spPr>
        <p:txBody>
          <a:bodyPr/>
          <a:lstStyle>
            <a:lvl1pPr marL="0" indent="0">
              <a:buFontTx/>
              <a:buNone/>
              <a:defRPr sz="1200"/>
            </a:lvl1pPr>
          </a:lstStyle>
          <a:p>
            <a:r>
              <a:rPr lang="fi-FI"/>
              <a:t>Lisää taulukko napsauttamalla kuvaketta</a:t>
            </a:r>
            <a:endParaRPr lang="en-US"/>
          </a:p>
        </p:txBody>
      </p:sp>
      <p:sp>
        <p:nvSpPr>
          <p:cNvPr id="11" name="Table Placeholder 8"/>
          <p:cNvSpPr>
            <a:spLocks noGrp="1"/>
          </p:cNvSpPr>
          <p:nvPr>
            <p:ph type="tbl" sz="quarter" idx="15"/>
          </p:nvPr>
        </p:nvSpPr>
        <p:spPr>
          <a:xfrm>
            <a:off x="6312030" y="1989138"/>
            <a:ext cx="5113208" cy="1871662"/>
          </a:xfrm>
        </p:spPr>
        <p:txBody>
          <a:bodyPr/>
          <a:lstStyle>
            <a:lvl1pPr marL="0" indent="0">
              <a:buFontTx/>
              <a:buNone/>
              <a:defRPr sz="1200"/>
            </a:lvl1pPr>
          </a:lstStyle>
          <a:p>
            <a:r>
              <a:rPr lang="fi-FI"/>
              <a:t>Lisää taulukko napsauttamalla kuvaketta</a:t>
            </a:r>
            <a:endParaRPr lang="en-US"/>
          </a:p>
        </p:txBody>
      </p:sp>
      <p:sp>
        <p:nvSpPr>
          <p:cNvPr id="12" name="Table Placeholder 8"/>
          <p:cNvSpPr>
            <a:spLocks noGrp="1"/>
          </p:cNvSpPr>
          <p:nvPr>
            <p:ph type="tbl" sz="quarter" idx="16"/>
          </p:nvPr>
        </p:nvSpPr>
        <p:spPr>
          <a:xfrm>
            <a:off x="6312030" y="3933826"/>
            <a:ext cx="5113208" cy="1871662"/>
          </a:xfrm>
        </p:spPr>
        <p:txBody>
          <a:bodyPr/>
          <a:lstStyle>
            <a:lvl1pPr marL="0" indent="0">
              <a:buFontTx/>
              <a:buNone/>
              <a:defRPr sz="1200"/>
            </a:lvl1pPr>
          </a:lstStyle>
          <a:p>
            <a:r>
              <a:rPr lang="fi-FI"/>
              <a:t>Lisää taulukko napsauttamalla kuvaketta</a:t>
            </a:r>
            <a:endParaRPr lang="en-US"/>
          </a:p>
        </p:txBody>
      </p:sp>
    </p:spTree>
    <p:extLst>
      <p:ext uri="{BB962C8B-B14F-4D97-AF65-F5344CB8AC3E}">
        <p14:creationId xmlns:p14="http://schemas.microsoft.com/office/powerpoint/2010/main" val="331612994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Nelikenttä">
    <p:spTree>
      <p:nvGrpSpPr>
        <p:cNvPr id="1" name=""/>
        <p:cNvGrpSpPr/>
        <p:nvPr/>
      </p:nvGrpSpPr>
      <p:grpSpPr>
        <a:xfrm>
          <a:off x="0" y="0"/>
          <a:ext cx="0" cy="0"/>
          <a:chOff x="0" y="0"/>
          <a:chExt cx="0" cy="0"/>
        </a:xfrm>
      </p:grpSpPr>
      <p:sp>
        <p:nvSpPr>
          <p:cNvPr id="4" name="Text Placeholder 3"/>
          <p:cNvSpPr>
            <a:spLocks noGrp="1"/>
          </p:cNvSpPr>
          <p:nvPr>
            <p:ph type="body" sz="quarter" idx="17"/>
          </p:nvPr>
        </p:nvSpPr>
        <p:spPr>
          <a:xfrm>
            <a:off x="766763" y="1989138"/>
            <a:ext cx="5257227" cy="1871922"/>
          </a:xfrm>
          <a:solidFill>
            <a:srgbClr val="DFDAD6">
              <a:alpha val="50196"/>
            </a:srgbClr>
          </a:solid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2" name="Title 1"/>
          <p:cNvSpPr>
            <a:spLocks noGrp="1"/>
          </p:cNvSpPr>
          <p:nvPr>
            <p:ph type="title"/>
          </p:nvPr>
        </p:nvSpPr>
        <p:spPr/>
        <p:txBody>
          <a:bodyPr/>
          <a:lstStyle/>
          <a:p>
            <a:r>
              <a:rPr lang="fi-FI" noProof="0"/>
              <a:t>Muokkaa ots. perustyyl. napsautt.</a:t>
            </a:r>
          </a:p>
        </p:txBody>
      </p:sp>
      <p:sp>
        <p:nvSpPr>
          <p:cNvPr id="5" name="Date Placeholder 4"/>
          <p:cNvSpPr>
            <a:spLocks noGrp="1"/>
          </p:cNvSpPr>
          <p:nvPr>
            <p:ph type="dt" sz="half" idx="10"/>
          </p:nvPr>
        </p:nvSpPr>
        <p:spPr/>
        <p:txBody>
          <a:bodyPr/>
          <a:lstStyle/>
          <a:p>
            <a:fld id="{6A21A49A-E0EE-4A76-AD38-8443CE185D7D}"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14" name="Text Placeholder 5"/>
          <p:cNvSpPr>
            <a:spLocks noGrp="1"/>
          </p:cNvSpPr>
          <p:nvPr>
            <p:ph type="body" sz="quarter" idx="13"/>
          </p:nvPr>
        </p:nvSpPr>
        <p:spPr>
          <a:xfrm>
            <a:off x="4223740" y="2060810"/>
            <a:ext cx="1728000" cy="1728240"/>
          </a:xfrm>
          <a:prstGeom prst="rect">
            <a:avLst/>
          </a:prstGeom>
          <a:solidFill>
            <a:schemeClr val="accent2"/>
          </a:solidFill>
        </p:spPr>
        <p:txBody>
          <a:bodyPr wrap="square" lIns="72000" tIns="72000" rIns="72000" bIns="72000" anchor="ctr" anchorCtr="0"/>
          <a:lstStyle>
            <a:lvl1pPr marL="0" indent="0" algn="ctr">
              <a:spcBef>
                <a:spcPts val="200"/>
              </a:spcBef>
              <a:buFontTx/>
              <a:buNone/>
              <a:defRPr sz="1600" b="0">
                <a:solidFill>
                  <a:schemeClr val="accent1"/>
                </a:solidFill>
                <a:latin typeface="+mj-lt"/>
              </a:defRPr>
            </a:lvl1pPr>
            <a:lvl2pPr marL="0" indent="0" algn="ctr">
              <a:spcBef>
                <a:spcPts val="200"/>
              </a:spcBef>
              <a:buFontTx/>
              <a:buNone/>
              <a:defRPr sz="16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5" name="Text Placeholder 3"/>
          <p:cNvSpPr>
            <a:spLocks noGrp="1"/>
          </p:cNvSpPr>
          <p:nvPr>
            <p:ph type="body" sz="quarter" idx="18"/>
          </p:nvPr>
        </p:nvSpPr>
        <p:spPr>
          <a:xfrm>
            <a:off x="6158355" y="1989138"/>
            <a:ext cx="5257227" cy="1871922"/>
          </a:xfrm>
          <a:solidFill>
            <a:srgbClr val="DFDAD6">
              <a:alpha val="50196"/>
            </a:srgbClr>
          </a:solid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6" name="Text Placeholder 3"/>
          <p:cNvSpPr>
            <a:spLocks noGrp="1"/>
          </p:cNvSpPr>
          <p:nvPr>
            <p:ph type="body" sz="quarter" idx="19"/>
          </p:nvPr>
        </p:nvSpPr>
        <p:spPr>
          <a:xfrm>
            <a:off x="766763" y="3933070"/>
            <a:ext cx="5257227" cy="1872418"/>
          </a:xfrm>
          <a:solidFill>
            <a:srgbClr val="DFDAD6">
              <a:alpha val="50196"/>
            </a:srgbClr>
          </a:solid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7" name="Text Placeholder 3"/>
          <p:cNvSpPr>
            <a:spLocks noGrp="1"/>
          </p:cNvSpPr>
          <p:nvPr>
            <p:ph type="body" sz="quarter" idx="20"/>
          </p:nvPr>
        </p:nvSpPr>
        <p:spPr>
          <a:xfrm>
            <a:off x="6168011" y="3933070"/>
            <a:ext cx="5257227" cy="1872418"/>
          </a:xfrm>
          <a:solidFill>
            <a:srgbClr val="DFDAD6">
              <a:alpha val="50196"/>
            </a:srgbClr>
          </a:solid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8" name="Text Placeholder 5"/>
          <p:cNvSpPr>
            <a:spLocks noGrp="1"/>
          </p:cNvSpPr>
          <p:nvPr>
            <p:ph type="body" sz="quarter" idx="21"/>
          </p:nvPr>
        </p:nvSpPr>
        <p:spPr>
          <a:xfrm>
            <a:off x="6240020" y="2060810"/>
            <a:ext cx="1728000" cy="1728240"/>
          </a:xfrm>
          <a:prstGeom prst="rect">
            <a:avLst/>
          </a:prstGeom>
          <a:solidFill>
            <a:schemeClr val="accent3"/>
          </a:solidFill>
        </p:spPr>
        <p:txBody>
          <a:bodyPr wrap="square" lIns="72000" tIns="72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9" name="Text Placeholder 5"/>
          <p:cNvSpPr>
            <a:spLocks noGrp="1"/>
          </p:cNvSpPr>
          <p:nvPr>
            <p:ph type="body" sz="quarter" idx="22"/>
          </p:nvPr>
        </p:nvSpPr>
        <p:spPr>
          <a:xfrm>
            <a:off x="4223740" y="4005080"/>
            <a:ext cx="1728000" cy="1728240"/>
          </a:xfrm>
          <a:prstGeom prst="rect">
            <a:avLst/>
          </a:prstGeom>
          <a:solidFill>
            <a:schemeClr val="accent4"/>
          </a:solidFill>
        </p:spPr>
        <p:txBody>
          <a:bodyPr wrap="square" lIns="72000" tIns="72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20" name="Text Placeholder 5"/>
          <p:cNvSpPr>
            <a:spLocks noGrp="1"/>
          </p:cNvSpPr>
          <p:nvPr>
            <p:ph type="body" sz="quarter" idx="23"/>
          </p:nvPr>
        </p:nvSpPr>
        <p:spPr>
          <a:xfrm>
            <a:off x="6240020" y="4005080"/>
            <a:ext cx="1728000" cy="1728240"/>
          </a:xfrm>
          <a:prstGeom prst="rect">
            <a:avLst/>
          </a:prstGeom>
          <a:solidFill>
            <a:schemeClr val="accent1"/>
          </a:solidFill>
        </p:spPr>
        <p:txBody>
          <a:bodyPr wrap="square" lIns="72000" tIns="72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Tree>
    <p:extLst>
      <p:ext uri="{BB962C8B-B14F-4D97-AF65-F5344CB8AC3E}">
        <p14:creationId xmlns:p14="http://schemas.microsoft.com/office/powerpoint/2010/main" val="16486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Nelikenttä 2">
    <p:spTree>
      <p:nvGrpSpPr>
        <p:cNvPr id="1" name=""/>
        <p:cNvGrpSpPr/>
        <p:nvPr/>
      </p:nvGrpSpPr>
      <p:grpSpPr>
        <a:xfrm>
          <a:off x="0" y="0"/>
          <a:ext cx="0" cy="0"/>
          <a:chOff x="0" y="0"/>
          <a:chExt cx="0" cy="0"/>
        </a:xfrm>
      </p:grpSpPr>
      <p:sp>
        <p:nvSpPr>
          <p:cNvPr id="4" name="Text Placeholder 3"/>
          <p:cNvSpPr>
            <a:spLocks noGrp="1"/>
          </p:cNvSpPr>
          <p:nvPr>
            <p:ph type="body" sz="quarter" idx="17"/>
          </p:nvPr>
        </p:nvSpPr>
        <p:spPr>
          <a:xfrm>
            <a:off x="766763" y="1989138"/>
            <a:ext cx="5257227" cy="1871922"/>
          </a:xfrm>
          <a:no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5" name="Text Placeholder 3"/>
          <p:cNvSpPr>
            <a:spLocks noGrp="1"/>
          </p:cNvSpPr>
          <p:nvPr>
            <p:ph type="body" sz="quarter" idx="18"/>
          </p:nvPr>
        </p:nvSpPr>
        <p:spPr>
          <a:xfrm>
            <a:off x="6158355" y="1989138"/>
            <a:ext cx="5257227" cy="1871922"/>
          </a:xfrm>
          <a:no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6" name="Text Placeholder 3"/>
          <p:cNvSpPr>
            <a:spLocks noGrp="1"/>
          </p:cNvSpPr>
          <p:nvPr>
            <p:ph type="body" sz="quarter" idx="19"/>
          </p:nvPr>
        </p:nvSpPr>
        <p:spPr>
          <a:xfrm>
            <a:off x="766763" y="3933070"/>
            <a:ext cx="5257227" cy="1872418"/>
          </a:xfrm>
          <a:noFill/>
        </p:spPr>
        <p:txBody>
          <a:bodyPr lIns="2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17" name="Text Placeholder 3"/>
          <p:cNvSpPr>
            <a:spLocks noGrp="1"/>
          </p:cNvSpPr>
          <p:nvPr>
            <p:ph type="body" sz="quarter" idx="20"/>
          </p:nvPr>
        </p:nvSpPr>
        <p:spPr>
          <a:xfrm>
            <a:off x="6168011" y="3933070"/>
            <a:ext cx="5257227" cy="1872418"/>
          </a:xfrm>
          <a:noFill/>
        </p:spPr>
        <p:txBody>
          <a:bodyPr lIns="2088000" tIns="216000" rIns="288000" bIns="216000"/>
          <a:lstStyle>
            <a:lvl1pPr marL="271463" indent="-271463">
              <a:buClr>
                <a:schemeClr val="accent3"/>
              </a:buClr>
              <a:defRPr sz="1200">
                <a:solidFill>
                  <a:schemeClr val="tx1"/>
                </a:solidFill>
              </a:defRPr>
            </a:lvl1pPr>
            <a:lvl2pPr marL="271463" indent="-271463">
              <a:buClr>
                <a:schemeClr val="accent3"/>
              </a:buClr>
              <a:defRPr sz="1200">
                <a:solidFill>
                  <a:schemeClr val="tx1"/>
                </a:solidFill>
              </a:defRPr>
            </a:lvl2pPr>
            <a:lvl3pPr marL="271463" indent="-271463">
              <a:buClr>
                <a:schemeClr val="accent3"/>
              </a:buClr>
              <a:defRPr sz="1200">
                <a:solidFill>
                  <a:schemeClr val="tx1"/>
                </a:solidFill>
              </a:defRPr>
            </a:lvl3pPr>
            <a:lvl4pPr marL="271463" indent="-271463">
              <a:buClr>
                <a:schemeClr val="accent3"/>
              </a:buClr>
              <a:defRPr sz="1200">
                <a:solidFill>
                  <a:schemeClr val="tx1"/>
                </a:solidFill>
              </a:defRPr>
            </a:lvl4pPr>
            <a:lvl5pPr marL="271463" indent="-271463">
              <a:buClr>
                <a:schemeClr val="accent3"/>
              </a:buClr>
              <a:defRPr sz="1200">
                <a:solidFill>
                  <a:schemeClr val="tx1"/>
                </a:solidFill>
              </a:defRPr>
            </a:lvl5pPr>
          </a:lstStyle>
          <a:p>
            <a:pPr lvl="0"/>
            <a:r>
              <a:rPr lang="fi-FI"/>
              <a:t>Muokkaa tekstin perustyylejä napsauttamalla</a:t>
            </a:r>
          </a:p>
        </p:txBody>
      </p:sp>
      <p:sp>
        <p:nvSpPr>
          <p:cNvPr id="3" name="Oval 2"/>
          <p:cNvSpPr/>
          <p:nvPr userDrawn="1"/>
        </p:nvSpPr>
        <p:spPr>
          <a:xfrm>
            <a:off x="4295750" y="213282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1" name="Oval 2"/>
          <p:cNvSpPr/>
          <p:nvPr userDrawn="1"/>
        </p:nvSpPr>
        <p:spPr>
          <a:xfrm flipH="1">
            <a:off x="6168010" y="213282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2" name="Oval 2"/>
          <p:cNvSpPr/>
          <p:nvPr userDrawn="1"/>
        </p:nvSpPr>
        <p:spPr>
          <a:xfrm flipH="1" flipV="1">
            <a:off x="6168010" y="393307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23" name="Oval 2"/>
          <p:cNvSpPr/>
          <p:nvPr userDrawn="1"/>
        </p:nvSpPr>
        <p:spPr>
          <a:xfrm flipV="1">
            <a:off x="4295750" y="3933070"/>
            <a:ext cx="1728240" cy="1728240"/>
          </a:xfrm>
          <a:custGeom>
            <a:avLst/>
            <a:gdLst/>
            <a:ahLst/>
            <a:cxnLst/>
            <a:rect l="l" t="t" r="r" b="b"/>
            <a:pathLst>
              <a:path w="1728240" h="1728240">
                <a:moveTo>
                  <a:pt x="1728240" y="0"/>
                </a:moveTo>
                <a:lnTo>
                  <a:pt x="1728240" y="1728240"/>
                </a:lnTo>
                <a:lnTo>
                  <a:pt x="0" y="1728240"/>
                </a:lnTo>
                <a:cubicBezTo>
                  <a:pt x="0" y="773759"/>
                  <a:pt x="773759" y="0"/>
                  <a:pt x="17282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14" name="Text Placeholder 5"/>
          <p:cNvSpPr>
            <a:spLocks noGrp="1"/>
          </p:cNvSpPr>
          <p:nvPr>
            <p:ph type="body" sz="quarter" idx="13"/>
          </p:nvPr>
        </p:nvSpPr>
        <p:spPr>
          <a:xfrm>
            <a:off x="4295990" y="2132820"/>
            <a:ext cx="1728000" cy="1728240"/>
          </a:xfrm>
          <a:prstGeom prst="rect">
            <a:avLst/>
          </a:prstGeom>
          <a:noFill/>
        </p:spPr>
        <p:txBody>
          <a:bodyPr wrap="square" lIns="72000" tIns="648000" rIns="72000" bIns="72000" anchor="ctr" anchorCtr="0"/>
          <a:lstStyle>
            <a:lvl1pPr marL="0" indent="0" algn="ctr">
              <a:spcBef>
                <a:spcPts val="200"/>
              </a:spcBef>
              <a:buFontTx/>
              <a:buNone/>
              <a:defRPr sz="1600" b="0">
                <a:solidFill>
                  <a:schemeClr val="accent1"/>
                </a:solidFill>
                <a:latin typeface="+mj-lt"/>
              </a:defRPr>
            </a:lvl1pPr>
            <a:lvl2pPr marL="0" indent="0" algn="ctr">
              <a:spcBef>
                <a:spcPts val="200"/>
              </a:spcBef>
              <a:buFontTx/>
              <a:buNone/>
              <a:defRPr sz="16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2" name="Title 1"/>
          <p:cNvSpPr>
            <a:spLocks noGrp="1"/>
          </p:cNvSpPr>
          <p:nvPr>
            <p:ph type="title"/>
          </p:nvPr>
        </p:nvSpPr>
        <p:spPr/>
        <p:txBody>
          <a:bodyPr/>
          <a:lstStyle/>
          <a:p>
            <a:r>
              <a:rPr lang="fi-FI" noProof="0"/>
              <a:t>Muokkaa ots. perustyyl. napsautt.</a:t>
            </a:r>
          </a:p>
        </p:txBody>
      </p:sp>
      <p:sp>
        <p:nvSpPr>
          <p:cNvPr id="5" name="Date Placeholder 4"/>
          <p:cNvSpPr>
            <a:spLocks noGrp="1"/>
          </p:cNvSpPr>
          <p:nvPr>
            <p:ph type="dt" sz="half" idx="10"/>
          </p:nvPr>
        </p:nvSpPr>
        <p:spPr/>
        <p:txBody>
          <a:bodyPr/>
          <a:lstStyle/>
          <a:p>
            <a:fld id="{A3C5BCE6-2D7A-4E96-B01D-446E7A06509F}"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18" name="Text Placeholder 5"/>
          <p:cNvSpPr>
            <a:spLocks noGrp="1"/>
          </p:cNvSpPr>
          <p:nvPr>
            <p:ph type="body" sz="quarter" idx="21"/>
          </p:nvPr>
        </p:nvSpPr>
        <p:spPr>
          <a:xfrm>
            <a:off x="6168010" y="2132820"/>
            <a:ext cx="1728000" cy="1728240"/>
          </a:xfrm>
          <a:prstGeom prst="rect">
            <a:avLst/>
          </a:prstGeom>
          <a:noFill/>
        </p:spPr>
        <p:txBody>
          <a:bodyPr wrap="square" lIns="72000" tIns="648000" rIns="72000" bIns="72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9" name="Text Placeholder 5"/>
          <p:cNvSpPr>
            <a:spLocks noGrp="1"/>
          </p:cNvSpPr>
          <p:nvPr>
            <p:ph type="body" sz="quarter" idx="22"/>
          </p:nvPr>
        </p:nvSpPr>
        <p:spPr>
          <a:xfrm>
            <a:off x="4295990" y="3933070"/>
            <a:ext cx="1728000" cy="1728240"/>
          </a:xfrm>
          <a:prstGeom prst="rect">
            <a:avLst/>
          </a:prstGeom>
          <a:noFill/>
        </p:spPr>
        <p:txBody>
          <a:bodyPr wrap="square" lIns="72000" tIns="72000" rIns="72000" bIns="648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20" name="Text Placeholder 5"/>
          <p:cNvSpPr>
            <a:spLocks noGrp="1"/>
          </p:cNvSpPr>
          <p:nvPr>
            <p:ph type="body" sz="quarter" idx="23"/>
          </p:nvPr>
        </p:nvSpPr>
        <p:spPr>
          <a:xfrm>
            <a:off x="6168010" y="3933070"/>
            <a:ext cx="1728000" cy="1728240"/>
          </a:xfrm>
          <a:prstGeom prst="rect">
            <a:avLst/>
          </a:prstGeom>
          <a:noFill/>
        </p:spPr>
        <p:txBody>
          <a:bodyPr wrap="square" lIns="72000" tIns="72000" rIns="72000" bIns="648000" anchor="ctr" anchorCtr="0"/>
          <a:lstStyle>
            <a:lvl1pPr marL="0" indent="0" algn="ctr">
              <a:spcBef>
                <a:spcPts val="200"/>
              </a:spcBef>
              <a:buFontTx/>
              <a:buNone/>
              <a:defRPr sz="1600" b="0">
                <a:solidFill>
                  <a:schemeClr val="bg1"/>
                </a:solidFill>
                <a:latin typeface="+mj-lt"/>
              </a:defRPr>
            </a:lvl1pPr>
            <a:lvl2pPr marL="0" indent="0" algn="ctr">
              <a:spcBef>
                <a:spcPts val="200"/>
              </a:spcBef>
              <a:buFontTx/>
              <a:buNone/>
              <a:defRPr sz="16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Tree>
    <p:extLst>
      <p:ext uri="{BB962C8B-B14F-4D97-AF65-F5344CB8AC3E}">
        <p14:creationId xmlns:p14="http://schemas.microsoft.com/office/powerpoint/2010/main" val="1438778948"/>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aulukko">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6E6D2382-5F4D-45A2-B915-9F0497753B2D}"/>
              </a:ext>
            </a:extLst>
          </p:cNvPr>
          <p:cNvSpPr>
            <a:spLocks noGrp="1"/>
          </p:cNvSpPr>
          <p:nvPr>
            <p:ph type="body" sz="quarter" idx="30"/>
          </p:nvPr>
        </p:nvSpPr>
        <p:spPr>
          <a:xfrm>
            <a:off x="76726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6" name="Text Placeholder 3">
            <a:extLst>
              <a:ext uri="{FF2B5EF4-FFF2-40B4-BE49-F238E27FC236}">
                <a16:creationId xmlns:a16="http://schemas.microsoft.com/office/drawing/2014/main" id="{7FF6DC43-D734-4C64-A391-7AFEC5B082CE}"/>
              </a:ext>
            </a:extLst>
          </p:cNvPr>
          <p:cNvSpPr>
            <a:spLocks noGrp="1"/>
          </p:cNvSpPr>
          <p:nvPr>
            <p:ph type="body" sz="quarter" idx="31"/>
          </p:nvPr>
        </p:nvSpPr>
        <p:spPr>
          <a:xfrm>
            <a:off x="256751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7" name="Text Placeholder 3">
            <a:extLst>
              <a:ext uri="{FF2B5EF4-FFF2-40B4-BE49-F238E27FC236}">
                <a16:creationId xmlns:a16="http://schemas.microsoft.com/office/drawing/2014/main" id="{6401BFA9-F837-46D2-A1BF-DD532A48F262}"/>
              </a:ext>
            </a:extLst>
          </p:cNvPr>
          <p:cNvSpPr>
            <a:spLocks noGrp="1"/>
          </p:cNvSpPr>
          <p:nvPr>
            <p:ph type="body" sz="quarter" idx="32"/>
          </p:nvPr>
        </p:nvSpPr>
        <p:spPr>
          <a:xfrm>
            <a:off x="436776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8" name="Text Placeholder 3">
            <a:extLst>
              <a:ext uri="{FF2B5EF4-FFF2-40B4-BE49-F238E27FC236}">
                <a16:creationId xmlns:a16="http://schemas.microsoft.com/office/drawing/2014/main" id="{F69B8DBA-0EBA-4B4D-AFA2-00A95BCD71F3}"/>
              </a:ext>
            </a:extLst>
          </p:cNvPr>
          <p:cNvSpPr>
            <a:spLocks noGrp="1"/>
          </p:cNvSpPr>
          <p:nvPr>
            <p:ph type="body" sz="quarter" idx="33"/>
          </p:nvPr>
        </p:nvSpPr>
        <p:spPr>
          <a:xfrm>
            <a:off x="616801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9" name="Text Placeholder 3">
            <a:extLst>
              <a:ext uri="{FF2B5EF4-FFF2-40B4-BE49-F238E27FC236}">
                <a16:creationId xmlns:a16="http://schemas.microsoft.com/office/drawing/2014/main" id="{56BC24BB-84C6-440E-B034-41BD02337F89}"/>
              </a:ext>
            </a:extLst>
          </p:cNvPr>
          <p:cNvSpPr>
            <a:spLocks noGrp="1"/>
          </p:cNvSpPr>
          <p:nvPr>
            <p:ph type="body" sz="quarter" idx="34"/>
          </p:nvPr>
        </p:nvSpPr>
        <p:spPr>
          <a:xfrm>
            <a:off x="796826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0" name="Text Placeholder 3">
            <a:extLst>
              <a:ext uri="{FF2B5EF4-FFF2-40B4-BE49-F238E27FC236}">
                <a16:creationId xmlns:a16="http://schemas.microsoft.com/office/drawing/2014/main" id="{64564ED9-AD9E-43E4-8343-9CBA870DF3AD}"/>
              </a:ext>
            </a:extLst>
          </p:cNvPr>
          <p:cNvSpPr>
            <a:spLocks noGrp="1"/>
          </p:cNvSpPr>
          <p:nvPr>
            <p:ph type="body" sz="quarter" idx="35"/>
          </p:nvPr>
        </p:nvSpPr>
        <p:spPr>
          <a:xfrm>
            <a:off x="9768510" y="3861060"/>
            <a:ext cx="1656230" cy="194442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 name="Title 1"/>
          <p:cNvSpPr>
            <a:spLocks noGrp="1"/>
          </p:cNvSpPr>
          <p:nvPr>
            <p:ph type="title"/>
          </p:nvPr>
        </p:nvSpPr>
        <p:spPr/>
        <p:txBody>
          <a:bodyPr/>
          <a:lstStyle/>
          <a:p>
            <a:r>
              <a:rPr lang="fi-FI" noProof="0"/>
              <a:t>Muokkaa ots. perustyyl. napsautt.</a:t>
            </a:r>
          </a:p>
        </p:txBody>
      </p:sp>
      <p:sp>
        <p:nvSpPr>
          <p:cNvPr id="5" name="Date Placeholder 4"/>
          <p:cNvSpPr>
            <a:spLocks noGrp="1"/>
          </p:cNvSpPr>
          <p:nvPr>
            <p:ph type="dt" sz="half" idx="10"/>
          </p:nvPr>
        </p:nvSpPr>
        <p:spPr/>
        <p:txBody>
          <a:bodyPr/>
          <a:lstStyle/>
          <a:p>
            <a:fld id="{461A66A4-CB0F-4FFB-A3F7-97A8406D58B6}"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25" name="Text Placeholder 5"/>
          <p:cNvSpPr>
            <a:spLocks noGrp="1"/>
          </p:cNvSpPr>
          <p:nvPr>
            <p:ph type="body" sz="quarter" idx="13"/>
          </p:nvPr>
        </p:nvSpPr>
        <p:spPr>
          <a:xfrm>
            <a:off x="766763" y="1989138"/>
            <a:ext cx="1656727" cy="575742"/>
          </a:xfrm>
          <a:prstGeom prst="rect">
            <a:avLst/>
          </a:prstGeom>
          <a:solidFill>
            <a:schemeClr val="accent3"/>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6" name="Text Placeholder 5"/>
          <p:cNvSpPr>
            <a:spLocks noGrp="1"/>
          </p:cNvSpPr>
          <p:nvPr>
            <p:ph type="body" sz="quarter" idx="19"/>
          </p:nvPr>
        </p:nvSpPr>
        <p:spPr>
          <a:xfrm>
            <a:off x="2567510" y="1989138"/>
            <a:ext cx="1656727" cy="575742"/>
          </a:xfrm>
          <a:prstGeom prst="rect">
            <a:avLst/>
          </a:prstGeom>
          <a:solidFill>
            <a:schemeClr val="accent1"/>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7" name="Text Placeholder 5"/>
          <p:cNvSpPr>
            <a:spLocks noGrp="1"/>
          </p:cNvSpPr>
          <p:nvPr>
            <p:ph type="body" sz="quarter" idx="20"/>
          </p:nvPr>
        </p:nvSpPr>
        <p:spPr>
          <a:xfrm>
            <a:off x="4367760" y="1989138"/>
            <a:ext cx="1656727" cy="575742"/>
          </a:xfrm>
          <a:prstGeom prst="rect">
            <a:avLst/>
          </a:prstGeom>
          <a:solidFill>
            <a:schemeClr val="accent4"/>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8" name="Text Placeholder 5"/>
          <p:cNvSpPr>
            <a:spLocks noGrp="1"/>
          </p:cNvSpPr>
          <p:nvPr>
            <p:ph type="body" sz="quarter" idx="21"/>
          </p:nvPr>
        </p:nvSpPr>
        <p:spPr>
          <a:xfrm>
            <a:off x="6168010" y="1989138"/>
            <a:ext cx="1656727" cy="575742"/>
          </a:xfrm>
          <a:prstGeom prst="rect">
            <a:avLst/>
          </a:prstGeom>
          <a:solidFill>
            <a:schemeClr val="accent6"/>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39" name="Text Placeholder 5"/>
          <p:cNvSpPr>
            <a:spLocks noGrp="1"/>
          </p:cNvSpPr>
          <p:nvPr>
            <p:ph type="body" sz="quarter" idx="22"/>
          </p:nvPr>
        </p:nvSpPr>
        <p:spPr>
          <a:xfrm>
            <a:off x="7968260" y="1989138"/>
            <a:ext cx="1656727" cy="575742"/>
          </a:xfrm>
          <a:prstGeom prst="rect">
            <a:avLst/>
          </a:prstGeom>
          <a:solidFill>
            <a:schemeClr val="accent2"/>
          </a:solidFill>
        </p:spPr>
        <p:txBody>
          <a:bodyPr wrap="square" lIns="72000" tIns="72000" rIns="72000" bIns="72000" anchor="ctr" anchorCtr="0"/>
          <a:lstStyle>
            <a:lvl1pPr marL="0" indent="0" algn="ctr">
              <a:spcBef>
                <a:spcPts val="200"/>
              </a:spcBef>
              <a:buFontTx/>
              <a:buNone/>
              <a:defRPr sz="1200" b="0">
                <a:solidFill>
                  <a:schemeClr val="accent1"/>
                </a:solidFill>
                <a:latin typeface="+mj-lt"/>
              </a:defRPr>
            </a:lvl1pPr>
            <a:lvl2pPr marL="0" indent="0" algn="ctr">
              <a:spcBef>
                <a:spcPts val="200"/>
              </a:spcBef>
              <a:buFontTx/>
              <a:buNone/>
              <a:defRPr sz="12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40" name="Text Placeholder 5"/>
          <p:cNvSpPr>
            <a:spLocks noGrp="1"/>
          </p:cNvSpPr>
          <p:nvPr>
            <p:ph type="body" sz="quarter" idx="23"/>
          </p:nvPr>
        </p:nvSpPr>
        <p:spPr>
          <a:xfrm>
            <a:off x="9768511" y="1989138"/>
            <a:ext cx="1656727" cy="575742"/>
          </a:xfrm>
          <a:prstGeom prst="rect">
            <a:avLst/>
          </a:prstGeom>
          <a:solidFill>
            <a:srgbClr val="FF3E60"/>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11" name="Picture Placeholder 10"/>
          <p:cNvSpPr>
            <a:spLocks noGrp="1"/>
          </p:cNvSpPr>
          <p:nvPr>
            <p:ph type="pic" sz="quarter" idx="24"/>
          </p:nvPr>
        </p:nvSpPr>
        <p:spPr>
          <a:xfrm>
            <a:off x="766763" y="2710122"/>
            <a:ext cx="1657350" cy="1006918"/>
          </a:xfrm>
        </p:spPr>
        <p:txBody>
          <a:bodyPr/>
          <a:lstStyle>
            <a:lvl1pPr marL="0" indent="0">
              <a:buNone/>
              <a:defRPr sz="1000"/>
            </a:lvl1pPr>
          </a:lstStyle>
          <a:p>
            <a:r>
              <a:rPr lang="fi-FI"/>
              <a:t>Lisää kuva napsauttamalla kuvaketta</a:t>
            </a:r>
          </a:p>
        </p:txBody>
      </p:sp>
      <p:sp>
        <p:nvSpPr>
          <p:cNvPr id="41" name="Picture Placeholder 10"/>
          <p:cNvSpPr>
            <a:spLocks noGrp="1"/>
          </p:cNvSpPr>
          <p:nvPr>
            <p:ph type="pic" sz="quarter" idx="25"/>
          </p:nvPr>
        </p:nvSpPr>
        <p:spPr>
          <a:xfrm>
            <a:off x="2567510" y="2710122"/>
            <a:ext cx="1657350" cy="1006918"/>
          </a:xfrm>
        </p:spPr>
        <p:txBody>
          <a:bodyPr/>
          <a:lstStyle>
            <a:lvl1pPr marL="0" indent="0">
              <a:buNone/>
              <a:defRPr sz="1000"/>
            </a:lvl1pPr>
          </a:lstStyle>
          <a:p>
            <a:r>
              <a:rPr lang="fi-FI"/>
              <a:t>Lisää kuva napsauttamalla kuvaketta</a:t>
            </a:r>
          </a:p>
        </p:txBody>
      </p:sp>
      <p:sp>
        <p:nvSpPr>
          <p:cNvPr id="42" name="Picture Placeholder 10"/>
          <p:cNvSpPr>
            <a:spLocks noGrp="1"/>
          </p:cNvSpPr>
          <p:nvPr>
            <p:ph type="pic" sz="quarter" idx="26"/>
          </p:nvPr>
        </p:nvSpPr>
        <p:spPr>
          <a:xfrm>
            <a:off x="4366640" y="2710122"/>
            <a:ext cx="1657350" cy="1006918"/>
          </a:xfrm>
        </p:spPr>
        <p:txBody>
          <a:bodyPr/>
          <a:lstStyle>
            <a:lvl1pPr marL="0" indent="0">
              <a:buNone/>
              <a:defRPr sz="1000"/>
            </a:lvl1pPr>
          </a:lstStyle>
          <a:p>
            <a:r>
              <a:rPr lang="fi-FI"/>
              <a:t>Lisää kuva napsauttamalla kuvaketta</a:t>
            </a:r>
          </a:p>
        </p:txBody>
      </p:sp>
      <p:sp>
        <p:nvSpPr>
          <p:cNvPr id="43" name="Picture Placeholder 10"/>
          <p:cNvSpPr>
            <a:spLocks noGrp="1"/>
          </p:cNvSpPr>
          <p:nvPr>
            <p:ph type="pic" sz="quarter" idx="27"/>
          </p:nvPr>
        </p:nvSpPr>
        <p:spPr>
          <a:xfrm>
            <a:off x="6168010" y="2710122"/>
            <a:ext cx="1657350" cy="1006918"/>
          </a:xfrm>
        </p:spPr>
        <p:txBody>
          <a:bodyPr/>
          <a:lstStyle>
            <a:lvl1pPr marL="0" indent="0">
              <a:buNone/>
              <a:defRPr sz="1000"/>
            </a:lvl1pPr>
          </a:lstStyle>
          <a:p>
            <a:r>
              <a:rPr lang="fi-FI"/>
              <a:t>Lisää kuva napsauttamalla kuvaketta</a:t>
            </a:r>
          </a:p>
        </p:txBody>
      </p:sp>
      <p:sp>
        <p:nvSpPr>
          <p:cNvPr id="44" name="Picture Placeholder 10"/>
          <p:cNvSpPr>
            <a:spLocks noGrp="1"/>
          </p:cNvSpPr>
          <p:nvPr>
            <p:ph type="pic" sz="quarter" idx="28"/>
          </p:nvPr>
        </p:nvSpPr>
        <p:spPr>
          <a:xfrm>
            <a:off x="7968260" y="2710122"/>
            <a:ext cx="1657350" cy="1006918"/>
          </a:xfrm>
        </p:spPr>
        <p:txBody>
          <a:bodyPr/>
          <a:lstStyle>
            <a:lvl1pPr marL="0" indent="0">
              <a:buNone/>
              <a:defRPr sz="1000"/>
            </a:lvl1pPr>
          </a:lstStyle>
          <a:p>
            <a:r>
              <a:rPr lang="fi-FI"/>
              <a:t>Lisää kuva napsauttamalla kuvaketta</a:t>
            </a:r>
          </a:p>
        </p:txBody>
      </p:sp>
      <p:sp>
        <p:nvSpPr>
          <p:cNvPr id="45" name="Picture Placeholder 10"/>
          <p:cNvSpPr>
            <a:spLocks noGrp="1"/>
          </p:cNvSpPr>
          <p:nvPr>
            <p:ph type="pic" sz="quarter" idx="29"/>
          </p:nvPr>
        </p:nvSpPr>
        <p:spPr>
          <a:xfrm>
            <a:off x="9767888" y="2710122"/>
            <a:ext cx="1657350" cy="1006918"/>
          </a:xfrm>
        </p:spPr>
        <p:txBody>
          <a:bodyPr/>
          <a:lstStyle>
            <a:lvl1pPr marL="0" indent="0">
              <a:buNone/>
              <a:defRPr sz="1000"/>
            </a:lvl1pPr>
          </a:lstStyle>
          <a:p>
            <a:r>
              <a:rPr lang="fi-FI"/>
              <a:t>Lisää kuva napsauttamalla kuvaketta</a:t>
            </a:r>
          </a:p>
        </p:txBody>
      </p:sp>
    </p:spTree>
    <p:extLst>
      <p:ext uri="{BB962C8B-B14F-4D97-AF65-F5344CB8AC3E}">
        <p14:creationId xmlns:p14="http://schemas.microsoft.com/office/powerpoint/2010/main" val="247148892"/>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aulukko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5" name="Date Placeholder 4"/>
          <p:cNvSpPr>
            <a:spLocks noGrp="1"/>
          </p:cNvSpPr>
          <p:nvPr>
            <p:ph type="dt" sz="half" idx="10"/>
          </p:nvPr>
        </p:nvSpPr>
        <p:spPr/>
        <p:txBody>
          <a:bodyPr/>
          <a:lstStyle/>
          <a:p>
            <a:fld id="{A3EF816C-448D-4CAD-8E7D-3E87A3DFF3FB}"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25" name="Text Placeholder 5"/>
          <p:cNvSpPr>
            <a:spLocks noGrp="1"/>
          </p:cNvSpPr>
          <p:nvPr>
            <p:ph type="body" sz="quarter" idx="13"/>
          </p:nvPr>
        </p:nvSpPr>
        <p:spPr>
          <a:xfrm>
            <a:off x="766763" y="1989138"/>
            <a:ext cx="2016777" cy="575742"/>
          </a:xfrm>
          <a:prstGeom prst="rect">
            <a:avLst/>
          </a:prstGeom>
          <a:solidFill>
            <a:schemeClr val="accent3"/>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4" name="Text Placeholder 3"/>
          <p:cNvSpPr>
            <a:spLocks noGrp="1"/>
          </p:cNvSpPr>
          <p:nvPr>
            <p:ph type="body" sz="quarter" idx="24"/>
          </p:nvPr>
        </p:nvSpPr>
        <p:spPr>
          <a:xfrm>
            <a:off x="766762" y="2565400"/>
            <a:ext cx="2017535" cy="1008063"/>
          </a:xfrm>
          <a:solidFill>
            <a:srgbClr val="923468">
              <a:alpha val="25098"/>
            </a:srgb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48" name="Text Placeholder 5"/>
          <p:cNvSpPr>
            <a:spLocks noGrp="1"/>
          </p:cNvSpPr>
          <p:nvPr>
            <p:ph type="body" sz="quarter" idx="26"/>
          </p:nvPr>
        </p:nvSpPr>
        <p:spPr>
          <a:xfrm>
            <a:off x="2927560" y="1989138"/>
            <a:ext cx="2016777" cy="575742"/>
          </a:xfrm>
          <a:prstGeom prst="rect">
            <a:avLst/>
          </a:prstGeom>
          <a:solidFill>
            <a:schemeClr val="accent1"/>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49" name="Text Placeholder 3"/>
          <p:cNvSpPr>
            <a:spLocks noGrp="1"/>
          </p:cNvSpPr>
          <p:nvPr>
            <p:ph type="body" sz="quarter" idx="27"/>
          </p:nvPr>
        </p:nvSpPr>
        <p:spPr>
          <a:xfrm>
            <a:off x="2927559" y="2565400"/>
            <a:ext cx="2017535" cy="1008063"/>
          </a:xfrm>
          <a:solidFill>
            <a:schemeClr val="accent1">
              <a:alpha val="25098"/>
            </a:scheme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51" name="Text Placeholder 5"/>
          <p:cNvSpPr>
            <a:spLocks noGrp="1"/>
          </p:cNvSpPr>
          <p:nvPr>
            <p:ph type="body" sz="quarter" idx="29"/>
          </p:nvPr>
        </p:nvSpPr>
        <p:spPr>
          <a:xfrm>
            <a:off x="5087611" y="1989138"/>
            <a:ext cx="2016777" cy="575742"/>
          </a:xfrm>
          <a:prstGeom prst="rect">
            <a:avLst/>
          </a:prstGeom>
          <a:solidFill>
            <a:schemeClr val="accent4"/>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52" name="Text Placeholder 3"/>
          <p:cNvSpPr>
            <a:spLocks noGrp="1"/>
          </p:cNvSpPr>
          <p:nvPr>
            <p:ph type="body" sz="quarter" idx="30"/>
          </p:nvPr>
        </p:nvSpPr>
        <p:spPr>
          <a:xfrm>
            <a:off x="5087610" y="2565400"/>
            <a:ext cx="2017535" cy="1008063"/>
          </a:xfrm>
          <a:solidFill>
            <a:schemeClr val="accent4">
              <a:alpha val="25098"/>
            </a:scheme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54" name="Text Placeholder 5"/>
          <p:cNvSpPr>
            <a:spLocks noGrp="1"/>
          </p:cNvSpPr>
          <p:nvPr>
            <p:ph type="body" sz="quarter" idx="32"/>
          </p:nvPr>
        </p:nvSpPr>
        <p:spPr>
          <a:xfrm>
            <a:off x="7248160" y="1989138"/>
            <a:ext cx="2016777" cy="575742"/>
          </a:xfrm>
          <a:prstGeom prst="rect">
            <a:avLst/>
          </a:prstGeom>
          <a:solidFill>
            <a:schemeClr val="accent2"/>
          </a:solidFill>
        </p:spPr>
        <p:txBody>
          <a:bodyPr wrap="square" lIns="72000" tIns="72000" rIns="72000" bIns="72000" anchor="ctr" anchorCtr="0"/>
          <a:lstStyle>
            <a:lvl1pPr marL="0" indent="0" algn="ctr">
              <a:spcBef>
                <a:spcPts val="200"/>
              </a:spcBef>
              <a:buFontTx/>
              <a:buNone/>
              <a:defRPr sz="1200" b="0">
                <a:solidFill>
                  <a:schemeClr val="accent1"/>
                </a:solidFill>
                <a:latin typeface="+mj-lt"/>
              </a:defRPr>
            </a:lvl1pPr>
            <a:lvl2pPr marL="0" indent="0" algn="ctr">
              <a:spcBef>
                <a:spcPts val="200"/>
              </a:spcBef>
              <a:buFontTx/>
              <a:buNone/>
              <a:defRPr sz="12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55" name="Text Placeholder 3"/>
          <p:cNvSpPr>
            <a:spLocks noGrp="1"/>
          </p:cNvSpPr>
          <p:nvPr>
            <p:ph type="body" sz="quarter" idx="33"/>
          </p:nvPr>
        </p:nvSpPr>
        <p:spPr>
          <a:xfrm>
            <a:off x="7248159" y="2565400"/>
            <a:ext cx="2017535" cy="1008063"/>
          </a:xfrm>
          <a:solidFill>
            <a:schemeClr val="accent2">
              <a:alpha val="25098"/>
            </a:scheme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57" name="Text Placeholder 5"/>
          <p:cNvSpPr>
            <a:spLocks noGrp="1"/>
          </p:cNvSpPr>
          <p:nvPr>
            <p:ph type="body" sz="quarter" idx="35"/>
          </p:nvPr>
        </p:nvSpPr>
        <p:spPr>
          <a:xfrm>
            <a:off x="9408461" y="1989138"/>
            <a:ext cx="2016777" cy="575742"/>
          </a:xfrm>
          <a:prstGeom prst="rect">
            <a:avLst/>
          </a:prstGeom>
          <a:solidFill>
            <a:srgbClr val="FF3E60"/>
          </a:solidFill>
        </p:spPr>
        <p:txBody>
          <a:bodyPr wrap="square" lIns="72000" tIns="72000" rIns="72000" bIns="72000" anchor="ctr" anchorCtr="0"/>
          <a:lstStyle>
            <a:lvl1pPr marL="0" indent="0" algn="ctr">
              <a:spcBef>
                <a:spcPts val="200"/>
              </a:spcBef>
              <a:buFontTx/>
              <a:buNone/>
              <a:defRPr sz="1200" b="0">
                <a:solidFill>
                  <a:schemeClr val="bg1"/>
                </a:solidFill>
                <a:latin typeface="+mj-lt"/>
              </a:defRPr>
            </a:lvl1pPr>
            <a:lvl2pPr marL="0" indent="0" algn="ctr">
              <a:spcBef>
                <a:spcPts val="200"/>
              </a:spcBef>
              <a:buFontTx/>
              <a:buNone/>
              <a:defRPr sz="1200" b="0">
                <a:solidFill>
                  <a:schemeClr val="bg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Muokkaa tekstin perustyylejä napsauttamalla</a:t>
            </a:r>
          </a:p>
        </p:txBody>
      </p:sp>
      <p:sp>
        <p:nvSpPr>
          <p:cNvPr id="58" name="Text Placeholder 3"/>
          <p:cNvSpPr>
            <a:spLocks noGrp="1"/>
          </p:cNvSpPr>
          <p:nvPr>
            <p:ph type="body" sz="quarter" idx="36"/>
          </p:nvPr>
        </p:nvSpPr>
        <p:spPr>
          <a:xfrm>
            <a:off x="9408460" y="2565400"/>
            <a:ext cx="2017535" cy="1008063"/>
          </a:xfrm>
          <a:solidFill>
            <a:srgbClr val="FF3E60">
              <a:alpha val="25098"/>
            </a:srgbClr>
          </a:solidFill>
        </p:spPr>
        <p:txBody>
          <a:bodyPr lIns="216000" tIns="144000" rIns="216000" bIns="144000"/>
          <a:lstStyle>
            <a:lvl1pPr marL="180975" indent="-180975">
              <a:buClr>
                <a:schemeClr val="accent1"/>
              </a:buClr>
              <a:buFont typeface="+mj-lt"/>
              <a:buAutoNum type="arabicPeriod"/>
              <a:defRPr sz="1100">
                <a:solidFill>
                  <a:schemeClr val="accent1"/>
                </a:solidFill>
              </a:defRPr>
            </a:lvl1pPr>
            <a:lvl2pPr marL="180975" indent="-180975">
              <a:buClr>
                <a:schemeClr val="accent1"/>
              </a:buClr>
              <a:buFont typeface="+mj-lt"/>
              <a:buAutoNum type="arabicPeriod"/>
              <a:defRPr sz="1100">
                <a:solidFill>
                  <a:schemeClr val="accent1"/>
                </a:solidFill>
              </a:defRPr>
            </a:lvl2pPr>
            <a:lvl3pPr marL="180975" indent="-180975">
              <a:buClr>
                <a:schemeClr val="accent1"/>
              </a:buClr>
              <a:buFont typeface="+mj-lt"/>
              <a:buAutoNum type="arabicPeriod"/>
              <a:defRPr sz="1100">
                <a:solidFill>
                  <a:schemeClr val="accent1"/>
                </a:solidFill>
              </a:defRPr>
            </a:lvl3pPr>
            <a:lvl4pPr marL="180975" indent="-180975">
              <a:buClr>
                <a:schemeClr val="accent1"/>
              </a:buClr>
              <a:buFont typeface="+mj-lt"/>
              <a:buAutoNum type="arabicPeriod"/>
              <a:defRPr sz="1100">
                <a:solidFill>
                  <a:schemeClr val="accent1"/>
                </a:solidFill>
              </a:defRPr>
            </a:lvl4pPr>
            <a:lvl5pPr marL="180975" indent="-180975">
              <a:buClr>
                <a:schemeClr val="accent1"/>
              </a:buClr>
              <a:buFont typeface="+mj-lt"/>
              <a:buAutoNum type="arabicPeriod"/>
              <a:defRPr sz="1100">
                <a:solidFill>
                  <a:schemeClr val="accent1"/>
                </a:solidFill>
              </a:defRPr>
            </a:lvl5pPr>
          </a:lstStyle>
          <a:p>
            <a:pPr lvl="0"/>
            <a:r>
              <a:rPr lang="fi-FI"/>
              <a:t>Muokkaa tekstin perustyylejä napsauttamalla</a:t>
            </a:r>
          </a:p>
        </p:txBody>
      </p:sp>
      <p:sp>
        <p:nvSpPr>
          <p:cNvPr id="21" name="Text Placeholder 3">
            <a:extLst>
              <a:ext uri="{FF2B5EF4-FFF2-40B4-BE49-F238E27FC236}">
                <a16:creationId xmlns:a16="http://schemas.microsoft.com/office/drawing/2014/main" id="{975B663F-3DAF-4ED3-968F-857851A2319C}"/>
              </a:ext>
            </a:extLst>
          </p:cNvPr>
          <p:cNvSpPr>
            <a:spLocks noGrp="1"/>
          </p:cNvSpPr>
          <p:nvPr>
            <p:ph type="body" sz="quarter" idx="37"/>
          </p:nvPr>
        </p:nvSpPr>
        <p:spPr>
          <a:xfrm>
            <a:off x="7672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9" name="Text Placeholder 3">
            <a:extLst>
              <a:ext uri="{FF2B5EF4-FFF2-40B4-BE49-F238E27FC236}">
                <a16:creationId xmlns:a16="http://schemas.microsoft.com/office/drawing/2014/main" id="{6ACEDFCA-6045-4841-A327-1E1041E1AD12}"/>
              </a:ext>
            </a:extLst>
          </p:cNvPr>
          <p:cNvSpPr>
            <a:spLocks noGrp="1"/>
          </p:cNvSpPr>
          <p:nvPr>
            <p:ph type="body" sz="quarter" idx="38"/>
          </p:nvPr>
        </p:nvSpPr>
        <p:spPr>
          <a:xfrm>
            <a:off x="29275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0" name="Text Placeholder 3">
            <a:extLst>
              <a:ext uri="{FF2B5EF4-FFF2-40B4-BE49-F238E27FC236}">
                <a16:creationId xmlns:a16="http://schemas.microsoft.com/office/drawing/2014/main" id="{ECAF9A28-9C31-4452-9641-B8844AE99E94}"/>
              </a:ext>
            </a:extLst>
          </p:cNvPr>
          <p:cNvSpPr>
            <a:spLocks noGrp="1"/>
          </p:cNvSpPr>
          <p:nvPr>
            <p:ph type="body" sz="quarter" idx="39"/>
          </p:nvPr>
        </p:nvSpPr>
        <p:spPr>
          <a:xfrm>
            <a:off x="50878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1" name="Text Placeholder 3">
            <a:extLst>
              <a:ext uri="{FF2B5EF4-FFF2-40B4-BE49-F238E27FC236}">
                <a16:creationId xmlns:a16="http://schemas.microsoft.com/office/drawing/2014/main" id="{E409D3F7-F7D1-46C5-AE0D-FDFBFE328A57}"/>
              </a:ext>
            </a:extLst>
          </p:cNvPr>
          <p:cNvSpPr>
            <a:spLocks noGrp="1"/>
          </p:cNvSpPr>
          <p:nvPr>
            <p:ph type="body" sz="quarter" idx="40"/>
          </p:nvPr>
        </p:nvSpPr>
        <p:spPr>
          <a:xfrm>
            <a:off x="72481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32" name="Text Placeholder 3">
            <a:extLst>
              <a:ext uri="{FF2B5EF4-FFF2-40B4-BE49-F238E27FC236}">
                <a16:creationId xmlns:a16="http://schemas.microsoft.com/office/drawing/2014/main" id="{2655D6CA-0038-4B3D-A7EC-7E6EC94930BC}"/>
              </a:ext>
            </a:extLst>
          </p:cNvPr>
          <p:cNvSpPr>
            <a:spLocks noGrp="1"/>
          </p:cNvSpPr>
          <p:nvPr>
            <p:ph type="body" sz="quarter" idx="41"/>
          </p:nvPr>
        </p:nvSpPr>
        <p:spPr>
          <a:xfrm>
            <a:off x="9408460" y="3573020"/>
            <a:ext cx="2016280" cy="2232468"/>
          </a:xfrm>
          <a:solidFill>
            <a:srgbClr val="DFDAD6">
              <a:alpha val="50196"/>
            </a:srgbClr>
          </a:solidFill>
        </p:spPr>
        <p:txBody>
          <a:bodyPr lIns="216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Tree>
    <p:extLst>
      <p:ext uri="{BB962C8B-B14F-4D97-AF65-F5344CB8AC3E}">
        <p14:creationId xmlns:p14="http://schemas.microsoft.com/office/powerpoint/2010/main" val="346560087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Numerointi">
    <p:spTree>
      <p:nvGrpSpPr>
        <p:cNvPr id="1" name=""/>
        <p:cNvGrpSpPr/>
        <p:nvPr/>
      </p:nvGrpSpPr>
      <p:grpSpPr>
        <a:xfrm>
          <a:off x="0" y="0"/>
          <a:ext cx="0" cy="0"/>
          <a:chOff x="0" y="0"/>
          <a:chExt cx="0" cy="0"/>
        </a:xfrm>
      </p:grpSpPr>
      <p:sp>
        <p:nvSpPr>
          <p:cNvPr id="18" name="Text Placeholder 3">
            <a:extLst>
              <a:ext uri="{FF2B5EF4-FFF2-40B4-BE49-F238E27FC236}">
                <a16:creationId xmlns:a16="http://schemas.microsoft.com/office/drawing/2014/main" id="{6BD0307D-7144-4618-ADCF-5E46E0AADBDB}"/>
              </a:ext>
            </a:extLst>
          </p:cNvPr>
          <p:cNvSpPr>
            <a:spLocks noGrp="1"/>
          </p:cNvSpPr>
          <p:nvPr>
            <p:ph type="body" sz="quarter" idx="37"/>
          </p:nvPr>
        </p:nvSpPr>
        <p:spPr>
          <a:xfrm>
            <a:off x="911280" y="198880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19" name="Text Placeholder 3">
            <a:extLst>
              <a:ext uri="{FF2B5EF4-FFF2-40B4-BE49-F238E27FC236}">
                <a16:creationId xmlns:a16="http://schemas.microsoft.com/office/drawing/2014/main" id="{0109A1DB-AC37-4268-92E5-B8CB8B6F84E7}"/>
              </a:ext>
            </a:extLst>
          </p:cNvPr>
          <p:cNvSpPr>
            <a:spLocks noGrp="1"/>
          </p:cNvSpPr>
          <p:nvPr>
            <p:ph type="body" sz="quarter" idx="38"/>
          </p:nvPr>
        </p:nvSpPr>
        <p:spPr>
          <a:xfrm>
            <a:off x="4655800" y="198880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0" name="Text Placeholder 3">
            <a:extLst>
              <a:ext uri="{FF2B5EF4-FFF2-40B4-BE49-F238E27FC236}">
                <a16:creationId xmlns:a16="http://schemas.microsoft.com/office/drawing/2014/main" id="{FD377B09-9EA8-4EB3-B601-2F0301D65ADC}"/>
              </a:ext>
            </a:extLst>
          </p:cNvPr>
          <p:cNvSpPr>
            <a:spLocks noGrp="1"/>
          </p:cNvSpPr>
          <p:nvPr>
            <p:ph type="body" sz="quarter" idx="39"/>
          </p:nvPr>
        </p:nvSpPr>
        <p:spPr>
          <a:xfrm>
            <a:off x="8400320" y="198880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2" name="Text Placeholder 3">
            <a:extLst>
              <a:ext uri="{FF2B5EF4-FFF2-40B4-BE49-F238E27FC236}">
                <a16:creationId xmlns:a16="http://schemas.microsoft.com/office/drawing/2014/main" id="{81FFFA81-EAD8-4C0B-80B3-10CD55D781E7}"/>
              </a:ext>
            </a:extLst>
          </p:cNvPr>
          <p:cNvSpPr>
            <a:spLocks noGrp="1"/>
          </p:cNvSpPr>
          <p:nvPr>
            <p:ph type="body" sz="quarter" idx="40"/>
          </p:nvPr>
        </p:nvSpPr>
        <p:spPr>
          <a:xfrm>
            <a:off x="911280" y="393307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3" name="Text Placeholder 3">
            <a:extLst>
              <a:ext uri="{FF2B5EF4-FFF2-40B4-BE49-F238E27FC236}">
                <a16:creationId xmlns:a16="http://schemas.microsoft.com/office/drawing/2014/main" id="{F93A3281-63EC-43C5-9E82-F2C08B974BCF}"/>
              </a:ext>
            </a:extLst>
          </p:cNvPr>
          <p:cNvSpPr>
            <a:spLocks noGrp="1"/>
          </p:cNvSpPr>
          <p:nvPr>
            <p:ph type="body" sz="quarter" idx="41"/>
          </p:nvPr>
        </p:nvSpPr>
        <p:spPr>
          <a:xfrm>
            <a:off x="4655800" y="393307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5" name="Text Placeholder 3">
            <a:extLst>
              <a:ext uri="{FF2B5EF4-FFF2-40B4-BE49-F238E27FC236}">
                <a16:creationId xmlns:a16="http://schemas.microsoft.com/office/drawing/2014/main" id="{3BDE2587-873A-462C-BE41-87325647729C}"/>
              </a:ext>
            </a:extLst>
          </p:cNvPr>
          <p:cNvSpPr>
            <a:spLocks noGrp="1"/>
          </p:cNvSpPr>
          <p:nvPr>
            <p:ph type="body" sz="quarter" idx="42"/>
          </p:nvPr>
        </p:nvSpPr>
        <p:spPr>
          <a:xfrm>
            <a:off x="8400320" y="3933070"/>
            <a:ext cx="3024420" cy="1728240"/>
          </a:xfrm>
          <a:solidFill>
            <a:srgbClr val="DFDAD6">
              <a:alpha val="50196"/>
            </a:srgbClr>
          </a:solidFill>
        </p:spPr>
        <p:txBody>
          <a:bodyPr lIns="1080000" tIns="216000" rIns="216000" bIns="216000"/>
          <a:lstStyle>
            <a:lvl1pPr marL="0" indent="0">
              <a:spcBef>
                <a:spcPts val="200"/>
              </a:spcBef>
              <a:buFontTx/>
              <a:buNone/>
              <a:defRPr sz="1200" b="1"/>
            </a:lvl1pPr>
            <a:lvl2pPr marL="0" indent="0">
              <a:spcBef>
                <a:spcPts val="200"/>
              </a:spcBef>
              <a:buFontTx/>
              <a:buNone/>
              <a:defRPr sz="1200"/>
            </a:lvl2pPr>
            <a:lvl3pPr marL="0" indent="0">
              <a:spcBef>
                <a:spcPts val="200"/>
              </a:spcBef>
              <a:buFontTx/>
              <a:buNone/>
              <a:defRPr sz="1200"/>
            </a:lvl3pPr>
            <a:lvl4pPr marL="0" indent="0">
              <a:spcBef>
                <a:spcPts val="200"/>
              </a:spcBef>
              <a:buFontTx/>
              <a:buNone/>
              <a:defRPr sz="1200"/>
            </a:lvl4pPr>
            <a:lvl5pPr marL="0" indent="0">
              <a:spcBef>
                <a:spcPts val="200"/>
              </a:spcBef>
              <a:buFontTx/>
              <a:buNone/>
              <a:defRPr sz="1200"/>
            </a:lvl5pPr>
            <a:lvl6pPr marL="0" indent="0">
              <a:spcBef>
                <a:spcPts val="200"/>
              </a:spcBef>
              <a:buFontTx/>
              <a:buNone/>
              <a:defRPr sz="1200"/>
            </a:lvl6pPr>
            <a:lvl8pPr marL="0" indent="0">
              <a:spcBef>
                <a:spcPts val="200"/>
              </a:spcBef>
              <a:buFontTx/>
              <a:buNone/>
              <a:defRPr sz="1200"/>
            </a:lvl8pPr>
            <a:lvl9pPr marL="0" indent="0">
              <a:spcBef>
                <a:spcPts val="200"/>
              </a:spcBef>
              <a:buFontTx/>
              <a:buNone/>
              <a:defRPr sz="1200"/>
            </a:lvl9pPr>
          </a:lstStyle>
          <a:p>
            <a:pPr lvl="0"/>
            <a:r>
              <a:rPr lang="fi-FI"/>
              <a:t>Muokkaa tekstin perustyylejä napsauttamalla</a:t>
            </a:r>
          </a:p>
          <a:p>
            <a:pPr lvl="1"/>
            <a:r>
              <a:rPr lang="fi-FI"/>
              <a:t>toinen taso</a:t>
            </a:r>
          </a:p>
        </p:txBody>
      </p:sp>
      <p:sp>
        <p:nvSpPr>
          <p:cNvPr id="2" name="Title 1"/>
          <p:cNvSpPr>
            <a:spLocks noGrp="1"/>
          </p:cNvSpPr>
          <p:nvPr>
            <p:ph type="title"/>
          </p:nvPr>
        </p:nvSpPr>
        <p:spPr/>
        <p:txBody>
          <a:bodyPr/>
          <a:lstStyle/>
          <a:p>
            <a:r>
              <a:rPr lang="fi-FI" noProof="0"/>
              <a:t>Muokkaa ots. perustyyl. napsautt.</a:t>
            </a:r>
          </a:p>
        </p:txBody>
      </p:sp>
      <p:sp>
        <p:nvSpPr>
          <p:cNvPr id="5" name="Date Placeholder 4"/>
          <p:cNvSpPr>
            <a:spLocks noGrp="1"/>
          </p:cNvSpPr>
          <p:nvPr>
            <p:ph type="dt" sz="half" idx="10"/>
          </p:nvPr>
        </p:nvSpPr>
        <p:spPr/>
        <p:txBody>
          <a:bodyPr/>
          <a:lstStyle/>
          <a:p>
            <a:fld id="{75FD9048-5DEA-4497-B4EE-9C521DA934F6}" type="datetime1">
              <a:rPr lang="fi-FI" smtClean="0"/>
              <a:t>12.6.2025</a:t>
            </a:fld>
            <a:endParaRPr lang="fi-FI"/>
          </a:p>
        </p:txBody>
      </p:sp>
      <p:sp>
        <p:nvSpPr>
          <p:cNvPr id="6" name="Footer Placeholder 5"/>
          <p:cNvSpPr>
            <a:spLocks noGrp="1"/>
          </p:cNvSpPr>
          <p:nvPr>
            <p:ph type="ftr" sz="quarter" idx="11"/>
          </p:nvPr>
        </p:nvSpPr>
        <p:spPr/>
        <p:txBody>
          <a:bodyPr/>
          <a:lstStyle/>
          <a:p>
            <a:r>
              <a:rPr lang="fi-FI"/>
              <a:t>Esityksen nimi ja tekijä</a:t>
            </a:r>
          </a:p>
        </p:txBody>
      </p:sp>
      <p:sp>
        <p:nvSpPr>
          <p:cNvPr id="7" name="Slide Number Placeholder 6"/>
          <p:cNvSpPr>
            <a:spLocks noGrp="1"/>
          </p:cNvSpPr>
          <p:nvPr>
            <p:ph type="sldNum" sz="quarter" idx="12"/>
          </p:nvPr>
        </p:nvSpPr>
        <p:spPr/>
        <p:txBody>
          <a:bodyPr/>
          <a:lstStyle/>
          <a:p>
            <a:fld id="{0861148C-697E-4B67-BDAA-872F34DF1106}" type="slidenum">
              <a:rPr lang="fi-FI" smtClean="0"/>
              <a:t>‹#›</a:t>
            </a:fld>
            <a:endParaRPr lang="fi-FI"/>
          </a:p>
        </p:txBody>
      </p:sp>
      <p:sp>
        <p:nvSpPr>
          <p:cNvPr id="21" name="Text Placeholder 5"/>
          <p:cNvSpPr>
            <a:spLocks noGrp="1" noChangeAspect="1"/>
          </p:cNvSpPr>
          <p:nvPr>
            <p:ph type="body" sz="quarter" idx="13" hasCustomPrompt="1"/>
          </p:nvPr>
        </p:nvSpPr>
        <p:spPr>
          <a:xfrm>
            <a:off x="407210" y="2204272"/>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4"/>
                </a:solidFill>
                <a:latin typeface="+mj-lt"/>
              </a:defRPr>
            </a:lvl1pPr>
            <a:lvl2pPr marL="0" indent="0" algn="ctr">
              <a:spcBef>
                <a:spcPts val="200"/>
              </a:spcBef>
              <a:buFontTx/>
              <a:buNone/>
              <a:defRPr sz="8000" b="0">
                <a:solidFill>
                  <a:schemeClr val="accent4"/>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a:t>
            </a:r>
          </a:p>
        </p:txBody>
      </p:sp>
      <p:sp>
        <p:nvSpPr>
          <p:cNvPr id="30" name="Text Placeholder 5"/>
          <p:cNvSpPr>
            <a:spLocks noGrp="1" noChangeAspect="1"/>
          </p:cNvSpPr>
          <p:nvPr>
            <p:ph type="body" sz="quarter" idx="15" hasCustomPrompt="1"/>
          </p:nvPr>
        </p:nvSpPr>
        <p:spPr>
          <a:xfrm>
            <a:off x="4151730" y="2204272"/>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3"/>
                </a:solidFill>
                <a:latin typeface="+mj-lt"/>
              </a:defRPr>
            </a:lvl1pPr>
            <a:lvl2pPr marL="0" indent="0" algn="ctr">
              <a:spcBef>
                <a:spcPts val="200"/>
              </a:spcBef>
              <a:buFontTx/>
              <a:buNone/>
              <a:defRPr sz="8000" b="0">
                <a:solidFill>
                  <a:schemeClr val="accent3"/>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a:t>
            </a:r>
          </a:p>
        </p:txBody>
      </p:sp>
      <p:sp>
        <p:nvSpPr>
          <p:cNvPr id="32" name="Text Placeholder 5"/>
          <p:cNvSpPr>
            <a:spLocks noGrp="1" noChangeAspect="1"/>
          </p:cNvSpPr>
          <p:nvPr>
            <p:ph type="body" sz="quarter" idx="17" hasCustomPrompt="1"/>
          </p:nvPr>
        </p:nvSpPr>
        <p:spPr>
          <a:xfrm>
            <a:off x="7896250" y="2204272"/>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1"/>
                </a:solidFill>
                <a:latin typeface="+mj-lt"/>
              </a:defRPr>
            </a:lvl1pPr>
            <a:lvl2pPr marL="0" indent="0" algn="ctr">
              <a:spcBef>
                <a:spcPts val="200"/>
              </a:spcBef>
              <a:buFontTx/>
              <a:buNone/>
              <a:defRPr sz="8000" b="0">
                <a:solidFill>
                  <a:schemeClr val="accent1"/>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a:t>
            </a:r>
          </a:p>
        </p:txBody>
      </p:sp>
      <p:sp>
        <p:nvSpPr>
          <p:cNvPr id="35" name="Text Placeholder 5"/>
          <p:cNvSpPr>
            <a:spLocks noGrp="1" noChangeAspect="1"/>
          </p:cNvSpPr>
          <p:nvPr>
            <p:ph type="body" sz="quarter" idx="19" hasCustomPrompt="1"/>
          </p:nvPr>
        </p:nvSpPr>
        <p:spPr>
          <a:xfrm>
            <a:off x="407210" y="4148880"/>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6"/>
                </a:solidFill>
                <a:latin typeface="+mj-lt"/>
              </a:defRPr>
            </a:lvl1pPr>
            <a:lvl2pPr marL="0" indent="0" algn="ctr">
              <a:spcBef>
                <a:spcPts val="200"/>
              </a:spcBef>
              <a:buFontTx/>
              <a:buNone/>
              <a:defRPr sz="8000" b="0">
                <a:solidFill>
                  <a:schemeClr val="accent6"/>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a:t>
            </a:r>
          </a:p>
        </p:txBody>
      </p:sp>
      <p:sp>
        <p:nvSpPr>
          <p:cNvPr id="37" name="Text Placeholder 5"/>
          <p:cNvSpPr>
            <a:spLocks noGrp="1" noChangeAspect="1"/>
          </p:cNvSpPr>
          <p:nvPr>
            <p:ph type="body" sz="quarter" idx="21" hasCustomPrompt="1"/>
          </p:nvPr>
        </p:nvSpPr>
        <p:spPr>
          <a:xfrm>
            <a:off x="4151730" y="4148880"/>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2"/>
                </a:solidFill>
                <a:latin typeface="+mj-lt"/>
              </a:defRPr>
            </a:lvl1pPr>
            <a:lvl2pPr marL="0" indent="0" algn="ctr">
              <a:spcBef>
                <a:spcPts val="200"/>
              </a:spcBef>
              <a:buFontTx/>
              <a:buNone/>
              <a:defRPr sz="8000" b="0">
                <a:solidFill>
                  <a:schemeClr val="accent2"/>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a:t>
            </a:r>
          </a:p>
        </p:txBody>
      </p:sp>
      <p:sp>
        <p:nvSpPr>
          <p:cNvPr id="39" name="Text Placeholder 5"/>
          <p:cNvSpPr>
            <a:spLocks noGrp="1" noChangeAspect="1"/>
          </p:cNvSpPr>
          <p:nvPr>
            <p:ph type="body" sz="quarter" idx="23" hasCustomPrompt="1"/>
          </p:nvPr>
        </p:nvSpPr>
        <p:spPr>
          <a:xfrm>
            <a:off x="7896250" y="4148880"/>
            <a:ext cx="1295960" cy="1296400"/>
          </a:xfrm>
          <a:prstGeom prst="rect">
            <a:avLst/>
          </a:prstGeom>
          <a:noFill/>
        </p:spPr>
        <p:txBody>
          <a:bodyPr wrap="square" lIns="0" tIns="0" rIns="0" bIns="0" anchor="ctr" anchorCtr="0"/>
          <a:lstStyle>
            <a:lvl1pPr marL="0" indent="0" algn="ctr">
              <a:spcBef>
                <a:spcPts val="200"/>
              </a:spcBef>
              <a:buFontTx/>
              <a:buNone/>
              <a:defRPr sz="8000" b="0">
                <a:solidFill>
                  <a:schemeClr val="accent5"/>
                </a:solidFill>
                <a:latin typeface="+mj-lt"/>
              </a:defRPr>
            </a:lvl1pPr>
            <a:lvl2pPr marL="0" indent="0" algn="ctr">
              <a:spcBef>
                <a:spcPts val="200"/>
              </a:spcBef>
              <a:buFontTx/>
              <a:buNone/>
              <a:defRPr sz="8000" b="0">
                <a:solidFill>
                  <a:schemeClr val="accent5"/>
                </a:solidFill>
                <a:latin typeface="+mj-lt"/>
              </a:defRPr>
            </a:lvl2pPr>
            <a:lvl3pPr marL="0" indent="0">
              <a:spcBef>
                <a:spcPts val="200"/>
              </a:spcBef>
              <a:buFontTx/>
              <a:buNone/>
              <a:defRPr sz="1600" b="0">
                <a:solidFill>
                  <a:schemeClr val="bg1"/>
                </a:solidFill>
              </a:defRPr>
            </a:lvl3pPr>
            <a:lvl4pPr marL="0" indent="0">
              <a:buFontTx/>
              <a:buNone/>
              <a:defRPr/>
            </a:lvl4pPr>
            <a:lvl5pPr marL="0" indent="0">
              <a:buFontTx/>
              <a:buNone/>
              <a:defRPr/>
            </a:lvl5pPr>
            <a:lvl6pPr marL="0" indent="0">
              <a:buFontTx/>
              <a:buNone/>
              <a:defRPr/>
            </a:lvl6pPr>
            <a:lvl7pPr marL="0" indent="0">
              <a:buFontTx/>
              <a:buNone/>
              <a:defRPr/>
            </a:lvl7pPr>
            <a:lvl8pPr marL="0" indent="0">
              <a:buFontTx/>
              <a:buNone/>
              <a:defRPr/>
            </a:lvl8pPr>
            <a:lvl9pPr marL="0" indent="0">
              <a:buFontTx/>
              <a:buNone/>
              <a:defRPr/>
            </a:lvl9pPr>
          </a:lstStyle>
          <a:p>
            <a:pPr lvl="0"/>
            <a:r>
              <a:rPr lang="fi-FI" noProof="0"/>
              <a:t>#</a:t>
            </a:r>
          </a:p>
        </p:txBody>
      </p:sp>
    </p:spTree>
    <p:extLst>
      <p:ext uri="{BB962C8B-B14F-4D97-AF65-F5344CB8AC3E}">
        <p14:creationId xmlns:p14="http://schemas.microsoft.com/office/powerpoint/2010/main" val="198852730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secHead" preserve="1">
  <p:cSld name="Väliotsikkodia violetti">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1FB8D615-AD96-4EB6-9214-D90B85C65DA7}"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7" name="Kuva 6" descr="Kuva, joka sisältää kohteen teksti, clipart-kuva, vaihde&#10;&#10;Kuvaus luotu automaattisesti">
            <a:extLst>
              <a:ext uri="{FF2B5EF4-FFF2-40B4-BE49-F238E27FC236}">
                <a16:creationId xmlns:a16="http://schemas.microsoft.com/office/drawing/2014/main" id="{88FC3717-EB00-BAB2-12C1-5D0EBF1AD2F2}"/>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1514912810"/>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3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rgbClr val="090D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7" y="721788"/>
            <a:ext cx="4278772" cy="2490543"/>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3308356"/>
            <a:ext cx="4277967" cy="330623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2" name="Picture Placeholder 11">
            <a:extLst>
              <a:ext uri="{FF2B5EF4-FFF2-40B4-BE49-F238E27FC236}">
                <a16:creationId xmlns:a16="http://schemas.microsoft.com/office/drawing/2014/main" id="{F4FCBC23-E480-C745-B917-19C765486473}"/>
              </a:ext>
            </a:extLst>
          </p:cNvPr>
          <p:cNvSpPr>
            <a:spLocks noGrp="1"/>
          </p:cNvSpPr>
          <p:nvPr>
            <p:ph type="pic" sz="quarter" idx="11" hasCustomPrompt="1"/>
          </p:nvPr>
        </p:nvSpPr>
        <p:spPr>
          <a:xfrm>
            <a:off x="5268384" y="721784"/>
            <a:ext cx="6218765" cy="5892800"/>
          </a:xfrm>
          <a:solidFill>
            <a:schemeClr val="bg2"/>
          </a:solidFill>
        </p:spPr>
        <p:txBody>
          <a:bodyPr anchor="ctr"/>
          <a:lstStyle>
            <a:lvl1pPr marL="0" marR="0" indent="0" algn="ctr"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lvl1pPr>
          </a:lstStyle>
          <a:p>
            <a:pPr marL="0" marR="0" lvl="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pPr>
            <a:r>
              <a:rPr lang="en-US"/>
              <a:t>Click to insert photo</a:t>
            </a:r>
          </a:p>
        </p:txBody>
      </p:sp>
      <p:pic>
        <p:nvPicPr>
          <p:cNvPr id="7" name="Picture 6">
            <a:extLst>
              <a:ext uri="{FF2B5EF4-FFF2-40B4-BE49-F238E27FC236}">
                <a16:creationId xmlns:a16="http://schemas.microsoft.com/office/drawing/2014/main" id="{E98ED1F4-24EA-8D42-B0D1-6B66D856F875}"/>
              </a:ext>
            </a:extLst>
          </p:cNvPr>
          <p:cNvPicPr>
            <a:picLocks noChangeAspect="1"/>
          </p:cNvPicPr>
          <p:nvPr/>
        </p:nvPicPr>
        <p:blipFill>
          <a:blip r:embed="rId2"/>
          <a:srcRect/>
          <a:stretch/>
        </p:blipFill>
        <p:spPr>
          <a:xfrm>
            <a:off x="704048" y="6356351"/>
            <a:ext cx="870469" cy="301144"/>
          </a:xfrm>
          <a:prstGeom prst="rect">
            <a:avLst/>
          </a:prstGeom>
        </p:spPr>
      </p:pic>
      <p:sp>
        <p:nvSpPr>
          <p:cNvPr id="9" name="Rectangle 8">
            <a:extLst>
              <a:ext uri="{FF2B5EF4-FFF2-40B4-BE49-F238E27FC236}">
                <a16:creationId xmlns:a16="http://schemas.microsoft.com/office/drawing/2014/main" id="{B4FFD7C5-6E61-AF45-A5F6-92778ACB7058}"/>
              </a:ext>
            </a:extLst>
          </p:cNvPr>
          <p:cNvSpPr/>
          <p:nvPr userDrawn="1"/>
        </p:nvSpPr>
        <p:spPr>
          <a:xfrm>
            <a:off x="6096000" y="0"/>
            <a:ext cx="6096000" cy="6858000"/>
          </a:xfrm>
          <a:prstGeom prst="rect">
            <a:avLst/>
          </a:prstGeom>
          <a:solidFill>
            <a:srgbClr val="090D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0" name="Picture 9">
            <a:extLst>
              <a:ext uri="{FF2B5EF4-FFF2-40B4-BE49-F238E27FC236}">
                <a16:creationId xmlns:a16="http://schemas.microsoft.com/office/drawing/2014/main" id="{D4892866-0E7A-344F-A079-EB6B2A3E84A2}"/>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26689485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secHead" preserve="1">
  <p:cSld name="Väliotsikkodia petroli">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8D2FC861-FC86-4FF4-A50C-89C7B28C10B0}"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9" name="Kuva 8" descr="Kuva, joka sisältää kohteen teksti, clipart-kuva, vaihde&#10;&#10;Kuvaus luotu automaattisesti">
            <a:extLst>
              <a:ext uri="{FF2B5EF4-FFF2-40B4-BE49-F238E27FC236}">
                <a16:creationId xmlns:a16="http://schemas.microsoft.com/office/drawing/2014/main" id="{576BC9A0-3A27-384B-5144-E70BFDE15B8C}"/>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2024957911"/>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E1A464CB-4A87-4967-9499-95CB747DACE3}"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9" name="Kuva 8" descr="Kuva, joka sisältää kohteen teksti, clipart-kuva, vaihde&#10;&#10;Kuvaus luotu automaattisesti">
            <a:extLst>
              <a:ext uri="{FF2B5EF4-FFF2-40B4-BE49-F238E27FC236}">
                <a16:creationId xmlns:a16="http://schemas.microsoft.com/office/drawing/2014/main" id="{8AAA04F6-8BD4-442D-6590-ADF0C24E9F1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4283131019"/>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4D82002A-7AA0-4F5C-A0FD-150D38BFD2D6}"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9" name="Kuva 8" descr="Kuva, joka sisältää kohteen teksti, clipart-kuva, vaihde&#10;&#10;Kuvaus luotu automaattisesti">
            <a:extLst>
              <a:ext uri="{FF2B5EF4-FFF2-40B4-BE49-F238E27FC236}">
                <a16:creationId xmlns:a16="http://schemas.microsoft.com/office/drawing/2014/main" id="{13B7B20B-B4E6-B8C2-3C7F-6AAF5E5284D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709554336"/>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4"/>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4"/>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C2A0504B-A3F2-405C-9155-C619572FC21C}"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10" name="Kuva 9">
            <a:extLst>
              <a:ext uri="{FF2B5EF4-FFF2-40B4-BE49-F238E27FC236}">
                <a16:creationId xmlns:a16="http://schemas.microsoft.com/office/drawing/2014/main" id="{4CCF9C88-E734-129E-9AE1-21EC163FA23C}"/>
              </a:ext>
            </a:extLst>
          </p:cNvPr>
          <p:cNvPicPr>
            <a:picLocks noChangeAspect="1"/>
          </p:cNvPicPr>
          <p:nvPr userDrawn="1"/>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26049" y="6264499"/>
            <a:ext cx="1199187" cy="260845"/>
          </a:xfrm>
          <a:prstGeom prst="rect">
            <a:avLst/>
          </a:prstGeom>
        </p:spPr>
      </p:pic>
    </p:spTree>
    <p:extLst>
      <p:ext uri="{BB962C8B-B14F-4D97-AF65-F5344CB8AC3E}">
        <p14:creationId xmlns:p14="http://schemas.microsoft.com/office/powerpoint/2010/main" val="1391937260"/>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secHead" preserve="1">
  <p:cSld name="Väliotsikkodia grafiikk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1"/>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EAE7C8EA-7D5B-4ECC-B84F-BEAF5A03A11D}"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9" name="Kuva 8">
            <a:extLst>
              <a:ext uri="{FF2B5EF4-FFF2-40B4-BE49-F238E27FC236}">
                <a16:creationId xmlns:a16="http://schemas.microsoft.com/office/drawing/2014/main" id="{38B8CA86-86B6-AC91-D5DD-B02A78373BED}"/>
              </a:ext>
            </a:extLst>
          </p:cNvPr>
          <p:cNvPicPr>
            <a:picLocks noChangeAspect="1"/>
          </p:cNvPicPr>
          <p:nvPr userDrawn="1"/>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26049" y="6264499"/>
            <a:ext cx="1199187" cy="260845"/>
          </a:xfrm>
          <a:prstGeom prst="rect">
            <a:avLst/>
          </a:prstGeom>
        </p:spPr>
      </p:pic>
    </p:spTree>
    <p:extLst>
      <p:ext uri="{BB962C8B-B14F-4D97-AF65-F5344CB8AC3E}">
        <p14:creationId xmlns:p14="http://schemas.microsoft.com/office/powerpoint/2010/main" val="498933802"/>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Muokkaa ots. perustyyl. napsautt.</a:t>
            </a:r>
          </a:p>
        </p:txBody>
      </p:sp>
      <p:sp>
        <p:nvSpPr>
          <p:cNvPr id="3" name="Date Placeholder 2"/>
          <p:cNvSpPr>
            <a:spLocks noGrp="1"/>
          </p:cNvSpPr>
          <p:nvPr>
            <p:ph type="dt" sz="half" idx="10"/>
          </p:nvPr>
        </p:nvSpPr>
        <p:spPr/>
        <p:txBody>
          <a:bodyPr/>
          <a:lstStyle/>
          <a:p>
            <a:fld id="{6BE111E2-37B1-4109-A1BB-6B241DDDB9DB}" type="datetime1">
              <a:rPr lang="fi-FI" smtClean="0"/>
              <a:t>12.6.2025</a:t>
            </a:fld>
            <a:endParaRPr lang="fi-FI"/>
          </a:p>
        </p:txBody>
      </p:sp>
      <p:sp>
        <p:nvSpPr>
          <p:cNvPr id="4" name="Footer Placeholder 3"/>
          <p:cNvSpPr>
            <a:spLocks noGrp="1"/>
          </p:cNvSpPr>
          <p:nvPr>
            <p:ph type="ftr" sz="quarter" idx="11"/>
          </p:nvPr>
        </p:nvSpPr>
        <p:spPr/>
        <p:txBody>
          <a:bodyPr/>
          <a:lstStyle/>
          <a:p>
            <a:r>
              <a:rPr lang="fi-FI"/>
              <a:t>Esityksen nimi ja tekijä</a:t>
            </a:r>
          </a:p>
        </p:txBody>
      </p:sp>
      <p:sp>
        <p:nvSpPr>
          <p:cNvPr id="5" name="Slide Number Placeholder 4"/>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375350582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Lainaus kuv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15999BF7-CE1F-4794-BE7A-0EBBEDC83E91}"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pic>
        <p:nvPicPr>
          <p:cNvPr id="5" name="Kuva 4" descr="Kuva, joka sisältää kohteen teksti, clipart-kuva, vaihde&#10;&#10;Kuvaus luotu automaattisesti">
            <a:extLst>
              <a:ext uri="{FF2B5EF4-FFF2-40B4-BE49-F238E27FC236}">
                <a16:creationId xmlns:a16="http://schemas.microsoft.com/office/drawing/2014/main" id="{88E9F689-F68E-8601-CC29-DE2E03C1669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420861137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Lainaus kuv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5A4432D0-F305-446D-95E3-48EAD8038911}"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 napsauttamalla</a:t>
            </a:r>
          </a:p>
        </p:txBody>
      </p:sp>
      <p:pic>
        <p:nvPicPr>
          <p:cNvPr id="5" name="Kuva 4">
            <a:extLst>
              <a:ext uri="{FF2B5EF4-FFF2-40B4-BE49-F238E27FC236}">
                <a16:creationId xmlns:a16="http://schemas.microsoft.com/office/drawing/2014/main" id="{722074AA-C5A3-BE6C-1C40-BF72E41F5BDB}"/>
              </a:ext>
            </a:extLst>
          </p:cNvPr>
          <p:cNvPicPr>
            <a:picLocks noChangeAspect="1"/>
          </p:cNvPicPr>
          <p:nvPr userDrawn="1"/>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26049" y="6264499"/>
            <a:ext cx="1199187" cy="260845"/>
          </a:xfrm>
          <a:prstGeom prst="rect">
            <a:avLst/>
          </a:prstGeom>
        </p:spPr>
      </p:pic>
    </p:spTree>
    <p:extLst>
      <p:ext uri="{BB962C8B-B14F-4D97-AF65-F5344CB8AC3E}">
        <p14:creationId xmlns:p14="http://schemas.microsoft.com/office/powerpoint/2010/main" val="3453109694"/>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Lainaus kuv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5080BAEA-5B18-405A-A401-F49736D1ACDD}"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pic>
        <p:nvPicPr>
          <p:cNvPr id="5" name="Kuva 4" descr="Kuva, joka sisältää kohteen teksti, clipart-kuva, vaihde&#10;&#10;Kuvaus luotu automaattisesti">
            <a:extLst>
              <a:ext uri="{FF2B5EF4-FFF2-40B4-BE49-F238E27FC236}">
                <a16:creationId xmlns:a16="http://schemas.microsoft.com/office/drawing/2014/main" id="{9BC9B486-7AD6-1126-C24E-3E15ADA8DA2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871481936"/>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Nosto sininen">
    <p:bg>
      <p:bgPr>
        <a:solidFill>
          <a:schemeClr val="accent4"/>
        </a:solid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1333C36-1DDA-469D-A0C5-6C5A2A7F67F1}"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pic>
        <p:nvPicPr>
          <p:cNvPr id="5" name="Kuva 4" descr="Kuva, joka sisältää kohteen teksti, clipart-kuva, vaihde&#10;&#10;Kuvaus luotu automaattisesti">
            <a:extLst>
              <a:ext uri="{FF2B5EF4-FFF2-40B4-BE49-F238E27FC236}">
                <a16:creationId xmlns:a16="http://schemas.microsoft.com/office/drawing/2014/main" id="{EEF40F48-D93C-5E8A-519A-6AFA70F2F8A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169603414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7" y="721788"/>
            <a:ext cx="4278772" cy="2490543"/>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3308356"/>
            <a:ext cx="4277967" cy="330623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9" name="Rectangle 18">
            <a:extLst>
              <a:ext uri="{FF2B5EF4-FFF2-40B4-BE49-F238E27FC236}">
                <a16:creationId xmlns:a16="http://schemas.microsoft.com/office/drawing/2014/main" id="{47CA924D-43A6-E14C-97B1-E7C87858669B}"/>
              </a:ext>
            </a:extLst>
          </p:cNvPr>
          <p:cNvSpPr/>
          <p:nvPr/>
        </p:nvSpPr>
        <p:spPr>
          <a:xfrm flipH="1" flipV="1">
            <a:off x="5391147" y="721788"/>
            <a:ext cx="419284" cy="265921"/>
          </a:xfrm>
          <a:prstGeom prst="rect">
            <a:avLst/>
          </a:prstGeom>
          <a:solidFill>
            <a:srgbClr val="004C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23" name="Rectangle 22">
            <a:extLst>
              <a:ext uri="{FF2B5EF4-FFF2-40B4-BE49-F238E27FC236}">
                <a16:creationId xmlns:a16="http://schemas.microsoft.com/office/drawing/2014/main" id="{C2492986-C948-F544-8914-BBCC9BEEDE48}"/>
              </a:ext>
            </a:extLst>
          </p:cNvPr>
          <p:cNvSpPr/>
          <p:nvPr/>
        </p:nvSpPr>
        <p:spPr>
          <a:xfrm flipH="1" flipV="1">
            <a:off x="8843060" y="2932257"/>
            <a:ext cx="3348941" cy="3925747"/>
          </a:xfrm>
          <a:prstGeom prst="rect">
            <a:avLst/>
          </a:prstGeom>
          <a:solidFill>
            <a:srgbClr val="F77C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2" name="Picture Placeholder 11">
            <a:extLst>
              <a:ext uri="{FF2B5EF4-FFF2-40B4-BE49-F238E27FC236}">
                <a16:creationId xmlns:a16="http://schemas.microsoft.com/office/drawing/2014/main" id="{F4FCBC23-E480-C745-B917-19C765486473}"/>
              </a:ext>
            </a:extLst>
          </p:cNvPr>
          <p:cNvSpPr>
            <a:spLocks noGrp="1"/>
          </p:cNvSpPr>
          <p:nvPr>
            <p:ph type="pic" sz="quarter" idx="11" hasCustomPrompt="1"/>
          </p:nvPr>
        </p:nvSpPr>
        <p:spPr>
          <a:xfrm>
            <a:off x="5268384" y="721784"/>
            <a:ext cx="6218765" cy="5892800"/>
          </a:xfrm>
          <a:solidFill>
            <a:schemeClr val="bg2"/>
          </a:solidFill>
        </p:spPr>
        <p:txBody>
          <a:bodyPr anchor="ctr"/>
          <a:lstStyle>
            <a:lvl1pPr marL="0" marR="0" indent="0" algn="ctr"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lvl1pPr>
          </a:lstStyle>
          <a:p>
            <a:pPr marL="0" marR="0" lvl="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pPr>
            <a:r>
              <a:rPr lang="en-US"/>
              <a:t>Click to insert photo</a:t>
            </a:r>
          </a:p>
        </p:txBody>
      </p:sp>
      <p:pic>
        <p:nvPicPr>
          <p:cNvPr id="9" name="Picture 8">
            <a:extLst>
              <a:ext uri="{FF2B5EF4-FFF2-40B4-BE49-F238E27FC236}">
                <a16:creationId xmlns:a16="http://schemas.microsoft.com/office/drawing/2014/main" id="{5384648B-9E19-C440-99CC-C16496261C09}"/>
              </a:ext>
            </a:extLst>
          </p:cNvPr>
          <p:cNvPicPr>
            <a:picLocks noChangeAspect="1"/>
          </p:cNvPicPr>
          <p:nvPr/>
        </p:nvPicPr>
        <p:blipFill>
          <a:blip r:embed="rId2"/>
          <a:srcRect/>
          <a:stretch/>
        </p:blipFill>
        <p:spPr>
          <a:xfrm>
            <a:off x="704048" y="6356351"/>
            <a:ext cx="870469" cy="301144"/>
          </a:xfrm>
          <a:prstGeom prst="rect">
            <a:avLst/>
          </a:prstGeom>
        </p:spPr>
      </p:pic>
      <p:sp>
        <p:nvSpPr>
          <p:cNvPr id="10" name="Rectangle 9">
            <a:extLst>
              <a:ext uri="{FF2B5EF4-FFF2-40B4-BE49-F238E27FC236}">
                <a16:creationId xmlns:a16="http://schemas.microsoft.com/office/drawing/2014/main" id="{31962ECA-93C7-2D40-B0C4-B9B37914C5CF}"/>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a:extLst>
              <a:ext uri="{FF2B5EF4-FFF2-40B4-BE49-F238E27FC236}">
                <a16:creationId xmlns:a16="http://schemas.microsoft.com/office/drawing/2014/main" id="{360ABE1E-4ED2-FF4B-A476-51C4788165B7}"/>
              </a:ext>
            </a:extLst>
          </p:cNvPr>
          <p:cNvSpPr/>
          <p:nvPr userDrawn="1"/>
        </p:nvSpPr>
        <p:spPr>
          <a:xfrm flipH="1" flipV="1">
            <a:off x="5391147" y="721788"/>
            <a:ext cx="419284" cy="265921"/>
          </a:xfrm>
          <a:prstGeom prst="rect">
            <a:avLst/>
          </a:prstGeom>
          <a:solidFill>
            <a:srgbClr val="004C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3" name="Rectangle 12">
            <a:extLst>
              <a:ext uri="{FF2B5EF4-FFF2-40B4-BE49-F238E27FC236}">
                <a16:creationId xmlns:a16="http://schemas.microsoft.com/office/drawing/2014/main" id="{B41970A7-49F9-ED4F-8565-B8A98AE1A251}"/>
              </a:ext>
            </a:extLst>
          </p:cNvPr>
          <p:cNvSpPr/>
          <p:nvPr userDrawn="1"/>
        </p:nvSpPr>
        <p:spPr>
          <a:xfrm flipH="1" flipV="1">
            <a:off x="8843060" y="2932257"/>
            <a:ext cx="3348941" cy="3925747"/>
          </a:xfrm>
          <a:prstGeom prst="rect">
            <a:avLst/>
          </a:prstGeom>
          <a:solidFill>
            <a:srgbClr val="F77C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4" name="Picture 13">
            <a:extLst>
              <a:ext uri="{FF2B5EF4-FFF2-40B4-BE49-F238E27FC236}">
                <a16:creationId xmlns:a16="http://schemas.microsoft.com/office/drawing/2014/main" id="{A6BBFFE4-06D8-2F4F-A483-F2D35B0C7800}"/>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189891635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Nosto violetti">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BC64B0AE-AE5B-43D8-B88D-91BF9EDE0233}"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pic>
        <p:nvPicPr>
          <p:cNvPr id="5" name="Kuva 4" descr="Kuva, joka sisältää kohteen teksti, clipart-kuva, vaihde&#10;&#10;Kuvaus luotu automaattisesti">
            <a:extLst>
              <a:ext uri="{FF2B5EF4-FFF2-40B4-BE49-F238E27FC236}">
                <a16:creationId xmlns:a16="http://schemas.microsoft.com/office/drawing/2014/main" id="{67D421DE-6501-0C34-8224-71EEAB89066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2296494396"/>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Nosto grafiikka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422E3422-7BAB-4AD4-A34D-B52D7DF25070}"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pic>
        <p:nvPicPr>
          <p:cNvPr id="5" name="Kuva 4">
            <a:extLst>
              <a:ext uri="{FF2B5EF4-FFF2-40B4-BE49-F238E27FC236}">
                <a16:creationId xmlns:a16="http://schemas.microsoft.com/office/drawing/2014/main" id="{65917E21-4219-757B-E35A-6D443C7471DB}"/>
              </a:ext>
            </a:extLst>
          </p:cNvPr>
          <p:cNvPicPr>
            <a:picLocks noChangeAspect="1"/>
          </p:cNvPicPr>
          <p:nvPr userDrawn="1"/>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26049" y="6264499"/>
            <a:ext cx="1199187" cy="260845"/>
          </a:xfrm>
          <a:prstGeom prst="rect">
            <a:avLst/>
          </a:prstGeom>
        </p:spPr>
      </p:pic>
    </p:spTree>
    <p:extLst>
      <p:ext uri="{BB962C8B-B14F-4D97-AF65-F5344CB8AC3E}">
        <p14:creationId xmlns:p14="http://schemas.microsoft.com/office/powerpoint/2010/main" val="2190560562"/>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Nosto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82F2B63E-0CF4-43E4-BECC-91438CF8411E}"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pic>
        <p:nvPicPr>
          <p:cNvPr id="5" name="Kuva 4" descr="Kuva, joka sisältää kohteen teksti, clipart-kuva, vaihde&#10;&#10;Kuvaus luotu automaattisesti">
            <a:extLst>
              <a:ext uri="{FF2B5EF4-FFF2-40B4-BE49-F238E27FC236}">
                <a16:creationId xmlns:a16="http://schemas.microsoft.com/office/drawing/2014/main" id="{72030410-1A42-5E7A-66F0-E096A2D52B5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197192648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Nosto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503D9EB-944F-4EAE-8444-A343F5A66C71}"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4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pic>
        <p:nvPicPr>
          <p:cNvPr id="5" name="Kuva 4" descr="Kuva, joka sisältää kohteen teksti, clipart-kuva, vaihde&#10;&#10;Kuvaus luotu automaattisesti">
            <a:extLst>
              <a:ext uri="{FF2B5EF4-FFF2-40B4-BE49-F238E27FC236}">
                <a16:creationId xmlns:a16="http://schemas.microsoft.com/office/drawing/2014/main" id="{7BF22BD9-3E78-90C3-78F1-1E795F4AC66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2777781997"/>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1F9163B-F3D6-4AA2-B052-E1F9BA0A5D4E}" type="datetime1">
              <a:rPr lang="fi-FI" smtClean="0"/>
              <a:t>12.6.2025</a:t>
            </a:fld>
            <a:endParaRPr lang="fi-FI"/>
          </a:p>
        </p:txBody>
      </p:sp>
      <p:sp>
        <p:nvSpPr>
          <p:cNvPr id="3" name="Footer Placeholder 2"/>
          <p:cNvSpPr>
            <a:spLocks noGrp="1"/>
          </p:cNvSpPr>
          <p:nvPr>
            <p:ph type="ftr" sz="quarter" idx="11"/>
          </p:nvPr>
        </p:nvSpPr>
        <p:spPr/>
        <p:txBody>
          <a:bodyPr/>
          <a:lstStyle/>
          <a:p>
            <a:r>
              <a:rPr lang="fi-FI"/>
              <a:t>Esityksen nimi ja tekijä</a:t>
            </a:r>
          </a:p>
        </p:txBody>
      </p:sp>
      <p:sp>
        <p:nvSpPr>
          <p:cNvPr id="4" name="Slide Number Placeholder 3"/>
          <p:cNvSpPr>
            <a:spLocks noGrp="1"/>
          </p:cNvSpPr>
          <p:nvPr>
            <p:ph type="sldNum" sz="quarter" idx="12"/>
          </p:nvPr>
        </p:nvSpPr>
        <p:spPr/>
        <p:txBody>
          <a:bodyPr/>
          <a:lstStyle/>
          <a:p>
            <a:fld id="{0861148C-697E-4B67-BDAA-872F34DF1106}" type="slidenum">
              <a:rPr lang="fi-FI" smtClean="0"/>
              <a:t>‹#›</a:t>
            </a:fld>
            <a:endParaRPr lang="fi-FI"/>
          </a:p>
        </p:txBody>
      </p:sp>
    </p:spTree>
    <p:extLst>
      <p:ext uri="{BB962C8B-B14F-4D97-AF65-F5344CB8AC3E}">
        <p14:creationId xmlns:p14="http://schemas.microsoft.com/office/powerpoint/2010/main" val="324634522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Kiitos avoin lisenssi">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accent3"/>
                </a:solidFill>
              </a:defRPr>
            </a:lvl1pPr>
          </a:lstStyle>
          <a:p>
            <a:r>
              <a:rPr lang="fi-FI" noProof="0"/>
              <a:t>Kiitos. </a:t>
            </a:r>
            <a:r>
              <a:rPr lang="fi-FI" noProof="0" err="1"/>
              <a:t>Tack</a:t>
            </a:r>
            <a:r>
              <a:rPr lang="fi-FI" noProof="0"/>
              <a:t>.</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accent3"/>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yhteystiedot</a:t>
            </a:r>
          </a:p>
        </p:txBody>
      </p:sp>
      <p:sp>
        <p:nvSpPr>
          <p:cNvPr id="4" name="Date Placeholder 3"/>
          <p:cNvSpPr>
            <a:spLocks noGrp="1"/>
          </p:cNvSpPr>
          <p:nvPr>
            <p:ph type="dt" sz="half" idx="10"/>
          </p:nvPr>
        </p:nvSpPr>
        <p:spPr/>
        <p:txBody>
          <a:bodyPr/>
          <a:lstStyle>
            <a:lvl1pPr>
              <a:defRPr>
                <a:noFill/>
              </a:defRPr>
            </a:lvl1pPr>
          </a:lstStyle>
          <a:p>
            <a:fld id="{1ECAD5F9-8A23-4475-850C-F4CA7E4DAEB7}"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3" tooltip="twitter"/>
          </p:cNvPr>
          <p:cNvSpPr>
            <a:spLocks noChangeAspect="1" noEditPoints="1"/>
          </p:cNvSpPr>
          <p:nvPr userDrawn="1"/>
        </p:nvSpPr>
        <p:spPr bwMode="auto">
          <a:xfrm>
            <a:off x="10308063" y="5661248"/>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4" tooltip="linkedin"/>
          </p:cNvPr>
          <p:cNvSpPr>
            <a:spLocks noChangeAspect="1" noEditPoints="1"/>
          </p:cNvSpPr>
          <p:nvPr userDrawn="1"/>
        </p:nvSpPr>
        <p:spPr bwMode="auto">
          <a:xfrm>
            <a:off x="10596103" y="5661248"/>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5" tooltip="instragram"/>
          </p:cNvPr>
          <p:cNvSpPr>
            <a:spLocks noChangeAspect="1" noEditPoints="1"/>
          </p:cNvSpPr>
          <p:nvPr userDrawn="1"/>
        </p:nvSpPr>
        <p:spPr bwMode="auto">
          <a:xfrm>
            <a:off x="10884143" y="5661248"/>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i-FI"/>
          </a:p>
        </p:txBody>
      </p:sp>
      <p:pic>
        <p:nvPicPr>
          <p:cNvPr id="9" name="Picture 8" descr="Icon&#10;&#10;Description automatically generated">
            <a:hlinkClick r:id="rId6"/>
            <a:extLst>
              <a:ext uri="{FF2B5EF4-FFF2-40B4-BE49-F238E27FC236}">
                <a16:creationId xmlns:a16="http://schemas.microsoft.com/office/drawing/2014/main" id="{5B53270C-43DF-46FE-A4F5-29F29992F4AA}"/>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67260" y="5877340"/>
            <a:ext cx="1023300" cy="432060"/>
          </a:xfrm>
          <a:prstGeom prst="rect">
            <a:avLst/>
          </a:prstGeom>
        </p:spPr>
      </p:pic>
      <p:sp>
        <p:nvSpPr>
          <p:cNvPr id="17" name="Freeform 6">
            <a:hlinkClick r:id="rId8" tooltip="Facebook"/>
          </p:cNvPr>
          <p:cNvSpPr>
            <a:spLocks noChangeAspect="1"/>
          </p:cNvSpPr>
          <p:nvPr userDrawn="1"/>
        </p:nvSpPr>
        <p:spPr bwMode="auto">
          <a:xfrm>
            <a:off x="11172347" y="5661248"/>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lvl="0"/>
            <a:endParaRPr lang="fi-FI"/>
          </a:p>
        </p:txBody>
      </p:sp>
      <p:sp>
        <p:nvSpPr>
          <p:cNvPr id="13" name="TextBox 12">
            <a:hlinkClick r:id="rId9"/>
            <a:extLst>
              <a:ext uri="{FF2B5EF4-FFF2-40B4-BE49-F238E27FC236}">
                <a16:creationId xmlns:a16="http://schemas.microsoft.com/office/drawing/2014/main" id="{2291F968-8CBB-4022-ACCE-1E6A59F92822}"/>
              </a:ext>
            </a:extLst>
          </p:cNvPr>
          <p:cNvSpPr txBox="1"/>
          <p:nvPr userDrawn="1"/>
        </p:nvSpPr>
        <p:spPr>
          <a:xfrm>
            <a:off x="8013549" y="5929551"/>
            <a:ext cx="3411191" cy="615553"/>
          </a:xfrm>
          <a:prstGeom prst="rect">
            <a:avLst/>
          </a:prstGeom>
          <a:noFill/>
        </p:spPr>
        <p:txBody>
          <a:bodyPr wrap="none" lIns="0" tIns="0" rIns="0" bIns="0" rtlCol="0">
            <a:spAutoFit/>
          </a:bodyPr>
          <a:lstStyle/>
          <a:p>
            <a:pPr algn="r"/>
            <a:r>
              <a:rPr lang="fi-FI" sz="2000" b="1" u="none">
                <a:solidFill>
                  <a:schemeClr val="accent3"/>
                </a:solidFill>
                <a:latin typeface="+mn-lt"/>
              </a:rPr>
              <a:t>www.kuntaliitto.fi</a:t>
            </a:r>
          </a:p>
          <a:p>
            <a:pPr algn="r"/>
            <a:r>
              <a:rPr lang="fi-FI" sz="2000" b="1">
                <a:solidFill>
                  <a:schemeClr val="accent3"/>
                </a:solidFill>
                <a:latin typeface="+mn-lt"/>
              </a:rPr>
              <a:t>www.kommunforbundet.fi</a:t>
            </a:r>
          </a:p>
        </p:txBody>
      </p:sp>
    </p:spTree>
    <p:extLst>
      <p:ext uri="{BB962C8B-B14F-4D97-AF65-F5344CB8AC3E}">
        <p14:creationId xmlns:p14="http://schemas.microsoft.com/office/powerpoint/2010/main" val="3881682229"/>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Kiitos rajattu lisenssi">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a:t>Kiitos. </a:t>
            </a:r>
            <a:r>
              <a:rPr lang="fi-FI" noProof="0" err="1"/>
              <a:t>Tack</a:t>
            </a:r>
            <a:r>
              <a:rPr lang="fi-FI" noProof="0"/>
              <a:t>.</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yhteystiedot</a:t>
            </a:r>
          </a:p>
        </p:txBody>
      </p:sp>
      <p:sp>
        <p:nvSpPr>
          <p:cNvPr id="4" name="Date Placeholder 3"/>
          <p:cNvSpPr>
            <a:spLocks noGrp="1"/>
          </p:cNvSpPr>
          <p:nvPr>
            <p:ph type="dt" sz="half" idx="10"/>
          </p:nvPr>
        </p:nvSpPr>
        <p:spPr/>
        <p:txBody>
          <a:bodyPr/>
          <a:lstStyle>
            <a:lvl1pPr>
              <a:defRPr>
                <a:noFill/>
              </a:defRPr>
            </a:lvl1pPr>
          </a:lstStyle>
          <a:p>
            <a:fld id="{EFEA1E4D-C91E-41FF-9F0C-0BF31AFF683A}"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4" name="Freeform 7">
            <a:hlinkClick r:id="rId3" tooltip="twitter"/>
          </p:cNvPr>
          <p:cNvSpPr>
            <a:spLocks noChangeAspect="1" noEditPoints="1"/>
          </p:cNvSpPr>
          <p:nvPr userDrawn="1"/>
        </p:nvSpPr>
        <p:spPr bwMode="auto">
          <a:xfrm>
            <a:off x="10308063" y="5661248"/>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5" name="Freeform 8">
            <a:hlinkClick r:id="rId4" tooltip="linkedin"/>
          </p:cNvPr>
          <p:cNvSpPr>
            <a:spLocks noChangeAspect="1" noEditPoints="1"/>
          </p:cNvSpPr>
          <p:nvPr userDrawn="1"/>
        </p:nvSpPr>
        <p:spPr bwMode="auto">
          <a:xfrm>
            <a:off x="10596103" y="5661248"/>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6" name="Freeform 9">
            <a:hlinkClick r:id="rId5" tooltip="instragram"/>
          </p:cNvPr>
          <p:cNvSpPr>
            <a:spLocks noChangeAspect="1" noEditPoints="1"/>
          </p:cNvSpPr>
          <p:nvPr userDrawn="1"/>
        </p:nvSpPr>
        <p:spPr bwMode="auto">
          <a:xfrm>
            <a:off x="10884143" y="5661248"/>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pic>
        <p:nvPicPr>
          <p:cNvPr id="17" name="Picture 16" descr="Icon&#10;&#10;Description automatically generated">
            <a:hlinkClick r:id="rId6"/>
            <a:extLst>
              <a:ext uri="{FF2B5EF4-FFF2-40B4-BE49-F238E27FC236}">
                <a16:creationId xmlns:a16="http://schemas.microsoft.com/office/drawing/2014/main" id="{A085D48D-2A36-429A-9D7E-97ECF8F5D34B}"/>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767260" y="5877340"/>
            <a:ext cx="1023158" cy="432000"/>
          </a:xfrm>
          <a:prstGeom prst="rect">
            <a:avLst/>
          </a:prstGeom>
        </p:spPr>
      </p:pic>
      <p:sp>
        <p:nvSpPr>
          <p:cNvPr id="18" name="Freeform 6">
            <a:hlinkClick r:id="rId8" tooltip="Facebook"/>
          </p:cNvPr>
          <p:cNvSpPr>
            <a:spLocks noChangeAspect="1"/>
          </p:cNvSpPr>
          <p:nvPr userDrawn="1"/>
        </p:nvSpPr>
        <p:spPr bwMode="auto">
          <a:xfrm>
            <a:off x="11172347" y="5661248"/>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fi-FI"/>
          </a:p>
        </p:txBody>
      </p:sp>
      <p:sp>
        <p:nvSpPr>
          <p:cNvPr id="13" name="TextBox 12">
            <a:hlinkClick r:id="rId9"/>
            <a:extLst>
              <a:ext uri="{FF2B5EF4-FFF2-40B4-BE49-F238E27FC236}">
                <a16:creationId xmlns:a16="http://schemas.microsoft.com/office/drawing/2014/main" id="{297D3374-4351-4D7E-9482-41ECE464A711}"/>
              </a:ext>
            </a:extLst>
          </p:cNvPr>
          <p:cNvSpPr txBox="1"/>
          <p:nvPr userDrawn="1"/>
        </p:nvSpPr>
        <p:spPr>
          <a:xfrm>
            <a:off x="8013549" y="5929551"/>
            <a:ext cx="3411191" cy="615553"/>
          </a:xfrm>
          <a:prstGeom prst="rect">
            <a:avLst/>
          </a:prstGeom>
          <a:noFill/>
        </p:spPr>
        <p:txBody>
          <a:bodyPr wrap="none" lIns="0" tIns="0" rIns="0" bIns="0" rtlCol="0">
            <a:spAutoFit/>
          </a:bodyPr>
          <a:lstStyle/>
          <a:p>
            <a:pPr algn="r"/>
            <a:r>
              <a:rPr lang="fi-FI" sz="2000" b="1" u="none">
                <a:solidFill>
                  <a:schemeClr val="bg1"/>
                </a:solidFill>
                <a:latin typeface="+mn-lt"/>
              </a:rPr>
              <a:t>www.kuntaliitto.fi</a:t>
            </a:r>
          </a:p>
          <a:p>
            <a:pPr algn="r"/>
            <a:r>
              <a:rPr lang="fi-FI" sz="2000" b="1">
                <a:solidFill>
                  <a:schemeClr val="bg1"/>
                </a:solidFill>
                <a:latin typeface="+mn-lt"/>
              </a:rPr>
              <a:t>www.kommunforbundet.fi</a:t>
            </a:r>
          </a:p>
        </p:txBody>
      </p:sp>
    </p:spTree>
    <p:extLst>
      <p:ext uri="{BB962C8B-B14F-4D97-AF65-F5344CB8AC3E}">
        <p14:creationId xmlns:p14="http://schemas.microsoft.com/office/powerpoint/2010/main" val="282399887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Kiitos avoin lisenssi 2">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a:t>Kiitos. </a:t>
            </a:r>
            <a:r>
              <a:rPr lang="fi-FI" noProof="0" err="1"/>
              <a:t>Tack</a:t>
            </a:r>
            <a:r>
              <a:rPr lang="fi-FI" noProof="0"/>
              <a:t>.</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yhteystiedot</a:t>
            </a:r>
          </a:p>
        </p:txBody>
      </p:sp>
      <p:sp>
        <p:nvSpPr>
          <p:cNvPr id="4" name="Date Placeholder 3"/>
          <p:cNvSpPr>
            <a:spLocks noGrp="1"/>
          </p:cNvSpPr>
          <p:nvPr>
            <p:ph type="dt" sz="half" idx="10"/>
          </p:nvPr>
        </p:nvSpPr>
        <p:spPr/>
        <p:txBody>
          <a:bodyPr/>
          <a:lstStyle>
            <a:lvl1pPr>
              <a:defRPr>
                <a:noFill/>
              </a:defRPr>
            </a:lvl1pPr>
          </a:lstStyle>
          <a:p>
            <a:fld id="{FC1B5BAD-9C63-4C69-87C4-819DEDC62D6D}"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17" name="Picture 16" descr="Icon&#10;&#10;Description automatically generated">
            <a:hlinkClick r:id="rId2"/>
            <a:extLst>
              <a:ext uri="{FF2B5EF4-FFF2-40B4-BE49-F238E27FC236}">
                <a16:creationId xmlns:a16="http://schemas.microsoft.com/office/drawing/2014/main" id="{941B77CA-24CD-4DBD-A47E-5984688C247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67260" y="5877340"/>
            <a:ext cx="1023300" cy="432060"/>
          </a:xfrm>
          <a:prstGeom prst="rect">
            <a:avLst/>
          </a:prstGeom>
        </p:spPr>
      </p:pic>
      <p:sp>
        <p:nvSpPr>
          <p:cNvPr id="7" name="Freeform 7">
            <a:hlinkClick r:id="rId4" tooltip="twitter"/>
            <a:extLst>
              <a:ext uri="{FF2B5EF4-FFF2-40B4-BE49-F238E27FC236}">
                <a16:creationId xmlns:a16="http://schemas.microsoft.com/office/drawing/2014/main" id="{BB35DEBC-7815-738F-1290-EA61337B5146}"/>
              </a:ext>
            </a:extLst>
          </p:cNvPr>
          <p:cNvSpPr>
            <a:spLocks noChangeAspect="1" noEditPoints="1"/>
          </p:cNvSpPr>
          <p:nvPr userDrawn="1"/>
        </p:nvSpPr>
        <p:spPr bwMode="auto">
          <a:xfrm>
            <a:off x="10308063" y="5661248"/>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8" name="Freeform 8">
            <a:hlinkClick r:id="rId5" tooltip="linkedin"/>
            <a:extLst>
              <a:ext uri="{FF2B5EF4-FFF2-40B4-BE49-F238E27FC236}">
                <a16:creationId xmlns:a16="http://schemas.microsoft.com/office/drawing/2014/main" id="{981546C2-A7A1-266F-3C65-D6A87B5B66AE}"/>
              </a:ext>
            </a:extLst>
          </p:cNvPr>
          <p:cNvSpPr>
            <a:spLocks noChangeAspect="1" noEditPoints="1"/>
          </p:cNvSpPr>
          <p:nvPr userDrawn="1"/>
        </p:nvSpPr>
        <p:spPr bwMode="auto">
          <a:xfrm>
            <a:off x="10596103" y="5661248"/>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9" name="Freeform 9">
            <a:hlinkClick r:id="rId6" tooltip="instragram"/>
            <a:extLst>
              <a:ext uri="{FF2B5EF4-FFF2-40B4-BE49-F238E27FC236}">
                <a16:creationId xmlns:a16="http://schemas.microsoft.com/office/drawing/2014/main" id="{11D70AC9-8BD3-5B83-7BA6-792249811344}"/>
              </a:ext>
            </a:extLst>
          </p:cNvPr>
          <p:cNvSpPr>
            <a:spLocks noChangeAspect="1" noEditPoints="1"/>
          </p:cNvSpPr>
          <p:nvPr userDrawn="1"/>
        </p:nvSpPr>
        <p:spPr bwMode="auto">
          <a:xfrm>
            <a:off x="10884143" y="5661248"/>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0" name="Freeform 6">
            <a:hlinkClick r:id="rId7" tooltip="Facebook"/>
            <a:extLst>
              <a:ext uri="{FF2B5EF4-FFF2-40B4-BE49-F238E27FC236}">
                <a16:creationId xmlns:a16="http://schemas.microsoft.com/office/drawing/2014/main" id="{CDAA0944-FE1F-13CF-167D-BB5AE8524AC3}"/>
              </a:ext>
            </a:extLst>
          </p:cNvPr>
          <p:cNvSpPr>
            <a:spLocks noChangeAspect="1"/>
          </p:cNvSpPr>
          <p:nvPr userDrawn="1"/>
        </p:nvSpPr>
        <p:spPr bwMode="auto">
          <a:xfrm>
            <a:off x="11172347" y="5661248"/>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fi-FI"/>
          </a:p>
        </p:txBody>
      </p:sp>
      <p:sp>
        <p:nvSpPr>
          <p:cNvPr id="11" name="TextBox 12">
            <a:hlinkClick r:id="rId8"/>
            <a:extLst>
              <a:ext uri="{FF2B5EF4-FFF2-40B4-BE49-F238E27FC236}">
                <a16:creationId xmlns:a16="http://schemas.microsoft.com/office/drawing/2014/main" id="{558E583F-15F2-4E9B-DFD2-C0AEF921E88A}"/>
              </a:ext>
            </a:extLst>
          </p:cNvPr>
          <p:cNvSpPr txBox="1"/>
          <p:nvPr userDrawn="1"/>
        </p:nvSpPr>
        <p:spPr>
          <a:xfrm>
            <a:off x="8013549" y="5929551"/>
            <a:ext cx="3411191" cy="615553"/>
          </a:xfrm>
          <a:prstGeom prst="rect">
            <a:avLst/>
          </a:prstGeom>
          <a:noFill/>
        </p:spPr>
        <p:txBody>
          <a:bodyPr wrap="none" lIns="0" tIns="0" rIns="0" bIns="0" rtlCol="0">
            <a:spAutoFit/>
          </a:bodyPr>
          <a:lstStyle/>
          <a:p>
            <a:pPr algn="r"/>
            <a:r>
              <a:rPr lang="fi-FI" sz="2000" b="1" u="none">
                <a:solidFill>
                  <a:schemeClr val="bg1"/>
                </a:solidFill>
                <a:latin typeface="+mn-lt"/>
              </a:rPr>
              <a:t>www.kuntaliitto.fi</a:t>
            </a:r>
          </a:p>
          <a:p>
            <a:pPr algn="r"/>
            <a:r>
              <a:rPr lang="fi-FI" sz="2000" b="1">
                <a:solidFill>
                  <a:schemeClr val="bg1"/>
                </a:solidFill>
                <a:latin typeface="+mn-lt"/>
              </a:rPr>
              <a:t>www.kommunforbundet.fi</a:t>
            </a:r>
          </a:p>
        </p:txBody>
      </p:sp>
    </p:spTree>
    <p:extLst>
      <p:ext uri="{BB962C8B-B14F-4D97-AF65-F5344CB8AC3E}">
        <p14:creationId xmlns:p14="http://schemas.microsoft.com/office/powerpoint/2010/main" val="2892992698"/>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Kiitos rajattu lisenssi 2">
    <p:bg>
      <p:bgPr>
        <a:solidFill>
          <a:srgbClr val="FF3E60"/>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766763" y="1556740"/>
            <a:ext cx="10658475" cy="1008660"/>
          </a:xfrm>
        </p:spPr>
        <p:txBody>
          <a:bodyPr anchor="t" anchorCtr="0">
            <a:noAutofit/>
          </a:bodyPr>
          <a:lstStyle>
            <a:lvl1pPr algn="l">
              <a:defRPr sz="6000">
                <a:solidFill>
                  <a:schemeClr val="bg1"/>
                </a:solidFill>
              </a:defRPr>
            </a:lvl1pPr>
          </a:lstStyle>
          <a:p>
            <a:r>
              <a:rPr lang="fi-FI" noProof="0"/>
              <a:t>Kiitos. </a:t>
            </a:r>
            <a:r>
              <a:rPr lang="fi-FI" noProof="0" err="1"/>
              <a:t>Tack</a:t>
            </a:r>
            <a:r>
              <a:rPr lang="fi-FI" noProof="0"/>
              <a:t>.</a:t>
            </a:r>
          </a:p>
        </p:txBody>
      </p:sp>
      <p:sp>
        <p:nvSpPr>
          <p:cNvPr id="3" name="Subtitle 2"/>
          <p:cNvSpPr>
            <a:spLocks noGrp="1"/>
          </p:cNvSpPr>
          <p:nvPr>
            <p:ph type="subTitle" idx="1" hasCustomPrompt="1"/>
          </p:nvPr>
        </p:nvSpPr>
        <p:spPr>
          <a:xfrm>
            <a:off x="766763" y="2852920"/>
            <a:ext cx="10658475" cy="2448340"/>
          </a:xfrm>
        </p:spPr>
        <p:txBody>
          <a:bodyPr>
            <a:noAutofit/>
          </a:bodyPr>
          <a:lstStyle>
            <a:lvl1pPr marL="0" indent="0" algn="l">
              <a:spcBef>
                <a:spcPts val="200"/>
              </a:spcBef>
              <a:buNone/>
              <a:defRPr sz="2400">
                <a:solidFill>
                  <a:schemeClr val="bg1"/>
                </a:solidFill>
                <a:latin typeface="Work Sans SemiBold" panose="00000700000000000000" pitchFamily="2"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yhteystiedot</a:t>
            </a:r>
          </a:p>
        </p:txBody>
      </p:sp>
      <p:sp>
        <p:nvSpPr>
          <p:cNvPr id="4" name="Date Placeholder 3"/>
          <p:cNvSpPr>
            <a:spLocks noGrp="1"/>
          </p:cNvSpPr>
          <p:nvPr>
            <p:ph type="dt" sz="half" idx="10"/>
          </p:nvPr>
        </p:nvSpPr>
        <p:spPr/>
        <p:txBody>
          <a:bodyPr/>
          <a:lstStyle>
            <a:lvl1pPr>
              <a:defRPr>
                <a:noFill/>
              </a:defRPr>
            </a:lvl1pPr>
          </a:lstStyle>
          <a:p>
            <a:fld id="{B9145441-B421-48FF-AF9C-FF5C4818C8F7}"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17" name="Picture 16" descr="Icon&#10;&#10;Description automatically generated">
            <a:hlinkClick r:id="rId2"/>
            <a:extLst>
              <a:ext uri="{FF2B5EF4-FFF2-40B4-BE49-F238E27FC236}">
                <a16:creationId xmlns:a16="http://schemas.microsoft.com/office/drawing/2014/main" id="{685C5932-3F7F-41CB-87DD-B2ABBE5E62A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67260" y="5877340"/>
            <a:ext cx="1023158" cy="432000"/>
          </a:xfrm>
          <a:prstGeom prst="rect">
            <a:avLst/>
          </a:prstGeom>
        </p:spPr>
      </p:pic>
      <p:sp>
        <p:nvSpPr>
          <p:cNvPr id="7" name="Freeform 7">
            <a:hlinkClick r:id="rId4" tooltip="twitter"/>
            <a:extLst>
              <a:ext uri="{FF2B5EF4-FFF2-40B4-BE49-F238E27FC236}">
                <a16:creationId xmlns:a16="http://schemas.microsoft.com/office/drawing/2014/main" id="{42871911-1ADF-F9C3-D383-CD21243260C6}"/>
              </a:ext>
            </a:extLst>
          </p:cNvPr>
          <p:cNvSpPr>
            <a:spLocks noChangeAspect="1" noEditPoints="1"/>
          </p:cNvSpPr>
          <p:nvPr userDrawn="1"/>
        </p:nvSpPr>
        <p:spPr bwMode="auto">
          <a:xfrm>
            <a:off x="10308063" y="5661248"/>
            <a:ext cx="252557" cy="252000"/>
          </a:xfrm>
          <a:custGeom>
            <a:avLst/>
            <a:gdLst>
              <a:gd name="T0" fmla="*/ 1085 w 2269"/>
              <a:gd name="T1" fmla="*/ 2052 h 2720"/>
              <a:gd name="T2" fmla="*/ 1276 w 2269"/>
              <a:gd name="T3" fmla="*/ 1961 h 2720"/>
              <a:gd name="T4" fmla="*/ 1432 w 2269"/>
              <a:gd name="T5" fmla="*/ 1821 h 2720"/>
              <a:gd name="T6" fmla="*/ 1551 w 2269"/>
              <a:gd name="T7" fmla="*/ 1643 h 2720"/>
              <a:gd name="T8" fmla="*/ 1647 w 2269"/>
              <a:gd name="T9" fmla="*/ 1380 h 2720"/>
              <a:gd name="T10" fmla="*/ 1677 w 2269"/>
              <a:gd name="T11" fmla="*/ 1129 h 2720"/>
              <a:gd name="T12" fmla="*/ 1815 w 2269"/>
              <a:gd name="T13" fmla="*/ 911 h 2720"/>
              <a:gd name="T14" fmla="*/ 1676 w 2269"/>
              <a:gd name="T15" fmla="*/ 949 h 2720"/>
              <a:gd name="T16" fmla="*/ 1751 w 2269"/>
              <a:gd name="T17" fmla="*/ 849 h 2720"/>
              <a:gd name="T18" fmla="*/ 1704 w 2269"/>
              <a:gd name="T19" fmla="*/ 824 h 2720"/>
              <a:gd name="T20" fmla="*/ 1558 w 2269"/>
              <a:gd name="T21" fmla="*/ 817 h 2720"/>
              <a:gd name="T22" fmla="*/ 1426 w 2269"/>
              <a:gd name="T23" fmla="*/ 757 h 2720"/>
              <a:gd name="T24" fmla="*/ 1287 w 2269"/>
              <a:gd name="T25" fmla="*/ 782 h 2720"/>
              <a:gd name="T26" fmla="*/ 1181 w 2269"/>
              <a:gd name="T27" fmla="*/ 877 h 2720"/>
              <a:gd name="T28" fmla="*/ 1122 w 2269"/>
              <a:gd name="T29" fmla="*/ 1022 h 2720"/>
              <a:gd name="T30" fmla="*/ 1081 w 2269"/>
              <a:gd name="T31" fmla="*/ 1162 h 2720"/>
              <a:gd name="T32" fmla="*/ 877 w 2269"/>
              <a:gd name="T33" fmla="*/ 1102 h 2720"/>
              <a:gd name="T34" fmla="*/ 697 w 2269"/>
              <a:gd name="T35" fmla="*/ 985 h 2720"/>
              <a:gd name="T36" fmla="*/ 549 w 2269"/>
              <a:gd name="T37" fmla="*/ 817 h 2720"/>
              <a:gd name="T38" fmla="*/ 511 w 2269"/>
              <a:gd name="T39" fmla="*/ 973 h 2720"/>
              <a:gd name="T40" fmla="*/ 554 w 2269"/>
              <a:gd name="T41" fmla="*/ 1162 h 2720"/>
              <a:gd name="T42" fmla="*/ 635 w 2269"/>
              <a:gd name="T43" fmla="*/ 1263 h 2720"/>
              <a:gd name="T44" fmla="*/ 516 w 2269"/>
              <a:gd name="T45" fmla="*/ 1226 h 2720"/>
              <a:gd name="T46" fmla="*/ 522 w 2269"/>
              <a:gd name="T47" fmla="*/ 1328 h 2720"/>
              <a:gd name="T48" fmla="*/ 581 w 2269"/>
              <a:gd name="T49" fmla="*/ 1449 h 2720"/>
              <a:gd name="T50" fmla="*/ 676 w 2269"/>
              <a:gd name="T51" fmla="*/ 1532 h 2720"/>
              <a:gd name="T52" fmla="*/ 659 w 2269"/>
              <a:gd name="T53" fmla="*/ 1565 h 2720"/>
              <a:gd name="T54" fmla="*/ 634 w 2269"/>
              <a:gd name="T55" fmla="*/ 1630 h 2720"/>
              <a:gd name="T56" fmla="*/ 722 w 2269"/>
              <a:gd name="T57" fmla="*/ 1739 h 2720"/>
              <a:gd name="T58" fmla="*/ 823 w 2269"/>
              <a:gd name="T59" fmla="*/ 1786 h 2720"/>
              <a:gd name="T60" fmla="*/ 761 w 2269"/>
              <a:gd name="T61" fmla="*/ 1871 h 2720"/>
              <a:gd name="T62" fmla="*/ 593 w 2269"/>
              <a:gd name="T63" fmla="*/ 1930 h 2720"/>
              <a:gd name="T64" fmla="*/ 514 w 2269"/>
              <a:gd name="T65" fmla="*/ 1972 h 2720"/>
              <a:gd name="T66" fmla="*/ 738 w 2269"/>
              <a:gd name="T67" fmla="*/ 2065 h 2720"/>
              <a:gd name="T68" fmla="*/ 6 w 2269"/>
              <a:gd name="T69" fmla="*/ 1221 h 2720"/>
              <a:gd name="T70" fmla="*/ 69 w 2269"/>
              <a:gd name="T71" fmla="*/ 892 h 2720"/>
              <a:gd name="T72" fmla="*/ 194 w 2269"/>
              <a:gd name="T73" fmla="*/ 600 h 2720"/>
              <a:gd name="T74" fmla="*/ 372 w 2269"/>
              <a:gd name="T75" fmla="*/ 354 h 2720"/>
              <a:gd name="T76" fmla="*/ 594 w 2269"/>
              <a:gd name="T77" fmla="*/ 164 h 2720"/>
              <a:gd name="T78" fmla="*/ 851 w 2269"/>
              <a:gd name="T79" fmla="*/ 43 h 2720"/>
              <a:gd name="T80" fmla="*/ 1134 w 2269"/>
              <a:gd name="T81" fmla="*/ 0 h 2720"/>
              <a:gd name="T82" fmla="*/ 1418 w 2269"/>
              <a:gd name="T83" fmla="*/ 43 h 2720"/>
              <a:gd name="T84" fmla="*/ 1676 w 2269"/>
              <a:gd name="T85" fmla="*/ 164 h 2720"/>
              <a:gd name="T86" fmla="*/ 1898 w 2269"/>
              <a:gd name="T87" fmla="*/ 354 h 2720"/>
              <a:gd name="T88" fmla="*/ 2075 w 2269"/>
              <a:gd name="T89" fmla="*/ 600 h 2720"/>
              <a:gd name="T90" fmla="*/ 2200 w 2269"/>
              <a:gd name="T91" fmla="*/ 892 h 2720"/>
              <a:gd name="T92" fmla="*/ 2263 w 2269"/>
              <a:gd name="T93" fmla="*/ 1221 h 2720"/>
              <a:gd name="T94" fmla="*/ 2256 w 2269"/>
              <a:gd name="T95" fmla="*/ 1568 h 2720"/>
              <a:gd name="T96" fmla="*/ 2180 w 2269"/>
              <a:gd name="T97" fmla="*/ 1889 h 2720"/>
              <a:gd name="T98" fmla="*/ 2044 w 2269"/>
              <a:gd name="T99" fmla="*/ 2174 h 2720"/>
              <a:gd name="T100" fmla="*/ 1857 w 2269"/>
              <a:gd name="T101" fmla="*/ 2410 h 2720"/>
              <a:gd name="T102" fmla="*/ 1627 w 2269"/>
              <a:gd name="T103" fmla="*/ 2586 h 2720"/>
              <a:gd name="T104" fmla="*/ 1363 w 2269"/>
              <a:gd name="T105" fmla="*/ 2693 h 2720"/>
              <a:gd name="T106" fmla="*/ 1076 w 2269"/>
              <a:gd name="T107" fmla="*/ 2719 h 2720"/>
              <a:gd name="T108" fmla="*/ 797 w 2269"/>
              <a:gd name="T109" fmla="*/ 2659 h 2720"/>
              <a:gd name="T110" fmla="*/ 546 w 2269"/>
              <a:gd name="T111" fmla="*/ 2524 h 2720"/>
              <a:gd name="T112" fmla="*/ 332 w 2269"/>
              <a:gd name="T113" fmla="*/ 2322 h 2720"/>
              <a:gd name="T114" fmla="*/ 165 w 2269"/>
              <a:gd name="T115" fmla="*/ 2065 h 2720"/>
              <a:gd name="T116" fmla="*/ 51 w 2269"/>
              <a:gd name="T117" fmla="*/ 1764 h 2720"/>
              <a:gd name="T118" fmla="*/ 2 w 2269"/>
              <a:gd name="T119" fmla="*/ 1430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69" h="2720">
                <a:moveTo>
                  <a:pt x="882" y="2081"/>
                </a:moveTo>
                <a:lnTo>
                  <a:pt x="906" y="2080"/>
                </a:lnTo>
                <a:lnTo>
                  <a:pt x="929" y="2079"/>
                </a:lnTo>
                <a:lnTo>
                  <a:pt x="953" y="2077"/>
                </a:lnTo>
                <a:lnTo>
                  <a:pt x="976" y="2075"/>
                </a:lnTo>
                <a:lnTo>
                  <a:pt x="998" y="2071"/>
                </a:lnTo>
                <a:lnTo>
                  <a:pt x="1020" y="2068"/>
                </a:lnTo>
                <a:lnTo>
                  <a:pt x="1042" y="2063"/>
                </a:lnTo>
                <a:lnTo>
                  <a:pt x="1063" y="2058"/>
                </a:lnTo>
                <a:lnTo>
                  <a:pt x="1085" y="2052"/>
                </a:lnTo>
                <a:lnTo>
                  <a:pt x="1105" y="2045"/>
                </a:lnTo>
                <a:lnTo>
                  <a:pt x="1126" y="2038"/>
                </a:lnTo>
                <a:lnTo>
                  <a:pt x="1146" y="2031"/>
                </a:lnTo>
                <a:lnTo>
                  <a:pt x="1166" y="2022"/>
                </a:lnTo>
                <a:lnTo>
                  <a:pt x="1185" y="2014"/>
                </a:lnTo>
                <a:lnTo>
                  <a:pt x="1204" y="2004"/>
                </a:lnTo>
                <a:lnTo>
                  <a:pt x="1223" y="1993"/>
                </a:lnTo>
                <a:lnTo>
                  <a:pt x="1241" y="1984"/>
                </a:lnTo>
                <a:lnTo>
                  <a:pt x="1259" y="1972"/>
                </a:lnTo>
                <a:lnTo>
                  <a:pt x="1276" y="1961"/>
                </a:lnTo>
                <a:lnTo>
                  <a:pt x="1293" y="1949"/>
                </a:lnTo>
                <a:lnTo>
                  <a:pt x="1310" y="1936"/>
                </a:lnTo>
                <a:lnTo>
                  <a:pt x="1327" y="1924"/>
                </a:lnTo>
                <a:lnTo>
                  <a:pt x="1343" y="1909"/>
                </a:lnTo>
                <a:lnTo>
                  <a:pt x="1359" y="1896"/>
                </a:lnTo>
                <a:lnTo>
                  <a:pt x="1374" y="1882"/>
                </a:lnTo>
                <a:lnTo>
                  <a:pt x="1389" y="1866"/>
                </a:lnTo>
                <a:lnTo>
                  <a:pt x="1404" y="1852"/>
                </a:lnTo>
                <a:lnTo>
                  <a:pt x="1418" y="1836"/>
                </a:lnTo>
                <a:lnTo>
                  <a:pt x="1432" y="1821"/>
                </a:lnTo>
                <a:lnTo>
                  <a:pt x="1445" y="1804"/>
                </a:lnTo>
                <a:lnTo>
                  <a:pt x="1459" y="1787"/>
                </a:lnTo>
                <a:lnTo>
                  <a:pt x="1471" y="1770"/>
                </a:lnTo>
                <a:lnTo>
                  <a:pt x="1484" y="1753"/>
                </a:lnTo>
                <a:lnTo>
                  <a:pt x="1496" y="1735"/>
                </a:lnTo>
                <a:lnTo>
                  <a:pt x="1507" y="1717"/>
                </a:lnTo>
                <a:lnTo>
                  <a:pt x="1520" y="1699"/>
                </a:lnTo>
                <a:lnTo>
                  <a:pt x="1531" y="1680"/>
                </a:lnTo>
                <a:lnTo>
                  <a:pt x="1541" y="1662"/>
                </a:lnTo>
                <a:lnTo>
                  <a:pt x="1551" y="1643"/>
                </a:lnTo>
                <a:lnTo>
                  <a:pt x="1561" y="1624"/>
                </a:lnTo>
                <a:lnTo>
                  <a:pt x="1570" y="1605"/>
                </a:lnTo>
                <a:lnTo>
                  <a:pt x="1579" y="1586"/>
                </a:lnTo>
                <a:lnTo>
                  <a:pt x="1588" y="1565"/>
                </a:lnTo>
                <a:lnTo>
                  <a:pt x="1596" y="1545"/>
                </a:lnTo>
                <a:lnTo>
                  <a:pt x="1604" y="1526"/>
                </a:lnTo>
                <a:lnTo>
                  <a:pt x="1611" y="1505"/>
                </a:lnTo>
                <a:lnTo>
                  <a:pt x="1625" y="1463"/>
                </a:lnTo>
                <a:lnTo>
                  <a:pt x="1637" y="1422"/>
                </a:lnTo>
                <a:lnTo>
                  <a:pt x="1647" y="1380"/>
                </a:lnTo>
                <a:lnTo>
                  <a:pt x="1656" y="1338"/>
                </a:lnTo>
                <a:lnTo>
                  <a:pt x="1660" y="1317"/>
                </a:lnTo>
                <a:lnTo>
                  <a:pt x="1664" y="1296"/>
                </a:lnTo>
                <a:lnTo>
                  <a:pt x="1667" y="1275"/>
                </a:lnTo>
                <a:lnTo>
                  <a:pt x="1669" y="1254"/>
                </a:lnTo>
                <a:lnTo>
                  <a:pt x="1672" y="1233"/>
                </a:lnTo>
                <a:lnTo>
                  <a:pt x="1673" y="1212"/>
                </a:lnTo>
                <a:lnTo>
                  <a:pt x="1675" y="1191"/>
                </a:lnTo>
                <a:lnTo>
                  <a:pt x="1676" y="1171"/>
                </a:lnTo>
                <a:lnTo>
                  <a:pt x="1677" y="1129"/>
                </a:lnTo>
                <a:lnTo>
                  <a:pt x="1676" y="1085"/>
                </a:lnTo>
                <a:lnTo>
                  <a:pt x="1696" y="1067"/>
                </a:lnTo>
                <a:lnTo>
                  <a:pt x="1715" y="1048"/>
                </a:lnTo>
                <a:lnTo>
                  <a:pt x="1734" y="1028"/>
                </a:lnTo>
                <a:lnTo>
                  <a:pt x="1752" y="1006"/>
                </a:lnTo>
                <a:lnTo>
                  <a:pt x="1769" y="983"/>
                </a:lnTo>
                <a:lnTo>
                  <a:pt x="1785" y="961"/>
                </a:lnTo>
                <a:lnTo>
                  <a:pt x="1793" y="949"/>
                </a:lnTo>
                <a:lnTo>
                  <a:pt x="1801" y="937"/>
                </a:lnTo>
                <a:lnTo>
                  <a:pt x="1815" y="911"/>
                </a:lnTo>
                <a:lnTo>
                  <a:pt x="1796" y="921"/>
                </a:lnTo>
                <a:lnTo>
                  <a:pt x="1777" y="931"/>
                </a:lnTo>
                <a:lnTo>
                  <a:pt x="1757" y="938"/>
                </a:lnTo>
                <a:lnTo>
                  <a:pt x="1737" y="945"/>
                </a:lnTo>
                <a:lnTo>
                  <a:pt x="1717" y="951"/>
                </a:lnTo>
                <a:lnTo>
                  <a:pt x="1697" y="957"/>
                </a:lnTo>
                <a:lnTo>
                  <a:pt x="1676" y="961"/>
                </a:lnTo>
                <a:lnTo>
                  <a:pt x="1655" y="964"/>
                </a:lnTo>
                <a:lnTo>
                  <a:pt x="1666" y="957"/>
                </a:lnTo>
                <a:lnTo>
                  <a:pt x="1676" y="949"/>
                </a:lnTo>
                <a:lnTo>
                  <a:pt x="1686" y="939"/>
                </a:lnTo>
                <a:lnTo>
                  <a:pt x="1695" y="929"/>
                </a:lnTo>
                <a:lnTo>
                  <a:pt x="1705" y="919"/>
                </a:lnTo>
                <a:lnTo>
                  <a:pt x="1714" y="909"/>
                </a:lnTo>
                <a:lnTo>
                  <a:pt x="1722" y="897"/>
                </a:lnTo>
                <a:lnTo>
                  <a:pt x="1730" y="886"/>
                </a:lnTo>
                <a:lnTo>
                  <a:pt x="1734" y="880"/>
                </a:lnTo>
                <a:lnTo>
                  <a:pt x="1738" y="874"/>
                </a:lnTo>
                <a:lnTo>
                  <a:pt x="1745" y="861"/>
                </a:lnTo>
                <a:lnTo>
                  <a:pt x="1751" y="849"/>
                </a:lnTo>
                <a:lnTo>
                  <a:pt x="1758" y="836"/>
                </a:lnTo>
                <a:lnTo>
                  <a:pt x="1763" y="823"/>
                </a:lnTo>
                <a:lnTo>
                  <a:pt x="1769" y="808"/>
                </a:lnTo>
                <a:lnTo>
                  <a:pt x="1773" y="794"/>
                </a:lnTo>
                <a:lnTo>
                  <a:pt x="1778" y="779"/>
                </a:lnTo>
                <a:lnTo>
                  <a:pt x="1757" y="794"/>
                </a:lnTo>
                <a:lnTo>
                  <a:pt x="1736" y="806"/>
                </a:lnTo>
                <a:lnTo>
                  <a:pt x="1725" y="812"/>
                </a:lnTo>
                <a:lnTo>
                  <a:pt x="1715" y="818"/>
                </a:lnTo>
                <a:lnTo>
                  <a:pt x="1704" y="824"/>
                </a:lnTo>
                <a:lnTo>
                  <a:pt x="1693" y="829"/>
                </a:lnTo>
                <a:lnTo>
                  <a:pt x="1670" y="838"/>
                </a:lnTo>
                <a:lnTo>
                  <a:pt x="1647" y="847"/>
                </a:lnTo>
                <a:lnTo>
                  <a:pt x="1624" y="855"/>
                </a:lnTo>
                <a:lnTo>
                  <a:pt x="1612" y="857"/>
                </a:lnTo>
                <a:lnTo>
                  <a:pt x="1600" y="861"/>
                </a:lnTo>
                <a:lnTo>
                  <a:pt x="1591" y="849"/>
                </a:lnTo>
                <a:lnTo>
                  <a:pt x="1580" y="837"/>
                </a:lnTo>
                <a:lnTo>
                  <a:pt x="1570" y="827"/>
                </a:lnTo>
                <a:lnTo>
                  <a:pt x="1558" y="817"/>
                </a:lnTo>
                <a:lnTo>
                  <a:pt x="1547" y="807"/>
                </a:lnTo>
                <a:lnTo>
                  <a:pt x="1535" y="799"/>
                </a:lnTo>
                <a:lnTo>
                  <a:pt x="1522" y="790"/>
                </a:lnTo>
                <a:lnTo>
                  <a:pt x="1509" y="783"/>
                </a:lnTo>
                <a:lnTo>
                  <a:pt x="1496" y="777"/>
                </a:lnTo>
                <a:lnTo>
                  <a:pt x="1482" y="771"/>
                </a:lnTo>
                <a:lnTo>
                  <a:pt x="1468" y="766"/>
                </a:lnTo>
                <a:lnTo>
                  <a:pt x="1454" y="763"/>
                </a:lnTo>
                <a:lnTo>
                  <a:pt x="1440" y="759"/>
                </a:lnTo>
                <a:lnTo>
                  <a:pt x="1426" y="757"/>
                </a:lnTo>
                <a:lnTo>
                  <a:pt x="1411" y="755"/>
                </a:lnTo>
                <a:lnTo>
                  <a:pt x="1396" y="755"/>
                </a:lnTo>
                <a:lnTo>
                  <a:pt x="1381" y="755"/>
                </a:lnTo>
                <a:lnTo>
                  <a:pt x="1367" y="757"/>
                </a:lnTo>
                <a:lnTo>
                  <a:pt x="1353" y="759"/>
                </a:lnTo>
                <a:lnTo>
                  <a:pt x="1340" y="761"/>
                </a:lnTo>
                <a:lnTo>
                  <a:pt x="1326" y="765"/>
                </a:lnTo>
                <a:lnTo>
                  <a:pt x="1313" y="770"/>
                </a:lnTo>
                <a:lnTo>
                  <a:pt x="1300" y="776"/>
                </a:lnTo>
                <a:lnTo>
                  <a:pt x="1287" y="782"/>
                </a:lnTo>
                <a:lnTo>
                  <a:pt x="1275" y="788"/>
                </a:lnTo>
                <a:lnTo>
                  <a:pt x="1263" y="795"/>
                </a:lnTo>
                <a:lnTo>
                  <a:pt x="1251" y="803"/>
                </a:lnTo>
                <a:lnTo>
                  <a:pt x="1240" y="812"/>
                </a:lnTo>
                <a:lnTo>
                  <a:pt x="1229" y="821"/>
                </a:lnTo>
                <a:lnTo>
                  <a:pt x="1218" y="831"/>
                </a:lnTo>
                <a:lnTo>
                  <a:pt x="1208" y="842"/>
                </a:lnTo>
                <a:lnTo>
                  <a:pt x="1199" y="853"/>
                </a:lnTo>
                <a:lnTo>
                  <a:pt x="1189" y="865"/>
                </a:lnTo>
                <a:lnTo>
                  <a:pt x="1181" y="877"/>
                </a:lnTo>
                <a:lnTo>
                  <a:pt x="1172" y="890"/>
                </a:lnTo>
                <a:lnTo>
                  <a:pt x="1164" y="903"/>
                </a:lnTo>
                <a:lnTo>
                  <a:pt x="1157" y="916"/>
                </a:lnTo>
                <a:lnTo>
                  <a:pt x="1150" y="931"/>
                </a:lnTo>
                <a:lnTo>
                  <a:pt x="1144" y="945"/>
                </a:lnTo>
                <a:lnTo>
                  <a:pt x="1139" y="959"/>
                </a:lnTo>
                <a:lnTo>
                  <a:pt x="1134" y="975"/>
                </a:lnTo>
                <a:lnTo>
                  <a:pt x="1129" y="991"/>
                </a:lnTo>
                <a:lnTo>
                  <a:pt x="1126" y="1006"/>
                </a:lnTo>
                <a:lnTo>
                  <a:pt x="1122" y="1022"/>
                </a:lnTo>
                <a:lnTo>
                  <a:pt x="1120" y="1039"/>
                </a:lnTo>
                <a:lnTo>
                  <a:pt x="1118" y="1055"/>
                </a:lnTo>
                <a:lnTo>
                  <a:pt x="1117" y="1072"/>
                </a:lnTo>
                <a:lnTo>
                  <a:pt x="1117" y="1090"/>
                </a:lnTo>
                <a:lnTo>
                  <a:pt x="1117" y="1109"/>
                </a:lnTo>
                <a:lnTo>
                  <a:pt x="1119" y="1129"/>
                </a:lnTo>
                <a:lnTo>
                  <a:pt x="1121" y="1148"/>
                </a:lnTo>
                <a:lnTo>
                  <a:pt x="1124" y="1166"/>
                </a:lnTo>
                <a:lnTo>
                  <a:pt x="1102" y="1165"/>
                </a:lnTo>
                <a:lnTo>
                  <a:pt x="1081" y="1162"/>
                </a:lnTo>
                <a:lnTo>
                  <a:pt x="1060" y="1159"/>
                </a:lnTo>
                <a:lnTo>
                  <a:pt x="1038" y="1155"/>
                </a:lnTo>
                <a:lnTo>
                  <a:pt x="1017" y="1151"/>
                </a:lnTo>
                <a:lnTo>
                  <a:pt x="997" y="1145"/>
                </a:lnTo>
                <a:lnTo>
                  <a:pt x="976" y="1141"/>
                </a:lnTo>
                <a:lnTo>
                  <a:pt x="956" y="1133"/>
                </a:lnTo>
                <a:lnTo>
                  <a:pt x="936" y="1127"/>
                </a:lnTo>
                <a:lnTo>
                  <a:pt x="916" y="1119"/>
                </a:lnTo>
                <a:lnTo>
                  <a:pt x="896" y="1112"/>
                </a:lnTo>
                <a:lnTo>
                  <a:pt x="877" y="1102"/>
                </a:lnTo>
                <a:lnTo>
                  <a:pt x="857" y="1094"/>
                </a:lnTo>
                <a:lnTo>
                  <a:pt x="838" y="1083"/>
                </a:lnTo>
                <a:lnTo>
                  <a:pt x="820" y="1073"/>
                </a:lnTo>
                <a:lnTo>
                  <a:pt x="801" y="1061"/>
                </a:lnTo>
                <a:lnTo>
                  <a:pt x="783" y="1051"/>
                </a:lnTo>
                <a:lnTo>
                  <a:pt x="765" y="1039"/>
                </a:lnTo>
                <a:lnTo>
                  <a:pt x="748" y="1025"/>
                </a:lnTo>
                <a:lnTo>
                  <a:pt x="730" y="1012"/>
                </a:lnTo>
                <a:lnTo>
                  <a:pt x="713" y="999"/>
                </a:lnTo>
                <a:lnTo>
                  <a:pt x="697" y="985"/>
                </a:lnTo>
                <a:lnTo>
                  <a:pt x="680" y="970"/>
                </a:lnTo>
                <a:lnTo>
                  <a:pt x="664" y="955"/>
                </a:lnTo>
                <a:lnTo>
                  <a:pt x="649" y="939"/>
                </a:lnTo>
                <a:lnTo>
                  <a:pt x="633" y="922"/>
                </a:lnTo>
                <a:lnTo>
                  <a:pt x="618" y="905"/>
                </a:lnTo>
                <a:lnTo>
                  <a:pt x="604" y="889"/>
                </a:lnTo>
                <a:lnTo>
                  <a:pt x="590" y="872"/>
                </a:lnTo>
                <a:lnTo>
                  <a:pt x="576" y="854"/>
                </a:lnTo>
                <a:lnTo>
                  <a:pt x="562" y="835"/>
                </a:lnTo>
                <a:lnTo>
                  <a:pt x="549" y="817"/>
                </a:lnTo>
                <a:lnTo>
                  <a:pt x="541" y="835"/>
                </a:lnTo>
                <a:lnTo>
                  <a:pt x="537" y="845"/>
                </a:lnTo>
                <a:lnTo>
                  <a:pt x="533" y="855"/>
                </a:lnTo>
                <a:lnTo>
                  <a:pt x="527" y="875"/>
                </a:lnTo>
                <a:lnTo>
                  <a:pt x="521" y="896"/>
                </a:lnTo>
                <a:lnTo>
                  <a:pt x="517" y="917"/>
                </a:lnTo>
                <a:lnTo>
                  <a:pt x="515" y="928"/>
                </a:lnTo>
                <a:lnTo>
                  <a:pt x="514" y="939"/>
                </a:lnTo>
                <a:lnTo>
                  <a:pt x="512" y="962"/>
                </a:lnTo>
                <a:lnTo>
                  <a:pt x="511" y="973"/>
                </a:lnTo>
                <a:lnTo>
                  <a:pt x="511" y="985"/>
                </a:lnTo>
                <a:lnTo>
                  <a:pt x="512" y="1006"/>
                </a:lnTo>
                <a:lnTo>
                  <a:pt x="514" y="1028"/>
                </a:lnTo>
                <a:lnTo>
                  <a:pt x="516" y="1048"/>
                </a:lnTo>
                <a:lnTo>
                  <a:pt x="520" y="1069"/>
                </a:lnTo>
                <a:lnTo>
                  <a:pt x="525" y="1089"/>
                </a:lnTo>
                <a:lnTo>
                  <a:pt x="531" y="1108"/>
                </a:lnTo>
                <a:lnTo>
                  <a:pt x="538" y="1126"/>
                </a:lnTo>
                <a:lnTo>
                  <a:pt x="545" y="1145"/>
                </a:lnTo>
                <a:lnTo>
                  <a:pt x="554" y="1162"/>
                </a:lnTo>
                <a:lnTo>
                  <a:pt x="563" y="1179"/>
                </a:lnTo>
                <a:lnTo>
                  <a:pt x="573" y="1196"/>
                </a:lnTo>
                <a:lnTo>
                  <a:pt x="584" y="1210"/>
                </a:lnTo>
                <a:lnTo>
                  <a:pt x="590" y="1217"/>
                </a:lnTo>
                <a:lnTo>
                  <a:pt x="596" y="1224"/>
                </a:lnTo>
                <a:lnTo>
                  <a:pt x="602" y="1232"/>
                </a:lnTo>
                <a:lnTo>
                  <a:pt x="609" y="1239"/>
                </a:lnTo>
                <a:lnTo>
                  <a:pt x="622" y="1251"/>
                </a:lnTo>
                <a:lnTo>
                  <a:pt x="628" y="1257"/>
                </a:lnTo>
                <a:lnTo>
                  <a:pt x="635" y="1263"/>
                </a:lnTo>
                <a:lnTo>
                  <a:pt x="618" y="1262"/>
                </a:lnTo>
                <a:lnTo>
                  <a:pt x="602" y="1259"/>
                </a:lnTo>
                <a:lnTo>
                  <a:pt x="585" y="1256"/>
                </a:lnTo>
                <a:lnTo>
                  <a:pt x="569" y="1251"/>
                </a:lnTo>
                <a:lnTo>
                  <a:pt x="561" y="1248"/>
                </a:lnTo>
                <a:lnTo>
                  <a:pt x="554" y="1245"/>
                </a:lnTo>
                <a:lnTo>
                  <a:pt x="538" y="1238"/>
                </a:lnTo>
                <a:lnTo>
                  <a:pt x="531" y="1234"/>
                </a:lnTo>
                <a:lnTo>
                  <a:pt x="523" y="1230"/>
                </a:lnTo>
                <a:lnTo>
                  <a:pt x="516" y="1226"/>
                </a:lnTo>
                <a:lnTo>
                  <a:pt x="509" y="1221"/>
                </a:lnTo>
                <a:lnTo>
                  <a:pt x="509" y="1226"/>
                </a:lnTo>
                <a:lnTo>
                  <a:pt x="509" y="1240"/>
                </a:lnTo>
                <a:lnTo>
                  <a:pt x="510" y="1256"/>
                </a:lnTo>
                <a:lnTo>
                  <a:pt x="511" y="1270"/>
                </a:lnTo>
                <a:lnTo>
                  <a:pt x="513" y="1284"/>
                </a:lnTo>
                <a:lnTo>
                  <a:pt x="516" y="1299"/>
                </a:lnTo>
                <a:lnTo>
                  <a:pt x="517" y="1306"/>
                </a:lnTo>
                <a:lnTo>
                  <a:pt x="519" y="1313"/>
                </a:lnTo>
                <a:lnTo>
                  <a:pt x="522" y="1328"/>
                </a:lnTo>
                <a:lnTo>
                  <a:pt x="526" y="1341"/>
                </a:lnTo>
                <a:lnTo>
                  <a:pt x="530" y="1354"/>
                </a:lnTo>
                <a:lnTo>
                  <a:pt x="535" y="1367"/>
                </a:lnTo>
                <a:lnTo>
                  <a:pt x="540" y="1380"/>
                </a:lnTo>
                <a:lnTo>
                  <a:pt x="546" y="1392"/>
                </a:lnTo>
                <a:lnTo>
                  <a:pt x="552" y="1404"/>
                </a:lnTo>
                <a:lnTo>
                  <a:pt x="559" y="1416"/>
                </a:lnTo>
                <a:lnTo>
                  <a:pt x="566" y="1427"/>
                </a:lnTo>
                <a:lnTo>
                  <a:pt x="573" y="1439"/>
                </a:lnTo>
                <a:lnTo>
                  <a:pt x="581" y="1449"/>
                </a:lnTo>
                <a:lnTo>
                  <a:pt x="589" y="1460"/>
                </a:lnTo>
                <a:lnTo>
                  <a:pt x="597" y="1469"/>
                </a:lnTo>
                <a:lnTo>
                  <a:pt x="606" y="1479"/>
                </a:lnTo>
                <a:lnTo>
                  <a:pt x="615" y="1488"/>
                </a:lnTo>
                <a:lnTo>
                  <a:pt x="624" y="1497"/>
                </a:lnTo>
                <a:lnTo>
                  <a:pt x="634" y="1504"/>
                </a:lnTo>
                <a:lnTo>
                  <a:pt x="644" y="1512"/>
                </a:lnTo>
                <a:lnTo>
                  <a:pt x="654" y="1520"/>
                </a:lnTo>
                <a:lnTo>
                  <a:pt x="665" y="1526"/>
                </a:lnTo>
                <a:lnTo>
                  <a:pt x="676" y="1532"/>
                </a:lnTo>
                <a:lnTo>
                  <a:pt x="687" y="1538"/>
                </a:lnTo>
                <a:lnTo>
                  <a:pt x="698" y="1542"/>
                </a:lnTo>
                <a:lnTo>
                  <a:pt x="709" y="1546"/>
                </a:lnTo>
                <a:lnTo>
                  <a:pt x="721" y="1551"/>
                </a:lnTo>
                <a:lnTo>
                  <a:pt x="733" y="1553"/>
                </a:lnTo>
                <a:lnTo>
                  <a:pt x="715" y="1558"/>
                </a:lnTo>
                <a:lnTo>
                  <a:pt x="706" y="1560"/>
                </a:lnTo>
                <a:lnTo>
                  <a:pt x="697" y="1563"/>
                </a:lnTo>
                <a:lnTo>
                  <a:pt x="678" y="1564"/>
                </a:lnTo>
                <a:lnTo>
                  <a:pt x="659" y="1565"/>
                </a:lnTo>
                <a:lnTo>
                  <a:pt x="646" y="1565"/>
                </a:lnTo>
                <a:lnTo>
                  <a:pt x="633" y="1564"/>
                </a:lnTo>
                <a:lnTo>
                  <a:pt x="620" y="1562"/>
                </a:lnTo>
                <a:lnTo>
                  <a:pt x="607" y="1559"/>
                </a:lnTo>
                <a:lnTo>
                  <a:pt x="610" y="1571"/>
                </a:lnTo>
                <a:lnTo>
                  <a:pt x="614" y="1583"/>
                </a:lnTo>
                <a:lnTo>
                  <a:pt x="619" y="1595"/>
                </a:lnTo>
                <a:lnTo>
                  <a:pt x="623" y="1607"/>
                </a:lnTo>
                <a:lnTo>
                  <a:pt x="628" y="1619"/>
                </a:lnTo>
                <a:lnTo>
                  <a:pt x="634" y="1630"/>
                </a:lnTo>
                <a:lnTo>
                  <a:pt x="639" y="1641"/>
                </a:lnTo>
                <a:lnTo>
                  <a:pt x="645" y="1651"/>
                </a:lnTo>
                <a:lnTo>
                  <a:pt x="658" y="1672"/>
                </a:lnTo>
                <a:lnTo>
                  <a:pt x="665" y="1681"/>
                </a:lnTo>
                <a:lnTo>
                  <a:pt x="673" y="1690"/>
                </a:lnTo>
                <a:lnTo>
                  <a:pt x="680" y="1699"/>
                </a:lnTo>
                <a:lnTo>
                  <a:pt x="688" y="1708"/>
                </a:lnTo>
                <a:lnTo>
                  <a:pt x="696" y="1716"/>
                </a:lnTo>
                <a:lnTo>
                  <a:pt x="705" y="1725"/>
                </a:lnTo>
                <a:lnTo>
                  <a:pt x="722" y="1739"/>
                </a:lnTo>
                <a:lnTo>
                  <a:pt x="731" y="1745"/>
                </a:lnTo>
                <a:lnTo>
                  <a:pt x="741" y="1752"/>
                </a:lnTo>
                <a:lnTo>
                  <a:pt x="750" y="1758"/>
                </a:lnTo>
                <a:lnTo>
                  <a:pt x="760" y="1763"/>
                </a:lnTo>
                <a:lnTo>
                  <a:pt x="770" y="1768"/>
                </a:lnTo>
                <a:lnTo>
                  <a:pt x="780" y="1773"/>
                </a:lnTo>
                <a:lnTo>
                  <a:pt x="791" y="1777"/>
                </a:lnTo>
                <a:lnTo>
                  <a:pt x="801" y="1781"/>
                </a:lnTo>
                <a:lnTo>
                  <a:pt x="812" y="1783"/>
                </a:lnTo>
                <a:lnTo>
                  <a:pt x="823" y="1786"/>
                </a:lnTo>
                <a:lnTo>
                  <a:pt x="834" y="1788"/>
                </a:lnTo>
                <a:lnTo>
                  <a:pt x="845" y="1789"/>
                </a:lnTo>
                <a:lnTo>
                  <a:pt x="856" y="1791"/>
                </a:lnTo>
                <a:lnTo>
                  <a:pt x="867" y="1792"/>
                </a:lnTo>
                <a:lnTo>
                  <a:pt x="849" y="1807"/>
                </a:lnTo>
                <a:lnTo>
                  <a:pt x="830" y="1823"/>
                </a:lnTo>
                <a:lnTo>
                  <a:pt x="811" y="1839"/>
                </a:lnTo>
                <a:lnTo>
                  <a:pt x="791" y="1852"/>
                </a:lnTo>
                <a:lnTo>
                  <a:pt x="771" y="1865"/>
                </a:lnTo>
                <a:lnTo>
                  <a:pt x="761" y="1871"/>
                </a:lnTo>
                <a:lnTo>
                  <a:pt x="750" y="1876"/>
                </a:lnTo>
                <a:lnTo>
                  <a:pt x="740" y="1882"/>
                </a:lnTo>
                <a:lnTo>
                  <a:pt x="729" y="1887"/>
                </a:lnTo>
                <a:lnTo>
                  <a:pt x="707" y="1897"/>
                </a:lnTo>
                <a:lnTo>
                  <a:pt x="685" y="1906"/>
                </a:lnTo>
                <a:lnTo>
                  <a:pt x="674" y="1909"/>
                </a:lnTo>
                <a:lnTo>
                  <a:pt x="663" y="1913"/>
                </a:lnTo>
                <a:lnTo>
                  <a:pt x="640" y="1920"/>
                </a:lnTo>
                <a:lnTo>
                  <a:pt x="617" y="1925"/>
                </a:lnTo>
                <a:lnTo>
                  <a:pt x="593" y="1930"/>
                </a:lnTo>
                <a:lnTo>
                  <a:pt x="569" y="1932"/>
                </a:lnTo>
                <a:lnTo>
                  <a:pt x="545" y="1935"/>
                </a:lnTo>
                <a:lnTo>
                  <a:pt x="521" y="1935"/>
                </a:lnTo>
                <a:lnTo>
                  <a:pt x="504" y="1935"/>
                </a:lnTo>
                <a:lnTo>
                  <a:pt x="487" y="1933"/>
                </a:lnTo>
                <a:lnTo>
                  <a:pt x="471" y="1932"/>
                </a:lnTo>
                <a:lnTo>
                  <a:pt x="454" y="1930"/>
                </a:lnTo>
                <a:lnTo>
                  <a:pt x="478" y="1948"/>
                </a:lnTo>
                <a:lnTo>
                  <a:pt x="502" y="1963"/>
                </a:lnTo>
                <a:lnTo>
                  <a:pt x="514" y="1972"/>
                </a:lnTo>
                <a:lnTo>
                  <a:pt x="526" y="1979"/>
                </a:lnTo>
                <a:lnTo>
                  <a:pt x="539" y="1986"/>
                </a:lnTo>
                <a:lnTo>
                  <a:pt x="551" y="1993"/>
                </a:lnTo>
                <a:lnTo>
                  <a:pt x="577" y="2007"/>
                </a:lnTo>
                <a:lnTo>
                  <a:pt x="602" y="2020"/>
                </a:lnTo>
                <a:lnTo>
                  <a:pt x="629" y="2031"/>
                </a:lnTo>
                <a:lnTo>
                  <a:pt x="655" y="2041"/>
                </a:lnTo>
                <a:lnTo>
                  <a:pt x="683" y="2050"/>
                </a:lnTo>
                <a:lnTo>
                  <a:pt x="710" y="2058"/>
                </a:lnTo>
                <a:lnTo>
                  <a:pt x="738" y="2065"/>
                </a:lnTo>
                <a:lnTo>
                  <a:pt x="766" y="2070"/>
                </a:lnTo>
                <a:lnTo>
                  <a:pt x="795" y="2075"/>
                </a:lnTo>
                <a:lnTo>
                  <a:pt x="823" y="2079"/>
                </a:lnTo>
                <a:lnTo>
                  <a:pt x="853" y="2080"/>
                </a:lnTo>
                <a:lnTo>
                  <a:pt x="882" y="2081"/>
                </a:lnTo>
                <a:close/>
                <a:moveTo>
                  <a:pt x="0" y="1360"/>
                </a:moveTo>
                <a:lnTo>
                  <a:pt x="1" y="1325"/>
                </a:lnTo>
                <a:lnTo>
                  <a:pt x="2" y="1290"/>
                </a:lnTo>
                <a:lnTo>
                  <a:pt x="4" y="1256"/>
                </a:lnTo>
                <a:lnTo>
                  <a:pt x="6" y="1221"/>
                </a:lnTo>
                <a:lnTo>
                  <a:pt x="10" y="1187"/>
                </a:lnTo>
                <a:lnTo>
                  <a:pt x="13" y="1153"/>
                </a:lnTo>
                <a:lnTo>
                  <a:pt x="18" y="1119"/>
                </a:lnTo>
                <a:lnTo>
                  <a:pt x="23" y="1087"/>
                </a:lnTo>
                <a:lnTo>
                  <a:pt x="29" y="1053"/>
                </a:lnTo>
                <a:lnTo>
                  <a:pt x="36" y="1021"/>
                </a:lnTo>
                <a:lnTo>
                  <a:pt x="43" y="988"/>
                </a:lnTo>
                <a:lnTo>
                  <a:pt x="51" y="956"/>
                </a:lnTo>
                <a:lnTo>
                  <a:pt x="60" y="923"/>
                </a:lnTo>
                <a:lnTo>
                  <a:pt x="69" y="892"/>
                </a:lnTo>
                <a:lnTo>
                  <a:pt x="79" y="861"/>
                </a:lnTo>
                <a:lnTo>
                  <a:pt x="90" y="831"/>
                </a:lnTo>
                <a:lnTo>
                  <a:pt x="101" y="801"/>
                </a:lnTo>
                <a:lnTo>
                  <a:pt x="112" y="771"/>
                </a:lnTo>
                <a:lnTo>
                  <a:pt x="124" y="741"/>
                </a:lnTo>
                <a:lnTo>
                  <a:pt x="137" y="712"/>
                </a:lnTo>
                <a:lnTo>
                  <a:pt x="151" y="684"/>
                </a:lnTo>
                <a:lnTo>
                  <a:pt x="165" y="655"/>
                </a:lnTo>
                <a:lnTo>
                  <a:pt x="179" y="627"/>
                </a:lnTo>
                <a:lnTo>
                  <a:pt x="194" y="600"/>
                </a:lnTo>
                <a:lnTo>
                  <a:pt x="210" y="573"/>
                </a:lnTo>
                <a:lnTo>
                  <a:pt x="226"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3" y="134"/>
                </a:lnTo>
                <a:lnTo>
                  <a:pt x="668" y="120"/>
                </a:lnTo>
                <a:lnTo>
                  <a:pt x="693" y="107"/>
                </a:lnTo>
                <a:lnTo>
                  <a:pt x="718" y="95"/>
                </a:lnTo>
                <a:lnTo>
                  <a:pt x="744" y="83"/>
                </a:lnTo>
                <a:lnTo>
                  <a:pt x="771" y="72"/>
                </a:lnTo>
                <a:lnTo>
                  <a:pt x="797" y="61"/>
                </a:lnTo>
                <a:lnTo>
                  <a:pt x="824" y="51"/>
                </a:lnTo>
                <a:lnTo>
                  <a:pt x="851" y="43"/>
                </a:lnTo>
                <a:lnTo>
                  <a:pt x="878" y="35"/>
                </a:lnTo>
                <a:lnTo>
                  <a:pt x="906" y="27"/>
                </a:lnTo>
                <a:lnTo>
                  <a:pt x="934" y="21"/>
                </a:lnTo>
                <a:lnTo>
                  <a:pt x="962" y="15"/>
                </a:lnTo>
                <a:lnTo>
                  <a:pt x="990" y="11"/>
                </a:lnTo>
                <a:lnTo>
                  <a:pt x="1018" y="7"/>
                </a:lnTo>
                <a:lnTo>
                  <a:pt x="1047" y="5"/>
                </a:lnTo>
                <a:lnTo>
                  <a:pt x="1076" y="2"/>
                </a:lnTo>
                <a:lnTo>
                  <a:pt x="1105" y="1"/>
                </a:lnTo>
                <a:lnTo>
                  <a:pt x="1134" y="0"/>
                </a:lnTo>
                <a:lnTo>
                  <a:pt x="1164" y="1"/>
                </a:lnTo>
                <a:lnTo>
                  <a:pt x="1193" y="2"/>
                </a:lnTo>
                <a:lnTo>
                  <a:pt x="1221" y="5"/>
                </a:lnTo>
                <a:lnTo>
                  <a:pt x="1250" y="7"/>
                </a:lnTo>
                <a:lnTo>
                  <a:pt x="1279" y="11"/>
                </a:lnTo>
                <a:lnTo>
                  <a:pt x="1307" y="15"/>
                </a:lnTo>
                <a:lnTo>
                  <a:pt x="1335" y="21"/>
                </a:lnTo>
                <a:lnTo>
                  <a:pt x="1363" y="27"/>
                </a:lnTo>
                <a:lnTo>
                  <a:pt x="1390" y="35"/>
                </a:lnTo>
                <a:lnTo>
                  <a:pt x="1418" y="43"/>
                </a:lnTo>
                <a:lnTo>
                  <a:pt x="1445" y="51"/>
                </a:lnTo>
                <a:lnTo>
                  <a:pt x="1471" y="61"/>
                </a:lnTo>
                <a:lnTo>
                  <a:pt x="1498" y="72"/>
                </a:lnTo>
                <a:lnTo>
                  <a:pt x="1525" y="83"/>
                </a:lnTo>
                <a:lnTo>
                  <a:pt x="1551" y="95"/>
                </a:lnTo>
                <a:lnTo>
                  <a:pt x="1577" y="107"/>
                </a:lnTo>
                <a:lnTo>
                  <a:pt x="1602" y="120"/>
                </a:lnTo>
                <a:lnTo>
                  <a:pt x="1627" y="134"/>
                </a:lnTo>
                <a:lnTo>
                  <a:pt x="1651" y="149"/>
                </a:lnTo>
                <a:lnTo>
                  <a:pt x="1676" y="164"/>
                </a:lnTo>
                <a:lnTo>
                  <a:pt x="1700" y="181"/>
                </a:lnTo>
                <a:lnTo>
                  <a:pt x="1723" y="197"/>
                </a:lnTo>
                <a:lnTo>
                  <a:pt x="1746" y="215"/>
                </a:lnTo>
                <a:lnTo>
                  <a:pt x="1769" y="232"/>
                </a:lnTo>
                <a:lnTo>
                  <a:pt x="1792" y="250"/>
                </a:lnTo>
                <a:lnTo>
                  <a:pt x="1814" y="271"/>
                </a:lnTo>
                <a:lnTo>
                  <a:pt x="1835" y="290"/>
                </a:lnTo>
                <a:lnTo>
                  <a:pt x="1857" y="310"/>
                </a:lnTo>
                <a:lnTo>
                  <a:pt x="1877" y="332"/>
                </a:lnTo>
                <a:lnTo>
                  <a:pt x="1898" y="354"/>
                </a:lnTo>
                <a:lnTo>
                  <a:pt x="1918" y="375"/>
                </a:lnTo>
                <a:lnTo>
                  <a:pt x="1937" y="398"/>
                </a:lnTo>
                <a:lnTo>
                  <a:pt x="1956" y="422"/>
                </a:lnTo>
                <a:lnTo>
                  <a:pt x="1975" y="446"/>
                </a:lnTo>
                <a:lnTo>
                  <a:pt x="1993"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10"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8" y="1290"/>
                </a:lnTo>
                <a:lnTo>
                  <a:pt x="2269" y="1325"/>
                </a:lnTo>
                <a:lnTo>
                  <a:pt x="2269" y="1360"/>
                </a:lnTo>
                <a:lnTo>
                  <a:pt x="2269" y="1395"/>
                </a:lnTo>
                <a:lnTo>
                  <a:pt x="2268"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10"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3" y="2250"/>
                </a:lnTo>
                <a:lnTo>
                  <a:pt x="1975" y="2275"/>
                </a:lnTo>
                <a:lnTo>
                  <a:pt x="1956" y="2298"/>
                </a:lnTo>
                <a:lnTo>
                  <a:pt x="1937" y="2322"/>
                </a:lnTo>
                <a:lnTo>
                  <a:pt x="1918" y="2345"/>
                </a:lnTo>
                <a:lnTo>
                  <a:pt x="1898" y="2366"/>
                </a:lnTo>
                <a:lnTo>
                  <a:pt x="1877" y="2389"/>
                </a:lnTo>
                <a:lnTo>
                  <a:pt x="1857" y="2410"/>
                </a:lnTo>
                <a:lnTo>
                  <a:pt x="1835" y="2430"/>
                </a:lnTo>
                <a:lnTo>
                  <a:pt x="1814" y="2450"/>
                </a:lnTo>
                <a:lnTo>
                  <a:pt x="1792" y="2470"/>
                </a:lnTo>
                <a:lnTo>
                  <a:pt x="1769" y="2488"/>
                </a:lnTo>
                <a:lnTo>
                  <a:pt x="1746" y="2506"/>
                </a:lnTo>
                <a:lnTo>
                  <a:pt x="1723" y="2524"/>
                </a:lnTo>
                <a:lnTo>
                  <a:pt x="1700" y="2540"/>
                </a:lnTo>
                <a:lnTo>
                  <a:pt x="1676" y="2556"/>
                </a:lnTo>
                <a:lnTo>
                  <a:pt x="1651" y="2572"/>
                </a:lnTo>
                <a:lnTo>
                  <a:pt x="1627" y="2586"/>
                </a:lnTo>
                <a:lnTo>
                  <a:pt x="1602" y="2600"/>
                </a:lnTo>
                <a:lnTo>
                  <a:pt x="1577" y="2613"/>
                </a:lnTo>
                <a:lnTo>
                  <a:pt x="1551" y="2625"/>
                </a:lnTo>
                <a:lnTo>
                  <a:pt x="1525" y="2637"/>
                </a:lnTo>
                <a:lnTo>
                  <a:pt x="1498" y="2648"/>
                </a:lnTo>
                <a:lnTo>
                  <a:pt x="1471" y="2659"/>
                </a:lnTo>
                <a:lnTo>
                  <a:pt x="1445" y="2669"/>
                </a:lnTo>
                <a:lnTo>
                  <a:pt x="1418" y="2677"/>
                </a:lnTo>
                <a:lnTo>
                  <a:pt x="1390" y="2685"/>
                </a:lnTo>
                <a:lnTo>
                  <a:pt x="1363" y="2693"/>
                </a:lnTo>
                <a:lnTo>
                  <a:pt x="1335" y="2699"/>
                </a:lnTo>
                <a:lnTo>
                  <a:pt x="1307" y="2705"/>
                </a:lnTo>
                <a:lnTo>
                  <a:pt x="1279" y="2709"/>
                </a:lnTo>
                <a:lnTo>
                  <a:pt x="1250" y="2713"/>
                </a:lnTo>
                <a:lnTo>
                  <a:pt x="1221" y="2717"/>
                </a:lnTo>
                <a:lnTo>
                  <a:pt x="1193" y="2719"/>
                </a:lnTo>
                <a:lnTo>
                  <a:pt x="1164" y="2720"/>
                </a:lnTo>
                <a:lnTo>
                  <a:pt x="1134" y="2720"/>
                </a:lnTo>
                <a:lnTo>
                  <a:pt x="1105" y="2720"/>
                </a:lnTo>
                <a:lnTo>
                  <a:pt x="1076" y="2719"/>
                </a:lnTo>
                <a:lnTo>
                  <a:pt x="1047" y="2717"/>
                </a:lnTo>
                <a:lnTo>
                  <a:pt x="1018" y="2713"/>
                </a:lnTo>
                <a:lnTo>
                  <a:pt x="990" y="2709"/>
                </a:lnTo>
                <a:lnTo>
                  <a:pt x="962" y="2705"/>
                </a:lnTo>
                <a:lnTo>
                  <a:pt x="934" y="2699"/>
                </a:lnTo>
                <a:lnTo>
                  <a:pt x="906" y="2693"/>
                </a:lnTo>
                <a:lnTo>
                  <a:pt x="878" y="2685"/>
                </a:lnTo>
                <a:lnTo>
                  <a:pt x="851" y="2677"/>
                </a:lnTo>
                <a:lnTo>
                  <a:pt x="824" y="2669"/>
                </a:lnTo>
                <a:lnTo>
                  <a:pt x="797" y="2659"/>
                </a:lnTo>
                <a:lnTo>
                  <a:pt x="771" y="2648"/>
                </a:lnTo>
                <a:lnTo>
                  <a:pt x="744" y="2637"/>
                </a:lnTo>
                <a:lnTo>
                  <a:pt x="718" y="2625"/>
                </a:lnTo>
                <a:lnTo>
                  <a:pt x="693" y="2613"/>
                </a:lnTo>
                <a:lnTo>
                  <a:pt x="668" y="2600"/>
                </a:lnTo>
                <a:lnTo>
                  <a:pt x="643"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6" y="2174"/>
                </a:lnTo>
                <a:lnTo>
                  <a:pt x="210" y="2148"/>
                </a:lnTo>
                <a:lnTo>
                  <a:pt x="194" y="2121"/>
                </a:lnTo>
                <a:lnTo>
                  <a:pt x="179" y="2093"/>
                </a:lnTo>
                <a:lnTo>
                  <a:pt x="165" y="2065"/>
                </a:lnTo>
                <a:lnTo>
                  <a:pt x="151" y="2038"/>
                </a:lnTo>
                <a:lnTo>
                  <a:pt x="137" y="2009"/>
                </a:lnTo>
                <a:lnTo>
                  <a:pt x="124" y="1979"/>
                </a:lnTo>
                <a:lnTo>
                  <a:pt x="112" y="1950"/>
                </a:lnTo>
                <a:lnTo>
                  <a:pt x="101" y="1920"/>
                </a:lnTo>
                <a:lnTo>
                  <a:pt x="90"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10" y="1534"/>
                </a:lnTo>
                <a:lnTo>
                  <a:pt x="6" y="1499"/>
                </a:lnTo>
                <a:lnTo>
                  <a:pt x="4" y="1464"/>
                </a:lnTo>
                <a:lnTo>
                  <a:pt x="2" y="1430"/>
                </a:lnTo>
                <a:lnTo>
                  <a:pt x="1"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8" name="Freeform 8">
            <a:hlinkClick r:id="rId5" tooltip="linkedin"/>
            <a:extLst>
              <a:ext uri="{FF2B5EF4-FFF2-40B4-BE49-F238E27FC236}">
                <a16:creationId xmlns:a16="http://schemas.microsoft.com/office/drawing/2014/main" id="{5A2FC993-D716-8A8B-05AB-C86F52E1531E}"/>
              </a:ext>
            </a:extLst>
          </p:cNvPr>
          <p:cNvSpPr>
            <a:spLocks noChangeAspect="1" noEditPoints="1"/>
          </p:cNvSpPr>
          <p:nvPr userDrawn="1"/>
        </p:nvSpPr>
        <p:spPr bwMode="auto">
          <a:xfrm>
            <a:off x="10596103" y="5661248"/>
            <a:ext cx="252557" cy="252000"/>
          </a:xfrm>
          <a:custGeom>
            <a:avLst/>
            <a:gdLst>
              <a:gd name="T0" fmla="*/ 730 w 2269"/>
              <a:gd name="T1" fmla="*/ 684 h 2720"/>
              <a:gd name="T2" fmla="*/ 799 w 2269"/>
              <a:gd name="T3" fmla="*/ 728 h 2720"/>
              <a:gd name="T4" fmla="*/ 833 w 2269"/>
              <a:gd name="T5" fmla="*/ 795 h 2720"/>
              <a:gd name="T6" fmla="*/ 836 w 2269"/>
              <a:gd name="T7" fmla="*/ 877 h 2720"/>
              <a:gd name="T8" fmla="*/ 799 w 2269"/>
              <a:gd name="T9" fmla="*/ 959 h 2720"/>
              <a:gd name="T10" fmla="*/ 743 w 2269"/>
              <a:gd name="T11" fmla="*/ 1000 h 2720"/>
              <a:gd name="T12" fmla="*/ 662 w 2269"/>
              <a:gd name="T13" fmla="*/ 1000 h 2720"/>
              <a:gd name="T14" fmla="*/ 601 w 2269"/>
              <a:gd name="T15" fmla="*/ 953 h 2720"/>
              <a:gd name="T16" fmla="*/ 570 w 2269"/>
              <a:gd name="T17" fmla="*/ 885 h 2720"/>
              <a:gd name="T18" fmla="*/ 572 w 2269"/>
              <a:gd name="T19" fmla="*/ 795 h 2720"/>
              <a:gd name="T20" fmla="*/ 611 w 2269"/>
              <a:gd name="T21" fmla="*/ 723 h 2720"/>
              <a:gd name="T22" fmla="*/ 668 w 2269"/>
              <a:gd name="T23" fmla="*/ 685 h 2720"/>
              <a:gd name="T24" fmla="*/ 1197 w 2269"/>
              <a:gd name="T25" fmla="*/ 1256 h 2720"/>
              <a:gd name="T26" fmla="*/ 1264 w 2269"/>
              <a:gd name="T27" fmla="*/ 1167 h 2720"/>
              <a:gd name="T28" fmla="*/ 1350 w 2269"/>
              <a:gd name="T29" fmla="*/ 1119 h 2720"/>
              <a:gd name="T30" fmla="*/ 1441 w 2269"/>
              <a:gd name="T31" fmla="*/ 1109 h 2720"/>
              <a:gd name="T32" fmla="*/ 1564 w 2269"/>
              <a:gd name="T33" fmla="*/ 1143 h 2720"/>
              <a:gd name="T34" fmla="*/ 1642 w 2269"/>
              <a:gd name="T35" fmla="*/ 1220 h 2720"/>
              <a:gd name="T36" fmla="*/ 1688 w 2269"/>
              <a:gd name="T37" fmla="*/ 1352 h 2720"/>
              <a:gd name="T38" fmla="*/ 1702 w 2269"/>
              <a:gd name="T39" fmla="*/ 1520 h 2720"/>
              <a:gd name="T40" fmla="*/ 1463 w 2269"/>
              <a:gd name="T41" fmla="*/ 1496 h 2720"/>
              <a:gd name="T42" fmla="*/ 1440 w 2269"/>
              <a:gd name="T43" fmla="*/ 1414 h 2720"/>
              <a:gd name="T44" fmla="*/ 1393 w 2269"/>
              <a:gd name="T45" fmla="*/ 1367 h 2720"/>
              <a:gd name="T46" fmla="*/ 1323 w 2269"/>
              <a:gd name="T47" fmla="*/ 1359 h 2720"/>
              <a:gd name="T48" fmla="*/ 1257 w 2269"/>
              <a:gd name="T49" fmla="*/ 1388 h 2720"/>
              <a:gd name="T50" fmla="*/ 1221 w 2269"/>
              <a:gd name="T51" fmla="*/ 1446 h 2720"/>
              <a:gd name="T52" fmla="*/ 1203 w 2269"/>
              <a:gd name="T53" fmla="*/ 1590 h 2720"/>
              <a:gd name="T54" fmla="*/ 6 w 2269"/>
              <a:gd name="T55" fmla="*/ 1221 h 2720"/>
              <a:gd name="T56" fmla="*/ 51 w 2269"/>
              <a:gd name="T57" fmla="*/ 956 h 2720"/>
              <a:gd name="T58" fmla="*/ 137 w 2269"/>
              <a:gd name="T59" fmla="*/ 712 h 2720"/>
              <a:gd name="T60" fmla="*/ 259 w 2269"/>
              <a:gd name="T61" fmla="*/ 495 h 2720"/>
              <a:gd name="T62" fmla="*/ 413 w 2269"/>
              <a:gd name="T63" fmla="*/ 310 h 2720"/>
              <a:gd name="T64" fmla="*/ 594 w 2269"/>
              <a:gd name="T65" fmla="*/ 164 h 2720"/>
              <a:gd name="T66" fmla="*/ 797 w 2269"/>
              <a:gd name="T67" fmla="*/ 61 h 2720"/>
              <a:gd name="T68" fmla="*/ 1018 w 2269"/>
              <a:gd name="T69" fmla="*/ 7 h 2720"/>
              <a:gd name="T70" fmla="*/ 1250 w 2269"/>
              <a:gd name="T71" fmla="*/ 7 h 2720"/>
              <a:gd name="T72" fmla="*/ 1471 w 2269"/>
              <a:gd name="T73" fmla="*/ 61 h 2720"/>
              <a:gd name="T74" fmla="*/ 1674 w 2269"/>
              <a:gd name="T75" fmla="*/ 164 h 2720"/>
              <a:gd name="T76" fmla="*/ 1855 w 2269"/>
              <a:gd name="T77" fmla="*/ 310 h 2720"/>
              <a:gd name="T78" fmla="*/ 2010 w 2269"/>
              <a:gd name="T79" fmla="*/ 495 h 2720"/>
              <a:gd name="T80" fmla="*/ 2132 w 2269"/>
              <a:gd name="T81" fmla="*/ 712 h 2720"/>
              <a:gd name="T82" fmla="*/ 2218 w 2269"/>
              <a:gd name="T83" fmla="*/ 956 h 2720"/>
              <a:gd name="T84" fmla="*/ 2263 w 2269"/>
              <a:gd name="T85" fmla="*/ 1221 h 2720"/>
              <a:gd name="T86" fmla="*/ 2263 w 2269"/>
              <a:gd name="T87" fmla="*/ 1499 h 2720"/>
              <a:gd name="T88" fmla="*/ 2218 w 2269"/>
              <a:gd name="T89" fmla="*/ 1764 h 2720"/>
              <a:gd name="T90" fmla="*/ 2132 w 2269"/>
              <a:gd name="T91" fmla="*/ 2009 h 2720"/>
              <a:gd name="T92" fmla="*/ 2010 w 2269"/>
              <a:gd name="T93" fmla="*/ 2225 h 2720"/>
              <a:gd name="T94" fmla="*/ 1855 w 2269"/>
              <a:gd name="T95" fmla="*/ 2410 h 2720"/>
              <a:gd name="T96" fmla="*/ 1674 w 2269"/>
              <a:gd name="T97" fmla="*/ 2556 h 2720"/>
              <a:gd name="T98" fmla="*/ 1471 w 2269"/>
              <a:gd name="T99" fmla="*/ 2659 h 2720"/>
              <a:gd name="T100" fmla="*/ 1250 w 2269"/>
              <a:gd name="T101" fmla="*/ 2713 h 2720"/>
              <a:gd name="T102" fmla="*/ 1018 w 2269"/>
              <a:gd name="T103" fmla="*/ 2713 h 2720"/>
              <a:gd name="T104" fmla="*/ 797 w 2269"/>
              <a:gd name="T105" fmla="*/ 2659 h 2720"/>
              <a:gd name="T106" fmla="*/ 594 w 2269"/>
              <a:gd name="T107" fmla="*/ 2556 h 2720"/>
              <a:gd name="T108" fmla="*/ 413 w 2269"/>
              <a:gd name="T109" fmla="*/ 2410 h 2720"/>
              <a:gd name="T110" fmla="*/ 259 w 2269"/>
              <a:gd name="T111" fmla="*/ 2225 h 2720"/>
              <a:gd name="T112" fmla="*/ 137 w 2269"/>
              <a:gd name="T113" fmla="*/ 2009 h 2720"/>
              <a:gd name="T114" fmla="*/ 51 w 2269"/>
              <a:gd name="T115" fmla="*/ 1764 h 2720"/>
              <a:gd name="T116" fmla="*/ 6 w 2269"/>
              <a:gd name="T117" fmla="*/ 1499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9" h="2720">
                <a:moveTo>
                  <a:pt x="585" y="1132"/>
                </a:moveTo>
                <a:lnTo>
                  <a:pt x="820" y="1132"/>
                </a:lnTo>
                <a:lnTo>
                  <a:pt x="820" y="2040"/>
                </a:lnTo>
                <a:lnTo>
                  <a:pt x="585" y="2040"/>
                </a:lnTo>
                <a:lnTo>
                  <a:pt x="585" y="1132"/>
                </a:lnTo>
                <a:close/>
                <a:moveTo>
                  <a:pt x="703" y="680"/>
                </a:moveTo>
                <a:lnTo>
                  <a:pt x="716" y="681"/>
                </a:lnTo>
                <a:lnTo>
                  <a:pt x="730" y="684"/>
                </a:lnTo>
                <a:lnTo>
                  <a:pt x="743" y="687"/>
                </a:lnTo>
                <a:lnTo>
                  <a:pt x="749" y="690"/>
                </a:lnTo>
                <a:lnTo>
                  <a:pt x="756" y="693"/>
                </a:lnTo>
                <a:lnTo>
                  <a:pt x="768" y="700"/>
                </a:lnTo>
                <a:lnTo>
                  <a:pt x="779" y="707"/>
                </a:lnTo>
                <a:lnTo>
                  <a:pt x="784" y="712"/>
                </a:lnTo>
                <a:lnTo>
                  <a:pt x="789" y="717"/>
                </a:lnTo>
                <a:lnTo>
                  <a:pt x="799" y="728"/>
                </a:lnTo>
                <a:lnTo>
                  <a:pt x="804" y="734"/>
                </a:lnTo>
                <a:lnTo>
                  <a:pt x="808" y="740"/>
                </a:lnTo>
                <a:lnTo>
                  <a:pt x="812" y="746"/>
                </a:lnTo>
                <a:lnTo>
                  <a:pt x="816" y="752"/>
                </a:lnTo>
                <a:lnTo>
                  <a:pt x="823" y="766"/>
                </a:lnTo>
                <a:lnTo>
                  <a:pt x="828" y="781"/>
                </a:lnTo>
                <a:lnTo>
                  <a:pt x="831" y="788"/>
                </a:lnTo>
                <a:lnTo>
                  <a:pt x="833" y="795"/>
                </a:lnTo>
                <a:lnTo>
                  <a:pt x="835" y="803"/>
                </a:lnTo>
                <a:lnTo>
                  <a:pt x="836" y="811"/>
                </a:lnTo>
                <a:lnTo>
                  <a:pt x="837" y="819"/>
                </a:lnTo>
                <a:lnTo>
                  <a:pt x="838" y="827"/>
                </a:lnTo>
                <a:lnTo>
                  <a:pt x="839" y="836"/>
                </a:lnTo>
                <a:lnTo>
                  <a:pt x="839" y="844"/>
                </a:lnTo>
                <a:lnTo>
                  <a:pt x="838" y="861"/>
                </a:lnTo>
                <a:lnTo>
                  <a:pt x="836" y="877"/>
                </a:lnTo>
                <a:lnTo>
                  <a:pt x="833" y="892"/>
                </a:lnTo>
                <a:lnTo>
                  <a:pt x="831" y="901"/>
                </a:lnTo>
                <a:lnTo>
                  <a:pt x="828" y="908"/>
                </a:lnTo>
                <a:lnTo>
                  <a:pt x="823" y="922"/>
                </a:lnTo>
                <a:lnTo>
                  <a:pt x="816" y="935"/>
                </a:lnTo>
                <a:lnTo>
                  <a:pt x="812" y="941"/>
                </a:lnTo>
                <a:lnTo>
                  <a:pt x="808" y="947"/>
                </a:lnTo>
                <a:lnTo>
                  <a:pt x="799" y="959"/>
                </a:lnTo>
                <a:lnTo>
                  <a:pt x="794" y="965"/>
                </a:lnTo>
                <a:lnTo>
                  <a:pt x="789" y="970"/>
                </a:lnTo>
                <a:lnTo>
                  <a:pt x="784" y="975"/>
                </a:lnTo>
                <a:lnTo>
                  <a:pt x="779" y="980"/>
                </a:lnTo>
                <a:lnTo>
                  <a:pt x="768" y="988"/>
                </a:lnTo>
                <a:lnTo>
                  <a:pt x="756" y="994"/>
                </a:lnTo>
                <a:lnTo>
                  <a:pt x="749" y="998"/>
                </a:lnTo>
                <a:lnTo>
                  <a:pt x="743" y="1000"/>
                </a:lnTo>
                <a:lnTo>
                  <a:pt x="737" y="1003"/>
                </a:lnTo>
                <a:lnTo>
                  <a:pt x="730" y="1004"/>
                </a:lnTo>
                <a:lnTo>
                  <a:pt x="723" y="1006"/>
                </a:lnTo>
                <a:lnTo>
                  <a:pt x="716" y="1006"/>
                </a:lnTo>
                <a:lnTo>
                  <a:pt x="703" y="1007"/>
                </a:lnTo>
                <a:lnTo>
                  <a:pt x="689" y="1006"/>
                </a:lnTo>
                <a:lnTo>
                  <a:pt x="675" y="1004"/>
                </a:lnTo>
                <a:lnTo>
                  <a:pt x="662" y="1000"/>
                </a:lnTo>
                <a:lnTo>
                  <a:pt x="656" y="998"/>
                </a:lnTo>
                <a:lnTo>
                  <a:pt x="649" y="994"/>
                </a:lnTo>
                <a:lnTo>
                  <a:pt x="637" y="988"/>
                </a:lnTo>
                <a:lnTo>
                  <a:pt x="626" y="980"/>
                </a:lnTo>
                <a:lnTo>
                  <a:pt x="621" y="975"/>
                </a:lnTo>
                <a:lnTo>
                  <a:pt x="616" y="970"/>
                </a:lnTo>
                <a:lnTo>
                  <a:pt x="606" y="959"/>
                </a:lnTo>
                <a:lnTo>
                  <a:pt x="601" y="953"/>
                </a:lnTo>
                <a:lnTo>
                  <a:pt x="597" y="947"/>
                </a:lnTo>
                <a:lnTo>
                  <a:pt x="593" y="941"/>
                </a:lnTo>
                <a:lnTo>
                  <a:pt x="589" y="935"/>
                </a:lnTo>
                <a:lnTo>
                  <a:pt x="582" y="922"/>
                </a:lnTo>
                <a:lnTo>
                  <a:pt x="577" y="908"/>
                </a:lnTo>
                <a:lnTo>
                  <a:pt x="574" y="901"/>
                </a:lnTo>
                <a:lnTo>
                  <a:pt x="572" y="892"/>
                </a:lnTo>
                <a:lnTo>
                  <a:pt x="570" y="885"/>
                </a:lnTo>
                <a:lnTo>
                  <a:pt x="569" y="877"/>
                </a:lnTo>
                <a:lnTo>
                  <a:pt x="568" y="868"/>
                </a:lnTo>
                <a:lnTo>
                  <a:pt x="567" y="861"/>
                </a:lnTo>
                <a:lnTo>
                  <a:pt x="566" y="853"/>
                </a:lnTo>
                <a:lnTo>
                  <a:pt x="566" y="844"/>
                </a:lnTo>
                <a:lnTo>
                  <a:pt x="567" y="827"/>
                </a:lnTo>
                <a:lnTo>
                  <a:pt x="569" y="811"/>
                </a:lnTo>
                <a:lnTo>
                  <a:pt x="572" y="795"/>
                </a:lnTo>
                <a:lnTo>
                  <a:pt x="574" y="788"/>
                </a:lnTo>
                <a:lnTo>
                  <a:pt x="577" y="781"/>
                </a:lnTo>
                <a:lnTo>
                  <a:pt x="582" y="766"/>
                </a:lnTo>
                <a:lnTo>
                  <a:pt x="589" y="752"/>
                </a:lnTo>
                <a:lnTo>
                  <a:pt x="593" y="746"/>
                </a:lnTo>
                <a:lnTo>
                  <a:pt x="597" y="740"/>
                </a:lnTo>
                <a:lnTo>
                  <a:pt x="606" y="728"/>
                </a:lnTo>
                <a:lnTo>
                  <a:pt x="611" y="723"/>
                </a:lnTo>
                <a:lnTo>
                  <a:pt x="616" y="717"/>
                </a:lnTo>
                <a:lnTo>
                  <a:pt x="621" y="712"/>
                </a:lnTo>
                <a:lnTo>
                  <a:pt x="626" y="707"/>
                </a:lnTo>
                <a:lnTo>
                  <a:pt x="637" y="700"/>
                </a:lnTo>
                <a:lnTo>
                  <a:pt x="649" y="693"/>
                </a:lnTo>
                <a:lnTo>
                  <a:pt x="656" y="690"/>
                </a:lnTo>
                <a:lnTo>
                  <a:pt x="662" y="687"/>
                </a:lnTo>
                <a:lnTo>
                  <a:pt x="668" y="685"/>
                </a:lnTo>
                <a:lnTo>
                  <a:pt x="675" y="684"/>
                </a:lnTo>
                <a:lnTo>
                  <a:pt x="682" y="682"/>
                </a:lnTo>
                <a:lnTo>
                  <a:pt x="689" y="681"/>
                </a:lnTo>
                <a:lnTo>
                  <a:pt x="703" y="680"/>
                </a:lnTo>
                <a:close/>
                <a:moveTo>
                  <a:pt x="968" y="1132"/>
                </a:moveTo>
                <a:lnTo>
                  <a:pt x="1194" y="1132"/>
                </a:lnTo>
                <a:lnTo>
                  <a:pt x="1194" y="1256"/>
                </a:lnTo>
                <a:lnTo>
                  <a:pt x="1197" y="1256"/>
                </a:lnTo>
                <a:lnTo>
                  <a:pt x="1200" y="1250"/>
                </a:lnTo>
                <a:lnTo>
                  <a:pt x="1203" y="1242"/>
                </a:lnTo>
                <a:lnTo>
                  <a:pt x="1211" y="1229"/>
                </a:lnTo>
                <a:lnTo>
                  <a:pt x="1219" y="1216"/>
                </a:lnTo>
                <a:lnTo>
                  <a:pt x="1229" y="1203"/>
                </a:lnTo>
                <a:lnTo>
                  <a:pt x="1239" y="1190"/>
                </a:lnTo>
                <a:lnTo>
                  <a:pt x="1251" y="1178"/>
                </a:lnTo>
                <a:lnTo>
                  <a:pt x="1264" y="1167"/>
                </a:lnTo>
                <a:lnTo>
                  <a:pt x="1277" y="1156"/>
                </a:lnTo>
                <a:lnTo>
                  <a:pt x="1284" y="1150"/>
                </a:lnTo>
                <a:lnTo>
                  <a:pt x="1292" y="1145"/>
                </a:lnTo>
                <a:lnTo>
                  <a:pt x="1299" y="1142"/>
                </a:lnTo>
                <a:lnTo>
                  <a:pt x="1307" y="1137"/>
                </a:lnTo>
                <a:lnTo>
                  <a:pt x="1324" y="1129"/>
                </a:lnTo>
                <a:lnTo>
                  <a:pt x="1341" y="1123"/>
                </a:lnTo>
                <a:lnTo>
                  <a:pt x="1350" y="1119"/>
                </a:lnTo>
                <a:lnTo>
                  <a:pt x="1359" y="1117"/>
                </a:lnTo>
                <a:lnTo>
                  <a:pt x="1369" y="1114"/>
                </a:lnTo>
                <a:lnTo>
                  <a:pt x="1378" y="1113"/>
                </a:lnTo>
                <a:lnTo>
                  <a:pt x="1388" y="1111"/>
                </a:lnTo>
                <a:lnTo>
                  <a:pt x="1399" y="1111"/>
                </a:lnTo>
                <a:lnTo>
                  <a:pt x="1409" y="1109"/>
                </a:lnTo>
                <a:lnTo>
                  <a:pt x="1420" y="1109"/>
                </a:lnTo>
                <a:lnTo>
                  <a:pt x="1441" y="1109"/>
                </a:lnTo>
                <a:lnTo>
                  <a:pt x="1462" y="1112"/>
                </a:lnTo>
                <a:lnTo>
                  <a:pt x="1472" y="1113"/>
                </a:lnTo>
                <a:lnTo>
                  <a:pt x="1482" y="1114"/>
                </a:lnTo>
                <a:lnTo>
                  <a:pt x="1500" y="1118"/>
                </a:lnTo>
                <a:lnTo>
                  <a:pt x="1518" y="1123"/>
                </a:lnTo>
                <a:lnTo>
                  <a:pt x="1534" y="1129"/>
                </a:lnTo>
                <a:lnTo>
                  <a:pt x="1550" y="1135"/>
                </a:lnTo>
                <a:lnTo>
                  <a:pt x="1564" y="1143"/>
                </a:lnTo>
                <a:lnTo>
                  <a:pt x="1578" y="1151"/>
                </a:lnTo>
                <a:lnTo>
                  <a:pt x="1591" y="1160"/>
                </a:lnTo>
                <a:lnTo>
                  <a:pt x="1603" y="1171"/>
                </a:lnTo>
                <a:lnTo>
                  <a:pt x="1614" y="1181"/>
                </a:lnTo>
                <a:lnTo>
                  <a:pt x="1624" y="1193"/>
                </a:lnTo>
                <a:lnTo>
                  <a:pt x="1633" y="1206"/>
                </a:lnTo>
                <a:lnTo>
                  <a:pt x="1638" y="1212"/>
                </a:lnTo>
                <a:lnTo>
                  <a:pt x="1642" y="1220"/>
                </a:lnTo>
                <a:lnTo>
                  <a:pt x="1650" y="1234"/>
                </a:lnTo>
                <a:lnTo>
                  <a:pt x="1657" y="1248"/>
                </a:lnTo>
                <a:lnTo>
                  <a:pt x="1664" y="1264"/>
                </a:lnTo>
                <a:lnTo>
                  <a:pt x="1670" y="1281"/>
                </a:lnTo>
                <a:lnTo>
                  <a:pt x="1676" y="1298"/>
                </a:lnTo>
                <a:lnTo>
                  <a:pt x="1680" y="1316"/>
                </a:lnTo>
                <a:lnTo>
                  <a:pt x="1685" y="1334"/>
                </a:lnTo>
                <a:lnTo>
                  <a:pt x="1688" y="1352"/>
                </a:lnTo>
                <a:lnTo>
                  <a:pt x="1691" y="1371"/>
                </a:lnTo>
                <a:lnTo>
                  <a:pt x="1694" y="1391"/>
                </a:lnTo>
                <a:lnTo>
                  <a:pt x="1696" y="1412"/>
                </a:lnTo>
                <a:lnTo>
                  <a:pt x="1698" y="1432"/>
                </a:lnTo>
                <a:lnTo>
                  <a:pt x="1700" y="1454"/>
                </a:lnTo>
                <a:lnTo>
                  <a:pt x="1701" y="1475"/>
                </a:lnTo>
                <a:lnTo>
                  <a:pt x="1701" y="1497"/>
                </a:lnTo>
                <a:lnTo>
                  <a:pt x="1702" y="1520"/>
                </a:lnTo>
                <a:lnTo>
                  <a:pt x="1702" y="1542"/>
                </a:lnTo>
                <a:lnTo>
                  <a:pt x="1702" y="2040"/>
                </a:lnTo>
                <a:lnTo>
                  <a:pt x="1467" y="2040"/>
                </a:lnTo>
                <a:lnTo>
                  <a:pt x="1467" y="1599"/>
                </a:lnTo>
                <a:lnTo>
                  <a:pt x="1466" y="1558"/>
                </a:lnTo>
                <a:lnTo>
                  <a:pt x="1466" y="1538"/>
                </a:lnTo>
                <a:lnTo>
                  <a:pt x="1465" y="1516"/>
                </a:lnTo>
                <a:lnTo>
                  <a:pt x="1463" y="1496"/>
                </a:lnTo>
                <a:lnTo>
                  <a:pt x="1460" y="1476"/>
                </a:lnTo>
                <a:lnTo>
                  <a:pt x="1458" y="1467"/>
                </a:lnTo>
                <a:lnTo>
                  <a:pt x="1456" y="1457"/>
                </a:lnTo>
                <a:lnTo>
                  <a:pt x="1454" y="1448"/>
                </a:lnTo>
                <a:lnTo>
                  <a:pt x="1451" y="1438"/>
                </a:lnTo>
                <a:lnTo>
                  <a:pt x="1448" y="1430"/>
                </a:lnTo>
                <a:lnTo>
                  <a:pt x="1444" y="1421"/>
                </a:lnTo>
                <a:lnTo>
                  <a:pt x="1440" y="1414"/>
                </a:lnTo>
                <a:lnTo>
                  <a:pt x="1436" y="1406"/>
                </a:lnTo>
                <a:lnTo>
                  <a:pt x="1431" y="1398"/>
                </a:lnTo>
                <a:lnTo>
                  <a:pt x="1426" y="1392"/>
                </a:lnTo>
                <a:lnTo>
                  <a:pt x="1421" y="1386"/>
                </a:lnTo>
                <a:lnTo>
                  <a:pt x="1414" y="1380"/>
                </a:lnTo>
                <a:lnTo>
                  <a:pt x="1408" y="1376"/>
                </a:lnTo>
                <a:lnTo>
                  <a:pt x="1400" y="1371"/>
                </a:lnTo>
                <a:lnTo>
                  <a:pt x="1393" y="1367"/>
                </a:lnTo>
                <a:lnTo>
                  <a:pt x="1384" y="1364"/>
                </a:lnTo>
                <a:lnTo>
                  <a:pt x="1375" y="1361"/>
                </a:lnTo>
                <a:lnTo>
                  <a:pt x="1370" y="1360"/>
                </a:lnTo>
                <a:lnTo>
                  <a:pt x="1366" y="1359"/>
                </a:lnTo>
                <a:lnTo>
                  <a:pt x="1355" y="1358"/>
                </a:lnTo>
                <a:lnTo>
                  <a:pt x="1344" y="1358"/>
                </a:lnTo>
                <a:lnTo>
                  <a:pt x="1333" y="1358"/>
                </a:lnTo>
                <a:lnTo>
                  <a:pt x="1323" y="1359"/>
                </a:lnTo>
                <a:lnTo>
                  <a:pt x="1313" y="1360"/>
                </a:lnTo>
                <a:lnTo>
                  <a:pt x="1303" y="1362"/>
                </a:lnTo>
                <a:lnTo>
                  <a:pt x="1294" y="1366"/>
                </a:lnTo>
                <a:lnTo>
                  <a:pt x="1286" y="1368"/>
                </a:lnTo>
                <a:lnTo>
                  <a:pt x="1278" y="1373"/>
                </a:lnTo>
                <a:lnTo>
                  <a:pt x="1271" y="1377"/>
                </a:lnTo>
                <a:lnTo>
                  <a:pt x="1264" y="1383"/>
                </a:lnTo>
                <a:lnTo>
                  <a:pt x="1257" y="1388"/>
                </a:lnTo>
                <a:lnTo>
                  <a:pt x="1251" y="1394"/>
                </a:lnTo>
                <a:lnTo>
                  <a:pt x="1246" y="1400"/>
                </a:lnTo>
                <a:lnTo>
                  <a:pt x="1241" y="1407"/>
                </a:lnTo>
                <a:lnTo>
                  <a:pt x="1236" y="1414"/>
                </a:lnTo>
                <a:lnTo>
                  <a:pt x="1232" y="1422"/>
                </a:lnTo>
                <a:lnTo>
                  <a:pt x="1228" y="1430"/>
                </a:lnTo>
                <a:lnTo>
                  <a:pt x="1224" y="1438"/>
                </a:lnTo>
                <a:lnTo>
                  <a:pt x="1221" y="1446"/>
                </a:lnTo>
                <a:lnTo>
                  <a:pt x="1215" y="1466"/>
                </a:lnTo>
                <a:lnTo>
                  <a:pt x="1211" y="1485"/>
                </a:lnTo>
                <a:lnTo>
                  <a:pt x="1208" y="1504"/>
                </a:lnTo>
                <a:lnTo>
                  <a:pt x="1207" y="1515"/>
                </a:lnTo>
                <a:lnTo>
                  <a:pt x="1206" y="1526"/>
                </a:lnTo>
                <a:lnTo>
                  <a:pt x="1204" y="1547"/>
                </a:lnTo>
                <a:lnTo>
                  <a:pt x="1203" y="1569"/>
                </a:lnTo>
                <a:lnTo>
                  <a:pt x="1203" y="1590"/>
                </a:lnTo>
                <a:lnTo>
                  <a:pt x="1203" y="2040"/>
                </a:lnTo>
                <a:lnTo>
                  <a:pt x="968" y="2040"/>
                </a:lnTo>
                <a:lnTo>
                  <a:pt x="968" y="1132"/>
                </a:lnTo>
                <a:close/>
                <a:moveTo>
                  <a:pt x="0" y="1360"/>
                </a:moveTo>
                <a:lnTo>
                  <a:pt x="0" y="1325"/>
                </a:lnTo>
                <a:lnTo>
                  <a:pt x="2" y="1290"/>
                </a:lnTo>
                <a:lnTo>
                  <a:pt x="3" y="1256"/>
                </a:lnTo>
                <a:lnTo>
                  <a:pt x="6" y="1221"/>
                </a:lnTo>
                <a:lnTo>
                  <a:pt x="9" y="1187"/>
                </a:lnTo>
                <a:lnTo>
                  <a:pt x="13" y="1153"/>
                </a:lnTo>
                <a:lnTo>
                  <a:pt x="18" y="1119"/>
                </a:lnTo>
                <a:lnTo>
                  <a:pt x="23" y="1087"/>
                </a:lnTo>
                <a:lnTo>
                  <a:pt x="29" y="1053"/>
                </a:lnTo>
                <a:lnTo>
                  <a:pt x="36" y="1021"/>
                </a:lnTo>
                <a:lnTo>
                  <a:pt x="43" y="988"/>
                </a:lnTo>
                <a:lnTo>
                  <a:pt x="51" y="956"/>
                </a:lnTo>
                <a:lnTo>
                  <a:pt x="60" y="923"/>
                </a:lnTo>
                <a:lnTo>
                  <a:pt x="69" y="892"/>
                </a:lnTo>
                <a:lnTo>
                  <a:pt x="79" y="861"/>
                </a:lnTo>
                <a:lnTo>
                  <a:pt x="89" y="831"/>
                </a:lnTo>
                <a:lnTo>
                  <a:pt x="100" y="801"/>
                </a:lnTo>
                <a:lnTo>
                  <a:pt x="112" y="771"/>
                </a:lnTo>
                <a:lnTo>
                  <a:pt x="124" y="741"/>
                </a:lnTo>
                <a:lnTo>
                  <a:pt x="137" y="712"/>
                </a:lnTo>
                <a:lnTo>
                  <a:pt x="150" y="684"/>
                </a:lnTo>
                <a:lnTo>
                  <a:pt x="164" y="655"/>
                </a:lnTo>
                <a:lnTo>
                  <a:pt x="179" y="627"/>
                </a:lnTo>
                <a:lnTo>
                  <a:pt x="194" y="600"/>
                </a:lnTo>
                <a:lnTo>
                  <a:pt x="209" y="573"/>
                </a:lnTo>
                <a:lnTo>
                  <a:pt x="225" y="547"/>
                </a:lnTo>
                <a:lnTo>
                  <a:pt x="242" y="520"/>
                </a:lnTo>
                <a:lnTo>
                  <a:pt x="259" y="495"/>
                </a:lnTo>
                <a:lnTo>
                  <a:pt x="277" y="470"/>
                </a:lnTo>
                <a:lnTo>
                  <a:pt x="295" y="446"/>
                </a:lnTo>
                <a:lnTo>
                  <a:pt x="313" y="422"/>
                </a:lnTo>
                <a:lnTo>
                  <a:pt x="332" y="398"/>
                </a:lnTo>
                <a:lnTo>
                  <a:pt x="352" y="375"/>
                </a:lnTo>
                <a:lnTo>
                  <a:pt x="372" y="354"/>
                </a:lnTo>
                <a:lnTo>
                  <a:pt x="392" y="332"/>
                </a:lnTo>
                <a:lnTo>
                  <a:pt x="413" y="310"/>
                </a:lnTo>
                <a:lnTo>
                  <a:pt x="434" y="290"/>
                </a:lnTo>
                <a:lnTo>
                  <a:pt x="456" y="271"/>
                </a:lnTo>
                <a:lnTo>
                  <a:pt x="478" y="250"/>
                </a:lnTo>
                <a:lnTo>
                  <a:pt x="500" y="232"/>
                </a:lnTo>
                <a:lnTo>
                  <a:pt x="523" y="215"/>
                </a:lnTo>
                <a:lnTo>
                  <a:pt x="546" y="197"/>
                </a:lnTo>
                <a:lnTo>
                  <a:pt x="570" y="181"/>
                </a:lnTo>
                <a:lnTo>
                  <a:pt x="594" y="164"/>
                </a:lnTo>
                <a:lnTo>
                  <a:pt x="618" y="149"/>
                </a:lnTo>
                <a:lnTo>
                  <a:pt x="642" y="134"/>
                </a:lnTo>
                <a:lnTo>
                  <a:pt x="667" y="120"/>
                </a:lnTo>
                <a:lnTo>
                  <a:pt x="693" y="107"/>
                </a:lnTo>
                <a:lnTo>
                  <a:pt x="718" y="95"/>
                </a:lnTo>
                <a:lnTo>
                  <a:pt x="744" y="83"/>
                </a:lnTo>
                <a:lnTo>
                  <a:pt x="770" y="72"/>
                </a:lnTo>
                <a:lnTo>
                  <a:pt x="797" y="61"/>
                </a:lnTo>
                <a:lnTo>
                  <a:pt x="824" y="51"/>
                </a:lnTo>
                <a:lnTo>
                  <a:pt x="851" y="43"/>
                </a:lnTo>
                <a:lnTo>
                  <a:pt x="878" y="35"/>
                </a:lnTo>
                <a:lnTo>
                  <a:pt x="905" y="27"/>
                </a:lnTo>
                <a:lnTo>
                  <a:pt x="933" y="21"/>
                </a:lnTo>
                <a:lnTo>
                  <a:pt x="961" y="15"/>
                </a:lnTo>
                <a:lnTo>
                  <a:pt x="990" y="11"/>
                </a:lnTo>
                <a:lnTo>
                  <a:pt x="1018" y="7"/>
                </a:lnTo>
                <a:lnTo>
                  <a:pt x="1047" y="5"/>
                </a:lnTo>
                <a:lnTo>
                  <a:pt x="1076" y="2"/>
                </a:lnTo>
                <a:lnTo>
                  <a:pt x="1105" y="1"/>
                </a:lnTo>
                <a:lnTo>
                  <a:pt x="1134" y="0"/>
                </a:lnTo>
                <a:lnTo>
                  <a:pt x="1163" y="1"/>
                </a:lnTo>
                <a:lnTo>
                  <a:pt x="1192" y="2"/>
                </a:lnTo>
                <a:lnTo>
                  <a:pt x="1221" y="5"/>
                </a:lnTo>
                <a:lnTo>
                  <a:pt x="1250" y="7"/>
                </a:lnTo>
                <a:lnTo>
                  <a:pt x="1278" y="11"/>
                </a:lnTo>
                <a:lnTo>
                  <a:pt x="1307" y="15"/>
                </a:lnTo>
                <a:lnTo>
                  <a:pt x="1335" y="21"/>
                </a:lnTo>
                <a:lnTo>
                  <a:pt x="1362" y="27"/>
                </a:lnTo>
                <a:lnTo>
                  <a:pt x="1390" y="35"/>
                </a:lnTo>
                <a:lnTo>
                  <a:pt x="1417" y="43"/>
                </a:lnTo>
                <a:lnTo>
                  <a:pt x="1444" y="51"/>
                </a:lnTo>
                <a:lnTo>
                  <a:pt x="1471" y="61"/>
                </a:lnTo>
                <a:lnTo>
                  <a:pt x="1498" y="72"/>
                </a:lnTo>
                <a:lnTo>
                  <a:pt x="1524" y="83"/>
                </a:lnTo>
                <a:lnTo>
                  <a:pt x="1550" y="95"/>
                </a:lnTo>
                <a:lnTo>
                  <a:pt x="1575" y="107"/>
                </a:lnTo>
                <a:lnTo>
                  <a:pt x="1601" y="120"/>
                </a:lnTo>
                <a:lnTo>
                  <a:pt x="1626" y="134"/>
                </a:lnTo>
                <a:lnTo>
                  <a:pt x="1650" y="149"/>
                </a:lnTo>
                <a:lnTo>
                  <a:pt x="1674" y="164"/>
                </a:lnTo>
                <a:lnTo>
                  <a:pt x="1698" y="181"/>
                </a:lnTo>
                <a:lnTo>
                  <a:pt x="1722" y="197"/>
                </a:lnTo>
                <a:lnTo>
                  <a:pt x="1745" y="215"/>
                </a:lnTo>
                <a:lnTo>
                  <a:pt x="1768" y="232"/>
                </a:lnTo>
                <a:lnTo>
                  <a:pt x="1790" y="250"/>
                </a:lnTo>
                <a:lnTo>
                  <a:pt x="1812" y="271"/>
                </a:lnTo>
                <a:lnTo>
                  <a:pt x="1834" y="290"/>
                </a:lnTo>
                <a:lnTo>
                  <a:pt x="1855" y="310"/>
                </a:lnTo>
                <a:lnTo>
                  <a:pt x="1876" y="332"/>
                </a:lnTo>
                <a:lnTo>
                  <a:pt x="1896" y="354"/>
                </a:lnTo>
                <a:lnTo>
                  <a:pt x="1917" y="375"/>
                </a:lnTo>
                <a:lnTo>
                  <a:pt x="1937" y="398"/>
                </a:lnTo>
                <a:lnTo>
                  <a:pt x="1956" y="422"/>
                </a:lnTo>
                <a:lnTo>
                  <a:pt x="1974" y="446"/>
                </a:lnTo>
                <a:lnTo>
                  <a:pt x="1992" y="470"/>
                </a:lnTo>
                <a:lnTo>
                  <a:pt x="2010" y="495"/>
                </a:lnTo>
                <a:lnTo>
                  <a:pt x="2027" y="520"/>
                </a:lnTo>
                <a:lnTo>
                  <a:pt x="2044" y="547"/>
                </a:lnTo>
                <a:lnTo>
                  <a:pt x="2060" y="573"/>
                </a:lnTo>
                <a:lnTo>
                  <a:pt x="2075" y="600"/>
                </a:lnTo>
                <a:lnTo>
                  <a:pt x="2090" y="627"/>
                </a:lnTo>
                <a:lnTo>
                  <a:pt x="2105" y="655"/>
                </a:lnTo>
                <a:lnTo>
                  <a:pt x="2119" y="684"/>
                </a:lnTo>
                <a:lnTo>
                  <a:pt x="2132" y="712"/>
                </a:lnTo>
                <a:lnTo>
                  <a:pt x="2145" y="741"/>
                </a:lnTo>
                <a:lnTo>
                  <a:pt x="2157" y="771"/>
                </a:lnTo>
                <a:lnTo>
                  <a:pt x="2169" y="801"/>
                </a:lnTo>
                <a:lnTo>
                  <a:pt x="2180" y="831"/>
                </a:lnTo>
                <a:lnTo>
                  <a:pt x="2190" y="861"/>
                </a:lnTo>
                <a:lnTo>
                  <a:pt x="2200" y="892"/>
                </a:lnTo>
                <a:lnTo>
                  <a:pt x="2209" y="923"/>
                </a:lnTo>
                <a:lnTo>
                  <a:pt x="2218" y="956"/>
                </a:lnTo>
                <a:lnTo>
                  <a:pt x="2226" y="988"/>
                </a:lnTo>
                <a:lnTo>
                  <a:pt x="2233" y="1021"/>
                </a:lnTo>
                <a:lnTo>
                  <a:pt x="2240" y="1053"/>
                </a:lnTo>
                <a:lnTo>
                  <a:pt x="2246" y="1087"/>
                </a:lnTo>
                <a:lnTo>
                  <a:pt x="2251" y="1119"/>
                </a:lnTo>
                <a:lnTo>
                  <a:pt x="2256" y="1153"/>
                </a:lnTo>
                <a:lnTo>
                  <a:pt x="2260" y="1187"/>
                </a:lnTo>
                <a:lnTo>
                  <a:pt x="2263" y="1221"/>
                </a:lnTo>
                <a:lnTo>
                  <a:pt x="2266" y="1256"/>
                </a:lnTo>
                <a:lnTo>
                  <a:pt x="2267" y="1290"/>
                </a:lnTo>
                <a:lnTo>
                  <a:pt x="2268" y="1325"/>
                </a:lnTo>
                <a:lnTo>
                  <a:pt x="2269" y="1360"/>
                </a:lnTo>
                <a:lnTo>
                  <a:pt x="2268" y="1395"/>
                </a:lnTo>
                <a:lnTo>
                  <a:pt x="2267" y="1430"/>
                </a:lnTo>
                <a:lnTo>
                  <a:pt x="2266" y="1464"/>
                </a:lnTo>
                <a:lnTo>
                  <a:pt x="2263" y="1499"/>
                </a:lnTo>
                <a:lnTo>
                  <a:pt x="2260" y="1534"/>
                </a:lnTo>
                <a:lnTo>
                  <a:pt x="2256" y="1568"/>
                </a:lnTo>
                <a:lnTo>
                  <a:pt x="2251" y="1601"/>
                </a:lnTo>
                <a:lnTo>
                  <a:pt x="2246" y="1635"/>
                </a:lnTo>
                <a:lnTo>
                  <a:pt x="2240" y="1667"/>
                </a:lnTo>
                <a:lnTo>
                  <a:pt x="2233" y="1701"/>
                </a:lnTo>
                <a:lnTo>
                  <a:pt x="2226" y="1733"/>
                </a:lnTo>
                <a:lnTo>
                  <a:pt x="2218" y="1764"/>
                </a:lnTo>
                <a:lnTo>
                  <a:pt x="2209" y="1797"/>
                </a:lnTo>
                <a:lnTo>
                  <a:pt x="2200" y="1828"/>
                </a:lnTo>
                <a:lnTo>
                  <a:pt x="2190" y="1859"/>
                </a:lnTo>
                <a:lnTo>
                  <a:pt x="2180" y="1889"/>
                </a:lnTo>
                <a:lnTo>
                  <a:pt x="2169" y="1920"/>
                </a:lnTo>
                <a:lnTo>
                  <a:pt x="2157" y="1950"/>
                </a:lnTo>
                <a:lnTo>
                  <a:pt x="2145" y="1979"/>
                </a:lnTo>
                <a:lnTo>
                  <a:pt x="2132" y="2009"/>
                </a:lnTo>
                <a:lnTo>
                  <a:pt x="2119" y="2038"/>
                </a:lnTo>
                <a:lnTo>
                  <a:pt x="2105" y="2065"/>
                </a:lnTo>
                <a:lnTo>
                  <a:pt x="2090" y="2093"/>
                </a:lnTo>
                <a:lnTo>
                  <a:pt x="2075" y="2121"/>
                </a:lnTo>
                <a:lnTo>
                  <a:pt x="2060" y="2148"/>
                </a:lnTo>
                <a:lnTo>
                  <a:pt x="2044" y="2174"/>
                </a:lnTo>
                <a:lnTo>
                  <a:pt x="2027" y="2200"/>
                </a:lnTo>
                <a:lnTo>
                  <a:pt x="2010" y="2225"/>
                </a:lnTo>
                <a:lnTo>
                  <a:pt x="1992" y="2250"/>
                </a:lnTo>
                <a:lnTo>
                  <a:pt x="1974" y="2275"/>
                </a:lnTo>
                <a:lnTo>
                  <a:pt x="1956" y="2298"/>
                </a:lnTo>
                <a:lnTo>
                  <a:pt x="1937" y="2322"/>
                </a:lnTo>
                <a:lnTo>
                  <a:pt x="1917" y="2345"/>
                </a:lnTo>
                <a:lnTo>
                  <a:pt x="1896" y="2366"/>
                </a:lnTo>
                <a:lnTo>
                  <a:pt x="1876" y="2389"/>
                </a:lnTo>
                <a:lnTo>
                  <a:pt x="1855" y="2410"/>
                </a:lnTo>
                <a:lnTo>
                  <a:pt x="1834" y="2430"/>
                </a:lnTo>
                <a:lnTo>
                  <a:pt x="1812" y="2450"/>
                </a:lnTo>
                <a:lnTo>
                  <a:pt x="1790" y="2470"/>
                </a:lnTo>
                <a:lnTo>
                  <a:pt x="1768" y="2488"/>
                </a:lnTo>
                <a:lnTo>
                  <a:pt x="1745" y="2506"/>
                </a:lnTo>
                <a:lnTo>
                  <a:pt x="1722" y="2524"/>
                </a:lnTo>
                <a:lnTo>
                  <a:pt x="1698" y="2540"/>
                </a:lnTo>
                <a:lnTo>
                  <a:pt x="1674" y="2556"/>
                </a:lnTo>
                <a:lnTo>
                  <a:pt x="1650" y="2572"/>
                </a:lnTo>
                <a:lnTo>
                  <a:pt x="1626" y="2586"/>
                </a:lnTo>
                <a:lnTo>
                  <a:pt x="1601" y="2600"/>
                </a:lnTo>
                <a:lnTo>
                  <a:pt x="1575" y="2613"/>
                </a:lnTo>
                <a:lnTo>
                  <a:pt x="1550" y="2625"/>
                </a:lnTo>
                <a:lnTo>
                  <a:pt x="1524" y="2637"/>
                </a:lnTo>
                <a:lnTo>
                  <a:pt x="1498" y="2648"/>
                </a:lnTo>
                <a:lnTo>
                  <a:pt x="1471" y="2659"/>
                </a:lnTo>
                <a:lnTo>
                  <a:pt x="1444" y="2669"/>
                </a:lnTo>
                <a:lnTo>
                  <a:pt x="1417" y="2677"/>
                </a:lnTo>
                <a:lnTo>
                  <a:pt x="1390" y="2685"/>
                </a:lnTo>
                <a:lnTo>
                  <a:pt x="1362" y="2693"/>
                </a:lnTo>
                <a:lnTo>
                  <a:pt x="1335" y="2699"/>
                </a:lnTo>
                <a:lnTo>
                  <a:pt x="1307" y="2705"/>
                </a:lnTo>
                <a:lnTo>
                  <a:pt x="1278" y="2709"/>
                </a:lnTo>
                <a:lnTo>
                  <a:pt x="1250" y="2713"/>
                </a:lnTo>
                <a:lnTo>
                  <a:pt x="1221" y="2717"/>
                </a:lnTo>
                <a:lnTo>
                  <a:pt x="1192" y="2719"/>
                </a:lnTo>
                <a:lnTo>
                  <a:pt x="1163" y="2720"/>
                </a:lnTo>
                <a:lnTo>
                  <a:pt x="1134" y="2720"/>
                </a:lnTo>
                <a:lnTo>
                  <a:pt x="1105" y="2720"/>
                </a:lnTo>
                <a:lnTo>
                  <a:pt x="1076" y="2719"/>
                </a:lnTo>
                <a:lnTo>
                  <a:pt x="1047" y="2717"/>
                </a:lnTo>
                <a:lnTo>
                  <a:pt x="1018" y="2713"/>
                </a:lnTo>
                <a:lnTo>
                  <a:pt x="990" y="2709"/>
                </a:lnTo>
                <a:lnTo>
                  <a:pt x="961" y="2705"/>
                </a:lnTo>
                <a:lnTo>
                  <a:pt x="933" y="2699"/>
                </a:lnTo>
                <a:lnTo>
                  <a:pt x="905" y="2693"/>
                </a:lnTo>
                <a:lnTo>
                  <a:pt x="878" y="2685"/>
                </a:lnTo>
                <a:lnTo>
                  <a:pt x="851" y="2677"/>
                </a:lnTo>
                <a:lnTo>
                  <a:pt x="824" y="2669"/>
                </a:lnTo>
                <a:lnTo>
                  <a:pt x="797" y="2659"/>
                </a:lnTo>
                <a:lnTo>
                  <a:pt x="770" y="2648"/>
                </a:lnTo>
                <a:lnTo>
                  <a:pt x="744" y="2637"/>
                </a:lnTo>
                <a:lnTo>
                  <a:pt x="718" y="2625"/>
                </a:lnTo>
                <a:lnTo>
                  <a:pt x="693" y="2613"/>
                </a:lnTo>
                <a:lnTo>
                  <a:pt x="667" y="2600"/>
                </a:lnTo>
                <a:lnTo>
                  <a:pt x="642" y="2586"/>
                </a:lnTo>
                <a:lnTo>
                  <a:pt x="618" y="2572"/>
                </a:lnTo>
                <a:lnTo>
                  <a:pt x="594" y="2556"/>
                </a:lnTo>
                <a:lnTo>
                  <a:pt x="570" y="2540"/>
                </a:lnTo>
                <a:lnTo>
                  <a:pt x="546" y="2524"/>
                </a:lnTo>
                <a:lnTo>
                  <a:pt x="523" y="2506"/>
                </a:lnTo>
                <a:lnTo>
                  <a:pt x="500" y="2488"/>
                </a:lnTo>
                <a:lnTo>
                  <a:pt x="478" y="2470"/>
                </a:lnTo>
                <a:lnTo>
                  <a:pt x="456" y="2450"/>
                </a:lnTo>
                <a:lnTo>
                  <a:pt x="434" y="2430"/>
                </a:lnTo>
                <a:lnTo>
                  <a:pt x="413" y="2410"/>
                </a:lnTo>
                <a:lnTo>
                  <a:pt x="392" y="2389"/>
                </a:lnTo>
                <a:lnTo>
                  <a:pt x="372" y="2366"/>
                </a:lnTo>
                <a:lnTo>
                  <a:pt x="352" y="2345"/>
                </a:lnTo>
                <a:lnTo>
                  <a:pt x="332" y="2322"/>
                </a:lnTo>
                <a:lnTo>
                  <a:pt x="313" y="2298"/>
                </a:lnTo>
                <a:lnTo>
                  <a:pt x="295" y="2275"/>
                </a:lnTo>
                <a:lnTo>
                  <a:pt x="277" y="2250"/>
                </a:lnTo>
                <a:lnTo>
                  <a:pt x="259" y="2225"/>
                </a:lnTo>
                <a:lnTo>
                  <a:pt x="242" y="2200"/>
                </a:lnTo>
                <a:lnTo>
                  <a:pt x="225" y="2174"/>
                </a:lnTo>
                <a:lnTo>
                  <a:pt x="209" y="2148"/>
                </a:lnTo>
                <a:lnTo>
                  <a:pt x="194" y="2121"/>
                </a:lnTo>
                <a:lnTo>
                  <a:pt x="179" y="2093"/>
                </a:lnTo>
                <a:lnTo>
                  <a:pt x="164" y="2065"/>
                </a:lnTo>
                <a:lnTo>
                  <a:pt x="150" y="2038"/>
                </a:lnTo>
                <a:lnTo>
                  <a:pt x="137" y="2009"/>
                </a:lnTo>
                <a:lnTo>
                  <a:pt x="124" y="1979"/>
                </a:lnTo>
                <a:lnTo>
                  <a:pt x="112" y="1950"/>
                </a:lnTo>
                <a:lnTo>
                  <a:pt x="100" y="1920"/>
                </a:lnTo>
                <a:lnTo>
                  <a:pt x="89" y="1889"/>
                </a:lnTo>
                <a:lnTo>
                  <a:pt x="79" y="1859"/>
                </a:lnTo>
                <a:lnTo>
                  <a:pt x="69" y="1828"/>
                </a:lnTo>
                <a:lnTo>
                  <a:pt x="60" y="1797"/>
                </a:lnTo>
                <a:lnTo>
                  <a:pt x="51" y="1764"/>
                </a:lnTo>
                <a:lnTo>
                  <a:pt x="43" y="1733"/>
                </a:lnTo>
                <a:lnTo>
                  <a:pt x="36" y="1701"/>
                </a:lnTo>
                <a:lnTo>
                  <a:pt x="29" y="1667"/>
                </a:lnTo>
                <a:lnTo>
                  <a:pt x="23" y="1635"/>
                </a:lnTo>
                <a:lnTo>
                  <a:pt x="18" y="1601"/>
                </a:lnTo>
                <a:lnTo>
                  <a:pt x="13" y="1568"/>
                </a:lnTo>
                <a:lnTo>
                  <a:pt x="9" y="1534"/>
                </a:lnTo>
                <a:lnTo>
                  <a:pt x="6" y="1499"/>
                </a:lnTo>
                <a:lnTo>
                  <a:pt x="3" y="1464"/>
                </a:lnTo>
                <a:lnTo>
                  <a:pt x="2" y="1430"/>
                </a:lnTo>
                <a:lnTo>
                  <a:pt x="0" y="1395"/>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9" name="Freeform 9">
            <a:hlinkClick r:id="rId6" tooltip="instragram"/>
            <a:extLst>
              <a:ext uri="{FF2B5EF4-FFF2-40B4-BE49-F238E27FC236}">
                <a16:creationId xmlns:a16="http://schemas.microsoft.com/office/drawing/2014/main" id="{FDF0951A-B82D-46BF-F594-6FDF1979216F}"/>
              </a:ext>
            </a:extLst>
          </p:cNvPr>
          <p:cNvSpPr>
            <a:spLocks noChangeAspect="1" noEditPoints="1"/>
          </p:cNvSpPr>
          <p:nvPr userDrawn="1"/>
        </p:nvSpPr>
        <p:spPr bwMode="auto">
          <a:xfrm>
            <a:off x="10884143" y="5661248"/>
            <a:ext cx="252000" cy="252000"/>
          </a:xfrm>
          <a:custGeom>
            <a:avLst/>
            <a:gdLst>
              <a:gd name="T0" fmla="*/ 1482 w 2269"/>
              <a:gd name="T1" fmla="*/ 827 h 2720"/>
              <a:gd name="T2" fmla="*/ 1577 w 2269"/>
              <a:gd name="T3" fmla="*/ 894 h 2720"/>
              <a:gd name="T4" fmla="*/ 1531 w 2269"/>
              <a:gd name="T5" fmla="*/ 1014 h 2720"/>
              <a:gd name="T6" fmla="*/ 1427 w 2269"/>
              <a:gd name="T7" fmla="*/ 971 h 2720"/>
              <a:gd name="T8" fmla="*/ 1036 w 2269"/>
              <a:gd name="T9" fmla="*/ 1606 h 2720"/>
              <a:gd name="T10" fmla="*/ 925 w 2269"/>
              <a:gd name="T11" fmla="*/ 1467 h 2720"/>
              <a:gd name="T12" fmla="*/ 921 w 2269"/>
              <a:gd name="T13" fmla="*/ 1266 h 2720"/>
              <a:gd name="T14" fmla="*/ 1026 w 2269"/>
              <a:gd name="T15" fmla="*/ 1121 h 2720"/>
              <a:gd name="T16" fmla="*/ 1191 w 2269"/>
              <a:gd name="T17" fmla="*/ 1096 h 2720"/>
              <a:gd name="T18" fmla="*/ 1324 w 2269"/>
              <a:gd name="T19" fmla="*/ 1207 h 2720"/>
              <a:gd name="T20" fmla="*/ 1360 w 2269"/>
              <a:gd name="T21" fmla="*/ 1402 h 2720"/>
              <a:gd name="T22" fmla="*/ 1280 w 2269"/>
              <a:gd name="T23" fmla="*/ 1571 h 2720"/>
              <a:gd name="T24" fmla="*/ 1134 w 2269"/>
              <a:gd name="T25" fmla="*/ 940 h 2720"/>
              <a:gd name="T26" fmla="*/ 918 w 2269"/>
              <a:gd name="T27" fmla="*/ 1030 h 2720"/>
              <a:gd name="T28" fmla="*/ 791 w 2269"/>
              <a:gd name="T29" fmla="*/ 1276 h 2720"/>
              <a:gd name="T30" fmla="*/ 827 w 2269"/>
              <a:gd name="T31" fmla="*/ 1560 h 2720"/>
              <a:gd name="T32" fmla="*/ 998 w 2269"/>
              <a:gd name="T33" fmla="*/ 1747 h 2720"/>
              <a:gd name="T34" fmla="*/ 1238 w 2269"/>
              <a:gd name="T35" fmla="*/ 1760 h 2720"/>
              <a:gd name="T36" fmla="*/ 1425 w 2269"/>
              <a:gd name="T37" fmla="*/ 1595 h 2720"/>
              <a:gd name="T38" fmla="*/ 1482 w 2269"/>
              <a:gd name="T39" fmla="*/ 1307 h 2720"/>
              <a:gd name="T40" fmla="*/ 1383 w 2269"/>
              <a:gd name="T41" fmla="*/ 1064 h 2720"/>
              <a:gd name="T42" fmla="*/ 1152 w 2269"/>
              <a:gd name="T43" fmla="*/ 941 h 2720"/>
              <a:gd name="T44" fmla="*/ 688 w 2269"/>
              <a:gd name="T45" fmla="*/ 586 h 2720"/>
              <a:gd name="T46" fmla="*/ 511 w 2269"/>
              <a:gd name="T47" fmla="*/ 767 h 2720"/>
              <a:gd name="T48" fmla="*/ 457 w 2269"/>
              <a:gd name="T49" fmla="*/ 1023 h 2720"/>
              <a:gd name="T50" fmla="*/ 477 w 2269"/>
              <a:gd name="T51" fmla="*/ 1855 h 2720"/>
              <a:gd name="T52" fmla="*/ 610 w 2269"/>
              <a:gd name="T53" fmla="*/ 2084 h 2720"/>
              <a:gd name="T54" fmla="*/ 827 w 2269"/>
              <a:gd name="T55" fmla="*/ 2171 h 2720"/>
              <a:gd name="T56" fmla="*/ 1510 w 2269"/>
              <a:gd name="T57" fmla="*/ 2160 h 2720"/>
              <a:gd name="T58" fmla="*/ 1728 w 2269"/>
              <a:gd name="T59" fmla="*/ 2006 h 2720"/>
              <a:gd name="T60" fmla="*/ 1809 w 2269"/>
              <a:gd name="T61" fmla="*/ 1758 h 2720"/>
              <a:gd name="T62" fmla="*/ 1809 w 2269"/>
              <a:gd name="T63" fmla="*/ 963 h 2720"/>
              <a:gd name="T64" fmla="*/ 1702 w 2269"/>
              <a:gd name="T65" fmla="*/ 680 h 2720"/>
              <a:gd name="T66" fmla="*/ 1489 w 2269"/>
              <a:gd name="T67" fmla="*/ 556 h 2720"/>
              <a:gd name="T68" fmla="*/ 1411 w 2269"/>
              <a:gd name="T69" fmla="*/ 695 h 2720"/>
              <a:gd name="T70" fmla="*/ 1598 w 2269"/>
              <a:gd name="T71" fmla="*/ 765 h 2720"/>
              <a:gd name="T72" fmla="*/ 1686 w 2269"/>
              <a:gd name="T73" fmla="*/ 977 h 2720"/>
              <a:gd name="T74" fmla="*/ 1681 w 2269"/>
              <a:gd name="T75" fmla="*/ 1786 h 2720"/>
              <a:gd name="T76" fmla="*/ 1589 w 2269"/>
              <a:gd name="T77" fmla="*/ 1964 h 2720"/>
              <a:gd name="T78" fmla="*/ 1244 w 2269"/>
              <a:gd name="T79" fmla="*/ 2030 h 2720"/>
              <a:gd name="T80" fmla="*/ 721 w 2269"/>
              <a:gd name="T81" fmla="*/ 1992 h 2720"/>
              <a:gd name="T82" fmla="*/ 603 w 2269"/>
              <a:gd name="T83" fmla="*/ 1842 h 2720"/>
              <a:gd name="T84" fmla="*/ 580 w 2269"/>
              <a:gd name="T85" fmla="*/ 1030 h 2720"/>
              <a:gd name="T86" fmla="*/ 638 w 2269"/>
              <a:gd name="T87" fmla="*/ 806 h 2720"/>
              <a:gd name="T88" fmla="*/ 814 w 2269"/>
              <a:gd name="T89" fmla="*/ 699 h 2720"/>
              <a:gd name="T90" fmla="*/ 23 w 2269"/>
              <a:gd name="T91" fmla="*/ 1086 h 2720"/>
              <a:gd name="T92" fmla="*/ 179 w 2269"/>
              <a:gd name="T93" fmla="*/ 627 h 2720"/>
              <a:gd name="T94" fmla="*/ 456 w 2269"/>
              <a:gd name="T95" fmla="*/ 271 h 2720"/>
              <a:gd name="T96" fmla="*/ 824 w 2269"/>
              <a:gd name="T97" fmla="*/ 51 h 2720"/>
              <a:gd name="T98" fmla="*/ 1250 w 2269"/>
              <a:gd name="T99" fmla="*/ 7 h 2720"/>
              <a:gd name="T100" fmla="*/ 1651 w 2269"/>
              <a:gd name="T101" fmla="*/ 148 h 2720"/>
              <a:gd name="T102" fmla="*/ 1975 w 2269"/>
              <a:gd name="T103" fmla="*/ 446 h 2720"/>
              <a:gd name="T104" fmla="*/ 2190 w 2269"/>
              <a:gd name="T105" fmla="*/ 862 h 2720"/>
              <a:gd name="T106" fmla="*/ 2269 w 2269"/>
              <a:gd name="T107" fmla="*/ 1360 h 2720"/>
              <a:gd name="T108" fmla="*/ 2190 w 2269"/>
              <a:gd name="T109" fmla="*/ 1859 h 2720"/>
              <a:gd name="T110" fmla="*/ 1975 w 2269"/>
              <a:gd name="T111" fmla="*/ 2275 h 2720"/>
              <a:gd name="T112" fmla="*/ 1651 w 2269"/>
              <a:gd name="T113" fmla="*/ 2571 h 2720"/>
              <a:gd name="T114" fmla="*/ 1250 w 2269"/>
              <a:gd name="T115" fmla="*/ 2713 h 2720"/>
              <a:gd name="T116" fmla="*/ 824 w 2269"/>
              <a:gd name="T117" fmla="*/ 2668 h 2720"/>
              <a:gd name="T118" fmla="*/ 456 w 2269"/>
              <a:gd name="T119" fmla="*/ 2450 h 2720"/>
              <a:gd name="T120" fmla="*/ 179 w 2269"/>
              <a:gd name="T121" fmla="*/ 2093 h 2720"/>
              <a:gd name="T122" fmla="*/ 23 w 2269"/>
              <a:gd name="T123" fmla="*/ 1634 h 2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9" h="2720">
                <a:moveTo>
                  <a:pt x="1417" y="924"/>
                </a:moveTo>
                <a:lnTo>
                  <a:pt x="1418" y="914"/>
                </a:lnTo>
                <a:lnTo>
                  <a:pt x="1419" y="904"/>
                </a:lnTo>
                <a:lnTo>
                  <a:pt x="1421" y="894"/>
                </a:lnTo>
                <a:lnTo>
                  <a:pt x="1424" y="886"/>
                </a:lnTo>
                <a:lnTo>
                  <a:pt x="1427" y="878"/>
                </a:lnTo>
                <a:lnTo>
                  <a:pt x="1431" y="869"/>
                </a:lnTo>
                <a:lnTo>
                  <a:pt x="1436" y="862"/>
                </a:lnTo>
                <a:lnTo>
                  <a:pt x="1441" y="855"/>
                </a:lnTo>
                <a:lnTo>
                  <a:pt x="1447" y="848"/>
                </a:lnTo>
                <a:lnTo>
                  <a:pt x="1453" y="843"/>
                </a:lnTo>
                <a:lnTo>
                  <a:pt x="1460" y="838"/>
                </a:lnTo>
                <a:lnTo>
                  <a:pt x="1467" y="833"/>
                </a:lnTo>
                <a:lnTo>
                  <a:pt x="1475" y="830"/>
                </a:lnTo>
                <a:lnTo>
                  <a:pt x="1482" y="827"/>
                </a:lnTo>
                <a:lnTo>
                  <a:pt x="1491" y="826"/>
                </a:lnTo>
                <a:lnTo>
                  <a:pt x="1499" y="826"/>
                </a:lnTo>
                <a:lnTo>
                  <a:pt x="1507" y="826"/>
                </a:lnTo>
                <a:lnTo>
                  <a:pt x="1515" y="827"/>
                </a:lnTo>
                <a:lnTo>
                  <a:pt x="1523" y="830"/>
                </a:lnTo>
                <a:lnTo>
                  <a:pt x="1531" y="833"/>
                </a:lnTo>
                <a:lnTo>
                  <a:pt x="1538" y="838"/>
                </a:lnTo>
                <a:lnTo>
                  <a:pt x="1545" y="843"/>
                </a:lnTo>
                <a:lnTo>
                  <a:pt x="1551" y="848"/>
                </a:lnTo>
                <a:lnTo>
                  <a:pt x="1557" y="855"/>
                </a:lnTo>
                <a:lnTo>
                  <a:pt x="1562" y="862"/>
                </a:lnTo>
                <a:lnTo>
                  <a:pt x="1567" y="869"/>
                </a:lnTo>
                <a:lnTo>
                  <a:pt x="1571" y="878"/>
                </a:lnTo>
                <a:lnTo>
                  <a:pt x="1574" y="886"/>
                </a:lnTo>
                <a:lnTo>
                  <a:pt x="1577" y="894"/>
                </a:lnTo>
                <a:lnTo>
                  <a:pt x="1579" y="904"/>
                </a:lnTo>
                <a:lnTo>
                  <a:pt x="1580" y="914"/>
                </a:lnTo>
                <a:lnTo>
                  <a:pt x="1581" y="924"/>
                </a:lnTo>
                <a:lnTo>
                  <a:pt x="1580" y="934"/>
                </a:lnTo>
                <a:lnTo>
                  <a:pt x="1579" y="944"/>
                </a:lnTo>
                <a:lnTo>
                  <a:pt x="1577" y="953"/>
                </a:lnTo>
                <a:lnTo>
                  <a:pt x="1574" y="962"/>
                </a:lnTo>
                <a:lnTo>
                  <a:pt x="1571" y="971"/>
                </a:lnTo>
                <a:lnTo>
                  <a:pt x="1567" y="978"/>
                </a:lnTo>
                <a:lnTo>
                  <a:pt x="1562" y="987"/>
                </a:lnTo>
                <a:lnTo>
                  <a:pt x="1557" y="993"/>
                </a:lnTo>
                <a:lnTo>
                  <a:pt x="1551" y="1000"/>
                </a:lnTo>
                <a:lnTo>
                  <a:pt x="1545" y="1005"/>
                </a:lnTo>
                <a:lnTo>
                  <a:pt x="1538" y="1010"/>
                </a:lnTo>
                <a:lnTo>
                  <a:pt x="1531" y="1014"/>
                </a:lnTo>
                <a:lnTo>
                  <a:pt x="1523" y="1018"/>
                </a:lnTo>
                <a:lnTo>
                  <a:pt x="1515" y="1020"/>
                </a:lnTo>
                <a:lnTo>
                  <a:pt x="1507" y="1022"/>
                </a:lnTo>
                <a:lnTo>
                  <a:pt x="1499" y="1022"/>
                </a:lnTo>
                <a:lnTo>
                  <a:pt x="1491" y="1022"/>
                </a:lnTo>
                <a:lnTo>
                  <a:pt x="1482" y="1020"/>
                </a:lnTo>
                <a:lnTo>
                  <a:pt x="1475" y="1018"/>
                </a:lnTo>
                <a:lnTo>
                  <a:pt x="1467" y="1014"/>
                </a:lnTo>
                <a:lnTo>
                  <a:pt x="1460" y="1010"/>
                </a:lnTo>
                <a:lnTo>
                  <a:pt x="1453" y="1005"/>
                </a:lnTo>
                <a:lnTo>
                  <a:pt x="1447" y="1000"/>
                </a:lnTo>
                <a:lnTo>
                  <a:pt x="1441" y="993"/>
                </a:lnTo>
                <a:lnTo>
                  <a:pt x="1436" y="987"/>
                </a:lnTo>
                <a:lnTo>
                  <a:pt x="1431" y="978"/>
                </a:lnTo>
                <a:lnTo>
                  <a:pt x="1427" y="971"/>
                </a:lnTo>
                <a:lnTo>
                  <a:pt x="1424" y="962"/>
                </a:lnTo>
                <a:lnTo>
                  <a:pt x="1421" y="953"/>
                </a:lnTo>
                <a:lnTo>
                  <a:pt x="1419" y="944"/>
                </a:lnTo>
                <a:lnTo>
                  <a:pt x="1418" y="934"/>
                </a:lnTo>
                <a:lnTo>
                  <a:pt x="1417" y="924"/>
                </a:lnTo>
                <a:close/>
                <a:moveTo>
                  <a:pt x="1134" y="1632"/>
                </a:moveTo>
                <a:lnTo>
                  <a:pt x="1123" y="1632"/>
                </a:lnTo>
                <a:lnTo>
                  <a:pt x="1111" y="1631"/>
                </a:lnTo>
                <a:lnTo>
                  <a:pt x="1100" y="1630"/>
                </a:lnTo>
                <a:lnTo>
                  <a:pt x="1088" y="1627"/>
                </a:lnTo>
                <a:lnTo>
                  <a:pt x="1077" y="1624"/>
                </a:lnTo>
                <a:lnTo>
                  <a:pt x="1067" y="1620"/>
                </a:lnTo>
                <a:lnTo>
                  <a:pt x="1056" y="1616"/>
                </a:lnTo>
                <a:lnTo>
                  <a:pt x="1046" y="1612"/>
                </a:lnTo>
                <a:lnTo>
                  <a:pt x="1036" y="1606"/>
                </a:lnTo>
                <a:lnTo>
                  <a:pt x="1026" y="1600"/>
                </a:lnTo>
                <a:lnTo>
                  <a:pt x="1016" y="1594"/>
                </a:lnTo>
                <a:lnTo>
                  <a:pt x="1007" y="1586"/>
                </a:lnTo>
                <a:lnTo>
                  <a:pt x="998" y="1578"/>
                </a:lnTo>
                <a:lnTo>
                  <a:pt x="990" y="1571"/>
                </a:lnTo>
                <a:lnTo>
                  <a:pt x="982" y="1561"/>
                </a:lnTo>
                <a:lnTo>
                  <a:pt x="974" y="1553"/>
                </a:lnTo>
                <a:lnTo>
                  <a:pt x="966" y="1543"/>
                </a:lnTo>
                <a:lnTo>
                  <a:pt x="959" y="1534"/>
                </a:lnTo>
                <a:lnTo>
                  <a:pt x="952" y="1523"/>
                </a:lnTo>
                <a:lnTo>
                  <a:pt x="946" y="1512"/>
                </a:lnTo>
                <a:lnTo>
                  <a:pt x="940" y="1501"/>
                </a:lnTo>
                <a:lnTo>
                  <a:pt x="935" y="1491"/>
                </a:lnTo>
                <a:lnTo>
                  <a:pt x="930" y="1479"/>
                </a:lnTo>
                <a:lnTo>
                  <a:pt x="925" y="1467"/>
                </a:lnTo>
                <a:lnTo>
                  <a:pt x="921" y="1453"/>
                </a:lnTo>
                <a:lnTo>
                  <a:pt x="917" y="1441"/>
                </a:lnTo>
                <a:lnTo>
                  <a:pt x="914" y="1428"/>
                </a:lnTo>
                <a:lnTo>
                  <a:pt x="912" y="1415"/>
                </a:lnTo>
                <a:lnTo>
                  <a:pt x="910" y="1402"/>
                </a:lnTo>
                <a:lnTo>
                  <a:pt x="908" y="1387"/>
                </a:lnTo>
                <a:lnTo>
                  <a:pt x="907" y="1374"/>
                </a:lnTo>
                <a:lnTo>
                  <a:pt x="907" y="1360"/>
                </a:lnTo>
                <a:lnTo>
                  <a:pt x="907" y="1347"/>
                </a:lnTo>
                <a:lnTo>
                  <a:pt x="908" y="1332"/>
                </a:lnTo>
                <a:lnTo>
                  <a:pt x="910" y="1319"/>
                </a:lnTo>
                <a:lnTo>
                  <a:pt x="912" y="1305"/>
                </a:lnTo>
                <a:lnTo>
                  <a:pt x="914" y="1293"/>
                </a:lnTo>
                <a:lnTo>
                  <a:pt x="917" y="1279"/>
                </a:lnTo>
                <a:lnTo>
                  <a:pt x="921" y="1266"/>
                </a:lnTo>
                <a:lnTo>
                  <a:pt x="925" y="1254"/>
                </a:lnTo>
                <a:lnTo>
                  <a:pt x="930" y="1242"/>
                </a:lnTo>
                <a:lnTo>
                  <a:pt x="935" y="1230"/>
                </a:lnTo>
                <a:lnTo>
                  <a:pt x="940" y="1218"/>
                </a:lnTo>
                <a:lnTo>
                  <a:pt x="946" y="1207"/>
                </a:lnTo>
                <a:lnTo>
                  <a:pt x="952" y="1197"/>
                </a:lnTo>
                <a:lnTo>
                  <a:pt x="959" y="1187"/>
                </a:lnTo>
                <a:lnTo>
                  <a:pt x="966" y="1177"/>
                </a:lnTo>
                <a:lnTo>
                  <a:pt x="974" y="1168"/>
                </a:lnTo>
                <a:lnTo>
                  <a:pt x="982" y="1158"/>
                </a:lnTo>
                <a:lnTo>
                  <a:pt x="990" y="1150"/>
                </a:lnTo>
                <a:lnTo>
                  <a:pt x="998" y="1141"/>
                </a:lnTo>
                <a:lnTo>
                  <a:pt x="1007" y="1134"/>
                </a:lnTo>
                <a:lnTo>
                  <a:pt x="1016" y="1127"/>
                </a:lnTo>
                <a:lnTo>
                  <a:pt x="1026" y="1121"/>
                </a:lnTo>
                <a:lnTo>
                  <a:pt x="1036" y="1115"/>
                </a:lnTo>
                <a:lnTo>
                  <a:pt x="1046" y="1109"/>
                </a:lnTo>
                <a:lnTo>
                  <a:pt x="1056" y="1104"/>
                </a:lnTo>
                <a:lnTo>
                  <a:pt x="1067" y="1099"/>
                </a:lnTo>
                <a:lnTo>
                  <a:pt x="1077" y="1096"/>
                </a:lnTo>
                <a:lnTo>
                  <a:pt x="1088" y="1093"/>
                </a:lnTo>
                <a:lnTo>
                  <a:pt x="1100" y="1091"/>
                </a:lnTo>
                <a:lnTo>
                  <a:pt x="1111" y="1089"/>
                </a:lnTo>
                <a:lnTo>
                  <a:pt x="1123" y="1087"/>
                </a:lnTo>
                <a:lnTo>
                  <a:pt x="1134" y="1087"/>
                </a:lnTo>
                <a:lnTo>
                  <a:pt x="1146" y="1087"/>
                </a:lnTo>
                <a:lnTo>
                  <a:pt x="1157" y="1089"/>
                </a:lnTo>
                <a:lnTo>
                  <a:pt x="1169" y="1091"/>
                </a:lnTo>
                <a:lnTo>
                  <a:pt x="1180" y="1093"/>
                </a:lnTo>
                <a:lnTo>
                  <a:pt x="1191" y="1096"/>
                </a:lnTo>
                <a:lnTo>
                  <a:pt x="1202" y="1099"/>
                </a:lnTo>
                <a:lnTo>
                  <a:pt x="1212" y="1104"/>
                </a:lnTo>
                <a:lnTo>
                  <a:pt x="1223" y="1109"/>
                </a:lnTo>
                <a:lnTo>
                  <a:pt x="1233" y="1115"/>
                </a:lnTo>
                <a:lnTo>
                  <a:pt x="1243" y="1121"/>
                </a:lnTo>
                <a:lnTo>
                  <a:pt x="1252" y="1127"/>
                </a:lnTo>
                <a:lnTo>
                  <a:pt x="1261" y="1134"/>
                </a:lnTo>
                <a:lnTo>
                  <a:pt x="1270" y="1141"/>
                </a:lnTo>
                <a:lnTo>
                  <a:pt x="1280" y="1150"/>
                </a:lnTo>
                <a:lnTo>
                  <a:pt x="1288" y="1158"/>
                </a:lnTo>
                <a:lnTo>
                  <a:pt x="1296" y="1168"/>
                </a:lnTo>
                <a:lnTo>
                  <a:pt x="1303" y="1177"/>
                </a:lnTo>
                <a:lnTo>
                  <a:pt x="1311" y="1187"/>
                </a:lnTo>
                <a:lnTo>
                  <a:pt x="1317" y="1197"/>
                </a:lnTo>
                <a:lnTo>
                  <a:pt x="1324" y="1207"/>
                </a:lnTo>
                <a:lnTo>
                  <a:pt x="1329" y="1218"/>
                </a:lnTo>
                <a:lnTo>
                  <a:pt x="1335" y="1230"/>
                </a:lnTo>
                <a:lnTo>
                  <a:pt x="1340" y="1242"/>
                </a:lnTo>
                <a:lnTo>
                  <a:pt x="1345" y="1254"/>
                </a:lnTo>
                <a:lnTo>
                  <a:pt x="1349" y="1266"/>
                </a:lnTo>
                <a:lnTo>
                  <a:pt x="1352" y="1279"/>
                </a:lnTo>
                <a:lnTo>
                  <a:pt x="1355" y="1293"/>
                </a:lnTo>
                <a:lnTo>
                  <a:pt x="1358" y="1305"/>
                </a:lnTo>
                <a:lnTo>
                  <a:pt x="1360" y="1319"/>
                </a:lnTo>
                <a:lnTo>
                  <a:pt x="1361" y="1332"/>
                </a:lnTo>
                <a:lnTo>
                  <a:pt x="1362" y="1347"/>
                </a:lnTo>
                <a:lnTo>
                  <a:pt x="1362" y="1360"/>
                </a:lnTo>
                <a:lnTo>
                  <a:pt x="1362" y="1374"/>
                </a:lnTo>
                <a:lnTo>
                  <a:pt x="1361" y="1387"/>
                </a:lnTo>
                <a:lnTo>
                  <a:pt x="1360" y="1402"/>
                </a:lnTo>
                <a:lnTo>
                  <a:pt x="1358" y="1415"/>
                </a:lnTo>
                <a:lnTo>
                  <a:pt x="1355" y="1428"/>
                </a:lnTo>
                <a:lnTo>
                  <a:pt x="1352" y="1441"/>
                </a:lnTo>
                <a:lnTo>
                  <a:pt x="1349" y="1453"/>
                </a:lnTo>
                <a:lnTo>
                  <a:pt x="1345" y="1467"/>
                </a:lnTo>
                <a:lnTo>
                  <a:pt x="1340" y="1479"/>
                </a:lnTo>
                <a:lnTo>
                  <a:pt x="1335" y="1491"/>
                </a:lnTo>
                <a:lnTo>
                  <a:pt x="1329" y="1501"/>
                </a:lnTo>
                <a:lnTo>
                  <a:pt x="1324" y="1512"/>
                </a:lnTo>
                <a:lnTo>
                  <a:pt x="1317" y="1523"/>
                </a:lnTo>
                <a:lnTo>
                  <a:pt x="1311" y="1534"/>
                </a:lnTo>
                <a:lnTo>
                  <a:pt x="1303" y="1543"/>
                </a:lnTo>
                <a:lnTo>
                  <a:pt x="1296" y="1553"/>
                </a:lnTo>
                <a:lnTo>
                  <a:pt x="1288" y="1561"/>
                </a:lnTo>
                <a:lnTo>
                  <a:pt x="1280" y="1571"/>
                </a:lnTo>
                <a:lnTo>
                  <a:pt x="1270" y="1578"/>
                </a:lnTo>
                <a:lnTo>
                  <a:pt x="1261" y="1586"/>
                </a:lnTo>
                <a:lnTo>
                  <a:pt x="1252" y="1594"/>
                </a:lnTo>
                <a:lnTo>
                  <a:pt x="1243" y="1600"/>
                </a:lnTo>
                <a:lnTo>
                  <a:pt x="1233" y="1606"/>
                </a:lnTo>
                <a:lnTo>
                  <a:pt x="1223" y="1612"/>
                </a:lnTo>
                <a:lnTo>
                  <a:pt x="1212" y="1616"/>
                </a:lnTo>
                <a:lnTo>
                  <a:pt x="1202" y="1620"/>
                </a:lnTo>
                <a:lnTo>
                  <a:pt x="1191" y="1624"/>
                </a:lnTo>
                <a:lnTo>
                  <a:pt x="1180" y="1627"/>
                </a:lnTo>
                <a:lnTo>
                  <a:pt x="1169" y="1630"/>
                </a:lnTo>
                <a:lnTo>
                  <a:pt x="1157" y="1631"/>
                </a:lnTo>
                <a:lnTo>
                  <a:pt x="1146" y="1632"/>
                </a:lnTo>
                <a:lnTo>
                  <a:pt x="1134" y="1632"/>
                </a:lnTo>
                <a:close/>
                <a:moveTo>
                  <a:pt x="1134" y="940"/>
                </a:moveTo>
                <a:lnTo>
                  <a:pt x="1116" y="941"/>
                </a:lnTo>
                <a:lnTo>
                  <a:pt x="1098" y="942"/>
                </a:lnTo>
                <a:lnTo>
                  <a:pt x="1090" y="944"/>
                </a:lnTo>
                <a:lnTo>
                  <a:pt x="1081" y="945"/>
                </a:lnTo>
                <a:lnTo>
                  <a:pt x="1064" y="948"/>
                </a:lnTo>
                <a:lnTo>
                  <a:pt x="1047" y="953"/>
                </a:lnTo>
                <a:lnTo>
                  <a:pt x="1030" y="959"/>
                </a:lnTo>
                <a:lnTo>
                  <a:pt x="1014" y="966"/>
                </a:lnTo>
                <a:lnTo>
                  <a:pt x="998" y="974"/>
                </a:lnTo>
                <a:lnTo>
                  <a:pt x="983" y="982"/>
                </a:lnTo>
                <a:lnTo>
                  <a:pt x="967" y="992"/>
                </a:lnTo>
                <a:lnTo>
                  <a:pt x="953" y="1001"/>
                </a:lnTo>
                <a:lnTo>
                  <a:pt x="939" y="1012"/>
                </a:lnTo>
                <a:lnTo>
                  <a:pt x="925" y="1024"/>
                </a:lnTo>
                <a:lnTo>
                  <a:pt x="918" y="1030"/>
                </a:lnTo>
                <a:lnTo>
                  <a:pt x="912" y="1036"/>
                </a:lnTo>
                <a:lnTo>
                  <a:pt x="899" y="1049"/>
                </a:lnTo>
                <a:lnTo>
                  <a:pt x="887" y="1064"/>
                </a:lnTo>
                <a:lnTo>
                  <a:pt x="875" y="1078"/>
                </a:lnTo>
                <a:lnTo>
                  <a:pt x="864" y="1093"/>
                </a:lnTo>
                <a:lnTo>
                  <a:pt x="854" y="1109"/>
                </a:lnTo>
                <a:lnTo>
                  <a:pt x="844" y="1126"/>
                </a:lnTo>
                <a:lnTo>
                  <a:pt x="835" y="1143"/>
                </a:lnTo>
                <a:lnTo>
                  <a:pt x="827" y="1159"/>
                </a:lnTo>
                <a:lnTo>
                  <a:pt x="819" y="1179"/>
                </a:lnTo>
                <a:lnTo>
                  <a:pt x="812" y="1197"/>
                </a:lnTo>
                <a:lnTo>
                  <a:pt x="806" y="1216"/>
                </a:lnTo>
                <a:lnTo>
                  <a:pt x="800" y="1235"/>
                </a:lnTo>
                <a:lnTo>
                  <a:pt x="795" y="1255"/>
                </a:lnTo>
                <a:lnTo>
                  <a:pt x="791" y="1276"/>
                </a:lnTo>
                <a:lnTo>
                  <a:pt x="788" y="1296"/>
                </a:lnTo>
                <a:lnTo>
                  <a:pt x="786" y="1317"/>
                </a:lnTo>
                <a:lnTo>
                  <a:pt x="785" y="1338"/>
                </a:lnTo>
                <a:lnTo>
                  <a:pt x="784" y="1360"/>
                </a:lnTo>
                <a:lnTo>
                  <a:pt x="785" y="1381"/>
                </a:lnTo>
                <a:lnTo>
                  <a:pt x="786" y="1403"/>
                </a:lnTo>
                <a:lnTo>
                  <a:pt x="787" y="1414"/>
                </a:lnTo>
                <a:lnTo>
                  <a:pt x="788" y="1425"/>
                </a:lnTo>
                <a:lnTo>
                  <a:pt x="791" y="1445"/>
                </a:lnTo>
                <a:lnTo>
                  <a:pt x="795" y="1465"/>
                </a:lnTo>
                <a:lnTo>
                  <a:pt x="800" y="1485"/>
                </a:lnTo>
                <a:lnTo>
                  <a:pt x="806" y="1505"/>
                </a:lnTo>
                <a:lnTo>
                  <a:pt x="812" y="1523"/>
                </a:lnTo>
                <a:lnTo>
                  <a:pt x="819" y="1542"/>
                </a:lnTo>
                <a:lnTo>
                  <a:pt x="827" y="1560"/>
                </a:lnTo>
                <a:lnTo>
                  <a:pt x="835" y="1578"/>
                </a:lnTo>
                <a:lnTo>
                  <a:pt x="844" y="1595"/>
                </a:lnTo>
                <a:lnTo>
                  <a:pt x="854" y="1612"/>
                </a:lnTo>
                <a:lnTo>
                  <a:pt x="859" y="1619"/>
                </a:lnTo>
                <a:lnTo>
                  <a:pt x="864" y="1627"/>
                </a:lnTo>
                <a:lnTo>
                  <a:pt x="875" y="1643"/>
                </a:lnTo>
                <a:lnTo>
                  <a:pt x="887" y="1657"/>
                </a:lnTo>
                <a:lnTo>
                  <a:pt x="899" y="1670"/>
                </a:lnTo>
                <a:lnTo>
                  <a:pt x="912" y="1684"/>
                </a:lnTo>
                <a:lnTo>
                  <a:pt x="925" y="1697"/>
                </a:lnTo>
                <a:lnTo>
                  <a:pt x="939" y="1708"/>
                </a:lnTo>
                <a:lnTo>
                  <a:pt x="953" y="1720"/>
                </a:lnTo>
                <a:lnTo>
                  <a:pt x="967" y="1729"/>
                </a:lnTo>
                <a:lnTo>
                  <a:pt x="983" y="1739"/>
                </a:lnTo>
                <a:lnTo>
                  <a:pt x="998" y="1747"/>
                </a:lnTo>
                <a:lnTo>
                  <a:pt x="1014" y="1754"/>
                </a:lnTo>
                <a:lnTo>
                  <a:pt x="1030" y="1760"/>
                </a:lnTo>
                <a:lnTo>
                  <a:pt x="1047" y="1766"/>
                </a:lnTo>
                <a:lnTo>
                  <a:pt x="1064" y="1771"/>
                </a:lnTo>
                <a:lnTo>
                  <a:pt x="1081" y="1775"/>
                </a:lnTo>
                <a:lnTo>
                  <a:pt x="1098" y="1777"/>
                </a:lnTo>
                <a:lnTo>
                  <a:pt x="1116" y="1780"/>
                </a:lnTo>
                <a:lnTo>
                  <a:pt x="1134" y="1780"/>
                </a:lnTo>
                <a:lnTo>
                  <a:pt x="1152" y="1780"/>
                </a:lnTo>
                <a:lnTo>
                  <a:pt x="1170" y="1777"/>
                </a:lnTo>
                <a:lnTo>
                  <a:pt x="1179" y="1776"/>
                </a:lnTo>
                <a:lnTo>
                  <a:pt x="1188" y="1775"/>
                </a:lnTo>
                <a:lnTo>
                  <a:pt x="1205" y="1771"/>
                </a:lnTo>
                <a:lnTo>
                  <a:pt x="1222" y="1766"/>
                </a:lnTo>
                <a:lnTo>
                  <a:pt x="1238" y="1760"/>
                </a:lnTo>
                <a:lnTo>
                  <a:pt x="1255" y="1754"/>
                </a:lnTo>
                <a:lnTo>
                  <a:pt x="1270" y="1747"/>
                </a:lnTo>
                <a:lnTo>
                  <a:pt x="1287" y="1739"/>
                </a:lnTo>
                <a:lnTo>
                  <a:pt x="1302" y="1729"/>
                </a:lnTo>
                <a:lnTo>
                  <a:pt x="1317" y="1720"/>
                </a:lnTo>
                <a:lnTo>
                  <a:pt x="1331" y="1708"/>
                </a:lnTo>
                <a:lnTo>
                  <a:pt x="1345" y="1697"/>
                </a:lnTo>
                <a:lnTo>
                  <a:pt x="1351" y="1691"/>
                </a:lnTo>
                <a:lnTo>
                  <a:pt x="1358" y="1684"/>
                </a:lnTo>
                <a:lnTo>
                  <a:pt x="1371" y="1670"/>
                </a:lnTo>
                <a:lnTo>
                  <a:pt x="1383" y="1657"/>
                </a:lnTo>
                <a:lnTo>
                  <a:pt x="1394" y="1643"/>
                </a:lnTo>
                <a:lnTo>
                  <a:pt x="1405" y="1627"/>
                </a:lnTo>
                <a:lnTo>
                  <a:pt x="1416" y="1612"/>
                </a:lnTo>
                <a:lnTo>
                  <a:pt x="1425" y="1595"/>
                </a:lnTo>
                <a:lnTo>
                  <a:pt x="1434" y="1578"/>
                </a:lnTo>
                <a:lnTo>
                  <a:pt x="1443" y="1560"/>
                </a:lnTo>
                <a:lnTo>
                  <a:pt x="1451" y="1542"/>
                </a:lnTo>
                <a:lnTo>
                  <a:pt x="1458" y="1523"/>
                </a:lnTo>
                <a:lnTo>
                  <a:pt x="1464" y="1505"/>
                </a:lnTo>
                <a:lnTo>
                  <a:pt x="1469" y="1485"/>
                </a:lnTo>
                <a:lnTo>
                  <a:pt x="1474" y="1465"/>
                </a:lnTo>
                <a:lnTo>
                  <a:pt x="1478" y="1445"/>
                </a:lnTo>
                <a:lnTo>
                  <a:pt x="1481" y="1425"/>
                </a:lnTo>
                <a:lnTo>
                  <a:pt x="1483" y="1403"/>
                </a:lnTo>
                <a:lnTo>
                  <a:pt x="1485" y="1381"/>
                </a:lnTo>
                <a:lnTo>
                  <a:pt x="1485" y="1360"/>
                </a:lnTo>
                <a:lnTo>
                  <a:pt x="1485" y="1338"/>
                </a:lnTo>
                <a:lnTo>
                  <a:pt x="1483" y="1317"/>
                </a:lnTo>
                <a:lnTo>
                  <a:pt x="1482" y="1307"/>
                </a:lnTo>
                <a:lnTo>
                  <a:pt x="1481" y="1296"/>
                </a:lnTo>
                <a:lnTo>
                  <a:pt x="1478" y="1276"/>
                </a:lnTo>
                <a:lnTo>
                  <a:pt x="1474" y="1255"/>
                </a:lnTo>
                <a:lnTo>
                  <a:pt x="1469" y="1235"/>
                </a:lnTo>
                <a:lnTo>
                  <a:pt x="1464" y="1216"/>
                </a:lnTo>
                <a:lnTo>
                  <a:pt x="1458" y="1197"/>
                </a:lnTo>
                <a:lnTo>
                  <a:pt x="1451" y="1179"/>
                </a:lnTo>
                <a:lnTo>
                  <a:pt x="1443" y="1159"/>
                </a:lnTo>
                <a:lnTo>
                  <a:pt x="1434" y="1143"/>
                </a:lnTo>
                <a:lnTo>
                  <a:pt x="1425" y="1126"/>
                </a:lnTo>
                <a:lnTo>
                  <a:pt x="1416" y="1109"/>
                </a:lnTo>
                <a:lnTo>
                  <a:pt x="1411" y="1101"/>
                </a:lnTo>
                <a:lnTo>
                  <a:pt x="1405" y="1093"/>
                </a:lnTo>
                <a:lnTo>
                  <a:pt x="1394" y="1078"/>
                </a:lnTo>
                <a:lnTo>
                  <a:pt x="1383" y="1064"/>
                </a:lnTo>
                <a:lnTo>
                  <a:pt x="1371" y="1049"/>
                </a:lnTo>
                <a:lnTo>
                  <a:pt x="1358" y="1036"/>
                </a:lnTo>
                <a:lnTo>
                  <a:pt x="1345" y="1024"/>
                </a:lnTo>
                <a:lnTo>
                  <a:pt x="1331" y="1012"/>
                </a:lnTo>
                <a:lnTo>
                  <a:pt x="1317" y="1001"/>
                </a:lnTo>
                <a:lnTo>
                  <a:pt x="1302" y="992"/>
                </a:lnTo>
                <a:lnTo>
                  <a:pt x="1287" y="982"/>
                </a:lnTo>
                <a:lnTo>
                  <a:pt x="1270" y="974"/>
                </a:lnTo>
                <a:lnTo>
                  <a:pt x="1255" y="966"/>
                </a:lnTo>
                <a:lnTo>
                  <a:pt x="1238" y="959"/>
                </a:lnTo>
                <a:lnTo>
                  <a:pt x="1222" y="953"/>
                </a:lnTo>
                <a:lnTo>
                  <a:pt x="1205" y="948"/>
                </a:lnTo>
                <a:lnTo>
                  <a:pt x="1188" y="945"/>
                </a:lnTo>
                <a:lnTo>
                  <a:pt x="1170" y="942"/>
                </a:lnTo>
                <a:lnTo>
                  <a:pt x="1152" y="941"/>
                </a:lnTo>
                <a:lnTo>
                  <a:pt x="1134" y="940"/>
                </a:lnTo>
                <a:close/>
                <a:moveTo>
                  <a:pt x="1134" y="543"/>
                </a:moveTo>
                <a:lnTo>
                  <a:pt x="1022" y="543"/>
                </a:lnTo>
                <a:lnTo>
                  <a:pt x="983" y="543"/>
                </a:lnTo>
                <a:lnTo>
                  <a:pt x="952" y="544"/>
                </a:lnTo>
                <a:lnTo>
                  <a:pt x="902" y="545"/>
                </a:lnTo>
                <a:lnTo>
                  <a:pt x="853" y="548"/>
                </a:lnTo>
                <a:lnTo>
                  <a:pt x="827" y="550"/>
                </a:lnTo>
                <a:lnTo>
                  <a:pt x="803" y="553"/>
                </a:lnTo>
                <a:lnTo>
                  <a:pt x="781" y="556"/>
                </a:lnTo>
                <a:lnTo>
                  <a:pt x="760" y="561"/>
                </a:lnTo>
                <a:lnTo>
                  <a:pt x="740" y="566"/>
                </a:lnTo>
                <a:lnTo>
                  <a:pt x="722" y="572"/>
                </a:lnTo>
                <a:lnTo>
                  <a:pt x="704" y="579"/>
                </a:lnTo>
                <a:lnTo>
                  <a:pt x="688" y="586"/>
                </a:lnTo>
                <a:lnTo>
                  <a:pt x="671" y="593"/>
                </a:lnTo>
                <a:lnTo>
                  <a:pt x="655" y="603"/>
                </a:lnTo>
                <a:lnTo>
                  <a:pt x="648" y="608"/>
                </a:lnTo>
                <a:lnTo>
                  <a:pt x="640" y="612"/>
                </a:lnTo>
                <a:lnTo>
                  <a:pt x="625" y="623"/>
                </a:lnTo>
                <a:lnTo>
                  <a:pt x="610" y="635"/>
                </a:lnTo>
                <a:lnTo>
                  <a:pt x="596" y="648"/>
                </a:lnTo>
                <a:lnTo>
                  <a:pt x="581" y="664"/>
                </a:lnTo>
                <a:lnTo>
                  <a:pt x="567" y="680"/>
                </a:lnTo>
                <a:lnTo>
                  <a:pt x="554" y="696"/>
                </a:lnTo>
                <a:lnTo>
                  <a:pt x="541" y="714"/>
                </a:lnTo>
                <a:lnTo>
                  <a:pt x="536" y="723"/>
                </a:lnTo>
                <a:lnTo>
                  <a:pt x="530" y="731"/>
                </a:lnTo>
                <a:lnTo>
                  <a:pt x="520" y="749"/>
                </a:lnTo>
                <a:lnTo>
                  <a:pt x="511" y="767"/>
                </a:lnTo>
                <a:lnTo>
                  <a:pt x="507" y="777"/>
                </a:lnTo>
                <a:lnTo>
                  <a:pt x="503" y="786"/>
                </a:lnTo>
                <a:lnTo>
                  <a:pt x="495" y="804"/>
                </a:lnTo>
                <a:lnTo>
                  <a:pt x="489" y="825"/>
                </a:lnTo>
                <a:lnTo>
                  <a:pt x="483" y="845"/>
                </a:lnTo>
                <a:lnTo>
                  <a:pt x="477" y="866"/>
                </a:lnTo>
                <a:lnTo>
                  <a:pt x="472" y="887"/>
                </a:lnTo>
                <a:lnTo>
                  <a:pt x="468" y="911"/>
                </a:lnTo>
                <a:lnTo>
                  <a:pt x="464" y="936"/>
                </a:lnTo>
                <a:lnTo>
                  <a:pt x="462" y="950"/>
                </a:lnTo>
                <a:lnTo>
                  <a:pt x="461" y="963"/>
                </a:lnTo>
                <a:lnTo>
                  <a:pt x="460" y="977"/>
                </a:lnTo>
                <a:lnTo>
                  <a:pt x="459" y="992"/>
                </a:lnTo>
                <a:lnTo>
                  <a:pt x="458" y="1007"/>
                </a:lnTo>
                <a:lnTo>
                  <a:pt x="457" y="1023"/>
                </a:lnTo>
                <a:lnTo>
                  <a:pt x="455" y="1081"/>
                </a:lnTo>
                <a:lnTo>
                  <a:pt x="454" y="1141"/>
                </a:lnTo>
                <a:lnTo>
                  <a:pt x="453" y="1227"/>
                </a:lnTo>
                <a:lnTo>
                  <a:pt x="453" y="1360"/>
                </a:lnTo>
                <a:lnTo>
                  <a:pt x="453" y="1494"/>
                </a:lnTo>
                <a:lnTo>
                  <a:pt x="453" y="1541"/>
                </a:lnTo>
                <a:lnTo>
                  <a:pt x="454" y="1579"/>
                </a:lnTo>
                <a:lnTo>
                  <a:pt x="455" y="1639"/>
                </a:lnTo>
                <a:lnTo>
                  <a:pt x="457" y="1697"/>
                </a:lnTo>
                <a:lnTo>
                  <a:pt x="459" y="1728"/>
                </a:lnTo>
                <a:lnTo>
                  <a:pt x="461" y="1758"/>
                </a:lnTo>
                <a:lnTo>
                  <a:pt x="464" y="1784"/>
                </a:lnTo>
                <a:lnTo>
                  <a:pt x="468" y="1810"/>
                </a:lnTo>
                <a:lnTo>
                  <a:pt x="472" y="1832"/>
                </a:lnTo>
                <a:lnTo>
                  <a:pt x="477" y="1855"/>
                </a:lnTo>
                <a:lnTo>
                  <a:pt x="483" y="1876"/>
                </a:lnTo>
                <a:lnTo>
                  <a:pt x="489" y="1896"/>
                </a:lnTo>
                <a:lnTo>
                  <a:pt x="495" y="1915"/>
                </a:lnTo>
                <a:lnTo>
                  <a:pt x="503" y="1934"/>
                </a:lnTo>
                <a:lnTo>
                  <a:pt x="507" y="1944"/>
                </a:lnTo>
                <a:lnTo>
                  <a:pt x="511" y="1952"/>
                </a:lnTo>
                <a:lnTo>
                  <a:pt x="520" y="1972"/>
                </a:lnTo>
                <a:lnTo>
                  <a:pt x="530" y="1988"/>
                </a:lnTo>
                <a:lnTo>
                  <a:pt x="541" y="2006"/>
                </a:lnTo>
                <a:lnTo>
                  <a:pt x="554" y="2023"/>
                </a:lnTo>
                <a:lnTo>
                  <a:pt x="567" y="2040"/>
                </a:lnTo>
                <a:lnTo>
                  <a:pt x="581" y="2057"/>
                </a:lnTo>
                <a:lnTo>
                  <a:pt x="596" y="2071"/>
                </a:lnTo>
                <a:lnTo>
                  <a:pt x="603" y="2078"/>
                </a:lnTo>
                <a:lnTo>
                  <a:pt x="610" y="2084"/>
                </a:lnTo>
                <a:lnTo>
                  <a:pt x="625" y="2096"/>
                </a:lnTo>
                <a:lnTo>
                  <a:pt x="640" y="2107"/>
                </a:lnTo>
                <a:lnTo>
                  <a:pt x="648" y="2113"/>
                </a:lnTo>
                <a:lnTo>
                  <a:pt x="655" y="2118"/>
                </a:lnTo>
                <a:lnTo>
                  <a:pt x="671" y="2126"/>
                </a:lnTo>
                <a:lnTo>
                  <a:pt x="688" y="2135"/>
                </a:lnTo>
                <a:lnTo>
                  <a:pt x="704" y="2142"/>
                </a:lnTo>
                <a:lnTo>
                  <a:pt x="722" y="2148"/>
                </a:lnTo>
                <a:lnTo>
                  <a:pt x="740" y="2154"/>
                </a:lnTo>
                <a:lnTo>
                  <a:pt x="760" y="2160"/>
                </a:lnTo>
                <a:lnTo>
                  <a:pt x="781" y="2165"/>
                </a:lnTo>
                <a:lnTo>
                  <a:pt x="792" y="2166"/>
                </a:lnTo>
                <a:lnTo>
                  <a:pt x="803" y="2168"/>
                </a:lnTo>
                <a:lnTo>
                  <a:pt x="815" y="2169"/>
                </a:lnTo>
                <a:lnTo>
                  <a:pt x="827" y="2171"/>
                </a:lnTo>
                <a:lnTo>
                  <a:pt x="840" y="2172"/>
                </a:lnTo>
                <a:lnTo>
                  <a:pt x="853" y="2173"/>
                </a:lnTo>
                <a:lnTo>
                  <a:pt x="902" y="2175"/>
                </a:lnTo>
                <a:lnTo>
                  <a:pt x="952" y="2177"/>
                </a:lnTo>
                <a:lnTo>
                  <a:pt x="1022" y="2177"/>
                </a:lnTo>
                <a:lnTo>
                  <a:pt x="1134" y="2178"/>
                </a:lnTo>
                <a:lnTo>
                  <a:pt x="1246" y="2177"/>
                </a:lnTo>
                <a:lnTo>
                  <a:pt x="1286" y="2177"/>
                </a:lnTo>
                <a:lnTo>
                  <a:pt x="1318" y="2177"/>
                </a:lnTo>
                <a:lnTo>
                  <a:pt x="1368" y="2175"/>
                </a:lnTo>
                <a:lnTo>
                  <a:pt x="1416" y="2173"/>
                </a:lnTo>
                <a:lnTo>
                  <a:pt x="1442" y="2171"/>
                </a:lnTo>
                <a:lnTo>
                  <a:pt x="1467" y="2168"/>
                </a:lnTo>
                <a:lnTo>
                  <a:pt x="1489" y="2165"/>
                </a:lnTo>
                <a:lnTo>
                  <a:pt x="1510" y="2160"/>
                </a:lnTo>
                <a:lnTo>
                  <a:pt x="1529" y="2154"/>
                </a:lnTo>
                <a:lnTo>
                  <a:pt x="1548" y="2148"/>
                </a:lnTo>
                <a:lnTo>
                  <a:pt x="1565" y="2142"/>
                </a:lnTo>
                <a:lnTo>
                  <a:pt x="1582" y="2135"/>
                </a:lnTo>
                <a:lnTo>
                  <a:pt x="1598" y="2126"/>
                </a:lnTo>
                <a:lnTo>
                  <a:pt x="1614" y="2118"/>
                </a:lnTo>
                <a:lnTo>
                  <a:pt x="1622" y="2113"/>
                </a:lnTo>
                <a:lnTo>
                  <a:pt x="1629" y="2107"/>
                </a:lnTo>
                <a:lnTo>
                  <a:pt x="1645" y="2096"/>
                </a:lnTo>
                <a:lnTo>
                  <a:pt x="1659" y="2084"/>
                </a:lnTo>
                <a:lnTo>
                  <a:pt x="1674" y="2071"/>
                </a:lnTo>
                <a:lnTo>
                  <a:pt x="1688" y="2057"/>
                </a:lnTo>
                <a:lnTo>
                  <a:pt x="1702" y="2040"/>
                </a:lnTo>
                <a:lnTo>
                  <a:pt x="1716" y="2023"/>
                </a:lnTo>
                <a:lnTo>
                  <a:pt x="1728" y="2006"/>
                </a:lnTo>
                <a:lnTo>
                  <a:pt x="1734" y="1998"/>
                </a:lnTo>
                <a:lnTo>
                  <a:pt x="1739" y="1988"/>
                </a:lnTo>
                <a:lnTo>
                  <a:pt x="1749" y="1972"/>
                </a:lnTo>
                <a:lnTo>
                  <a:pt x="1758" y="1952"/>
                </a:lnTo>
                <a:lnTo>
                  <a:pt x="1763" y="1944"/>
                </a:lnTo>
                <a:lnTo>
                  <a:pt x="1767" y="1934"/>
                </a:lnTo>
                <a:lnTo>
                  <a:pt x="1774" y="1915"/>
                </a:lnTo>
                <a:lnTo>
                  <a:pt x="1781" y="1896"/>
                </a:lnTo>
                <a:lnTo>
                  <a:pt x="1787" y="1876"/>
                </a:lnTo>
                <a:lnTo>
                  <a:pt x="1792" y="1855"/>
                </a:lnTo>
                <a:lnTo>
                  <a:pt x="1797" y="1832"/>
                </a:lnTo>
                <a:lnTo>
                  <a:pt x="1802" y="1810"/>
                </a:lnTo>
                <a:lnTo>
                  <a:pt x="1806" y="1784"/>
                </a:lnTo>
                <a:lnTo>
                  <a:pt x="1807" y="1771"/>
                </a:lnTo>
                <a:lnTo>
                  <a:pt x="1809" y="1758"/>
                </a:lnTo>
                <a:lnTo>
                  <a:pt x="1810" y="1744"/>
                </a:lnTo>
                <a:lnTo>
                  <a:pt x="1811" y="1728"/>
                </a:lnTo>
                <a:lnTo>
                  <a:pt x="1812" y="1714"/>
                </a:lnTo>
                <a:lnTo>
                  <a:pt x="1813" y="1697"/>
                </a:lnTo>
                <a:lnTo>
                  <a:pt x="1815" y="1639"/>
                </a:lnTo>
                <a:lnTo>
                  <a:pt x="1816" y="1579"/>
                </a:lnTo>
                <a:lnTo>
                  <a:pt x="1816" y="1494"/>
                </a:lnTo>
                <a:lnTo>
                  <a:pt x="1817" y="1360"/>
                </a:lnTo>
                <a:lnTo>
                  <a:pt x="1816" y="1227"/>
                </a:lnTo>
                <a:lnTo>
                  <a:pt x="1816" y="1179"/>
                </a:lnTo>
                <a:lnTo>
                  <a:pt x="1816" y="1141"/>
                </a:lnTo>
                <a:lnTo>
                  <a:pt x="1815" y="1081"/>
                </a:lnTo>
                <a:lnTo>
                  <a:pt x="1813" y="1023"/>
                </a:lnTo>
                <a:lnTo>
                  <a:pt x="1811" y="992"/>
                </a:lnTo>
                <a:lnTo>
                  <a:pt x="1809" y="963"/>
                </a:lnTo>
                <a:lnTo>
                  <a:pt x="1806" y="936"/>
                </a:lnTo>
                <a:lnTo>
                  <a:pt x="1802" y="911"/>
                </a:lnTo>
                <a:lnTo>
                  <a:pt x="1797" y="887"/>
                </a:lnTo>
                <a:lnTo>
                  <a:pt x="1792" y="866"/>
                </a:lnTo>
                <a:lnTo>
                  <a:pt x="1787" y="845"/>
                </a:lnTo>
                <a:lnTo>
                  <a:pt x="1781" y="825"/>
                </a:lnTo>
                <a:lnTo>
                  <a:pt x="1774" y="804"/>
                </a:lnTo>
                <a:lnTo>
                  <a:pt x="1767" y="786"/>
                </a:lnTo>
                <a:lnTo>
                  <a:pt x="1763" y="777"/>
                </a:lnTo>
                <a:lnTo>
                  <a:pt x="1758" y="767"/>
                </a:lnTo>
                <a:lnTo>
                  <a:pt x="1749" y="749"/>
                </a:lnTo>
                <a:lnTo>
                  <a:pt x="1739" y="731"/>
                </a:lnTo>
                <a:lnTo>
                  <a:pt x="1728" y="714"/>
                </a:lnTo>
                <a:lnTo>
                  <a:pt x="1716" y="696"/>
                </a:lnTo>
                <a:lnTo>
                  <a:pt x="1702" y="680"/>
                </a:lnTo>
                <a:lnTo>
                  <a:pt x="1688" y="664"/>
                </a:lnTo>
                <a:lnTo>
                  <a:pt x="1674" y="648"/>
                </a:lnTo>
                <a:lnTo>
                  <a:pt x="1667" y="642"/>
                </a:lnTo>
                <a:lnTo>
                  <a:pt x="1659" y="635"/>
                </a:lnTo>
                <a:lnTo>
                  <a:pt x="1645" y="623"/>
                </a:lnTo>
                <a:lnTo>
                  <a:pt x="1629" y="612"/>
                </a:lnTo>
                <a:lnTo>
                  <a:pt x="1622" y="608"/>
                </a:lnTo>
                <a:lnTo>
                  <a:pt x="1614" y="603"/>
                </a:lnTo>
                <a:lnTo>
                  <a:pt x="1598" y="593"/>
                </a:lnTo>
                <a:lnTo>
                  <a:pt x="1582" y="586"/>
                </a:lnTo>
                <a:lnTo>
                  <a:pt x="1565" y="579"/>
                </a:lnTo>
                <a:lnTo>
                  <a:pt x="1548" y="572"/>
                </a:lnTo>
                <a:lnTo>
                  <a:pt x="1529" y="566"/>
                </a:lnTo>
                <a:lnTo>
                  <a:pt x="1510" y="561"/>
                </a:lnTo>
                <a:lnTo>
                  <a:pt x="1489" y="556"/>
                </a:lnTo>
                <a:lnTo>
                  <a:pt x="1478" y="554"/>
                </a:lnTo>
                <a:lnTo>
                  <a:pt x="1467" y="553"/>
                </a:lnTo>
                <a:lnTo>
                  <a:pt x="1455" y="551"/>
                </a:lnTo>
                <a:lnTo>
                  <a:pt x="1442" y="550"/>
                </a:lnTo>
                <a:lnTo>
                  <a:pt x="1430" y="549"/>
                </a:lnTo>
                <a:lnTo>
                  <a:pt x="1416" y="548"/>
                </a:lnTo>
                <a:lnTo>
                  <a:pt x="1368" y="545"/>
                </a:lnTo>
                <a:lnTo>
                  <a:pt x="1318" y="544"/>
                </a:lnTo>
                <a:lnTo>
                  <a:pt x="1246" y="543"/>
                </a:lnTo>
                <a:lnTo>
                  <a:pt x="1134" y="543"/>
                </a:lnTo>
                <a:close/>
                <a:moveTo>
                  <a:pt x="1134" y="690"/>
                </a:moveTo>
                <a:lnTo>
                  <a:pt x="1244" y="690"/>
                </a:lnTo>
                <a:lnTo>
                  <a:pt x="1314" y="690"/>
                </a:lnTo>
                <a:lnTo>
                  <a:pt x="1363" y="693"/>
                </a:lnTo>
                <a:lnTo>
                  <a:pt x="1411" y="695"/>
                </a:lnTo>
                <a:lnTo>
                  <a:pt x="1434" y="696"/>
                </a:lnTo>
                <a:lnTo>
                  <a:pt x="1445" y="698"/>
                </a:lnTo>
                <a:lnTo>
                  <a:pt x="1455" y="699"/>
                </a:lnTo>
                <a:lnTo>
                  <a:pt x="1473" y="702"/>
                </a:lnTo>
                <a:lnTo>
                  <a:pt x="1490" y="706"/>
                </a:lnTo>
                <a:lnTo>
                  <a:pt x="1504" y="710"/>
                </a:lnTo>
                <a:lnTo>
                  <a:pt x="1517" y="714"/>
                </a:lnTo>
                <a:lnTo>
                  <a:pt x="1528" y="719"/>
                </a:lnTo>
                <a:lnTo>
                  <a:pt x="1537" y="723"/>
                </a:lnTo>
                <a:lnTo>
                  <a:pt x="1549" y="729"/>
                </a:lnTo>
                <a:lnTo>
                  <a:pt x="1559" y="735"/>
                </a:lnTo>
                <a:lnTo>
                  <a:pt x="1570" y="741"/>
                </a:lnTo>
                <a:lnTo>
                  <a:pt x="1579" y="748"/>
                </a:lnTo>
                <a:lnTo>
                  <a:pt x="1589" y="756"/>
                </a:lnTo>
                <a:lnTo>
                  <a:pt x="1598" y="765"/>
                </a:lnTo>
                <a:lnTo>
                  <a:pt x="1607" y="774"/>
                </a:lnTo>
                <a:lnTo>
                  <a:pt x="1615" y="784"/>
                </a:lnTo>
                <a:lnTo>
                  <a:pt x="1624" y="795"/>
                </a:lnTo>
                <a:lnTo>
                  <a:pt x="1632" y="806"/>
                </a:lnTo>
                <a:lnTo>
                  <a:pt x="1639" y="816"/>
                </a:lnTo>
                <a:lnTo>
                  <a:pt x="1645" y="827"/>
                </a:lnTo>
                <a:lnTo>
                  <a:pt x="1651" y="839"/>
                </a:lnTo>
                <a:lnTo>
                  <a:pt x="1657" y="851"/>
                </a:lnTo>
                <a:lnTo>
                  <a:pt x="1662" y="864"/>
                </a:lnTo>
                <a:lnTo>
                  <a:pt x="1666" y="878"/>
                </a:lnTo>
                <a:lnTo>
                  <a:pt x="1674" y="903"/>
                </a:lnTo>
                <a:lnTo>
                  <a:pt x="1677" y="917"/>
                </a:lnTo>
                <a:lnTo>
                  <a:pt x="1681" y="935"/>
                </a:lnTo>
                <a:lnTo>
                  <a:pt x="1684" y="954"/>
                </a:lnTo>
                <a:lnTo>
                  <a:pt x="1686" y="977"/>
                </a:lnTo>
                <a:lnTo>
                  <a:pt x="1688" y="1001"/>
                </a:lnTo>
                <a:lnTo>
                  <a:pt x="1690" y="1030"/>
                </a:lnTo>
                <a:lnTo>
                  <a:pt x="1692" y="1087"/>
                </a:lnTo>
                <a:lnTo>
                  <a:pt x="1693" y="1145"/>
                </a:lnTo>
                <a:lnTo>
                  <a:pt x="1694" y="1229"/>
                </a:lnTo>
                <a:lnTo>
                  <a:pt x="1694" y="1360"/>
                </a:lnTo>
                <a:lnTo>
                  <a:pt x="1694" y="1492"/>
                </a:lnTo>
                <a:lnTo>
                  <a:pt x="1693" y="1574"/>
                </a:lnTo>
                <a:lnTo>
                  <a:pt x="1692" y="1633"/>
                </a:lnTo>
                <a:lnTo>
                  <a:pt x="1690" y="1691"/>
                </a:lnTo>
                <a:lnTo>
                  <a:pt x="1688" y="1718"/>
                </a:lnTo>
                <a:lnTo>
                  <a:pt x="1687" y="1732"/>
                </a:lnTo>
                <a:lnTo>
                  <a:pt x="1686" y="1744"/>
                </a:lnTo>
                <a:lnTo>
                  <a:pt x="1684" y="1765"/>
                </a:lnTo>
                <a:lnTo>
                  <a:pt x="1681" y="1786"/>
                </a:lnTo>
                <a:lnTo>
                  <a:pt x="1677" y="1802"/>
                </a:lnTo>
                <a:lnTo>
                  <a:pt x="1674" y="1818"/>
                </a:lnTo>
                <a:lnTo>
                  <a:pt x="1670" y="1831"/>
                </a:lnTo>
                <a:lnTo>
                  <a:pt x="1666" y="1842"/>
                </a:lnTo>
                <a:lnTo>
                  <a:pt x="1662" y="1856"/>
                </a:lnTo>
                <a:lnTo>
                  <a:pt x="1657" y="1868"/>
                </a:lnTo>
                <a:lnTo>
                  <a:pt x="1651" y="1882"/>
                </a:lnTo>
                <a:lnTo>
                  <a:pt x="1645" y="1892"/>
                </a:lnTo>
                <a:lnTo>
                  <a:pt x="1639" y="1904"/>
                </a:lnTo>
                <a:lnTo>
                  <a:pt x="1632" y="1915"/>
                </a:lnTo>
                <a:lnTo>
                  <a:pt x="1624" y="1926"/>
                </a:lnTo>
                <a:lnTo>
                  <a:pt x="1615" y="1936"/>
                </a:lnTo>
                <a:lnTo>
                  <a:pt x="1607" y="1946"/>
                </a:lnTo>
                <a:lnTo>
                  <a:pt x="1598" y="1956"/>
                </a:lnTo>
                <a:lnTo>
                  <a:pt x="1589" y="1964"/>
                </a:lnTo>
                <a:lnTo>
                  <a:pt x="1579" y="1972"/>
                </a:lnTo>
                <a:lnTo>
                  <a:pt x="1570" y="1979"/>
                </a:lnTo>
                <a:lnTo>
                  <a:pt x="1559" y="1986"/>
                </a:lnTo>
                <a:lnTo>
                  <a:pt x="1549" y="1992"/>
                </a:lnTo>
                <a:lnTo>
                  <a:pt x="1537" y="1997"/>
                </a:lnTo>
                <a:lnTo>
                  <a:pt x="1517" y="2006"/>
                </a:lnTo>
                <a:lnTo>
                  <a:pt x="1504" y="2010"/>
                </a:lnTo>
                <a:lnTo>
                  <a:pt x="1490" y="2015"/>
                </a:lnTo>
                <a:lnTo>
                  <a:pt x="1473" y="2018"/>
                </a:lnTo>
                <a:lnTo>
                  <a:pt x="1455" y="2021"/>
                </a:lnTo>
                <a:lnTo>
                  <a:pt x="1434" y="2023"/>
                </a:lnTo>
                <a:lnTo>
                  <a:pt x="1411" y="2025"/>
                </a:lnTo>
                <a:lnTo>
                  <a:pt x="1363" y="2028"/>
                </a:lnTo>
                <a:lnTo>
                  <a:pt x="1314" y="2029"/>
                </a:lnTo>
                <a:lnTo>
                  <a:pt x="1244" y="2030"/>
                </a:lnTo>
                <a:lnTo>
                  <a:pt x="1134" y="2030"/>
                </a:lnTo>
                <a:lnTo>
                  <a:pt x="1025" y="2030"/>
                </a:lnTo>
                <a:lnTo>
                  <a:pt x="955" y="2029"/>
                </a:lnTo>
                <a:lnTo>
                  <a:pt x="907" y="2028"/>
                </a:lnTo>
                <a:lnTo>
                  <a:pt x="859" y="2025"/>
                </a:lnTo>
                <a:lnTo>
                  <a:pt x="835" y="2023"/>
                </a:lnTo>
                <a:lnTo>
                  <a:pt x="825" y="2022"/>
                </a:lnTo>
                <a:lnTo>
                  <a:pt x="814" y="2021"/>
                </a:lnTo>
                <a:lnTo>
                  <a:pt x="796" y="2018"/>
                </a:lnTo>
                <a:lnTo>
                  <a:pt x="780" y="2015"/>
                </a:lnTo>
                <a:lnTo>
                  <a:pt x="765" y="2010"/>
                </a:lnTo>
                <a:lnTo>
                  <a:pt x="753" y="2006"/>
                </a:lnTo>
                <a:lnTo>
                  <a:pt x="742" y="2002"/>
                </a:lnTo>
                <a:lnTo>
                  <a:pt x="732" y="1997"/>
                </a:lnTo>
                <a:lnTo>
                  <a:pt x="721" y="1992"/>
                </a:lnTo>
                <a:lnTo>
                  <a:pt x="710" y="1986"/>
                </a:lnTo>
                <a:lnTo>
                  <a:pt x="700" y="1979"/>
                </a:lnTo>
                <a:lnTo>
                  <a:pt x="690" y="1972"/>
                </a:lnTo>
                <a:lnTo>
                  <a:pt x="681" y="1964"/>
                </a:lnTo>
                <a:lnTo>
                  <a:pt x="672" y="1956"/>
                </a:lnTo>
                <a:lnTo>
                  <a:pt x="663" y="1946"/>
                </a:lnTo>
                <a:lnTo>
                  <a:pt x="654" y="1936"/>
                </a:lnTo>
                <a:lnTo>
                  <a:pt x="645" y="1926"/>
                </a:lnTo>
                <a:lnTo>
                  <a:pt x="638" y="1915"/>
                </a:lnTo>
                <a:lnTo>
                  <a:pt x="631" y="1904"/>
                </a:lnTo>
                <a:lnTo>
                  <a:pt x="624" y="1892"/>
                </a:lnTo>
                <a:lnTo>
                  <a:pt x="618" y="1882"/>
                </a:lnTo>
                <a:lnTo>
                  <a:pt x="613" y="1868"/>
                </a:lnTo>
                <a:lnTo>
                  <a:pt x="608" y="1856"/>
                </a:lnTo>
                <a:lnTo>
                  <a:pt x="603" y="1842"/>
                </a:lnTo>
                <a:lnTo>
                  <a:pt x="596" y="1818"/>
                </a:lnTo>
                <a:lnTo>
                  <a:pt x="592" y="1802"/>
                </a:lnTo>
                <a:lnTo>
                  <a:pt x="589" y="1786"/>
                </a:lnTo>
                <a:lnTo>
                  <a:pt x="586" y="1766"/>
                </a:lnTo>
                <a:lnTo>
                  <a:pt x="583" y="1744"/>
                </a:lnTo>
                <a:lnTo>
                  <a:pt x="581" y="1718"/>
                </a:lnTo>
                <a:lnTo>
                  <a:pt x="580" y="1691"/>
                </a:lnTo>
                <a:lnTo>
                  <a:pt x="578" y="1633"/>
                </a:lnTo>
                <a:lnTo>
                  <a:pt x="576" y="1574"/>
                </a:lnTo>
                <a:lnTo>
                  <a:pt x="576" y="1492"/>
                </a:lnTo>
                <a:lnTo>
                  <a:pt x="576" y="1360"/>
                </a:lnTo>
                <a:lnTo>
                  <a:pt x="576" y="1229"/>
                </a:lnTo>
                <a:lnTo>
                  <a:pt x="576" y="1145"/>
                </a:lnTo>
                <a:lnTo>
                  <a:pt x="578" y="1087"/>
                </a:lnTo>
                <a:lnTo>
                  <a:pt x="580" y="1030"/>
                </a:lnTo>
                <a:lnTo>
                  <a:pt x="581" y="1001"/>
                </a:lnTo>
                <a:lnTo>
                  <a:pt x="582" y="989"/>
                </a:lnTo>
                <a:lnTo>
                  <a:pt x="583" y="977"/>
                </a:lnTo>
                <a:lnTo>
                  <a:pt x="586" y="954"/>
                </a:lnTo>
                <a:lnTo>
                  <a:pt x="589" y="935"/>
                </a:lnTo>
                <a:lnTo>
                  <a:pt x="592" y="917"/>
                </a:lnTo>
                <a:lnTo>
                  <a:pt x="596" y="903"/>
                </a:lnTo>
                <a:lnTo>
                  <a:pt x="599" y="890"/>
                </a:lnTo>
                <a:lnTo>
                  <a:pt x="603" y="878"/>
                </a:lnTo>
                <a:lnTo>
                  <a:pt x="608" y="864"/>
                </a:lnTo>
                <a:lnTo>
                  <a:pt x="613" y="851"/>
                </a:lnTo>
                <a:lnTo>
                  <a:pt x="618" y="839"/>
                </a:lnTo>
                <a:lnTo>
                  <a:pt x="624" y="827"/>
                </a:lnTo>
                <a:lnTo>
                  <a:pt x="631" y="816"/>
                </a:lnTo>
                <a:lnTo>
                  <a:pt x="638" y="806"/>
                </a:lnTo>
                <a:lnTo>
                  <a:pt x="645" y="795"/>
                </a:lnTo>
                <a:lnTo>
                  <a:pt x="654" y="784"/>
                </a:lnTo>
                <a:lnTo>
                  <a:pt x="663" y="774"/>
                </a:lnTo>
                <a:lnTo>
                  <a:pt x="672" y="765"/>
                </a:lnTo>
                <a:lnTo>
                  <a:pt x="681" y="756"/>
                </a:lnTo>
                <a:lnTo>
                  <a:pt x="690" y="748"/>
                </a:lnTo>
                <a:lnTo>
                  <a:pt x="700" y="741"/>
                </a:lnTo>
                <a:lnTo>
                  <a:pt x="710" y="735"/>
                </a:lnTo>
                <a:lnTo>
                  <a:pt x="721" y="729"/>
                </a:lnTo>
                <a:lnTo>
                  <a:pt x="732" y="723"/>
                </a:lnTo>
                <a:lnTo>
                  <a:pt x="753" y="714"/>
                </a:lnTo>
                <a:lnTo>
                  <a:pt x="765" y="710"/>
                </a:lnTo>
                <a:lnTo>
                  <a:pt x="780" y="706"/>
                </a:lnTo>
                <a:lnTo>
                  <a:pt x="796" y="702"/>
                </a:lnTo>
                <a:lnTo>
                  <a:pt x="814" y="699"/>
                </a:lnTo>
                <a:lnTo>
                  <a:pt x="835" y="696"/>
                </a:lnTo>
                <a:lnTo>
                  <a:pt x="859" y="695"/>
                </a:lnTo>
                <a:lnTo>
                  <a:pt x="907" y="693"/>
                </a:lnTo>
                <a:lnTo>
                  <a:pt x="955" y="690"/>
                </a:lnTo>
                <a:lnTo>
                  <a:pt x="1025" y="690"/>
                </a:lnTo>
                <a:lnTo>
                  <a:pt x="1134" y="690"/>
                </a:lnTo>
                <a:close/>
                <a:moveTo>
                  <a:pt x="0" y="1360"/>
                </a:moveTo>
                <a:lnTo>
                  <a:pt x="1" y="1325"/>
                </a:lnTo>
                <a:lnTo>
                  <a:pt x="2" y="1290"/>
                </a:lnTo>
                <a:lnTo>
                  <a:pt x="4" y="1255"/>
                </a:lnTo>
                <a:lnTo>
                  <a:pt x="6" y="1221"/>
                </a:lnTo>
                <a:lnTo>
                  <a:pt x="9" y="1187"/>
                </a:lnTo>
                <a:lnTo>
                  <a:pt x="13" y="1153"/>
                </a:lnTo>
                <a:lnTo>
                  <a:pt x="18" y="1120"/>
                </a:lnTo>
                <a:lnTo>
                  <a:pt x="23" y="1086"/>
                </a:lnTo>
                <a:lnTo>
                  <a:pt x="29" y="1053"/>
                </a:lnTo>
                <a:lnTo>
                  <a:pt x="36" y="1020"/>
                </a:lnTo>
                <a:lnTo>
                  <a:pt x="43" y="988"/>
                </a:lnTo>
                <a:lnTo>
                  <a:pt x="51" y="956"/>
                </a:lnTo>
                <a:lnTo>
                  <a:pt x="60" y="924"/>
                </a:lnTo>
                <a:lnTo>
                  <a:pt x="69" y="892"/>
                </a:lnTo>
                <a:lnTo>
                  <a:pt x="79" y="862"/>
                </a:lnTo>
                <a:lnTo>
                  <a:pt x="89" y="831"/>
                </a:lnTo>
                <a:lnTo>
                  <a:pt x="101" y="801"/>
                </a:lnTo>
                <a:lnTo>
                  <a:pt x="112" y="771"/>
                </a:lnTo>
                <a:lnTo>
                  <a:pt x="124" y="741"/>
                </a:lnTo>
                <a:lnTo>
                  <a:pt x="137" y="712"/>
                </a:lnTo>
                <a:lnTo>
                  <a:pt x="151" y="683"/>
                </a:lnTo>
                <a:lnTo>
                  <a:pt x="165" y="654"/>
                </a:lnTo>
                <a:lnTo>
                  <a:pt x="179" y="627"/>
                </a:lnTo>
                <a:lnTo>
                  <a:pt x="194" y="599"/>
                </a:lnTo>
                <a:lnTo>
                  <a:pt x="210" y="573"/>
                </a:lnTo>
                <a:lnTo>
                  <a:pt x="226" y="547"/>
                </a:lnTo>
                <a:lnTo>
                  <a:pt x="242" y="520"/>
                </a:lnTo>
                <a:lnTo>
                  <a:pt x="259" y="495"/>
                </a:lnTo>
                <a:lnTo>
                  <a:pt x="277" y="470"/>
                </a:lnTo>
                <a:lnTo>
                  <a:pt x="295" y="446"/>
                </a:lnTo>
                <a:lnTo>
                  <a:pt x="313" y="422"/>
                </a:lnTo>
                <a:lnTo>
                  <a:pt x="332" y="399"/>
                </a:lnTo>
                <a:lnTo>
                  <a:pt x="352" y="375"/>
                </a:lnTo>
                <a:lnTo>
                  <a:pt x="372" y="353"/>
                </a:lnTo>
                <a:lnTo>
                  <a:pt x="392" y="332"/>
                </a:lnTo>
                <a:lnTo>
                  <a:pt x="413" y="310"/>
                </a:lnTo>
                <a:lnTo>
                  <a:pt x="434" y="290"/>
                </a:lnTo>
                <a:lnTo>
                  <a:pt x="456" y="271"/>
                </a:lnTo>
                <a:lnTo>
                  <a:pt x="478" y="251"/>
                </a:lnTo>
                <a:lnTo>
                  <a:pt x="500" y="232"/>
                </a:lnTo>
                <a:lnTo>
                  <a:pt x="523" y="214"/>
                </a:lnTo>
                <a:lnTo>
                  <a:pt x="546" y="197"/>
                </a:lnTo>
                <a:lnTo>
                  <a:pt x="570" y="181"/>
                </a:lnTo>
                <a:lnTo>
                  <a:pt x="594" y="164"/>
                </a:lnTo>
                <a:lnTo>
                  <a:pt x="618" y="148"/>
                </a:lnTo>
                <a:lnTo>
                  <a:pt x="643" y="134"/>
                </a:lnTo>
                <a:lnTo>
                  <a:pt x="668" y="121"/>
                </a:lnTo>
                <a:lnTo>
                  <a:pt x="693" y="108"/>
                </a:lnTo>
                <a:lnTo>
                  <a:pt x="718" y="94"/>
                </a:lnTo>
                <a:lnTo>
                  <a:pt x="744" y="82"/>
                </a:lnTo>
                <a:lnTo>
                  <a:pt x="771" y="72"/>
                </a:lnTo>
                <a:lnTo>
                  <a:pt x="797" y="61"/>
                </a:lnTo>
                <a:lnTo>
                  <a:pt x="824" y="51"/>
                </a:lnTo>
                <a:lnTo>
                  <a:pt x="851" y="43"/>
                </a:lnTo>
                <a:lnTo>
                  <a:pt x="878" y="34"/>
                </a:lnTo>
                <a:lnTo>
                  <a:pt x="906" y="27"/>
                </a:lnTo>
                <a:lnTo>
                  <a:pt x="934" y="21"/>
                </a:lnTo>
                <a:lnTo>
                  <a:pt x="962" y="15"/>
                </a:lnTo>
                <a:lnTo>
                  <a:pt x="990" y="12"/>
                </a:lnTo>
                <a:lnTo>
                  <a:pt x="1018" y="7"/>
                </a:lnTo>
                <a:lnTo>
                  <a:pt x="1047" y="4"/>
                </a:lnTo>
                <a:lnTo>
                  <a:pt x="1076" y="2"/>
                </a:lnTo>
                <a:lnTo>
                  <a:pt x="1105" y="1"/>
                </a:lnTo>
                <a:lnTo>
                  <a:pt x="1134" y="0"/>
                </a:lnTo>
                <a:lnTo>
                  <a:pt x="1164" y="1"/>
                </a:lnTo>
                <a:lnTo>
                  <a:pt x="1193" y="2"/>
                </a:lnTo>
                <a:lnTo>
                  <a:pt x="1221" y="4"/>
                </a:lnTo>
                <a:lnTo>
                  <a:pt x="1250" y="7"/>
                </a:lnTo>
                <a:lnTo>
                  <a:pt x="1280" y="12"/>
                </a:lnTo>
                <a:lnTo>
                  <a:pt x="1308" y="15"/>
                </a:lnTo>
                <a:lnTo>
                  <a:pt x="1336" y="21"/>
                </a:lnTo>
                <a:lnTo>
                  <a:pt x="1364" y="27"/>
                </a:lnTo>
                <a:lnTo>
                  <a:pt x="1391" y="34"/>
                </a:lnTo>
                <a:lnTo>
                  <a:pt x="1419" y="43"/>
                </a:lnTo>
                <a:lnTo>
                  <a:pt x="1446" y="51"/>
                </a:lnTo>
                <a:lnTo>
                  <a:pt x="1472" y="61"/>
                </a:lnTo>
                <a:lnTo>
                  <a:pt x="1499" y="72"/>
                </a:lnTo>
                <a:lnTo>
                  <a:pt x="1525" y="82"/>
                </a:lnTo>
                <a:lnTo>
                  <a:pt x="1551" y="94"/>
                </a:lnTo>
                <a:lnTo>
                  <a:pt x="1577" y="108"/>
                </a:lnTo>
                <a:lnTo>
                  <a:pt x="1602" y="121"/>
                </a:lnTo>
                <a:lnTo>
                  <a:pt x="1627" y="134"/>
                </a:lnTo>
                <a:lnTo>
                  <a:pt x="1651" y="148"/>
                </a:lnTo>
                <a:lnTo>
                  <a:pt x="1676" y="164"/>
                </a:lnTo>
                <a:lnTo>
                  <a:pt x="1700" y="181"/>
                </a:lnTo>
                <a:lnTo>
                  <a:pt x="1723" y="197"/>
                </a:lnTo>
                <a:lnTo>
                  <a:pt x="1746" y="214"/>
                </a:lnTo>
                <a:lnTo>
                  <a:pt x="1769" y="232"/>
                </a:lnTo>
                <a:lnTo>
                  <a:pt x="1792" y="251"/>
                </a:lnTo>
                <a:lnTo>
                  <a:pt x="1814" y="271"/>
                </a:lnTo>
                <a:lnTo>
                  <a:pt x="1835" y="290"/>
                </a:lnTo>
                <a:lnTo>
                  <a:pt x="1856" y="310"/>
                </a:lnTo>
                <a:lnTo>
                  <a:pt x="1877" y="332"/>
                </a:lnTo>
                <a:lnTo>
                  <a:pt x="1898" y="353"/>
                </a:lnTo>
                <a:lnTo>
                  <a:pt x="1918" y="375"/>
                </a:lnTo>
                <a:lnTo>
                  <a:pt x="1937" y="399"/>
                </a:lnTo>
                <a:lnTo>
                  <a:pt x="1956" y="422"/>
                </a:lnTo>
                <a:lnTo>
                  <a:pt x="1975" y="446"/>
                </a:lnTo>
                <a:lnTo>
                  <a:pt x="1993" y="470"/>
                </a:lnTo>
                <a:lnTo>
                  <a:pt x="2010" y="495"/>
                </a:lnTo>
                <a:lnTo>
                  <a:pt x="2027" y="520"/>
                </a:lnTo>
                <a:lnTo>
                  <a:pt x="2044" y="547"/>
                </a:lnTo>
                <a:lnTo>
                  <a:pt x="2060" y="573"/>
                </a:lnTo>
                <a:lnTo>
                  <a:pt x="2075" y="599"/>
                </a:lnTo>
                <a:lnTo>
                  <a:pt x="2090" y="627"/>
                </a:lnTo>
                <a:lnTo>
                  <a:pt x="2105" y="654"/>
                </a:lnTo>
                <a:lnTo>
                  <a:pt x="2119" y="683"/>
                </a:lnTo>
                <a:lnTo>
                  <a:pt x="2132" y="712"/>
                </a:lnTo>
                <a:lnTo>
                  <a:pt x="2145" y="741"/>
                </a:lnTo>
                <a:lnTo>
                  <a:pt x="2157" y="771"/>
                </a:lnTo>
                <a:lnTo>
                  <a:pt x="2169" y="801"/>
                </a:lnTo>
                <a:lnTo>
                  <a:pt x="2180" y="831"/>
                </a:lnTo>
                <a:lnTo>
                  <a:pt x="2190" y="862"/>
                </a:lnTo>
                <a:lnTo>
                  <a:pt x="2200" y="892"/>
                </a:lnTo>
                <a:lnTo>
                  <a:pt x="2210" y="924"/>
                </a:lnTo>
                <a:lnTo>
                  <a:pt x="2218" y="956"/>
                </a:lnTo>
                <a:lnTo>
                  <a:pt x="2226" y="988"/>
                </a:lnTo>
                <a:lnTo>
                  <a:pt x="2233" y="1020"/>
                </a:lnTo>
                <a:lnTo>
                  <a:pt x="2240" y="1053"/>
                </a:lnTo>
                <a:lnTo>
                  <a:pt x="2246" y="1086"/>
                </a:lnTo>
                <a:lnTo>
                  <a:pt x="2251" y="1120"/>
                </a:lnTo>
                <a:lnTo>
                  <a:pt x="2256" y="1153"/>
                </a:lnTo>
                <a:lnTo>
                  <a:pt x="2260" y="1187"/>
                </a:lnTo>
                <a:lnTo>
                  <a:pt x="2263" y="1221"/>
                </a:lnTo>
                <a:lnTo>
                  <a:pt x="2266" y="1255"/>
                </a:lnTo>
                <a:lnTo>
                  <a:pt x="2268" y="1290"/>
                </a:lnTo>
                <a:lnTo>
                  <a:pt x="2269" y="1325"/>
                </a:lnTo>
                <a:lnTo>
                  <a:pt x="2269" y="1360"/>
                </a:lnTo>
                <a:lnTo>
                  <a:pt x="2269" y="1396"/>
                </a:lnTo>
                <a:lnTo>
                  <a:pt x="2268" y="1431"/>
                </a:lnTo>
                <a:lnTo>
                  <a:pt x="2266" y="1465"/>
                </a:lnTo>
                <a:lnTo>
                  <a:pt x="2263" y="1499"/>
                </a:lnTo>
                <a:lnTo>
                  <a:pt x="2260" y="1534"/>
                </a:lnTo>
                <a:lnTo>
                  <a:pt x="2256" y="1567"/>
                </a:lnTo>
                <a:lnTo>
                  <a:pt x="2251" y="1601"/>
                </a:lnTo>
                <a:lnTo>
                  <a:pt x="2246" y="1634"/>
                </a:lnTo>
                <a:lnTo>
                  <a:pt x="2240" y="1667"/>
                </a:lnTo>
                <a:lnTo>
                  <a:pt x="2233" y="1700"/>
                </a:lnTo>
                <a:lnTo>
                  <a:pt x="2226" y="1733"/>
                </a:lnTo>
                <a:lnTo>
                  <a:pt x="2218" y="1764"/>
                </a:lnTo>
                <a:lnTo>
                  <a:pt x="2210" y="1796"/>
                </a:lnTo>
                <a:lnTo>
                  <a:pt x="2200" y="1828"/>
                </a:lnTo>
                <a:lnTo>
                  <a:pt x="2190" y="1859"/>
                </a:lnTo>
                <a:lnTo>
                  <a:pt x="2180" y="1890"/>
                </a:lnTo>
                <a:lnTo>
                  <a:pt x="2169" y="1920"/>
                </a:lnTo>
                <a:lnTo>
                  <a:pt x="2157" y="1950"/>
                </a:lnTo>
                <a:lnTo>
                  <a:pt x="2145" y="1979"/>
                </a:lnTo>
                <a:lnTo>
                  <a:pt x="2132" y="2009"/>
                </a:lnTo>
                <a:lnTo>
                  <a:pt x="2119" y="2037"/>
                </a:lnTo>
                <a:lnTo>
                  <a:pt x="2105" y="2065"/>
                </a:lnTo>
                <a:lnTo>
                  <a:pt x="2090" y="2093"/>
                </a:lnTo>
                <a:lnTo>
                  <a:pt x="2075" y="2120"/>
                </a:lnTo>
                <a:lnTo>
                  <a:pt x="2060" y="2148"/>
                </a:lnTo>
                <a:lnTo>
                  <a:pt x="2044" y="2174"/>
                </a:lnTo>
                <a:lnTo>
                  <a:pt x="2027" y="2199"/>
                </a:lnTo>
                <a:lnTo>
                  <a:pt x="2010" y="2226"/>
                </a:lnTo>
                <a:lnTo>
                  <a:pt x="1993" y="2250"/>
                </a:lnTo>
                <a:lnTo>
                  <a:pt x="1975" y="2275"/>
                </a:lnTo>
                <a:lnTo>
                  <a:pt x="1956" y="2299"/>
                </a:lnTo>
                <a:lnTo>
                  <a:pt x="1937" y="2322"/>
                </a:lnTo>
                <a:lnTo>
                  <a:pt x="1918" y="2345"/>
                </a:lnTo>
                <a:lnTo>
                  <a:pt x="1898" y="2367"/>
                </a:lnTo>
                <a:lnTo>
                  <a:pt x="1877" y="2389"/>
                </a:lnTo>
                <a:lnTo>
                  <a:pt x="1856" y="2409"/>
                </a:lnTo>
                <a:lnTo>
                  <a:pt x="1835" y="2430"/>
                </a:lnTo>
                <a:lnTo>
                  <a:pt x="1814" y="2450"/>
                </a:lnTo>
                <a:lnTo>
                  <a:pt x="1792" y="2469"/>
                </a:lnTo>
                <a:lnTo>
                  <a:pt x="1769" y="2487"/>
                </a:lnTo>
                <a:lnTo>
                  <a:pt x="1746" y="2505"/>
                </a:lnTo>
                <a:lnTo>
                  <a:pt x="1723" y="2523"/>
                </a:lnTo>
                <a:lnTo>
                  <a:pt x="1700" y="2540"/>
                </a:lnTo>
                <a:lnTo>
                  <a:pt x="1676" y="2556"/>
                </a:lnTo>
                <a:lnTo>
                  <a:pt x="1651" y="2571"/>
                </a:lnTo>
                <a:lnTo>
                  <a:pt x="1627" y="2586"/>
                </a:lnTo>
                <a:lnTo>
                  <a:pt x="1602" y="2600"/>
                </a:lnTo>
                <a:lnTo>
                  <a:pt x="1577" y="2613"/>
                </a:lnTo>
                <a:lnTo>
                  <a:pt x="1551" y="2625"/>
                </a:lnTo>
                <a:lnTo>
                  <a:pt x="1525" y="2637"/>
                </a:lnTo>
                <a:lnTo>
                  <a:pt x="1499" y="2649"/>
                </a:lnTo>
                <a:lnTo>
                  <a:pt x="1472" y="2659"/>
                </a:lnTo>
                <a:lnTo>
                  <a:pt x="1446" y="2668"/>
                </a:lnTo>
                <a:lnTo>
                  <a:pt x="1419" y="2677"/>
                </a:lnTo>
                <a:lnTo>
                  <a:pt x="1391" y="2685"/>
                </a:lnTo>
                <a:lnTo>
                  <a:pt x="1364" y="2692"/>
                </a:lnTo>
                <a:lnTo>
                  <a:pt x="1336" y="2698"/>
                </a:lnTo>
                <a:lnTo>
                  <a:pt x="1308" y="2704"/>
                </a:lnTo>
                <a:lnTo>
                  <a:pt x="1280" y="2709"/>
                </a:lnTo>
                <a:lnTo>
                  <a:pt x="1250" y="2713"/>
                </a:lnTo>
                <a:lnTo>
                  <a:pt x="1221" y="2716"/>
                </a:lnTo>
                <a:lnTo>
                  <a:pt x="1193" y="2719"/>
                </a:lnTo>
                <a:lnTo>
                  <a:pt x="1164" y="2720"/>
                </a:lnTo>
                <a:lnTo>
                  <a:pt x="1134" y="2720"/>
                </a:lnTo>
                <a:lnTo>
                  <a:pt x="1105" y="2720"/>
                </a:lnTo>
                <a:lnTo>
                  <a:pt x="1076" y="2719"/>
                </a:lnTo>
                <a:lnTo>
                  <a:pt x="1047" y="2716"/>
                </a:lnTo>
                <a:lnTo>
                  <a:pt x="1018" y="2713"/>
                </a:lnTo>
                <a:lnTo>
                  <a:pt x="990" y="2709"/>
                </a:lnTo>
                <a:lnTo>
                  <a:pt x="962" y="2704"/>
                </a:lnTo>
                <a:lnTo>
                  <a:pt x="934" y="2698"/>
                </a:lnTo>
                <a:lnTo>
                  <a:pt x="906" y="2692"/>
                </a:lnTo>
                <a:lnTo>
                  <a:pt x="878" y="2685"/>
                </a:lnTo>
                <a:lnTo>
                  <a:pt x="851" y="2677"/>
                </a:lnTo>
                <a:lnTo>
                  <a:pt x="824" y="2668"/>
                </a:lnTo>
                <a:lnTo>
                  <a:pt x="797" y="2659"/>
                </a:lnTo>
                <a:lnTo>
                  <a:pt x="771" y="2649"/>
                </a:lnTo>
                <a:lnTo>
                  <a:pt x="744" y="2637"/>
                </a:lnTo>
                <a:lnTo>
                  <a:pt x="718" y="2625"/>
                </a:lnTo>
                <a:lnTo>
                  <a:pt x="693" y="2613"/>
                </a:lnTo>
                <a:lnTo>
                  <a:pt x="668" y="2600"/>
                </a:lnTo>
                <a:lnTo>
                  <a:pt x="643" y="2586"/>
                </a:lnTo>
                <a:lnTo>
                  <a:pt x="618" y="2571"/>
                </a:lnTo>
                <a:lnTo>
                  <a:pt x="594" y="2556"/>
                </a:lnTo>
                <a:lnTo>
                  <a:pt x="570" y="2540"/>
                </a:lnTo>
                <a:lnTo>
                  <a:pt x="546" y="2523"/>
                </a:lnTo>
                <a:lnTo>
                  <a:pt x="523" y="2505"/>
                </a:lnTo>
                <a:lnTo>
                  <a:pt x="500" y="2487"/>
                </a:lnTo>
                <a:lnTo>
                  <a:pt x="478" y="2469"/>
                </a:lnTo>
                <a:lnTo>
                  <a:pt x="456" y="2450"/>
                </a:lnTo>
                <a:lnTo>
                  <a:pt x="434" y="2430"/>
                </a:lnTo>
                <a:lnTo>
                  <a:pt x="413" y="2409"/>
                </a:lnTo>
                <a:lnTo>
                  <a:pt x="392" y="2389"/>
                </a:lnTo>
                <a:lnTo>
                  <a:pt x="372" y="2367"/>
                </a:lnTo>
                <a:lnTo>
                  <a:pt x="352" y="2345"/>
                </a:lnTo>
                <a:lnTo>
                  <a:pt x="332" y="2322"/>
                </a:lnTo>
                <a:lnTo>
                  <a:pt x="313" y="2299"/>
                </a:lnTo>
                <a:lnTo>
                  <a:pt x="295" y="2275"/>
                </a:lnTo>
                <a:lnTo>
                  <a:pt x="277" y="2250"/>
                </a:lnTo>
                <a:lnTo>
                  <a:pt x="259" y="2226"/>
                </a:lnTo>
                <a:lnTo>
                  <a:pt x="242" y="2199"/>
                </a:lnTo>
                <a:lnTo>
                  <a:pt x="226" y="2174"/>
                </a:lnTo>
                <a:lnTo>
                  <a:pt x="210" y="2148"/>
                </a:lnTo>
                <a:lnTo>
                  <a:pt x="194" y="2120"/>
                </a:lnTo>
                <a:lnTo>
                  <a:pt x="179" y="2093"/>
                </a:lnTo>
                <a:lnTo>
                  <a:pt x="165" y="2065"/>
                </a:lnTo>
                <a:lnTo>
                  <a:pt x="151" y="2037"/>
                </a:lnTo>
                <a:lnTo>
                  <a:pt x="137" y="2009"/>
                </a:lnTo>
                <a:lnTo>
                  <a:pt x="124" y="1979"/>
                </a:lnTo>
                <a:lnTo>
                  <a:pt x="112" y="1950"/>
                </a:lnTo>
                <a:lnTo>
                  <a:pt x="101" y="1920"/>
                </a:lnTo>
                <a:lnTo>
                  <a:pt x="89" y="1890"/>
                </a:lnTo>
                <a:lnTo>
                  <a:pt x="79" y="1859"/>
                </a:lnTo>
                <a:lnTo>
                  <a:pt x="69" y="1828"/>
                </a:lnTo>
                <a:lnTo>
                  <a:pt x="60" y="1796"/>
                </a:lnTo>
                <a:lnTo>
                  <a:pt x="51" y="1764"/>
                </a:lnTo>
                <a:lnTo>
                  <a:pt x="43" y="1733"/>
                </a:lnTo>
                <a:lnTo>
                  <a:pt x="36" y="1700"/>
                </a:lnTo>
                <a:lnTo>
                  <a:pt x="29" y="1667"/>
                </a:lnTo>
                <a:lnTo>
                  <a:pt x="23" y="1634"/>
                </a:lnTo>
                <a:lnTo>
                  <a:pt x="18" y="1601"/>
                </a:lnTo>
                <a:lnTo>
                  <a:pt x="13" y="1567"/>
                </a:lnTo>
                <a:lnTo>
                  <a:pt x="9" y="1534"/>
                </a:lnTo>
                <a:lnTo>
                  <a:pt x="6" y="1499"/>
                </a:lnTo>
                <a:lnTo>
                  <a:pt x="4" y="1465"/>
                </a:lnTo>
                <a:lnTo>
                  <a:pt x="2" y="1431"/>
                </a:lnTo>
                <a:lnTo>
                  <a:pt x="1" y="1396"/>
                </a:lnTo>
                <a:lnTo>
                  <a:pt x="0" y="13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i-FI"/>
          </a:p>
        </p:txBody>
      </p:sp>
      <p:sp>
        <p:nvSpPr>
          <p:cNvPr id="10" name="Freeform 6">
            <a:hlinkClick r:id="rId7" tooltip="Facebook"/>
            <a:extLst>
              <a:ext uri="{FF2B5EF4-FFF2-40B4-BE49-F238E27FC236}">
                <a16:creationId xmlns:a16="http://schemas.microsoft.com/office/drawing/2014/main" id="{F8F07150-8D38-166D-C4D3-816676F50DDF}"/>
              </a:ext>
            </a:extLst>
          </p:cNvPr>
          <p:cNvSpPr>
            <a:spLocks noChangeAspect="1"/>
          </p:cNvSpPr>
          <p:nvPr userDrawn="1"/>
        </p:nvSpPr>
        <p:spPr bwMode="auto">
          <a:xfrm>
            <a:off x="11172347" y="5661248"/>
            <a:ext cx="252891" cy="252000"/>
          </a:xfrm>
          <a:custGeom>
            <a:avLst/>
            <a:gdLst>
              <a:gd name="T0" fmla="*/ 9 w 2270"/>
              <a:gd name="T1" fmla="*/ 990 h 2262"/>
              <a:gd name="T2" fmla="*/ 43 w 2270"/>
              <a:gd name="T3" fmla="*/ 824 h 2262"/>
              <a:gd name="T4" fmla="*/ 100 w 2270"/>
              <a:gd name="T5" fmla="*/ 668 h 2262"/>
              <a:gd name="T6" fmla="*/ 179 w 2270"/>
              <a:gd name="T7" fmla="*/ 523 h 2262"/>
              <a:gd name="T8" fmla="*/ 277 w 2270"/>
              <a:gd name="T9" fmla="*/ 392 h 2262"/>
              <a:gd name="T10" fmla="*/ 392 w 2270"/>
              <a:gd name="T11" fmla="*/ 276 h 2262"/>
              <a:gd name="T12" fmla="*/ 523 w 2270"/>
              <a:gd name="T13" fmla="*/ 178 h 2262"/>
              <a:gd name="T14" fmla="*/ 668 w 2270"/>
              <a:gd name="T15" fmla="*/ 100 h 2262"/>
              <a:gd name="T16" fmla="*/ 825 w 2270"/>
              <a:gd name="T17" fmla="*/ 43 h 2262"/>
              <a:gd name="T18" fmla="*/ 991 w 2270"/>
              <a:gd name="T19" fmla="*/ 9 h 2262"/>
              <a:gd name="T20" fmla="*/ 1164 w 2270"/>
              <a:gd name="T21" fmla="*/ 0 h 2262"/>
              <a:gd name="T22" fmla="*/ 1336 w 2270"/>
              <a:gd name="T23" fmla="*/ 18 h 2262"/>
              <a:gd name="T24" fmla="*/ 1499 w 2270"/>
              <a:gd name="T25" fmla="*/ 59 h 2262"/>
              <a:gd name="T26" fmla="*/ 1651 w 2270"/>
              <a:gd name="T27" fmla="*/ 124 h 2262"/>
              <a:gd name="T28" fmla="*/ 1792 w 2270"/>
              <a:gd name="T29" fmla="*/ 209 h 2262"/>
              <a:gd name="T30" fmla="*/ 1918 w 2270"/>
              <a:gd name="T31" fmla="*/ 313 h 2262"/>
              <a:gd name="T32" fmla="*/ 2028 w 2270"/>
              <a:gd name="T33" fmla="*/ 434 h 2262"/>
              <a:gd name="T34" fmla="*/ 2120 w 2270"/>
              <a:gd name="T35" fmla="*/ 570 h 2262"/>
              <a:gd name="T36" fmla="*/ 2191 w 2270"/>
              <a:gd name="T37" fmla="*/ 719 h 2262"/>
              <a:gd name="T38" fmla="*/ 2241 w 2270"/>
              <a:gd name="T39" fmla="*/ 879 h 2262"/>
              <a:gd name="T40" fmla="*/ 2267 w 2270"/>
              <a:gd name="T41" fmla="*/ 1047 h 2262"/>
              <a:gd name="T42" fmla="*/ 2267 w 2270"/>
              <a:gd name="T43" fmla="*/ 1216 h 2262"/>
              <a:gd name="T44" fmla="*/ 2245 w 2270"/>
              <a:gd name="T45" fmla="*/ 1373 h 2262"/>
              <a:gd name="T46" fmla="*/ 2202 w 2270"/>
              <a:gd name="T47" fmla="*/ 1523 h 2262"/>
              <a:gd name="T48" fmla="*/ 2139 w 2270"/>
              <a:gd name="T49" fmla="*/ 1664 h 2262"/>
              <a:gd name="T50" fmla="*/ 2059 w 2270"/>
              <a:gd name="T51" fmla="*/ 1794 h 2262"/>
              <a:gd name="T52" fmla="*/ 1963 w 2270"/>
              <a:gd name="T53" fmla="*/ 1912 h 2262"/>
              <a:gd name="T54" fmla="*/ 1852 w 2270"/>
              <a:gd name="T55" fmla="*/ 2015 h 2262"/>
              <a:gd name="T56" fmla="*/ 1728 w 2270"/>
              <a:gd name="T57" fmla="*/ 2103 h 2262"/>
              <a:gd name="T58" fmla="*/ 1592 w 2270"/>
              <a:gd name="T59" fmla="*/ 2174 h 2262"/>
              <a:gd name="T60" fmla="*/ 1446 w 2270"/>
              <a:gd name="T61" fmla="*/ 2226 h 2262"/>
              <a:gd name="T62" fmla="*/ 1292 w 2270"/>
              <a:gd name="T63" fmla="*/ 2259 h 2262"/>
              <a:gd name="T64" fmla="*/ 1266 w 2270"/>
              <a:gd name="T65" fmla="*/ 952 h 2262"/>
              <a:gd name="T66" fmla="*/ 1274 w 2270"/>
              <a:gd name="T67" fmla="*/ 882 h 2262"/>
              <a:gd name="T68" fmla="*/ 1300 w 2270"/>
              <a:gd name="T69" fmla="*/ 835 h 2262"/>
              <a:gd name="T70" fmla="*/ 1336 w 2270"/>
              <a:gd name="T71" fmla="*/ 811 h 2262"/>
              <a:gd name="T72" fmla="*/ 1390 w 2270"/>
              <a:gd name="T73" fmla="*/ 798 h 2262"/>
              <a:gd name="T74" fmla="*/ 1579 w 2270"/>
              <a:gd name="T75" fmla="*/ 508 h 2262"/>
              <a:gd name="T76" fmla="*/ 1347 w 2270"/>
              <a:gd name="T77" fmla="*/ 497 h 2262"/>
              <a:gd name="T78" fmla="*/ 1238 w 2270"/>
              <a:gd name="T79" fmla="*/ 508 h 2262"/>
              <a:gd name="T80" fmla="*/ 1126 w 2270"/>
              <a:gd name="T81" fmla="*/ 549 h 2262"/>
              <a:gd name="T82" fmla="*/ 1050 w 2270"/>
              <a:gd name="T83" fmla="*/ 607 h 2262"/>
              <a:gd name="T84" fmla="*/ 991 w 2270"/>
              <a:gd name="T85" fmla="*/ 684 h 2262"/>
              <a:gd name="T86" fmla="*/ 956 w 2270"/>
              <a:gd name="T87" fmla="*/ 769 h 2262"/>
              <a:gd name="T88" fmla="*/ 937 w 2270"/>
              <a:gd name="T89" fmla="*/ 883 h 2262"/>
              <a:gd name="T90" fmla="*/ 936 w 2270"/>
              <a:gd name="T91" fmla="*/ 1476 h 2262"/>
              <a:gd name="T92" fmla="*/ 814 w 2270"/>
              <a:gd name="T93" fmla="*/ 2223 h 2262"/>
              <a:gd name="T94" fmla="*/ 675 w 2270"/>
              <a:gd name="T95" fmla="*/ 2172 h 2262"/>
              <a:gd name="T96" fmla="*/ 544 w 2270"/>
              <a:gd name="T97" fmla="*/ 2104 h 2262"/>
              <a:gd name="T98" fmla="*/ 424 w 2270"/>
              <a:gd name="T99" fmla="*/ 2020 h 2262"/>
              <a:gd name="T100" fmla="*/ 317 w 2270"/>
              <a:gd name="T101" fmla="*/ 1922 h 2262"/>
              <a:gd name="T102" fmla="*/ 223 w 2270"/>
              <a:gd name="T103" fmla="*/ 1811 h 2262"/>
              <a:gd name="T104" fmla="*/ 144 w 2270"/>
              <a:gd name="T105" fmla="*/ 1687 h 2262"/>
              <a:gd name="T106" fmla="*/ 80 w 2270"/>
              <a:gd name="T107" fmla="*/ 1554 h 2262"/>
              <a:gd name="T108" fmla="*/ 34 w 2270"/>
              <a:gd name="T109" fmla="*/ 1413 h 2262"/>
              <a:gd name="T110" fmla="*/ 7 w 2270"/>
              <a:gd name="T111" fmla="*/ 126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70" h="2262">
                <a:moveTo>
                  <a:pt x="0" y="1135"/>
                </a:moveTo>
                <a:lnTo>
                  <a:pt x="0" y="1105"/>
                </a:lnTo>
                <a:lnTo>
                  <a:pt x="2" y="1076"/>
                </a:lnTo>
                <a:lnTo>
                  <a:pt x="3" y="1047"/>
                </a:lnTo>
                <a:lnTo>
                  <a:pt x="6" y="1019"/>
                </a:lnTo>
                <a:lnTo>
                  <a:pt x="9" y="990"/>
                </a:lnTo>
                <a:lnTo>
                  <a:pt x="13" y="962"/>
                </a:lnTo>
                <a:lnTo>
                  <a:pt x="18" y="934"/>
                </a:lnTo>
                <a:lnTo>
                  <a:pt x="23" y="906"/>
                </a:lnTo>
                <a:lnTo>
                  <a:pt x="29" y="879"/>
                </a:lnTo>
                <a:lnTo>
                  <a:pt x="36" y="851"/>
                </a:lnTo>
                <a:lnTo>
                  <a:pt x="43" y="824"/>
                </a:lnTo>
                <a:lnTo>
                  <a:pt x="51" y="798"/>
                </a:lnTo>
                <a:lnTo>
                  <a:pt x="60" y="771"/>
                </a:lnTo>
                <a:lnTo>
                  <a:pt x="69" y="745"/>
                </a:lnTo>
                <a:lnTo>
                  <a:pt x="79" y="719"/>
                </a:lnTo>
                <a:lnTo>
                  <a:pt x="89" y="693"/>
                </a:lnTo>
                <a:lnTo>
                  <a:pt x="100" y="668"/>
                </a:lnTo>
                <a:lnTo>
                  <a:pt x="112" y="643"/>
                </a:lnTo>
                <a:lnTo>
                  <a:pt x="124" y="619"/>
                </a:lnTo>
                <a:lnTo>
                  <a:pt x="137" y="594"/>
                </a:lnTo>
                <a:lnTo>
                  <a:pt x="150" y="570"/>
                </a:lnTo>
                <a:lnTo>
                  <a:pt x="164" y="546"/>
                </a:lnTo>
                <a:lnTo>
                  <a:pt x="179" y="523"/>
                </a:lnTo>
                <a:lnTo>
                  <a:pt x="194" y="500"/>
                </a:lnTo>
                <a:lnTo>
                  <a:pt x="209" y="477"/>
                </a:lnTo>
                <a:lnTo>
                  <a:pt x="225" y="455"/>
                </a:lnTo>
                <a:lnTo>
                  <a:pt x="242" y="434"/>
                </a:lnTo>
                <a:lnTo>
                  <a:pt x="259" y="412"/>
                </a:lnTo>
                <a:lnTo>
                  <a:pt x="277" y="392"/>
                </a:lnTo>
                <a:lnTo>
                  <a:pt x="295" y="371"/>
                </a:lnTo>
                <a:lnTo>
                  <a:pt x="313" y="351"/>
                </a:lnTo>
                <a:lnTo>
                  <a:pt x="332" y="332"/>
                </a:lnTo>
                <a:lnTo>
                  <a:pt x="352" y="313"/>
                </a:lnTo>
                <a:lnTo>
                  <a:pt x="372" y="294"/>
                </a:lnTo>
                <a:lnTo>
                  <a:pt x="392" y="276"/>
                </a:lnTo>
                <a:lnTo>
                  <a:pt x="413" y="259"/>
                </a:lnTo>
                <a:lnTo>
                  <a:pt x="434" y="242"/>
                </a:lnTo>
                <a:lnTo>
                  <a:pt x="456" y="225"/>
                </a:lnTo>
                <a:lnTo>
                  <a:pt x="478" y="209"/>
                </a:lnTo>
                <a:lnTo>
                  <a:pt x="500" y="194"/>
                </a:lnTo>
                <a:lnTo>
                  <a:pt x="523" y="178"/>
                </a:lnTo>
                <a:lnTo>
                  <a:pt x="546" y="164"/>
                </a:lnTo>
                <a:lnTo>
                  <a:pt x="571" y="150"/>
                </a:lnTo>
                <a:lnTo>
                  <a:pt x="595" y="137"/>
                </a:lnTo>
                <a:lnTo>
                  <a:pt x="619" y="124"/>
                </a:lnTo>
                <a:lnTo>
                  <a:pt x="643" y="112"/>
                </a:lnTo>
                <a:lnTo>
                  <a:pt x="668" y="100"/>
                </a:lnTo>
                <a:lnTo>
                  <a:pt x="694" y="89"/>
                </a:lnTo>
                <a:lnTo>
                  <a:pt x="719" y="79"/>
                </a:lnTo>
                <a:lnTo>
                  <a:pt x="745" y="69"/>
                </a:lnTo>
                <a:lnTo>
                  <a:pt x="771" y="59"/>
                </a:lnTo>
                <a:lnTo>
                  <a:pt x="798" y="51"/>
                </a:lnTo>
                <a:lnTo>
                  <a:pt x="825" y="43"/>
                </a:lnTo>
                <a:lnTo>
                  <a:pt x="852" y="36"/>
                </a:lnTo>
                <a:lnTo>
                  <a:pt x="879" y="29"/>
                </a:lnTo>
                <a:lnTo>
                  <a:pt x="906" y="23"/>
                </a:lnTo>
                <a:lnTo>
                  <a:pt x="934" y="18"/>
                </a:lnTo>
                <a:lnTo>
                  <a:pt x="962" y="13"/>
                </a:lnTo>
                <a:lnTo>
                  <a:pt x="991" y="9"/>
                </a:lnTo>
                <a:lnTo>
                  <a:pt x="1019" y="6"/>
                </a:lnTo>
                <a:lnTo>
                  <a:pt x="1048" y="3"/>
                </a:lnTo>
                <a:lnTo>
                  <a:pt x="1077" y="1"/>
                </a:lnTo>
                <a:lnTo>
                  <a:pt x="1106" y="0"/>
                </a:lnTo>
                <a:lnTo>
                  <a:pt x="1135" y="0"/>
                </a:lnTo>
                <a:lnTo>
                  <a:pt x="1164" y="0"/>
                </a:lnTo>
                <a:lnTo>
                  <a:pt x="1193" y="1"/>
                </a:lnTo>
                <a:lnTo>
                  <a:pt x="1222" y="3"/>
                </a:lnTo>
                <a:lnTo>
                  <a:pt x="1251" y="6"/>
                </a:lnTo>
                <a:lnTo>
                  <a:pt x="1279" y="9"/>
                </a:lnTo>
                <a:lnTo>
                  <a:pt x="1308" y="13"/>
                </a:lnTo>
                <a:lnTo>
                  <a:pt x="1336" y="18"/>
                </a:lnTo>
                <a:lnTo>
                  <a:pt x="1363" y="23"/>
                </a:lnTo>
                <a:lnTo>
                  <a:pt x="1391" y="29"/>
                </a:lnTo>
                <a:lnTo>
                  <a:pt x="1418" y="36"/>
                </a:lnTo>
                <a:lnTo>
                  <a:pt x="1445" y="43"/>
                </a:lnTo>
                <a:lnTo>
                  <a:pt x="1472" y="51"/>
                </a:lnTo>
                <a:lnTo>
                  <a:pt x="1499" y="59"/>
                </a:lnTo>
                <a:lnTo>
                  <a:pt x="1525" y="69"/>
                </a:lnTo>
                <a:lnTo>
                  <a:pt x="1551" y="79"/>
                </a:lnTo>
                <a:lnTo>
                  <a:pt x="1576" y="89"/>
                </a:lnTo>
                <a:lnTo>
                  <a:pt x="1602" y="100"/>
                </a:lnTo>
                <a:lnTo>
                  <a:pt x="1627" y="112"/>
                </a:lnTo>
                <a:lnTo>
                  <a:pt x="1651" y="124"/>
                </a:lnTo>
                <a:lnTo>
                  <a:pt x="1675" y="137"/>
                </a:lnTo>
                <a:lnTo>
                  <a:pt x="1699" y="150"/>
                </a:lnTo>
                <a:lnTo>
                  <a:pt x="1724" y="164"/>
                </a:lnTo>
                <a:lnTo>
                  <a:pt x="1747" y="178"/>
                </a:lnTo>
                <a:lnTo>
                  <a:pt x="1770" y="194"/>
                </a:lnTo>
                <a:lnTo>
                  <a:pt x="1792" y="209"/>
                </a:lnTo>
                <a:lnTo>
                  <a:pt x="1814" y="225"/>
                </a:lnTo>
                <a:lnTo>
                  <a:pt x="1836" y="242"/>
                </a:lnTo>
                <a:lnTo>
                  <a:pt x="1857" y="259"/>
                </a:lnTo>
                <a:lnTo>
                  <a:pt x="1878" y="276"/>
                </a:lnTo>
                <a:lnTo>
                  <a:pt x="1898" y="294"/>
                </a:lnTo>
                <a:lnTo>
                  <a:pt x="1918" y="313"/>
                </a:lnTo>
                <a:lnTo>
                  <a:pt x="1938" y="332"/>
                </a:lnTo>
                <a:lnTo>
                  <a:pt x="1957" y="351"/>
                </a:lnTo>
                <a:lnTo>
                  <a:pt x="1975" y="371"/>
                </a:lnTo>
                <a:lnTo>
                  <a:pt x="1993" y="392"/>
                </a:lnTo>
                <a:lnTo>
                  <a:pt x="2011" y="412"/>
                </a:lnTo>
                <a:lnTo>
                  <a:pt x="2028" y="434"/>
                </a:lnTo>
                <a:lnTo>
                  <a:pt x="2045" y="455"/>
                </a:lnTo>
                <a:lnTo>
                  <a:pt x="2061" y="477"/>
                </a:lnTo>
                <a:lnTo>
                  <a:pt x="2076" y="500"/>
                </a:lnTo>
                <a:lnTo>
                  <a:pt x="2091" y="523"/>
                </a:lnTo>
                <a:lnTo>
                  <a:pt x="2106" y="546"/>
                </a:lnTo>
                <a:lnTo>
                  <a:pt x="2120" y="570"/>
                </a:lnTo>
                <a:lnTo>
                  <a:pt x="2133" y="594"/>
                </a:lnTo>
                <a:lnTo>
                  <a:pt x="2146" y="619"/>
                </a:lnTo>
                <a:lnTo>
                  <a:pt x="2158" y="643"/>
                </a:lnTo>
                <a:lnTo>
                  <a:pt x="2170" y="668"/>
                </a:lnTo>
                <a:lnTo>
                  <a:pt x="2181" y="693"/>
                </a:lnTo>
                <a:lnTo>
                  <a:pt x="2191" y="719"/>
                </a:lnTo>
                <a:lnTo>
                  <a:pt x="2201" y="745"/>
                </a:lnTo>
                <a:lnTo>
                  <a:pt x="2210" y="771"/>
                </a:lnTo>
                <a:lnTo>
                  <a:pt x="2219" y="798"/>
                </a:lnTo>
                <a:lnTo>
                  <a:pt x="2227" y="824"/>
                </a:lnTo>
                <a:lnTo>
                  <a:pt x="2234" y="851"/>
                </a:lnTo>
                <a:lnTo>
                  <a:pt x="2241" y="879"/>
                </a:lnTo>
                <a:lnTo>
                  <a:pt x="2247" y="906"/>
                </a:lnTo>
                <a:lnTo>
                  <a:pt x="2252" y="934"/>
                </a:lnTo>
                <a:lnTo>
                  <a:pt x="2257" y="962"/>
                </a:lnTo>
                <a:lnTo>
                  <a:pt x="2261" y="990"/>
                </a:lnTo>
                <a:lnTo>
                  <a:pt x="2264" y="1019"/>
                </a:lnTo>
                <a:lnTo>
                  <a:pt x="2267" y="1047"/>
                </a:lnTo>
                <a:lnTo>
                  <a:pt x="2268" y="1076"/>
                </a:lnTo>
                <a:lnTo>
                  <a:pt x="2269" y="1105"/>
                </a:lnTo>
                <a:lnTo>
                  <a:pt x="2270" y="1135"/>
                </a:lnTo>
                <a:lnTo>
                  <a:pt x="2270" y="1162"/>
                </a:lnTo>
                <a:lnTo>
                  <a:pt x="2269" y="1189"/>
                </a:lnTo>
                <a:lnTo>
                  <a:pt x="2267" y="1216"/>
                </a:lnTo>
                <a:lnTo>
                  <a:pt x="2265" y="1243"/>
                </a:lnTo>
                <a:lnTo>
                  <a:pt x="2262" y="1269"/>
                </a:lnTo>
                <a:lnTo>
                  <a:pt x="2259" y="1295"/>
                </a:lnTo>
                <a:lnTo>
                  <a:pt x="2255" y="1322"/>
                </a:lnTo>
                <a:lnTo>
                  <a:pt x="2250" y="1348"/>
                </a:lnTo>
                <a:lnTo>
                  <a:pt x="2245" y="1373"/>
                </a:lnTo>
                <a:lnTo>
                  <a:pt x="2239" y="1399"/>
                </a:lnTo>
                <a:lnTo>
                  <a:pt x="2233" y="1424"/>
                </a:lnTo>
                <a:lnTo>
                  <a:pt x="2226" y="1449"/>
                </a:lnTo>
                <a:lnTo>
                  <a:pt x="2218" y="1474"/>
                </a:lnTo>
                <a:lnTo>
                  <a:pt x="2210" y="1499"/>
                </a:lnTo>
                <a:lnTo>
                  <a:pt x="2202" y="1523"/>
                </a:lnTo>
                <a:lnTo>
                  <a:pt x="2193" y="1547"/>
                </a:lnTo>
                <a:lnTo>
                  <a:pt x="2183" y="1571"/>
                </a:lnTo>
                <a:lnTo>
                  <a:pt x="2173" y="1595"/>
                </a:lnTo>
                <a:lnTo>
                  <a:pt x="2162" y="1618"/>
                </a:lnTo>
                <a:lnTo>
                  <a:pt x="2151" y="1641"/>
                </a:lnTo>
                <a:lnTo>
                  <a:pt x="2139" y="1664"/>
                </a:lnTo>
                <a:lnTo>
                  <a:pt x="2127" y="1686"/>
                </a:lnTo>
                <a:lnTo>
                  <a:pt x="2114" y="1709"/>
                </a:lnTo>
                <a:lnTo>
                  <a:pt x="2101" y="1731"/>
                </a:lnTo>
                <a:lnTo>
                  <a:pt x="2088" y="1752"/>
                </a:lnTo>
                <a:lnTo>
                  <a:pt x="2074" y="1773"/>
                </a:lnTo>
                <a:lnTo>
                  <a:pt x="2059" y="1794"/>
                </a:lnTo>
                <a:lnTo>
                  <a:pt x="2044" y="1815"/>
                </a:lnTo>
                <a:lnTo>
                  <a:pt x="2029" y="1835"/>
                </a:lnTo>
                <a:lnTo>
                  <a:pt x="2013" y="1854"/>
                </a:lnTo>
                <a:lnTo>
                  <a:pt x="1997" y="1874"/>
                </a:lnTo>
                <a:lnTo>
                  <a:pt x="1980" y="1893"/>
                </a:lnTo>
                <a:lnTo>
                  <a:pt x="1963" y="1912"/>
                </a:lnTo>
                <a:lnTo>
                  <a:pt x="1945" y="1930"/>
                </a:lnTo>
                <a:lnTo>
                  <a:pt x="1928" y="1948"/>
                </a:lnTo>
                <a:lnTo>
                  <a:pt x="1909" y="1965"/>
                </a:lnTo>
                <a:lnTo>
                  <a:pt x="1891" y="1982"/>
                </a:lnTo>
                <a:lnTo>
                  <a:pt x="1871" y="1999"/>
                </a:lnTo>
                <a:lnTo>
                  <a:pt x="1852" y="2015"/>
                </a:lnTo>
                <a:lnTo>
                  <a:pt x="1832" y="2031"/>
                </a:lnTo>
                <a:lnTo>
                  <a:pt x="1812" y="2046"/>
                </a:lnTo>
                <a:lnTo>
                  <a:pt x="1792" y="2061"/>
                </a:lnTo>
                <a:lnTo>
                  <a:pt x="1771" y="2075"/>
                </a:lnTo>
                <a:lnTo>
                  <a:pt x="1750" y="2089"/>
                </a:lnTo>
                <a:lnTo>
                  <a:pt x="1728" y="2103"/>
                </a:lnTo>
                <a:lnTo>
                  <a:pt x="1706" y="2116"/>
                </a:lnTo>
                <a:lnTo>
                  <a:pt x="1683" y="2129"/>
                </a:lnTo>
                <a:lnTo>
                  <a:pt x="1661" y="2141"/>
                </a:lnTo>
                <a:lnTo>
                  <a:pt x="1638" y="2152"/>
                </a:lnTo>
                <a:lnTo>
                  <a:pt x="1615" y="2163"/>
                </a:lnTo>
                <a:lnTo>
                  <a:pt x="1592" y="2174"/>
                </a:lnTo>
                <a:lnTo>
                  <a:pt x="1568" y="2184"/>
                </a:lnTo>
                <a:lnTo>
                  <a:pt x="1544" y="2194"/>
                </a:lnTo>
                <a:lnTo>
                  <a:pt x="1520" y="2203"/>
                </a:lnTo>
                <a:lnTo>
                  <a:pt x="1496" y="2211"/>
                </a:lnTo>
                <a:lnTo>
                  <a:pt x="1471" y="2219"/>
                </a:lnTo>
                <a:lnTo>
                  <a:pt x="1446" y="2226"/>
                </a:lnTo>
                <a:lnTo>
                  <a:pt x="1421" y="2233"/>
                </a:lnTo>
                <a:lnTo>
                  <a:pt x="1396" y="2239"/>
                </a:lnTo>
                <a:lnTo>
                  <a:pt x="1370" y="2245"/>
                </a:lnTo>
                <a:lnTo>
                  <a:pt x="1344" y="2250"/>
                </a:lnTo>
                <a:lnTo>
                  <a:pt x="1318" y="2255"/>
                </a:lnTo>
                <a:lnTo>
                  <a:pt x="1292" y="2259"/>
                </a:lnTo>
                <a:lnTo>
                  <a:pt x="1266" y="2262"/>
                </a:lnTo>
                <a:lnTo>
                  <a:pt x="1266" y="1476"/>
                </a:lnTo>
                <a:lnTo>
                  <a:pt x="1541" y="1476"/>
                </a:lnTo>
                <a:lnTo>
                  <a:pt x="1582" y="1156"/>
                </a:lnTo>
                <a:lnTo>
                  <a:pt x="1266" y="1156"/>
                </a:lnTo>
                <a:lnTo>
                  <a:pt x="1266" y="952"/>
                </a:lnTo>
                <a:lnTo>
                  <a:pt x="1266" y="935"/>
                </a:lnTo>
                <a:lnTo>
                  <a:pt x="1267" y="919"/>
                </a:lnTo>
                <a:lnTo>
                  <a:pt x="1268" y="911"/>
                </a:lnTo>
                <a:lnTo>
                  <a:pt x="1269" y="903"/>
                </a:lnTo>
                <a:lnTo>
                  <a:pt x="1272" y="889"/>
                </a:lnTo>
                <a:lnTo>
                  <a:pt x="1274" y="882"/>
                </a:lnTo>
                <a:lnTo>
                  <a:pt x="1276" y="875"/>
                </a:lnTo>
                <a:lnTo>
                  <a:pt x="1281" y="862"/>
                </a:lnTo>
                <a:lnTo>
                  <a:pt x="1284" y="856"/>
                </a:lnTo>
                <a:lnTo>
                  <a:pt x="1287" y="850"/>
                </a:lnTo>
                <a:lnTo>
                  <a:pt x="1295" y="840"/>
                </a:lnTo>
                <a:lnTo>
                  <a:pt x="1300" y="835"/>
                </a:lnTo>
                <a:lnTo>
                  <a:pt x="1305" y="830"/>
                </a:lnTo>
                <a:lnTo>
                  <a:pt x="1310" y="825"/>
                </a:lnTo>
                <a:lnTo>
                  <a:pt x="1316" y="821"/>
                </a:lnTo>
                <a:lnTo>
                  <a:pt x="1322" y="817"/>
                </a:lnTo>
                <a:lnTo>
                  <a:pt x="1329" y="814"/>
                </a:lnTo>
                <a:lnTo>
                  <a:pt x="1336" y="811"/>
                </a:lnTo>
                <a:lnTo>
                  <a:pt x="1343" y="808"/>
                </a:lnTo>
                <a:lnTo>
                  <a:pt x="1352" y="805"/>
                </a:lnTo>
                <a:lnTo>
                  <a:pt x="1360" y="803"/>
                </a:lnTo>
                <a:lnTo>
                  <a:pt x="1369" y="801"/>
                </a:lnTo>
                <a:lnTo>
                  <a:pt x="1379" y="799"/>
                </a:lnTo>
                <a:lnTo>
                  <a:pt x="1390" y="798"/>
                </a:lnTo>
                <a:lnTo>
                  <a:pt x="1400" y="797"/>
                </a:lnTo>
                <a:lnTo>
                  <a:pt x="1412" y="797"/>
                </a:lnTo>
                <a:lnTo>
                  <a:pt x="1424" y="796"/>
                </a:lnTo>
                <a:lnTo>
                  <a:pt x="1593" y="796"/>
                </a:lnTo>
                <a:lnTo>
                  <a:pt x="1593" y="510"/>
                </a:lnTo>
                <a:lnTo>
                  <a:pt x="1579" y="508"/>
                </a:lnTo>
                <a:lnTo>
                  <a:pt x="1559" y="506"/>
                </a:lnTo>
                <a:lnTo>
                  <a:pt x="1503" y="502"/>
                </a:lnTo>
                <a:lnTo>
                  <a:pt x="1468" y="500"/>
                </a:lnTo>
                <a:lnTo>
                  <a:pt x="1430" y="498"/>
                </a:lnTo>
                <a:lnTo>
                  <a:pt x="1390" y="497"/>
                </a:lnTo>
                <a:lnTo>
                  <a:pt x="1347" y="497"/>
                </a:lnTo>
                <a:lnTo>
                  <a:pt x="1324" y="497"/>
                </a:lnTo>
                <a:lnTo>
                  <a:pt x="1302" y="499"/>
                </a:lnTo>
                <a:lnTo>
                  <a:pt x="1280" y="501"/>
                </a:lnTo>
                <a:lnTo>
                  <a:pt x="1270" y="502"/>
                </a:lnTo>
                <a:lnTo>
                  <a:pt x="1259" y="504"/>
                </a:lnTo>
                <a:lnTo>
                  <a:pt x="1238" y="508"/>
                </a:lnTo>
                <a:lnTo>
                  <a:pt x="1218" y="513"/>
                </a:lnTo>
                <a:lnTo>
                  <a:pt x="1199" y="518"/>
                </a:lnTo>
                <a:lnTo>
                  <a:pt x="1180" y="525"/>
                </a:lnTo>
                <a:lnTo>
                  <a:pt x="1161" y="532"/>
                </a:lnTo>
                <a:lnTo>
                  <a:pt x="1143" y="540"/>
                </a:lnTo>
                <a:lnTo>
                  <a:pt x="1126" y="549"/>
                </a:lnTo>
                <a:lnTo>
                  <a:pt x="1118" y="554"/>
                </a:lnTo>
                <a:lnTo>
                  <a:pt x="1109" y="559"/>
                </a:lnTo>
                <a:lnTo>
                  <a:pt x="1094" y="570"/>
                </a:lnTo>
                <a:lnTo>
                  <a:pt x="1078" y="581"/>
                </a:lnTo>
                <a:lnTo>
                  <a:pt x="1064" y="594"/>
                </a:lnTo>
                <a:lnTo>
                  <a:pt x="1050" y="607"/>
                </a:lnTo>
                <a:lnTo>
                  <a:pt x="1037" y="620"/>
                </a:lnTo>
                <a:lnTo>
                  <a:pt x="1024" y="635"/>
                </a:lnTo>
                <a:lnTo>
                  <a:pt x="1018" y="643"/>
                </a:lnTo>
                <a:lnTo>
                  <a:pt x="1012" y="650"/>
                </a:lnTo>
                <a:lnTo>
                  <a:pt x="1001" y="667"/>
                </a:lnTo>
                <a:lnTo>
                  <a:pt x="991" y="684"/>
                </a:lnTo>
                <a:lnTo>
                  <a:pt x="986" y="692"/>
                </a:lnTo>
                <a:lnTo>
                  <a:pt x="982" y="701"/>
                </a:lnTo>
                <a:lnTo>
                  <a:pt x="973" y="720"/>
                </a:lnTo>
                <a:lnTo>
                  <a:pt x="966" y="739"/>
                </a:lnTo>
                <a:lnTo>
                  <a:pt x="959" y="759"/>
                </a:lnTo>
                <a:lnTo>
                  <a:pt x="956" y="769"/>
                </a:lnTo>
                <a:lnTo>
                  <a:pt x="953" y="780"/>
                </a:lnTo>
                <a:lnTo>
                  <a:pt x="948" y="801"/>
                </a:lnTo>
                <a:lnTo>
                  <a:pt x="943" y="824"/>
                </a:lnTo>
                <a:lnTo>
                  <a:pt x="940" y="847"/>
                </a:lnTo>
                <a:lnTo>
                  <a:pt x="938" y="871"/>
                </a:lnTo>
                <a:lnTo>
                  <a:pt x="937" y="883"/>
                </a:lnTo>
                <a:lnTo>
                  <a:pt x="936" y="895"/>
                </a:lnTo>
                <a:lnTo>
                  <a:pt x="936" y="920"/>
                </a:lnTo>
                <a:lnTo>
                  <a:pt x="936" y="1156"/>
                </a:lnTo>
                <a:lnTo>
                  <a:pt x="660" y="1156"/>
                </a:lnTo>
                <a:lnTo>
                  <a:pt x="660" y="1476"/>
                </a:lnTo>
                <a:lnTo>
                  <a:pt x="936" y="1476"/>
                </a:lnTo>
                <a:lnTo>
                  <a:pt x="936" y="2252"/>
                </a:lnTo>
                <a:lnTo>
                  <a:pt x="911" y="2247"/>
                </a:lnTo>
                <a:lnTo>
                  <a:pt x="886" y="2242"/>
                </a:lnTo>
                <a:lnTo>
                  <a:pt x="862" y="2236"/>
                </a:lnTo>
                <a:lnTo>
                  <a:pt x="838" y="2230"/>
                </a:lnTo>
                <a:lnTo>
                  <a:pt x="814" y="2223"/>
                </a:lnTo>
                <a:lnTo>
                  <a:pt x="790" y="2216"/>
                </a:lnTo>
                <a:lnTo>
                  <a:pt x="766" y="2208"/>
                </a:lnTo>
                <a:lnTo>
                  <a:pt x="743" y="2200"/>
                </a:lnTo>
                <a:lnTo>
                  <a:pt x="720" y="2191"/>
                </a:lnTo>
                <a:lnTo>
                  <a:pt x="697" y="2182"/>
                </a:lnTo>
                <a:lnTo>
                  <a:pt x="675" y="2172"/>
                </a:lnTo>
                <a:lnTo>
                  <a:pt x="652" y="2162"/>
                </a:lnTo>
                <a:lnTo>
                  <a:pt x="630" y="2151"/>
                </a:lnTo>
                <a:lnTo>
                  <a:pt x="608" y="2140"/>
                </a:lnTo>
                <a:lnTo>
                  <a:pt x="587" y="2129"/>
                </a:lnTo>
                <a:lnTo>
                  <a:pt x="565" y="2116"/>
                </a:lnTo>
                <a:lnTo>
                  <a:pt x="544" y="2104"/>
                </a:lnTo>
                <a:lnTo>
                  <a:pt x="523" y="2091"/>
                </a:lnTo>
                <a:lnTo>
                  <a:pt x="503" y="2078"/>
                </a:lnTo>
                <a:lnTo>
                  <a:pt x="483" y="2064"/>
                </a:lnTo>
                <a:lnTo>
                  <a:pt x="463" y="2050"/>
                </a:lnTo>
                <a:lnTo>
                  <a:pt x="443" y="2035"/>
                </a:lnTo>
                <a:lnTo>
                  <a:pt x="424" y="2020"/>
                </a:lnTo>
                <a:lnTo>
                  <a:pt x="406" y="2005"/>
                </a:lnTo>
                <a:lnTo>
                  <a:pt x="387" y="1989"/>
                </a:lnTo>
                <a:lnTo>
                  <a:pt x="369" y="1973"/>
                </a:lnTo>
                <a:lnTo>
                  <a:pt x="351" y="1956"/>
                </a:lnTo>
                <a:lnTo>
                  <a:pt x="334" y="1939"/>
                </a:lnTo>
                <a:lnTo>
                  <a:pt x="317" y="1922"/>
                </a:lnTo>
                <a:lnTo>
                  <a:pt x="300" y="1904"/>
                </a:lnTo>
                <a:lnTo>
                  <a:pt x="284" y="1886"/>
                </a:lnTo>
                <a:lnTo>
                  <a:pt x="268" y="1868"/>
                </a:lnTo>
                <a:lnTo>
                  <a:pt x="253" y="1849"/>
                </a:lnTo>
                <a:lnTo>
                  <a:pt x="238" y="1830"/>
                </a:lnTo>
                <a:lnTo>
                  <a:pt x="223" y="1811"/>
                </a:lnTo>
                <a:lnTo>
                  <a:pt x="209" y="1791"/>
                </a:lnTo>
                <a:lnTo>
                  <a:pt x="195" y="1771"/>
                </a:lnTo>
                <a:lnTo>
                  <a:pt x="181" y="1751"/>
                </a:lnTo>
                <a:lnTo>
                  <a:pt x="168" y="1730"/>
                </a:lnTo>
                <a:lnTo>
                  <a:pt x="156" y="1709"/>
                </a:lnTo>
                <a:lnTo>
                  <a:pt x="144" y="1687"/>
                </a:lnTo>
                <a:lnTo>
                  <a:pt x="132" y="1666"/>
                </a:lnTo>
                <a:lnTo>
                  <a:pt x="121" y="1644"/>
                </a:lnTo>
                <a:lnTo>
                  <a:pt x="110" y="1622"/>
                </a:lnTo>
                <a:lnTo>
                  <a:pt x="100" y="1600"/>
                </a:lnTo>
                <a:lnTo>
                  <a:pt x="90" y="1577"/>
                </a:lnTo>
                <a:lnTo>
                  <a:pt x="80" y="1554"/>
                </a:lnTo>
                <a:lnTo>
                  <a:pt x="71" y="1531"/>
                </a:lnTo>
                <a:lnTo>
                  <a:pt x="63" y="1508"/>
                </a:lnTo>
                <a:lnTo>
                  <a:pt x="55" y="1485"/>
                </a:lnTo>
                <a:lnTo>
                  <a:pt x="48" y="1461"/>
                </a:lnTo>
                <a:lnTo>
                  <a:pt x="41" y="1437"/>
                </a:lnTo>
                <a:lnTo>
                  <a:pt x="34" y="1413"/>
                </a:lnTo>
                <a:lnTo>
                  <a:pt x="29" y="1388"/>
                </a:lnTo>
                <a:lnTo>
                  <a:pt x="23" y="1364"/>
                </a:lnTo>
                <a:lnTo>
                  <a:pt x="18" y="1339"/>
                </a:lnTo>
                <a:lnTo>
                  <a:pt x="14" y="1314"/>
                </a:lnTo>
                <a:lnTo>
                  <a:pt x="11" y="1289"/>
                </a:lnTo>
                <a:lnTo>
                  <a:pt x="7" y="1264"/>
                </a:lnTo>
                <a:lnTo>
                  <a:pt x="5" y="1238"/>
                </a:lnTo>
                <a:lnTo>
                  <a:pt x="3" y="1213"/>
                </a:lnTo>
                <a:lnTo>
                  <a:pt x="1" y="1187"/>
                </a:lnTo>
                <a:lnTo>
                  <a:pt x="0" y="1161"/>
                </a:lnTo>
                <a:lnTo>
                  <a:pt x="0" y="11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lvl="0"/>
            <a:endParaRPr lang="fi-FI"/>
          </a:p>
        </p:txBody>
      </p:sp>
      <p:sp>
        <p:nvSpPr>
          <p:cNvPr id="11" name="TextBox 12">
            <a:hlinkClick r:id="rId8"/>
            <a:extLst>
              <a:ext uri="{FF2B5EF4-FFF2-40B4-BE49-F238E27FC236}">
                <a16:creationId xmlns:a16="http://schemas.microsoft.com/office/drawing/2014/main" id="{1E33A53B-CD10-8760-CCBF-8F1177CAAC5F}"/>
              </a:ext>
            </a:extLst>
          </p:cNvPr>
          <p:cNvSpPr txBox="1"/>
          <p:nvPr userDrawn="1"/>
        </p:nvSpPr>
        <p:spPr>
          <a:xfrm>
            <a:off x="8013549" y="5929551"/>
            <a:ext cx="3411191" cy="615553"/>
          </a:xfrm>
          <a:prstGeom prst="rect">
            <a:avLst/>
          </a:prstGeom>
          <a:noFill/>
        </p:spPr>
        <p:txBody>
          <a:bodyPr wrap="none" lIns="0" tIns="0" rIns="0" bIns="0" rtlCol="0">
            <a:spAutoFit/>
          </a:bodyPr>
          <a:lstStyle/>
          <a:p>
            <a:pPr algn="r"/>
            <a:r>
              <a:rPr lang="fi-FI" sz="2000" b="1" u="none">
                <a:solidFill>
                  <a:schemeClr val="bg1"/>
                </a:solidFill>
                <a:latin typeface="+mn-lt"/>
              </a:rPr>
              <a:t>www.kuntaliitto.fi</a:t>
            </a:r>
          </a:p>
          <a:p>
            <a:pPr algn="r"/>
            <a:r>
              <a:rPr lang="fi-FI" sz="2000" b="1">
                <a:solidFill>
                  <a:schemeClr val="bg1"/>
                </a:solidFill>
                <a:latin typeface="+mn-lt"/>
              </a:rPr>
              <a:t>www.kommunforbundet.fi</a:t>
            </a:r>
          </a:p>
        </p:txBody>
      </p:sp>
    </p:spTree>
    <p:extLst>
      <p:ext uri="{BB962C8B-B14F-4D97-AF65-F5344CB8AC3E}">
        <p14:creationId xmlns:p14="http://schemas.microsoft.com/office/powerpoint/2010/main" val="1646505082"/>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blank" preserve="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0F58D591-17B7-4AE6-BB60-16CEB88C4BBC}"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5" name="Kuva 4">
            <a:extLst>
              <a:ext uri="{FF2B5EF4-FFF2-40B4-BE49-F238E27FC236}">
                <a16:creationId xmlns:a16="http://schemas.microsoft.com/office/drawing/2014/main" id="{B8253F78-F4F9-BFBD-5450-8B819FAD63E3}"/>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076396" y="2780928"/>
            <a:ext cx="6043603" cy="1314594"/>
          </a:xfrm>
          <a:prstGeom prst="rect">
            <a:avLst/>
          </a:prstGeom>
        </p:spPr>
      </p:pic>
    </p:spTree>
    <p:extLst>
      <p:ext uri="{BB962C8B-B14F-4D97-AF65-F5344CB8AC3E}">
        <p14:creationId xmlns:p14="http://schemas.microsoft.com/office/powerpoint/2010/main" val="24853193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2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3308356"/>
            <a:ext cx="4277967" cy="330623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23" name="Rectangle 22">
            <a:extLst>
              <a:ext uri="{FF2B5EF4-FFF2-40B4-BE49-F238E27FC236}">
                <a16:creationId xmlns:a16="http://schemas.microsoft.com/office/drawing/2014/main" id="{041B0FCE-7212-644D-8CA6-6B225EBD9E54}"/>
              </a:ext>
            </a:extLst>
          </p:cNvPr>
          <p:cNvSpPr/>
          <p:nvPr/>
        </p:nvSpPr>
        <p:spPr>
          <a:xfrm flipH="1" flipV="1">
            <a:off x="4820832" y="243420"/>
            <a:ext cx="3281449" cy="2827733"/>
          </a:xfrm>
          <a:prstGeom prst="rect">
            <a:avLst/>
          </a:prstGeom>
          <a:solidFill>
            <a:srgbClr val="F77C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2" name="Picture Placeholder 11">
            <a:extLst>
              <a:ext uri="{FF2B5EF4-FFF2-40B4-BE49-F238E27FC236}">
                <a16:creationId xmlns:a16="http://schemas.microsoft.com/office/drawing/2014/main" id="{F4FCBC23-E480-C745-B917-19C765486473}"/>
              </a:ext>
            </a:extLst>
          </p:cNvPr>
          <p:cNvSpPr>
            <a:spLocks noGrp="1"/>
          </p:cNvSpPr>
          <p:nvPr>
            <p:ph type="pic" sz="quarter" idx="11" hasCustomPrompt="1"/>
          </p:nvPr>
        </p:nvSpPr>
        <p:spPr>
          <a:xfrm>
            <a:off x="5268384" y="721784"/>
            <a:ext cx="6218765" cy="5892800"/>
          </a:xfrm>
          <a:solidFill>
            <a:schemeClr val="bg2"/>
          </a:solidFill>
        </p:spPr>
        <p:txBody>
          <a:bodyPr anchor="ctr"/>
          <a:lstStyle>
            <a:lvl1pPr marL="0" marR="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lvl1pPr>
          </a:lstStyle>
          <a:p>
            <a:pPr marL="0" marR="0" lvl="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pPr>
            <a:r>
              <a:rPr lang="en-US"/>
              <a:t>Click to insert photo</a:t>
            </a:r>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7" y="721788"/>
            <a:ext cx="4278772" cy="2490543"/>
          </a:xfrm>
        </p:spPr>
        <p:txBody>
          <a:bodyPr anchor="t"/>
          <a:lstStyle>
            <a:lvl1pPr>
              <a:defRPr sz="4267"/>
            </a:lvl1pPr>
          </a:lstStyle>
          <a:p>
            <a:r>
              <a:rPr lang="en-GB"/>
              <a:t>Click to edit Master title style</a:t>
            </a:r>
            <a:endParaRPr lang="en-US"/>
          </a:p>
        </p:txBody>
      </p:sp>
      <p:pic>
        <p:nvPicPr>
          <p:cNvPr id="7" name="Picture 6">
            <a:extLst>
              <a:ext uri="{FF2B5EF4-FFF2-40B4-BE49-F238E27FC236}">
                <a16:creationId xmlns:a16="http://schemas.microsoft.com/office/drawing/2014/main" id="{CE515AC6-4915-1142-970E-15986B15FBD6}"/>
              </a:ext>
            </a:extLst>
          </p:cNvPr>
          <p:cNvPicPr>
            <a:picLocks noChangeAspect="1"/>
          </p:cNvPicPr>
          <p:nvPr/>
        </p:nvPicPr>
        <p:blipFill>
          <a:blip r:embed="rId2"/>
          <a:srcRect/>
          <a:stretch/>
        </p:blipFill>
        <p:spPr>
          <a:xfrm>
            <a:off x="704048" y="6356351"/>
            <a:ext cx="870469" cy="301144"/>
          </a:xfrm>
          <a:prstGeom prst="rect">
            <a:avLst/>
          </a:prstGeom>
        </p:spPr>
      </p:pic>
      <p:sp>
        <p:nvSpPr>
          <p:cNvPr id="9" name="Rectangle 8">
            <a:extLst>
              <a:ext uri="{FF2B5EF4-FFF2-40B4-BE49-F238E27FC236}">
                <a16:creationId xmlns:a16="http://schemas.microsoft.com/office/drawing/2014/main" id="{81497500-66F0-6442-BCE4-D80D0F9B1201}"/>
              </a:ext>
            </a:extLst>
          </p:cNvPr>
          <p:cNvSpPr/>
          <p:nvPr userDrawn="1"/>
        </p:nvSpPr>
        <p:spPr>
          <a:xfrm>
            <a:off x="6096000" y="0"/>
            <a:ext cx="6096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ectangle 9">
            <a:extLst>
              <a:ext uri="{FF2B5EF4-FFF2-40B4-BE49-F238E27FC236}">
                <a16:creationId xmlns:a16="http://schemas.microsoft.com/office/drawing/2014/main" id="{AEFEB2C6-E429-4C4B-91AE-07E4D0A2DE1B}"/>
              </a:ext>
            </a:extLst>
          </p:cNvPr>
          <p:cNvSpPr/>
          <p:nvPr userDrawn="1"/>
        </p:nvSpPr>
        <p:spPr>
          <a:xfrm flipH="1" flipV="1">
            <a:off x="4820832" y="243420"/>
            <a:ext cx="3281449" cy="2827733"/>
          </a:xfrm>
          <a:prstGeom prst="rect">
            <a:avLst/>
          </a:prstGeom>
          <a:solidFill>
            <a:srgbClr val="F77C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1" name="Picture 10">
            <a:extLst>
              <a:ext uri="{FF2B5EF4-FFF2-40B4-BE49-F238E27FC236}">
                <a16:creationId xmlns:a16="http://schemas.microsoft.com/office/drawing/2014/main" id="{B7F1D096-A739-2A47-B163-F50E91765A91}"/>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226332573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blank" preserve="1">
  <p:cSld name="Log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noFill/>
              </a:defRPr>
            </a:lvl1pPr>
          </a:lstStyle>
          <a:p>
            <a:fld id="{CD6567F7-A74A-4A34-A59B-3212670D2AE7}"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5" name="Kuva 4">
            <a:extLst>
              <a:ext uri="{FF2B5EF4-FFF2-40B4-BE49-F238E27FC236}">
                <a16:creationId xmlns:a16="http://schemas.microsoft.com/office/drawing/2014/main" id="{1A4B658C-4EE3-E011-005B-4EAFD0F5559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076396" y="2780928"/>
            <a:ext cx="6043603" cy="1314594"/>
          </a:xfrm>
          <a:prstGeom prst="rect">
            <a:avLst/>
          </a:prstGeom>
        </p:spPr>
      </p:pic>
    </p:spTree>
    <p:extLst>
      <p:ext uri="{BB962C8B-B14F-4D97-AF65-F5344CB8AC3E}">
        <p14:creationId xmlns:p14="http://schemas.microsoft.com/office/powerpoint/2010/main" val="251725459"/>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Aloitusdia vaale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accent3"/>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779614B5-578D-468F-9090-1F59D13EFBEC}"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accent3"/>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pic>
        <p:nvPicPr>
          <p:cNvPr id="7" name="Kuva 6">
            <a:extLst>
              <a:ext uri="{FF2B5EF4-FFF2-40B4-BE49-F238E27FC236}">
                <a16:creationId xmlns:a16="http://schemas.microsoft.com/office/drawing/2014/main" id="{FA433A9E-C7ED-0AED-F9AD-A5F5D595D6CB}"/>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54057" y="332656"/>
            <a:ext cx="2401583" cy="522388"/>
          </a:xfrm>
          <a:prstGeom prst="rect">
            <a:avLst/>
          </a:prstGeom>
        </p:spPr>
      </p:pic>
    </p:spTree>
    <p:extLst>
      <p:ext uri="{BB962C8B-B14F-4D97-AF65-F5344CB8AC3E}">
        <p14:creationId xmlns:p14="http://schemas.microsoft.com/office/powerpoint/2010/main" val="2706635330"/>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Aloitusdia tumm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solidFill>
                  <a:schemeClr val="bg1"/>
                </a:solidFill>
              </a:defRPr>
            </a:lvl1pPr>
          </a:lstStyle>
          <a:p>
            <a:r>
              <a:rPr lang="fi-FI"/>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5735DE95-D114-4AEA-A812-E14BD5E49622}"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pic>
        <p:nvPicPr>
          <p:cNvPr id="7" name="Kuva 6" descr="Kuva, joka sisältää kohteen teksti, clipart-kuva, vaihde&#10;&#10;Kuvaus luotu automaattisesti">
            <a:extLst>
              <a:ext uri="{FF2B5EF4-FFF2-40B4-BE49-F238E27FC236}">
                <a16:creationId xmlns:a16="http://schemas.microsoft.com/office/drawing/2014/main" id="{A9580BFD-F674-A24B-CFA0-1502454B36B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26065" y="387101"/>
            <a:ext cx="2257567" cy="449611"/>
          </a:xfrm>
          <a:prstGeom prst="rect">
            <a:avLst/>
          </a:prstGeom>
        </p:spPr>
      </p:pic>
    </p:spTree>
    <p:extLst>
      <p:ext uri="{BB962C8B-B14F-4D97-AF65-F5344CB8AC3E}">
        <p14:creationId xmlns:p14="http://schemas.microsoft.com/office/powerpoint/2010/main" val="3518207149"/>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Nosto vaalealla kuvalla">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43208654-B07A-4704-BD4C-3600EF4D3889}"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accent3"/>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pic>
        <p:nvPicPr>
          <p:cNvPr id="5" name="Kuva 4">
            <a:extLst>
              <a:ext uri="{FF2B5EF4-FFF2-40B4-BE49-F238E27FC236}">
                <a16:creationId xmlns:a16="http://schemas.microsoft.com/office/drawing/2014/main" id="{CB43AB4C-2F2A-B1DF-CE21-FCBA4998B229}"/>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226050" y="6285436"/>
            <a:ext cx="1199187" cy="260845"/>
          </a:xfrm>
          <a:prstGeom prst="rect">
            <a:avLst/>
          </a:prstGeom>
        </p:spPr>
      </p:pic>
    </p:spTree>
    <p:extLst>
      <p:ext uri="{BB962C8B-B14F-4D97-AF65-F5344CB8AC3E}">
        <p14:creationId xmlns:p14="http://schemas.microsoft.com/office/powerpoint/2010/main" val="193223793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Nosto tummalla kuvalla">
    <p:bg>
      <p:bgPr>
        <a:solidFill>
          <a:schemeClr val="bg2"/>
        </a:solidFill>
        <a:effectLst/>
      </p:bgPr>
    </p:bg>
    <p:spTree>
      <p:nvGrpSpPr>
        <p:cNvPr id="1" name=""/>
        <p:cNvGrpSpPr/>
        <p:nvPr/>
      </p:nvGrpSpPr>
      <p:grpSpPr>
        <a:xfrm>
          <a:off x="0" y="0"/>
          <a:ext cx="0" cy="0"/>
          <a:chOff x="0" y="0"/>
          <a:chExt cx="0" cy="0"/>
        </a:xfrm>
      </p:grpSpPr>
      <p:sp>
        <p:nvSpPr>
          <p:cNvPr id="9"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7E774FDB-E875-4D3F-8862-251C29449380}"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10658475" cy="4464620"/>
          </a:xfrm>
        </p:spPr>
        <p:txBody>
          <a:bodyPr anchor="ctr" anchorCtr="0"/>
          <a:lstStyle>
            <a:lvl1pPr marL="0" indent="0" algn="ctr">
              <a:lnSpc>
                <a:spcPct val="90000"/>
              </a:lnSpc>
              <a:spcBef>
                <a:spcPts val="200"/>
              </a:spcBef>
              <a:buFontTx/>
              <a:buNone/>
              <a:defRPr sz="6000">
                <a:solidFill>
                  <a:schemeClr val="bg1"/>
                </a:solidFill>
                <a:latin typeface="+mj-lt"/>
              </a:defRPr>
            </a:lvl1pPr>
            <a:lvl2pPr marL="0" indent="0" algn="ctr">
              <a:buFontTx/>
              <a:buNone/>
              <a:defRPr>
                <a:solidFill>
                  <a:schemeClr val="bg1"/>
                </a:solidFill>
                <a:latin typeface="Work Sans SemiBold" panose="00000700000000000000" pitchFamily="2" charset="0"/>
              </a:defRPr>
            </a:lvl2pPr>
            <a:lvl3pPr marL="0" indent="0" algn="ctr">
              <a:buFontTx/>
              <a:buNone/>
              <a:defRPr>
                <a:solidFill>
                  <a:schemeClr val="bg1"/>
                </a:solidFill>
              </a:defRPr>
            </a:lvl3pPr>
            <a:lvl4pPr marL="0" indent="0" algn="ctr">
              <a:buFontTx/>
              <a:buNone/>
              <a:defRPr>
                <a:solidFill>
                  <a:schemeClr val="bg1"/>
                </a:solidFill>
              </a:defRPr>
            </a:lvl4pPr>
            <a:lvl5pPr marL="0" indent="0" algn="ctr">
              <a:buFontTx/>
              <a:buNone/>
              <a:defRPr>
                <a:solidFill>
                  <a:schemeClr val="bg1"/>
                </a:solidFill>
              </a:defRPr>
            </a:lvl5pPr>
            <a:lvl6pPr marL="0" indent="0" algn="ctr">
              <a:buFontTx/>
              <a:buNone/>
              <a:defRPr>
                <a:solidFill>
                  <a:schemeClr val="bg1"/>
                </a:solidFill>
              </a:defRPr>
            </a:lvl6pPr>
            <a:lvl7pPr marL="0" indent="0" algn="ctr">
              <a:buFontTx/>
              <a:buNone/>
              <a:defRPr>
                <a:solidFill>
                  <a:schemeClr val="bg1"/>
                </a:solidFill>
              </a:defRPr>
            </a:lvl7pPr>
            <a:lvl8pPr marL="0" indent="0" algn="ctr">
              <a:buFontTx/>
              <a:buNone/>
              <a:defRPr>
                <a:solidFill>
                  <a:schemeClr val="bg1"/>
                </a:solidFill>
              </a:defRPr>
            </a:lvl8pPr>
            <a:lvl9pPr marL="0" indent="0" algn="ctr">
              <a:buFontTx/>
              <a:buNone/>
              <a:defRPr>
                <a:solidFill>
                  <a:schemeClr val="bg1"/>
                </a:solidFill>
              </a:defRPr>
            </a:lvl9pPr>
          </a:lstStyle>
          <a:p>
            <a:pPr lvl="0"/>
            <a:r>
              <a:rPr lang="fi-FI" noProof="0"/>
              <a:t>Muokkaa tekstin perustyylejä napsauttamalla</a:t>
            </a:r>
          </a:p>
        </p:txBody>
      </p:sp>
      <p:pic>
        <p:nvPicPr>
          <p:cNvPr id="5" name="Kuva 4" descr="Kuva, joka sisältää kohteen teksti, clipart-kuva, vaihde&#10;&#10;Kuvaus luotu automaattisesti">
            <a:extLst>
              <a:ext uri="{FF2B5EF4-FFF2-40B4-BE49-F238E27FC236}">
                <a16:creationId xmlns:a16="http://schemas.microsoft.com/office/drawing/2014/main" id="{EBFD70F3-D100-FE48-6D70-F1B96F1D363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2978698003"/>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Väliotsikkodia kuvalla">
    <p:bg>
      <p:bgPr>
        <a:solidFill>
          <a:schemeClr val="bg2"/>
        </a:solidFill>
        <a:effectLst/>
      </p:bgPr>
    </p:bg>
    <p:spTree>
      <p:nvGrpSpPr>
        <p:cNvPr id="1" name=""/>
        <p:cNvGrpSpPr/>
        <p:nvPr/>
      </p:nvGrpSpPr>
      <p:grpSpPr>
        <a:xfrm>
          <a:off x="0" y="0"/>
          <a:ext cx="0" cy="0"/>
          <a:chOff x="0" y="0"/>
          <a:chExt cx="0" cy="0"/>
        </a:xfrm>
      </p:grpSpPr>
      <p:sp>
        <p:nvSpPr>
          <p:cNvPr id="7" name="Picture Placeholder 7">
            <a:extLst>
              <a:ext uri="{FF2B5EF4-FFF2-40B4-BE49-F238E27FC236}">
                <a16:creationId xmlns:a16="http://schemas.microsoft.com/office/drawing/2014/main" id="{148526C6-3463-4172-A547-D35A96DC630A}"/>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a:t>Vaihdakuva: valitse tämä objekti ja lisää kuva valikosta</a:t>
            </a:r>
          </a:p>
        </p:txBody>
      </p:sp>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bg1"/>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CC71194F-0947-4BD5-A12E-64CAC5CECC1F}"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8" name="Kuva 7" descr="Kuva, joka sisältää kohteen teksti, clipart-kuva, vaihde&#10;&#10;Kuvaus luotu automaattisesti">
            <a:extLst>
              <a:ext uri="{FF2B5EF4-FFF2-40B4-BE49-F238E27FC236}">
                <a16:creationId xmlns:a16="http://schemas.microsoft.com/office/drawing/2014/main" id="{F0CA18D3-B0A6-4789-A332-2EB7544B67F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388177094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Väliotsikkodia vaalealla kuvalla">
    <p:bg>
      <p:bgPr>
        <a:solidFill>
          <a:schemeClr val="bg2"/>
        </a:solidFill>
        <a:effectLst/>
      </p:bgPr>
    </p:bg>
    <p:spTree>
      <p:nvGrpSpPr>
        <p:cNvPr id="1" name=""/>
        <p:cNvGrpSpPr/>
        <p:nvPr/>
      </p:nvGrpSpPr>
      <p:grpSpPr>
        <a:xfrm>
          <a:off x="0" y="0"/>
          <a:ext cx="0" cy="0"/>
          <a:chOff x="0" y="0"/>
          <a:chExt cx="0" cy="0"/>
        </a:xfrm>
      </p:grpSpPr>
      <p:sp>
        <p:nvSpPr>
          <p:cNvPr id="7" name="Picture Placeholder 7">
            <a:extLst>
              <a:ext uri="{FF2B5EF4-FFF2-40B4-BE49-F238E27FC236}">
                <a16:creationId xmlns:a16="http://schemas.microsoft.com/office/drawing/2014/main" id="{148526C6-3463-4172-A547-D35A96DC630A}"/>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a:t>Vaihdakuva: valitse tämä objekti ja lisää kuva valikosta</a:t>
            </a:r>
          </a:p>
        </p:txBody>
      </p:sp>
      <p:sp>
        <p:nvSpPr>
          <p:cNvPr id="2" name="Title 1"/>
          <p:cNvSpPr>
            <a:spLocks noGrp="1"/>
          </p:cNvSpPr>
          <p:nvPr>
            <p:ph type="title"/>
          </p:nvPr>
        </p:nvSpPr>
        <p:spPr>
          <a:xfrm>
            <a:off x="766764" y="2564880"/>
            <a:ext cx="10658474" cy="1728240"/>
          </a:xfrm>
        </p:spPr>
        <p:txBody>
          <a:bodyPr anchor="ctr" anchorCtr="0"/>
          <a:lstStyle>
            <a:lvl1pPr algn="ctr">
              <a:defRPr sz="6000">
                <a:solidFill>
                  <a:schemeClr val="accent3"/>
                </a:solidFill>
              </a:defRPr>
            </a:lvl1pPr>
          </a:lstStyle>
          <a:p>
            <a:r>
              <a:rPr lang="fi-FI" noProof="0"/>
              <a:t>Muokkaa ots. perustyyl. napsautt.</a:t>
            </a:r>
          </a:p>
        </p:txBody>
      </p:sp>
      <p:sp>
        <p:nvSpPr>
          <p:cNvPr id="3" name="Text Placeholder 2"/>
          <p:cNvSpPr>
            <a:spLocks noGrp="1"/>
          </p:cNvSpPr>
          <p:nvPr>
            <p:ph type="body" idx="1"/>
          </p:nvPr>
        </p:nvSpPr>
        <p:spPr>
          <a:xfrm>
            <a:off x="766763" y="4437141"/>
            <a:ext cx="10658475" cy="1368347"/>
          </a:xfrm>
        </p:spPr>
        <p:txBody>
          <a:bodyPr/>
          <a:lstStyle>
            <a:lvl1pPr marL="0" indent="0" algn="ctr">
              <a:buNone/>
              <a:defRPr sz="2800">
                <a:solidFill>
                  <a:schemeClr val="accent3"/>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i-FI" noProof="0"/>
              <a:t>Muokkaa tekstin perustyylejä napsauttamalla</a:t>
            </a:r>
          </a:p>
        </p:txBody>
      </p:sp>
      <p:sp>
        <p:nvSpPr>
          <p:cNvPr id="4" name="Date Placeholder 3"/>
          <p:cNvSpPr>
            <a:spLocks noGrp="1"/>
          </p:cNvSpPr>
          <p:nvPr>
            <p:ph type="dt" sz="half" idx="10"/>
          </p:nvPr>
        </p:nvSpPr>
        <p:spPr/>
        <p:txBody>
          <a:bodyPr/>
          <a:lstStyle>
            <a:lvl1pPr>
              <a:defRPr>
                <a:noFill/>
              </a:defRPr>
            </a:lvl1pPr>
          </a:lstStyle>
          <a:p>
            <a:fld id="{5C6EA409-A95B-408E-8809-4F287FB5716D}"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pic>
        <p:nvPicPr>
          <p:cNvPr id="8" name="Kuva 7">
            <a:extLst>
              <a:ext uri="{FF2B5EF4-FFF2-40B4-BE49-F238E27FC236}">
                <a16:creationId xmlns:a16="http://schemas.microsoft.com/office/drawing/2014/main" id="{0600899A-0F3F-7892-9152-B31192985F2B}"/>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226050" y="6285436"/>
            <a:ext cx="1199187" cy="260845"/>
          </a:xfrm>
          <a:prstGeom prst="rect">
            <a:avLst/>
          </a:prstGeom>
        </p:spPr>
      </p:pic>
    </p:spTree>
    <p:extLst>
      <p:ext uri="{BB962C8B-B14F-4D97-AF65-F5344CB8AC3E}">
        <p14:creationId xmlns:p14="http://schemas.microsoft.com/office/powerpoint/2010/main" val="154150738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Lainaus kuvalla">
    <p:bg>
      <p:bgPr>
        <a:solidFill>
          <a:schemeClr val="bg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6AC5613-0FBC-4A2B-A10F-E5C140DFFEEC}"/>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1849ECF7-BCC6-444B-91DD-0A498E68CC2C}"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6311900" y="1052670"/>
            <a:ext cx="5113338"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accent3"/>
                </a:solidFill>
                <a:latin typeface="Work Sans SemiBold" panose="00000700000000000000" pitchFamily="2" charset="0"/>
              </a:defRPr>
            </a:lvl2pPr>
            <a:lvl3pPr marL="0" indent="0" algn="l">
              <a:buFontTx/>
              <a:buNone/>
              <a:defRPr>
                <a:solidFill>
                  <a:schemeClr val="accent3"/>
                </a:solidFill>
              </a:defRPr>
            </a:lvl3pPr>
            <a:lvl4pPr marL="0" indent="0" algn="l">
              <a:buFontTx/>
              <a:buNone/>
              <a:defRPr>
                <a:solidFill>
                  <a:schemeClr val="accent3"/>
                </a:solidFill>
              </a:defRPr>
            </a:lvl4pPr>
            <a:lvl5pPr marL="0" indent="0" algn="l">
              <a:buFontTx/>
              <a:buNone/>
              <a:defRPr>
                <a:solidFill>
                  <a:schemeClr val="accent3"/>
                </a:solidFill>
              </a:defRPr>
            </a:lvl5pPr>
            <a:lvl6pPr marL="0" indent="0" algn="l">
              <a:buFontTx/>
              <a:buNone/>
              <a:defRPr>
                <a:solidFill>
                  <a:schemeClr val="accent3"/>
                </a:solidFill>
              </a:defRPr>
            </a:lvl6pPr>
            <a:lvl7pPr marL="0" indent="0" algn="l">
              <a:buFontTx/>
              <a:buNone/>
              <a:defRPr>
                <a:solidFill>
                  <a:schemeClr val="accent3"/>
                </a:solidFill>
              </a:defRPr>
            </a:lvl7pPr>
            <a:lvl8pPr marL="0" indent="0" algn="l">
              <a:buFontTx/>
              <a:buNone/>
              <a:defRPr>
                <a:solidFill>
                  <a:schemeClr val="accent3"/>
                </a:solidFill>
              </a:defRPr>
            </a:lvl8pPr>
            <a:lvl9pPr marL="0" indent="0" algn="l">
              <a:buFontTx/>
              <a:buNone/>
              <a:defRPr>
                <a:solidFill>
                  <a:schemeClr val="accent3"/>
                </a:solidFill>
              </a:defRPr>
            </a:lvl9pPr>
          </a:lstStyle>
          <a:p>
            <a:pPr lvl="0"/>
            <a:r>
              <a:rPr lang="fi-FI" noProof="0"/>
              <a:t>Muokkaa tekstin perustyylejä napsauttamalla</a:t>
            </a:r>
          </a:p>
        </p:txBody>
      </p:sp>
      <p:pic>
        <p:nvPicPr>
          <p:cNvPr id="5" name="Kuva 4" descr="Kuva, joka sisältää kohteen teksti, clipart-kuva, vaihde&#10;&#10;Kuvaus luotu automaattisesti">
            <a:extLst>
              <a:ext uri="{FF2B5EF4-FFF2-40B4-BE49-F238E27FC236}">
                <a16:creationId xmlns:a16="http://schemas.microsoft.com/office/drawing/2014/main" id="{1F79A234-D42A-9E03-82BA-1C1914D3081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420549158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Lainaus 2 kuvalla">
    <p:bg>
      <p:bgPr>
        <a:solidFill>
          <a:schemeClr val="bg1"/>
        </a:solidFill>
        <a:effectLst/>
      </p:bgPr>
    </p:bg>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3A6C31B4-89A7-4449-B288-D72F05738CB9}"/>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a:t>Vaihdakuva: valitse tämä objekti ja lisää kuva valikosta</a:t>
            </a:r>
          </a:p>
        </p:txBody>
      </p:sp>
      <p:sp>
        <p:nvSpPr>
          <p:cNvPr id="2" name="Date Placeholder 1"/>
          <p:cNvSpPr>
            <a:spLocks noGrp="1"/>
          </p:cNvSpPr>
          <p:nvPr>
            <p:ph type="dt" sz="half" idx="10"/>
          </p:nvPr>
        </p:nvSpPr>
        <p:spPr/>
        <p:txBody>
          <a:bodyPr/>
          <a:lstStyle>
            <a:lvl1pPr>
              <a:defRPr>
                <a:noFill/>
              </a:defRPr>
            </a:lvl1pPr>
          </a:lstStyle>
          <a:p>
            <a:fld id="{B6892272-29E1-40F0-A23D-4521FB93520D}" type="datetime1">
              <a:rPr lang="fi-FI" smtClean="0"/>
              <a:t>12.6.2025</a:t>
            </a:fld>
            <a:endParaRPr lang="fi-FI"/>
          </a:p>
        </p:txBody>
      </p:sp>
      <p:sp>
        <p:nvSpPr>
          <p:cNvPr id="3" name="Footer Placeholder 2"/>
          <p:cNvSpPr>
            <a:spLocks noGrp="1"/>
          </p:cNvSpPr>
          <p:nvPr>
            <p:ph type="ftr" sz="quarter" idx="11"/>
          </p:nvPr>
        </p:nvSpPr>
        <p:spPr/>
        <p:txBody>
          <a:bodyPr/>
          <a:lstStyle>
            <a:lvl1pPr>
              <a:defRPr>
                <a:noFill/>
              </a:defRPr>
            </a:lvl1pPr>
          </a:lstStyle>
          <a:p>
            <a:r>
              <a:rPr lang="fi-FI"/>
              <a:t>Esityksen nimi ja tekijä</a:t>
            </a:r>
          </a:p>
        </p:txBody>
      </p:sp>
      <p:sp>
        <p:nvSpPr>
          <p:cNvPr id="4" name="Slide Number Placeholder 3"/>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7" name="Text Placeholder 6"/>
          <p:cNvSpPr>
            <a:spLocks noGrp="1"/>
          </p:cNvSpPr>
          <p:nvPr>
            <p:ph type="body" sz="quarter" idx="13"/>
          </p:nvPr>
        </p:nvSpPr>
        <p:spPr>
          <a:xfrm>
            <a:off x="766763" y="1052670"/>
            <a:ext cx="5113337" cy="4464620"/>
          </a:xfrm>
        </p:spPr>
        <p:txBody>
          <a:bodyPr anchor="ctr" anchorCtr="0"/>
          <a:lstStyle>
            <a:lvl1pPr marL="0" indent="0" algn="l">
              <a:lnSpc>
                <a:spcPct val="90000"/>
              </a:lnSpc>
              <a:spcBef>
                <a:spcPts val="200"/>
              </a:spcBef>
              <a:buFontTx/>
              <a:buNone/>
              <a:defRPr sz="4000">
                <a:solidFill>
                  <a:schemeClr val="bg1"/>
                </a:solidFill>
                <a:latin typeface="+mj-lt"/>
              </a:defRPr>
            </a:lvl1pPr>
            <a:lvl2pPr marL="0" indent="0" algn="l">
              <a:buFontTx/>
              <a:buNone/>
              <a:defRPr>
                <a:solidFill>
                  <a:schemeClr val="bg1"/>
                </a:solidFill>
                <a:latin typeface="Work Sans SemiBold" panose="00000700000000000000" pitchFamily="2" charset="0"/>
              </a:defRPr>
            </a:lvl2pPr>
            <a:lvl3pPr marL="0" indent="0" algn="l">
              <a:buFontTx/>
              <a:buNone/>
              <a:defRPr>
                <a:solidFill>
                  <a:schemeClr val="bg1"/>
                </a:solidFill>
              </a:defRPr>
            </a:lvl3pPr>
            <a:lvl4pPr marL="0" indent="0" algn="l">
              <a:buFontTx/>
              <a:buNone/>
              <a:defRPr>
                <a:solidFill>
                  <a:schemeClr val="bg1"/>
                </a:solidFill>
              </a:defRPr>
            </a:lvl4pPr>
            <a:lvl5pPr marL="0" indent="0" algn="l">
              <a:buFontTx/>
              <a:buNone/>
              <a:defRPr>
                <a:solidFill>
                  <a:schemeClr val="bg1"/>
                </a:solidFill>
              </a:defRPr>
            </a:lvl5pPr>
            <a:lvl6pPr marL="0" indent="0" algn="l">
              <a:buFontTx/>
              <a:buNone/>
              <a:defRPr>
                <a:solidFill>
                  <a:schemeClr val="bg1"/>
                </a:solidFill>
              </a:defRPr>
            </a:lvl6pPr>
            <a:lvl7pPr marL="0" indent="0" algn="l">
              <a:buFontTx/>
              <a:buNone/>
              <a:defRPr>
                <a:solidFill>
                  <a:schemeClr val="bg1"/>
                </a:solidFill>
              </a:defRPr>
            </a:lvl7pPr>
            <a:lvl8pPr marL="0" indent="0" algn="l">
              <a:buFontTx/>
              <a:buNone/>
              <a:defRPr>
                <a:solidFill>
                  <a:schemeClr val="bg1"/>
                </a:solidFill>
              </a:defRPr>
            </a:lvl8pPr>
            <a:lvl9pPr marL="0" indent="0" algn="l">
              <a:buFontTx/>
              <a:buNone/>
              <a:defRPr>
                <a:solidFill>
                  <a:schemeClr val="bg1"/>
                </a:solidFill>
              </a:defRPr>
            </a:lvl9pPr>
          </a:lstStyle>
          <a:p>
            <a:pPr lvl="0"/>
            <a:r>
              <a:rPr lang="fi-FI" noProof="0"/>
              <a:t>Muokkaa tekstin perustyylejä napsauttamalla</a:t>
            </a:r>
          </a:p>
        </p:txBody>
      </p:sp>
      <p:pic>
        <p:nvPicPr>
          <p:cNvPr id="5" name="Kuva 4" descr="Kuva, joka sisältää kohteen teksti, clipart-kuva, vaihde&#10;&#10;Kuvaus luotu automaattisesti">
            <a:extLst>
              <a:ext uri="{FF2B5EF4-FFF2-40B4-BE49-F238E27FC236}">
                <a16:creationId xmlns:a16="http://schemas.microsoft.com/office/drawing/2014/main" id="{E98D1C0E-0247-FD27-1951-2963C15DD60C}"/>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226050" y="6290853"/>
            <a:ext cx="1177416" cy="234491"/>
          </a:xfrm>
          <a:prstGeom prst="rect">
            <a:avLst/>
          </a:prstGeom>
        </p:spPr>
      </p:pic>
    </p:spTree>
    <p:extLst>
      <p:ext uri="{BB962C8B-B14F-4D97-AF65-F5344CB8AC3E}">
        <p14:creationId xmlns:p14="http://schemas.microsoft.com/office/powerpoint/2010/main" val="3167395358"/>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Sisältö ja grafiikka kuvalla">
    <p:spTree>
      <p:nvGrpSpPr>
        <p:cNvPr id="1" name=""/>
        <p:cNvGrpSpPr/>
        <p:nvPr/>
      </p:nvGrpSpPr>
      <p:grpSpPr>
        <a:xfrm>
          <a:off x="0" y="0"/>
          <a:ext cx="0" cy="0"/>
          <a:chOff x="0" y="0"/>
          <a:chExt cx="0" cy="0"/>
        </a:xfrm>
      </p:grpSpPr>
      <p:sp>
        <p:nvSpPr>
          <p:cNvPr id="11" name="Picture Placeholder 7">
            <a:extLst>
              <a:ext uri="{FF2B5EF4-FFF2-40B4-BE49-F238E27FC236}">
                <a16:creationId xmlns:a16="http://schemas.microsoft.com/office/drawing/2014/main" id="{FD53BDE4-81AB-41F6-A004-26DAD8D0DCC6}"/>
              </a:ext>
            </a:extLst>
          </p:cNvPr>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lvl1pPr>
          </a:lstStyle>
          <a:p>
            <a:r>
              <a:rPr lang="fi-FI"/>
              <a:t>Vaihdakuva: valitse tämä objekti ja lisää kuva valikosta</a:t>
            </a:r>
          </a:p>
        </p:txBody>
      </p:sp>
      <p:sp>
        <p:nvSpPr>
          <p:cNvPr id="3" name="Text Placeholder 2"/>
          <p:cNvSpPr>
            <a:spLocks noGrp="1"/>
          </p:cNvSpPr>
          <p:nvPr>
            <p:ph type="body" idx="1"/>
          </p:nvPr>
        </p:nvSpPr>
        <p:spPr>
          <a:xfrm>
            <a:off x="766763" y="1989137"/>
            <a:ext cx="5113337" cy="719763"/>
          </a:xfrm>
        </p:spPr>
        <p:txBody>
          <a:bodyPr anchor="t" anchorCtr="0"/>
          <a:lstStyle>
            <a:lvl1pPr marL="0" indent="0">
              <a:spcBef>
                <a:spcPts val="0"/>
              </a:spcBef>
              <a:buNone/>
              <a:defRPr sz="2400" b="0">
                <a:latin typeface="Work Sans SemiBold" panose="00000700000000000000" pitchFamily="2"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p:cNvSpPr>
            <a:spLocks noGrp="1"/>
          </p:cNvSpPr>
          <p:nvPr>
            <p:ph sz="half" idx="2"/>
          </p:nvPr>
        </p:nvSpPr>
        <p:spPr>
          <a:xfrm>
            <a:off x="774011" y="2852920"/>
            <a:ext cx="5106089" cy="2952568"/>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p:cNvSpPr>
            <a:spLocks noGrp="1"/>
          </p:cNvSpPr>
          <p:nvPr>
            <p:ph type="dt" sz="half" idx="10"/>
          </p:nvPr>
        </p:nvSpPr>
        <p:spPr/>
        <p:txBody>
          <a:bodyPr/>
          <a:lstStyle/>
          <a:p>
            <a:fld id="{22DBA17B-2728-4812-BD36-2D48D0819177}" type="datetime1">
              <a:rPr lang="fi-FI" smtClean="0"/>
              <a:t>12.6.2025</a:t>
            </a:fld>
            <a:endParaRPr lang="fi-FI"/>
          </a:p>
        </p:txBody>
      </p:sp>
      <p:sp>
        <p:nvSpPr>
          <p:cNvPr id="8" name="Footer Placeholder 7"/>
          <p:cNvSpPr>
            <a:spLocks noGrp="1"/>
          </p:cNvSpPr>
          <p:nvPr>
            <p:ph type="ftr" sz="quarter" idx="11"/>
          </p:nvPr>
        </p:nvSpPr>
        <p:spPr/>
        <p:txBody>
          <a:bodyPr/>
          <a:lstStyle/>
          <a:p>
            <a:r>
              <a:rPr lang="fi-FI"/>
              <a:t>Esityksen nimi ja tekijä</a:t>
            </a:r>
          </a:p>
        </p:txBody>
      </p:sp>
      <p:sp>
        <p:nvSpPr>
          <p:cNvPr id="9" name="Slide Number Placeholder 8"/>
          <p:cNvSpPr>
            <a:spLocks noGrp="1"/>
          </p:cNvSpPr>
          <p:nvPr>
            <p:ph type="sldNum" sz="quarter" idx="12"/>
          </p:nvPr>
        </p:nvSpPr>
        <p:spPr/>
        <p:txBody>
          <a:bodyPr/>
          <a:lstStyle/>
          <a:p>
            <a:fld id="{0861148C-697E-4B67-BDAA-872F34DF1106}" type="slidenum">
              <a:rPr lang="fi-FI" smtClean="0"/>
              <a:t>‹#›</a:t>
            </a:fld>
            <a:endParaRPr lang="fi-FI"/>
          </a:p>
        </p:txBody>
      </p:sp>
      <p:sp>
        <p:nvSpPr>
          <p:cNvPr id="10" name="Title 9"/>
          <p:cNvSpPr>
            <a:spLocks noGrp="1"/>
          </p:cNvSpPr>
          <p:nvPr>
            <p:ph type="title"/>
          </p:nvPr>
        </p:nvSpPr>
        <p:spPr/>
        <p:txBody>
          <a:bodyPr/>
          <a:lstStyle/>
          <a:p>
            <a:r>
              <a:rPr lang="fi-FI" noProof="0"/>
              <a:t>Muokkaa ots. perustyyl. napsautt.</a:t>
            </a:r>
          </a:p>
        </p:txBody>
      </p:sp>
      <p:pic>
        <p:nvPicPr>
          <p:cNvPr id="2" name="Kuva 1">
            <a:extLst>
              <a:ext uri="{FF2B5EF4-FFF2-40B4-BE49-F238E27FC236}">
                <a16:creationId xmlns:a16="http://schemas.microsoft.com/office/drawing/2014/main" id="{C506FFA0-A0EE-3C14-8AFC-27C2F51D2A16}"/>
              </a:ext>
            </a:extLst>
          </p:cNvPr>
          <p:cNvPicPr>
            <a:picLocks noChangeAspect="1"/>
          </p:cNvPicPr>
          <p:nvPr userDrawn="1"/>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226050" y="6285436"/>
            <a:ext cx="1199187" cy="260845"/>
          </a:xfrm>
          <a:prstGeom prst="rect">
            <a:avLst/>
          </a:prstGeom>
        </p:spPr>
      </p:pic>
    </p:spTree>
    <p:extLst>
      <p:ext uri="{BB962C8B-B14F-4D97-AF65-F5344CB8AC3E}">
        <p14:creationId xmlns:p14="http://schemas.microsoft.com/office/powerpoint/2010/main" val="3563699297"/>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3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6F0031-BAF0-8C42-9F56-AED1E8E63825}"/>
              </a:ext>
            </a:extLst>
          </p:cNvPr>
          <p:cNvSpPr>
            <a:spLocks noGrp="1"/>
          </p:cNvSpPr>
          <p:nvPr>
            <p:ph type="ctrTitle"/>
          </p:nvPr>
        </p:nvSpPr>
        <p:spPr>
          <a:xfrm>
            <a:off x="716347" y="3183962"/>
            <a:ext cx="5684453" cy="1934188"/>
          </a:xfrm>
        </p:spPr>
        <p:txBody>
          <a:bodyPr anchor="b">
            <a:normAutofit/>
          </a:bodyPr>
          <a:lstStyle>
            <a:lvl1pPr algn="l">
              <a:defRPr sz="5333" b="1"/>
            </a:lvl1pPr>
          </a:lstStyle>
          <a:p>
            <a:r>
              <a:rPr lang="en-GB"/>
              <a:t>Click to edit Master title style</a:t>
            </a:r>
            <a:endParaRPr lang="en-US"/>
          </a:p>
        </p:txBody>
      </p:sp>
      <p:sp>
        <p:nvSpPr>
          <p:cNvPr id="3" name="Subtitle 2">
            <a:extLst>
              <a:ext uri="{FF2B5EF4-FFF2-40B4-BE49-F238E27FC236}">
                <a16:creationId xmlns:a16="http://schemas.microsoft.com/office/drawing/2014/main" id="{FD5FC38B-5D09-9B47-95EB-80DCE3E90787}"/>
              </a:ext>
            </a:extLst>
          </p:cNvPr>
          <p:cNvSpPr>
            <a:spLocks noGrp="1"/>
          </p:cNvSpPr>
          <p:nvPr>
            <p:ph type="subTitle" idx="1"/>
          </p:nvPr>
        </p:nvSpPr>
        <p:spPr>
          <a:xfrm>
            <a:off x="716347" y="5371803"/>
            <a:ext cx="5684453" cy="676077"/>
          </a:xfrm>
        </p:spPr>
        <p:txBody>
          <a:bodyPr>
            <a:normAutofit/>
          </a:bodyPr>
          <a:lstStyle>
            <a:lvl1pPr marL="0" indent="0" algn="l">
              <a:buNone/>
              <a:defRPr sz="2133"/>
            </a:lvl1pPr>
            <a:lvl2pPr marL="609585" indent="0" algn="ctr">
              <a:buNone/>
              <a:defRPr sz="2667"/>
            </a:lvl2pPr>
            <a:lvl3pPr marL="1219170" indent="0" algn="ctr">
              <a:buNone/>
              <a:defRPr sz="2400"/>
            </a:lvl3pPr>
            <a:lvl4pPr marL="1828754" indent="0" algn="ctr">
              <a:buNone/>
              <a:defRPr sz="2133"/>
            </a:lvl4pPr>
            <a:lvl5pPr marL="2438339" indent="0" algn="ctr">
              <a:buNone/>
              <a:defRPr sz="2133"/>
            </a:lvl5pPr>
            <a:lvl6pPr marL="3047924" indent="0" algn="ctr">
              <a:buNone/>
              <a:defRPr sz="2133"/>
            </a:lvl6pPr>
            <a:lvl7pPr marL="3657509" indent="0" algn="ctr">
              <a:buNone/>
              <a:defRPr sz="2133"/>
            </a:lvl7pPr>
            <a:lvl8pPr marL="4267093" indent="0" algn="ctr">
              <a:buNone/>
              <a:defRPr sz="2133"/>
            </a:lvl8pPr>
            <a:lvl9pPr marL="4876678" indent="0" algn="ctr">
              <a:buNone/>
              <a:defRPr sz="2133"/>
            </a:lvl9pPr>
          </a:lstStyle>
          <a:p>
            <a:r>
              <a:rPr lang="en-GB"/>
              <a:t>Click to edit Master subtitle style</a:t>
            </a:r>
            <a:endParaRPr lang="en-US"/>
          </a:p>
        </p:txBody>
      </p:sp>
      <p:pic>
        <p:nvPicPr>
          <p:cNvPr id="7" name="Picture 6">
            <a:extLst>
              <a:ext uri="{FF2B5EF4-FFF2-40B4-BE49-F238E27FC236}">
                <a16:creationId xmlns:a16="http://schemas.microsoft.com/office/drawing/2014/main" id="{62FB8FAB-46E9-DB46-93B5-1BE506CF837E}"/>
              </a:ext>
            </a:extLst>
          </p:cNvPr>
          <p:cNvPicPr>
            <a:picLocks noChangeAspect="1"/>
          </p:cNvPicPr>
          <p:nvPr/>
        </p:nvPicPr>
        <p:blipFill>
          <a:blip r:embed="rId2"/>
          <a:srcRect/>
          <a:stretch/>
        </p:blipFill>
        <p:spPr>
          <a:xfrm>
            <a:off x="716347" y="527885"/>
            <a:ext cx="1740956" cy="602292"/>
          </a:xfrm>
          <a:prstGeom prst="rect">
            <a:avLst/>
          </a:prstGeom>
        </p:spPr>
      </p:pic>
      <p:grpSp>
        <p:nvGrpSpPr>
          <p:cNvPr id="39" name="Group 38">
            <a:extLst>
              <a:ext uri="{FF2B5EF4-FFF2-40B4-BE49-F238E27FC236}">
                <a16:creationId xmlns:a16="http://schemas.microsoft.com/office/drawing/2014/main" id="{6C75E69C-6E87-AC42-999A-B07B173716E0}"/>
              </a:ext>
            </a:extLst>
          </p:cNvPr>
          <p:cNvGrpSpPr/>
          <p:nvPr/>
        </p:nvGrpSpPr>
        <p:grpSpPr>
          <a:xfrm>
            <a:off x="8426695" y="-3"/>
            <a:ext cx="3765308" cy="6858003"/>
            <a:chOff x="6320019" y="-2"/>
            <a:chExt cx="2823981" cy="5143502"/>
          </a:xfrm>
        </p:grpSpPr>
        <p:sp>
          <p:nvSpPr>
            <p:cNvPr id="28" name="Rectangle 27">
              <a:extLst>
                <a:ext uri="{FF2B5EF4-FFF2-40B4-BE49-F238E27FC236}">
                  <a16:creationId xmlns:a16="http://schemas.microsoft.com/office/drawing/2014/main" id="{4B14BF90-AD84-4E42-AB34-95C2BBC8353B}"/>
                </a:ext>
              </a:extLst>
            </p:cNvPr>
            <p:cNvSpPr/>
            <p:nvPr/>
          </p:nvSpPr>
          <p:spPr>
            <a:xfrm flipH="1" flipV="1">
              <a:off x="8532000" y="3075708"/>
              <a:ext cx="612000" cy="2067791"/>
            </a:xfrm>
            <a:prstGeom prst="rect">
              <a:avLst/>
            </a:prstGeom>
            <a:solidFill>
              <a:srgbClr val="B919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0" name="Rectangle 29">
              <a:extLst>
                <a:ext uri="{FF2B5EF4-FFF2-40B4-BE49-F238E27FC236}">
                  <a16:creationId xmlns:a16="http://schemas.microsoft.com/office/drawing/2014/main" id="{23920F86-4785-FF48-B640-919118581ED1}"/>
                </a:ext>
              </a:extLst>
            </p:cNvPr>
            <p:cNvSpPr/>
            <p:nvPr/>
          </p:nvSpPr>
          <p:spPr>
            <a:xfrm flipH="1" flipV="1">
              <a:off x="8531996" y="-2"/>
              <a:ext cx="612002" cy="2964874"/>
            </a:xfrm>
            <a:prstGeom prst="rect">
              <a:avLst/>
            </a:prstGeom>
            <a:solidFill>
              <a:srgbClr val="F56E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1" name="Rectangle 30">
              <a:extLst>
                <a:ext uri="{FF2B5EF4-FFF2-40B4-BE49-F238E27FC236}">
                  <a16:creationId xmlns:a16="http://schemas.microsoft.com/office/drawing/2014/main" id="{7E1E09BD-B6F4-814C-BC01-AEA2DFE432F3}"/>
                </a:ext>
              </a:extLst>
            </p:cNvPr>
            <p:cNvSpPr/>
            <p:nvPr/>
          </p:nvSpPr>
          <p:spPr>
            <a:xfrm flipH="1" flipV="1">
              <a:off x="7794298" y="1736436"/>
              <a:ext cx="612003" cy="3407064"/>
            </a:xfrm>
            <a:prstGeom prst="rect">
              <a:avLst/>
            </a:prstGeom>
            <a:solidFill>
              <a:srgbClr val="006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2" name="Rectangle 31">
              <a:extLst>
                <a:ext uri="{FF2B5EF4-FFF2-40B4-BE49-F238E27FC236}">
                  <a16:creationId xmlns:a16="http://schemas.microsoft.com/office/drawing/2014/main" id="{D520D939-21E7-A745-927F-BFCCE90CE265}"/>
                </a:ext>
              </a:extLst>
            </p:cNvPr>
            <p:cNvSpPr/>
            <p:nvPr/>
          </p:nvSpPr>
          <p:spPr>
            <a:xfrm flipH="1" flipV="1">
              <a:off x="7794295" y="-1"/>
              <a:ext cx="612005" cy="1617563"/>
            </a:xfrm>
            <a:prstGeom prst="rect">
              <a:avLst/>
            </a:prstGeom>
            <a:solidFill>
              <a:srgbClr val="82C8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4" name="Rectangle 33">
              <a:extLst>
                <a:ext uri="{FF2B5EF4-FFF2-40B4-BE49-F238E27FC236}">
                  <a16:creationId xmlns:a16="http://schemas.microsoft.com/office/drawing/2014/main" id="{E64490AA-9841-D545-874B-3C7D0D27E4DB}"/>
                </a:ext>
              </a:extLst>
            </p:cNvPr>
            <p:cNvSpPr/>
            <p:nvPr/>
          </p:nvSpPr>
          <p:spPr>
            <a:xfrm flipH="1" flipV="1">
              <a:off x="7057726" y="2769709"/>
              <a:ext cx="612007" cy="2373791"/>
            </a:xfrm>
            <a:prstGeom prst="rect">
              <a:avLst/>
            </a:prstGeom>
            <a:solidFill>
              <a:srgbClr val="0078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5" name="Rectangle 34">
              <a:extLst>
                <a:ext uri="{FF2B5EF4-FFF2-40B4-BE49-F238E27FC236}">
                  <a16:creationId xmlns:a16="http://schemas.microsoft.com/office/drawing/2014/main" id="{1344A9A1-121A-F74D-AD87-FC5FF9E15188}"/>
                </a:ext>
              </a:extLst>
            </p:cNvPr>
            <p:cNvSpPr/>
            <p:nvPr/>
          </p:nvSpPr>
          <p:spPr>
            <a:xfrm flipH="1" flipV="1">
              <a:off x="7066141" y="-1"/>
              <a:ext cx="603591" cy="2650836"/>
            </a:xfrm>
            <a:prstGeom prst="rect">
              <a:avLst/>
            </a:prstGeom>
            <a:solidFill>
              <a:srgbClr val="FFD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6" name="Rectangle 35">
              <a:extLst>
                <a:ext uri="{FF2B5EF4-FFF2-40B4-BE49-F238E27FC236}">
                  <a16:creationId xmlns:a16="http://schemas.microsoft.com/office/drawing/2014/main" id="{8C84FA91-DE56-BD4B-98CE-16D29082A069}"/>
                </a:ext>
              </a:extLst>
            </p:cNvPr>
            <p:cNvSpPr/>
            <p:nvPr/>
          </p:nvSpPr>
          <p:spPr>
            <a:xfrm flipH="1" flipV="1">
              <a:off x="6329569" y="4304144"/>
              <a:ext cx="602458" cy="839355"/>
            </a:xfrm>
            <a:prstGeom prst="rect">
              <a:avLst/>
            </a:prstGeom>
            <a:solidFill>
              <a:srgbClr val="1437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7" name="Rectangle 36">
              <a:extLst>
                <a:ext uri="{FF2B5EF4-FFF2-40B4-BE49-F238E27FC236}">
                  <a16:creationId xmlns:a16="http://schemas.microsoft.com/office/drawing/2014/main" id="{4AD81240-935D-9841-BFFC-8F9028D6C7DB}"/>
                </a:ext>
              </a:extLst>
            </p:cNvPr>
            <p:cNvSpPr/>
            <p:nvPr/>
          </p:nvSpPr>
          <p:spPr>
            <a:xfrm flipH="1" flipV="1">
              <a:off x="6320019" y="-1"/>
              <a:ext cx="612008" cy="4186299"/>
            </a:xfrm>
            <a:prstGeom prst="rect">
              <a:avLst/>
            </a:prstGeom>
            <a:solidFill>
              <a:srgbClr val="FFB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pic>
        <p:nvPicPr>
          <p:cNvPr id="14" name="Picture 13">
            <a:extLst>
              <a:ext uri="{FF2B5EF4-FFF2-40B4-BE49-F238E27FC236}">
                <a16:creationId xmlns:a16="http://schemas.microsoft.com/office/drawing/2014/main" id="{460985F2-B8A9-864C-85E8-833CBD24385C}"/>
              </a:ext>
            </a:extLst>
          </p:cNvPr>
          <p:cNvPicPr>
            <a:picLocks noChangeAspect="1"/>
          </p:cNvPicPr>
          <p:nvPr userDrawn="1"/>
        </p:nvPicPr>
        <p:blipFill>
          <a:blip r:embed="rId2"/>
          <a:srcRect/>
          <a:stretch/>
        </p:blipFill>
        <p:spPr>
          <a:xfrm>
            <a:off x="716347" y="527885"/>
            <a:ext cx="1740956" cy="602292"/>
          </a:xfrm>
          <a:prstGeom prst="rect">
            <a:avLst/>
          </a:prstGeom>
        </p:spPr>
      </p:pic>
      <p:grpSp>
        <p:nvGrpSpPr>
          <p:cNvPr id="15" name="Group 14">
            <a:extLst>
              <a:ext uri="{FF2B5EF4-FFF2-40B4-BE49-F238E27FC236}">
                <a16:creationId xmlns:a16="http://schemas.microsoft.com/office/drawing/2014/main" id="{B9BDF81F-FB58-0D46-B96A-293ED572A3D8}"/>
              </a:ext>
            </a:extLst>
          </p:cNvPr>
          <p:cNvGrpSpPr/>
          <p:nvPr userDrawn="1"/>
        </p:nvGrpSpPr>
        <p:grpSpPr>
          <a:xfrm>
            <a:off x="8426695" y="-3"/>
            <a:ext cx="3765308" cy="6858003"/>
            <a:chOff x="6320019" y="-2"/>
            <a:chExt cx="2823981" cy="5143502"/>
          </a:xfrm>
        </p:grpSpPr>
        <p:sp>
          <p:nvSpPr>
            <p:cNvPr id="16" name="Rectangle 15">
              <a:extLst>
                <a:ext uri="{FF2B5EF4-FFF2-40B4-BE49-F238E27FC236}">
                  <a16:creationId xmlns:a16="http://schemas.microsoft.com/office/drawing/2014/main" id="{D790D0ED-5350-F945-889C-3C3051320ACA}"/>
                </a:ext>
              </a:extLst>
            </p:cNvPr>
            <p:cNvSpPr/>
            <p:nvPr userDrawn="1"/>
          </p:nvSpPr>
          <p:spPr>
            <a:xfrm flipH="1" flipV="1">
              <a:off x="8532000" y="3075708"/>
              <a:ext cx="612000" cy="2067791"/>
            </a:xfrm>
            <a:prstGeom prst="rect">
              <a:avLst/>
            </a:prstGeom>
            <a:solidFill>
              <a:srgbClr val="B919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7" name="Rectangle 16">
              <a:extLst>
                <a:ext uri="{FF2B5EF4-FFF2-40B4-BE49-F238E27FC236}">
                  <a16:creationId xmlns:a16="http://schemas.microsoft.com/office/drawing/2014/main" id="{B5E58CF5-CF9D-8242-AEA8-F22D910393F2}"/>
                </a:ext>
              </a:extLst>
            </p:cNvPr>
            <p:cNvSpPr/>
            <p:nvPr userDrawn="1"/>
          </p:nvSpPr>
          <p:spPr>
            <a:xfrm flipH="1" flipV="1">
              <a:off x="8531996" y="-2"/>
              <a:ext cx="612002" cy="2964874"/>
            </a:xfrm>
            <a:prstGeom prst="rect">
              <a:avLst/>
            </a:prstGeom>
            <a:solidFill>
              <a:srgbClr val="F56E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8" name="Rectangle 17">
              <a:extLst>
                <a:ext uri="{FF2B5EF4-FFF2-40B4-BE49-F238E27FC236}">
                  <a16:creationId xmlns:a16="http://schemas.microsoft.com/office/drawing/2014/main" id="{C81B6F42-2F42-B748-A0CC-B4912CB61C1F}"/>
                </a:ext>
              </a:extLst>
            </p:cNvPr>
            <p:cNvSpPr/>
            <p:nvPr userDrawn="1"/>
          </p:nvSpPr>
          <p:spPr>
            <a:xfrm flipH="1" flipV="1">
              <a:off x="7794298" y="1736436"/>
              <a:ext cx="612003" cy="3407064"/>
            </a:xfrm>
            <a:prstGeom prst="rect">
              <a:avLst/>
            </a:prstGeom>
            <a:solidFill>
              <a:srgbClr val="006E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9" name="Rectangle 18">
              <a:extLst>
                <a:ext uri="{FF2B5EF4-FFF2-40B4-BE49-F238E27FC236}">
                  <a16:creationId xmlns:a16="http://schemas.microsoft.com/office/drawing/2014/main" id="{B8411B7E-94CC-CC48-BA2B-D3114C08B8AC}"/>
                </a:ext>
              </a:extLst>
            </p:cNvPr>
            <p:cNvSpPr/>
            <p:nvPr userDrawn="1"/>
          </p:nvSpPr>
          <p:spPr>
            <a:xfrm flipH="1" flipV="1">
              <a:off x="7794295" y="-1"/>
              <a:ext cx="612005" cy="1617563"/>
            </a:xfrm>
            <a:prstGeom prst="rect">
              <a:avLst/>
            </a:prstGeom>
            <a:solidFill>
              <a:srgbClr val="82C8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20" name="Rectangle 19">
              <a:extLst>
                <a:ext uri="{FF2B5EF4-FFF2-40B4-BE49-F238E27FC236}">
                  <a16:creationId xmlns:a16="http://schemas.microsoft.com/office/drawing/2014/main" id="{15407AA3-F69D-3246-A0A5-08B4835AFA2C}"/>
                </a:ext>
              </a:extLst>
            </p:cNvPr>
            <p:cNvSpPr/>
            <p:nvPr userDrawn="1"/>
          </p:nvSpPr>
          <p:spPr>
            <a:xfrm flipH="1" flipV="1">
              <a:off x="7057726" y="2769709"/>
              <a:ext cx="612007" cy="2373791"/>
            </a:xfrm>
            <a:prstGeom prst="rect">
              <a:avLst/>
            </a:prstGeom>
            <a:solidFill>
              <a:srgbClr val="0078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21" name="Rectangle 20">
              <a:extLst>
                <a:ext uri="{FF2B5EF4-FFF2-40B4-BE49-F238E27FC236}">
                  <a16:creationId xmlns:a16="http://schemas.microsoft.com/office/drawing/2014/main" id="{7BCD6CA7-B0CE-3D4F-ACEE-BD17139951F3}"/>
                </a:ext>
              </a:extLst>
            </p:cNvPr>
            <p:cNvSpPr/>
            <p:nvPr userDrawn="1"/>
          </p:nvSpPr>
          <p:spPr>
            <a:xfrm flipH="1" flipV="1">
              <a:off x="7066141" y="-1"/>
              <a:ext cx="603591" cy="2650836"/>
            </a:xfrm>
            <a:prstGeom prst="rect">
              <a:avLst/>
            </a:prstGeom>
            <a:solidFill>
              <a:srgbClr val="FFD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22" name="Rectangle 21">
              <a:extLst>
                <a:ext uri="{FF2B5EF4-FFF2-40B4-BE49-F238E27FC236}">
                  <a16:creationId xmlns:a16="http://schemas.microsoft.com/office/drawing/2014/main" id="{3497E82E-BDE2-F945-8D56-AF62730006E0}"/>
                </a:ext>
              </a:extLst>
            </p:cNvPr>
            <p:cNvSpPr/>
            <p:nvPr userDrawn="1"/>
          </p:nvSpPr>
          <p:spPr>
            <a:xfrm flipH="1" flipV="1">
              <a:off x="6329569" y="4304144"/>
              <a:ext cx="602458" cy="839355"/>
            </a:xfrm>
            <a:prstGeom prst="rect">
              <a:avLst/>
            </a:prstGeom>
            <a:solidFill>
              <a:srgbClr val="1437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23" name="Rectangle 22">
              <a:extLst>
                <a:ext uri="{FF2B5EF4-FFF2-40B4-BE49-F238E27FC236}">
                  <a16:creationId xmlns:a16="http://schemas.microsoft.com/office/drawing/2014/main" id="{99B4F4D3-3F61-964D-9844-742456CC5239}"/>
                </a:ext>
              </a:extLst>
            </p:cNvPr>
            <p:cNvSpPr/>
            <p:nvPr userDrawn="1"/>
          </p:nvSpPr>
          <p:spPr>
            <a:xfrm flipH="1" flipV="1">
              <a:off x="6320019" y="-1"/>
              <a:ext cx="612008" cy="4186299"/>
            </a:xfrm>
            <a:prstGeom prst="rect">
              <a:avLst/>
            </a:prstGeom>
            <a:solidFill>
              <a:srgbClr val="FFB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spTree>
    <p:extLst>
      <p:ext uri="{BB962C8B-B14F-4D97-AF65-F5344CB8AC3E}">
        <p14:creationId xmlns:p14="http://schemas.microsoft.com/office/powerpoint/2010/main" val="26374818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7" y="721788"/>
            <a:ext cx="4278772" cy="2490543"/>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3308356"/>
            <a:ext cx="4277967" cy="330623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9" name="Rectangle 8">
            <a:extLst>
              <a:ext uri="{FF2B5EF4-FFF2-40B4-BE49-F238E27FC236}">
                <a16:creationId xmlns:a16="http://schemas.microsoft.com/office/drawing/2014/main" id="{88CFCBEE-C7E7-C94D-AA49-E5506B615642}"/>
              </a:ext>
            </a:extLst>
          </p:cNvPr>
          <p:cNvSpPr/>
          <p:nvPr/>
        </p:nvSpPr>
        <p:spPr>
          <a:xfrm flipH="1" flipV="1">
            <a:off x="9543245" y="5"/>
            <a:ext cx="2648759" cy="2225849"/>
          </a:xfrm>
          <a:prstGeom prst="rect">
            <a:avLst/>
          </a:prstGeom>
          <a:solidFill>
            <a:srgbClr val="E57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2" name="Picture Placeholder 11">
            <a:extLst>
              <a:ext uri="{FF2B5EF4-FFF2-40B4-BE49-F238E27FC236}">
                <a16:creationId xmlns:a16="http://schemas.microsoft.com/office/drawing/2014/main" id="{F4FCBC23-E480-C745-B917-19C765486473}"/>
              </a:ext>
            </a:extLst>
          </p:cNvPr>
          <p:cNvSpPr>
            <a:spLocks noGrp="1"/>
          </p:cNvSpPr>
          <p:nvPr>
            <p:ph type="pic" sz="quarter" idx="11" hasCustomPrompt="1"/>
          </p:nvPr>
        </p:nvSpPr>
        <p:spPr>
          <a:xfrm>
            <a:off x="5268384" y="721784"/>
            <a:ext cx="6218765" cy="5892800"/>
          </a:xfrm>
          <a:solidFill>
            <a:schemeClr val="bg2"/>
          </a:solidFill>
        </p:spPr>
        <p:txBody>
          <a:bodyPr anchor="ctr"/>
          <a:lstStyle>
            <a:lvl1pPr marL="0" marR="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lvl1pPr>
          </a:lstStyle>
          <a:p>
            <a:pPr marL="0" marR="0" lvl="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pPr>
            <a:r>
              <a:rPr lang="en-US"/>
              <a:t>Click to insert photo</a:t>
            </a:r>
          </a:p>
        </p:txBody>
      </p:sp>
      <p:pic>
        <p:nvPicPr>
          <p:cNvPr id="7" name="Picture 6">
            <a:extLst>
              <a:ext uri="{FF2B5EF4-FFF2-40B4-BE49-F238E27FC236}">
                <a16:creationId xmlns:a16="http://schemas.microsoft.com/office/drawing/2014/main" id="{87EDD505-B4D8-E649-9F90-0CE703D023C6}"/>
              </a:ext>
            </a:extLst>
          </p:cNvPr>
          <p:cNvPicPr>
            <a:picLocks noChangeAspect="1"/>
          </p:cNvPicPr>
          <p:nvPr/>
        </p:nvPicPr>
        <p:blipFill>
          <a:blip r:embed="rId2"/>
          <a:srcRect/>
          <a:stretch/>
        </p:blipFill>
        <p:spPr>
          <a:xfrm>
            <a:off x="704048" y="6356351"/>
            <a:ext cx="870469" cy="301144"/>
          </a:xfrm>
          <a:prstGeom prst="rect">
            <a:avLst/>
          </a:prstGeom>
        </p:spPr>
      </p:pic>
      <p:sp>
        <p:nvSpPr>
          <p:cNvPr id="10" name="Rectangle 9">
            <a:extLst>
              <a:ext uri="{FF2B5EF4-FFF2-40B4-BE49-F238E27FC236}">
                <a16:creationId xmlns:a16="http://schemas.microsoft.com/office/drawing/2014/main" id="{47535C98-B1D1-C349-90CF-C9CD92860D29}"/>
              </a:ext>
            </a:extLst>
          </p:cNvPr>
          <p:cNvSpPr/>
          <p:nvPr userDrawn="1"/>
        </p:nvSpPr>
        <p:spPr>
          <a:xfrm>
            <a:off x="6096000" y="0"/>
            <a:ext cx="6096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a:extLst>
              <a:ext uri="{FF2B5EF4-FFF2-40B4-BE49-F238E27FC236}">
                <a16:creationId xmlns:a16="http://schemas.microsoft.com/office/drawing/2014/main" id="{182547EA-9B46-A548-B348-54959C0B92A7}"/>
              </a:ext>
            </a:extLst>
          </p:cNvPr>
          <p:cNvSpPr/>
          <p:nvPr userDrawn="1"/>
        </p:nvSpPr>
        <p:spPr>
          <a:xfrm flipH="1" flipV="1">
            <a:off x="9543245" y="5"/>
            <a:ext cx="2648759" cy="2225849"/>
          </a:xfrm>
          <a:prstGeom prst="rect">
            <a:avLst/>
          </a:prstGeom>
          <a:solidFill>
            <a:srgbClr val="E57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3" name="Picture 12">
            <a:extLst>
              <a:ext uri="{FF2B5EF4-FFF2-40B4-BE49-F238E27FC236}">
                <a16:creationId xmlns:a16="http://schemas.microsoft.com/office/drawing/2014/main" id="{F15C13E8-9232-E44E-9BD6-DA2DB29D1278}"/>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354304875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userDrawn="1">
  <p:cSld name="1_Aloitusdia tummalla kuvalla">
    <p:bg>
      <p:bgPr>
        <a:solidFill>
          <a:schemeClr val="bg2"/>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20" hasCustomPrompt="1"/>
          </p:nvPr>
        </p:nvSpPr>
        <p:spPr>
          <a:xfrm>
            <a:off x="0" y="0"/>
            <a:ext cx="12192000" cy="6858000"/>
          </a:xfrm>
          <a:solidFill>
            <a:schemeClr val="bg2"/>
          </a:solidFill>
        </p:spPr>
        <p:txBody>
          <a:bodyPr/>
          <a:lstStyle>
            <a:lvl1pPr marL="0" indent="0">
              <a:buFontTx/>
              <a:buNone/>
              <a:defRPr sz="1000" baseline="0">
                <a:solidFill>
                  <a:schemeClr val="bg1"/>
                </a:solidFill>
              </a:defRPr>
            </a:lvl1pPr>
          </a:lstStyle>
          <a:p>
            <a:r>
              <a:rPr lang="fi-FI"/>
              <a:t>Vaihdakuva: valitse tämä objekti ja lisää kuva valikosta</a:t>
            </a:r>
          </a:p>
        </p:txBody>
      </p:sp>
      <p:sp>
        <p:nvSpPr>
          <p:cNvPr id="2" name="Title 1"/>
          <p:cNvSpPr>
            <a:spLocks noGrp="1"/>
          </p:cNvSpPr>
          <p:nvPr>
            <p:ph type="ctrTitle"/>
          </p:nvPr>
        </p:nvSpPr>
        <p:spPr>
          <a:xfrm>
            <a:off x="766763" y="1989138"/>
            <a:ext cx="10658475" cy="747897"/>
          </a:xfrm>
        </p:spPr>
        <p:txBody>
          <a:bodyPr anchor="t" anchorCtr="0">
            <a:spAutoFit/>
          </a:bodyPr>
          <a:lstStyle>
            <a:lvl1pPr algn="l">
              <a:defRPr sz="5400">
                <a:solidFill>
                  <a:schemeClr val="bg1"/>
                </a:solidFill>
              </a:defRPr>
            </a:lvl1pPr>
          </a:lstStyle>
          <a:p>
            <a:r>
              <a:rPr lang="fi-FI" noProof="0"/>
              <a:t>Muokkaa ots. perustyyl. napsautt.</a:t>
            </a:r>
          </a:p>
        </p:txBody>
      </p:sp>
      <p:sp>
        <p:nvSpPr>
          <p:cNvPr id="3" name="Subtitle 2"/>
          <p:cNvSpPr>
            <a:spLocks noGrp="1"/>
          </p:cNvSpPr>
          <p:nvPr>
            <p:ph type="subTitle" idx="1"/>
          </p:nvPr>
        </p:nvSpPr>
        <p:spPr>
          <a:xfrm>
            <a:off x="766763" y="4365130"/>
            <a:ext cx="10658475" cy="936130"/>
          </a:xfrm>
        </p:spPr>
        <p:txBody>
          <a:bodyPr>
            <a:noAutofit/>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p:cNvSpPr>
            <a:spLocks noGrp="1"/>
          </p:cNvSpPr>
          <p:nvPr>
            <p:ph type="dt" sz="half" idx="10"/>
          </p:nvPr>
        </p:nvSpPr>
        <p:spPr/>
        <p:txBody>
          <a:bodyPr/>
          <a:lstStyle>
            <a:lvl1pPr>
              <a:defRPr>
                <a:noFill/>
              </a:defRPr>
            </a:lvl1pPr>
          </a:lstStyle>
          <a:p>
            <a:fld id="{5735DE95-D114-4AEA-A812-E14BD5E49622}" type="datetime1">
              <a:rPr lang="fi-FI" smtClean="0"/>
              <a:t>12.6.2025</a:t>
            </a:fld>
            <a:endParaRPr lang="fi-FI"/>
          </a:p>
        </p:txBody>
      </p:sp>
      <p:sp>
        <p:nvSpPr>
          <p:cNvPr id="5" name="Footer Placeholder 4"/>
          <p:cNvSpPr>
            <a:spLocks noGrp="1"/>
          </p:cNvSpPr>
          <p:nvPr>
            <p:ph type="ftr" sz="quarter" idx="11"/>
          </p:nvPr>
        </p:nvSpPr>
        <p:spPr/>
        <p:txBody>
          <a:bodyPr/>
          <a:lstStyle>
            <a:lvl1pPr>
              <a:defRPr>
                <a:noFill/>
              </a:defRPr>
            </a:lvl1pPr>
          </a:lstStyle>
          <a:p>
            <a:r>
              <a:rPr lang="fi-FI"/>
              <a:t>Esityksen nimi ja tekijä</a:t>
            </a:r>
          </a:p>
        </p:txBody>
      </p:sp>
      <p:sp>
        <p:nvSpPr>
          <p:cNvPr id="6" name="Slide Number Placeholder 5"/>
          <p:cNvSpPr>
            <a:spLocks noGrp="1"/>
          </p:cNvSpPr>
          <p:nvPr>
            <p:ph type="sldNum" sz="quarter" idx="12"/>
          </p:nvPr>
        </p:nvSpPr>
        <p:spPr/>
        <p:txBody>
          <a:bodyPr/>
          <a:lstStyle>
            <a:lvl1pPr>
              <a:defRPr>
                <a:noFill/>
              </a:defRPr>
            </a:lvl1pPr>
          </a:lstStyle>
          <a:p>
            <a:fld id="{0861148C-697E-4B67-BDAA-872F34DF1106}" type="slidenum">
              <a:rPr lang="fi-FI" smtClean="0"/>
              <a:pPr/>
              <a:t>‹#›</a:t>
            </a:fld>
            <a:endParaRPr lang="fi-FI"/>
          </a:p>
        </p:txBody>
      </p:sp>
      <p:sp>
        <p:nvSpPr>
          <p:cNvPr id="13" name="Text Placeholder 12"/>
          <p:cNvSpPr>
            <a:spLocks noGrp="1"/>
          </p:cNvSpPr>
          <p:nvPr>
            <p:ph type="body" sz="quarter" idx="13" hasCustomPrompt="1"/>
          </p:nvPr>
        </p:nvSpPr>
        <p:spPr>
          <a:xfrm>
            <a:off x="766763" y="5445281"/>
            <a:ext cx="10658475" cy="360208"/>
          </a:xfrm>
        </p:spPr>
        <p:txBody>
          <a:bodyPr>
            <a:noAutofit/>
          </a:bodyPr>
          <a:lstStyle>
            <a:lvl1pPr marL="0" indent="0">
              <a:buFontTx/>
              <a:buNone/>
              <a:defRPr sz="1800">
                <a:solidFill>
                  <a:schemeClr val="bg1"/>
                </a:solidFill>
              </a:defRPr>
            </a:lvl1pPr>
            <a:lvl2pPr marL="0" indent="0">
              <a:buFontTx/>
              <a:buNone/>
              <a:defRPr sz="1600">
                <a:solidFill>
                  <a:schemeClr val="bg1"/>
                </a:solidFill>
              </a:defRPr>
            </a:lvl2pPr>
            <a:lvl3pPr marL="0" indent="0">
              <a:buFontTx/>
              <a:buNone/>
              <a:defRPr sz="1400">
                <a:solidFill>
                  <a:schemeClr val="bg1"/>
                </a:solidFill>
              </a:defRPr>
            </a:lvl3pPr>
            <a:lvl4pPr marL="0" indent="0">
              <a:buFontTx/>
              <a:buNone/>
              <a:defRPr sz="1200">
                <a:solidFill>
                  <a:schemeClr val="bg1"/>
                </a:solidFill>
              </a:defRPr>
            </a:lvl4pPr>
            <a:lvl5pPr marL="0" indent="0">
              <a:buFontTx/>
              <a:buNone/>
              <a:defRPr sz="1200">
                <a:solidFill>
                  <a:schemeClr val="bg1"/>
                </a:solidFill>
              </a:defRPr>
            </a:lvl5pPr>
            <a:lvl6pPr marL="0" indent="0">
              <a:buFontTx/>
              <a:buNone/>
              <a:defRPr/>
            </a:lvl6pPr>
            <a:lvl7pPr marL="0" indent="0">
              <a:buFontTx/>
              <a:buNone/>
              <a:defRPr sz="1200">
                <a:solidFill>
                  <a:schemeClr val="bg1"/>
                </a:solidFill>
              </a:defRPr>
            </a:lvl7pPr>
            <a:lvl8pPr marL="0" indent="0">
              <a:buFontTx/>
              <a:buNone/>
              <a:defRPr/>
            </a:lvl8pPr>
            <a:lvl9pPr marL="0" indent="0">
              <a:buFontTx/>
              <a:buNone/>
              <a:defRPr sz="1200">
                <a:solidFill>
                  <a:schemeClr val="bg1"/>
                </a:solidFill>
              </a:defRPr>
            </a:lvl9pPr>
          </a:lstStyle>
          <a:p>
            <a:pPr lvl="0"/>
            <a:r>
              <a:rPr lang="fi-FI" noProof="0"/>
              <a:t>Etunimi Sukunimi @twitter</a:t>
            </a:r>
          </a:p>
        </p:txBody>
      </p:sp>
      <p:sp>
        <p:nvSpPr>
          <p:cNvPr id="10" name="Text Placeholder 2">
            <a:extLst>
              <a:ext uri="{FF2B5EF4-FFF2-40B4-BE49-F238E27FC236}">
                <a16:creationId xmlns:a16="http://schemas.microsoft.com/office/drawing/2014/main" id="{AEF06DBD-CF98-4F65-8CA2-F02B8B05C861}"/>
              </a:ext>
            </a:extLst>
          </p:cNvPr>
          <p:cNvSpPr>
            <a:spLocks noGrp="1" noChangeAspect="1"/>
          </p:cNvSpPr>
          <p:nvPr>
            <p:ph type="body" sz="quarter" idx="19"/>
          </p:nvPr>
        </p:nvSpPr>
        <p:spPr>
          <a:xfrm>
            <a:off x="479220" y="374400"/>
            <a:ext cx="1562400" cy="468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36461494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userDrawn="1">
  <p:cSld name="Graafinost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itle 9"/>
          <p:cNvSpPr>
            <a:spLocks noGrp="1"/>
          </p:cNvSpPr>
          <p:nvPr>
            <p:ph type="title" hasCustomPrompt="1"/>
          </p:nvPr>
        </p:nvSpPr>
        <p:spPr>
          <a:xfrm>
            <a:off x="766763" y="836711"/>
            <a:ext cx="10658475" cy="576009"/>
          </a:xfrm>
        </p:spPr>
        <p:txBody>
          <a:bodyPr/>
          <a:lstStyle>
            <a:lvl1pPr algn="ctr">
              <a:defRPr>
                <a:solidFill>
                  <a:schemeClr val="accent1"/>
                </a:solidFill>
              </a:defRPr>
            </a:lvl1pPr>
          </a:lstStyle>
          <a:p>
            <a:r>
              <a:rPr lang="en-GB" noProof="0" err="1"/>
              <a:t>Kaavion</a:t>
            </a:r>
            <a:r>
              <a:rPr lang="en-GB" noProof="0"/>
              <a:t> </a:t>
            </a:r>
            <a:r>
              <a:rPr lang="en-GB" noProof="0" err="1"/>
              <a:t>otsikko</a:t>
            </a:r>
            <a:endParaRPr lang="fi-FI" noProof="0"/>
          </a:p>
        </p:txBody>
      </p:sp>
      <p:sp>
        <p:nvSpPr>
          <p:cNvPr id="12" name="Chart Placeholder 4">
            <a:extLst>
              <a:ext uri="{FF2B5EF4-FFF2-40B4-BE49-F238E27FC236}">
                <a16:creationId xmlns:a16="http://schemas.microsoft.com/office/drawing/2014/main" id="{A01EC0A7-A213-DC4B-9203-969D0546C658}"/>
              </a:ext>
            </a:extLst>
          </p:cNvPr>
          <p:cNvSpPr>
            <a:spLocks noGrp="1"/>
          </p:cNvSpPr>
          <p:nvPr>
            <p:ph type="chart" sz="quarter" idx="13" hasCustomPrompt="1"/>
          </p:nvPr>
        </p:nvSpPr>
        <p:spPr>
          <a:xfrm>
            <a:off x="766764" y="1972256"/>
            <a:ext cx="5185220" cy="3665284"/>
          </a:xfrm>
        </p:spPr>
        <p:txBody>
          <a:bodyPr/>
          <a:lstStyle>
            <a:lvl1pPr marL="0" indent="0">
              <a:buFontTx/>
              <a:buNone/>
              <a:defRPr sz="1200"/>
            </a:lvl1pPr>
          </a:lstStyle>
          <a:p>
            <a:r>
              <a:rPr lang="en-GB" noProof="0" err="1"/>
              <a:t>Lisää</a:t>
            </a:r>
            <a:r>
              <a:rPr lang="en-GB" noProof="0"/>
              <a:t> </a:t>
            </a:r>
            <a:r>
              <a:rPr lang="en-GB" noProof="0" err="1"/>
              <a:t>kaavio</a:t>
            </a:r>
            <a:r>
              <a:rPr lang="en-GB" noProof="0"/>
              <a:t> </a:t>
            </a:r>
            <a:r>
              <a:rPr lang="en-GB" noProof="0" err="1"/>
              <a:t>napsauttamalla</a:t>
            </a:r>
            <a:r>
              <a:rPr lang="en-GB" noProof="0"/>
              <a:t> </a:t>
            </a:r>
            <a:r>
              <a:rPr lang="en-GB" noProof="0" err="1"/>
              <a:t>kuvaketta</a:t>
            </a:r>
            <a:endParaRPr lang="fi-FI" noProof="0"/>
          </a:p>
        </p:txBody>
      </p:sp>
      <p:pic>
        <p:nvPicPr>
          <p:cNvPr id="7" name="Picture 6" descr="A close up of a sign&#10;&#10;Description automatically generated">
            <a:extLst>
              <a:ext uri="{FF2B5EF4-FFF2-40B4-BE49-F238E27FC236}">
                <a16:creationId xmlns:a16="http://schemas.microsoft.com/office/drawing/2014/main" id="{F1F2BB8B-8C94-4448-BE4E-A657EDC8D8B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749409" y="5980749"/>
            <a:ext cx="1728837" cy="576279"/>
          </a:xfrm>
          <a:prstGeom prst="rect">
            <a:avLst/>
          </a:prstGeom>
        </p:spPr>
      </p:pic>
      <p:sp>
        <p:nvSpPr>
          <p:cNvPr id="6" name="Subtitle 2">
            <a:extLst>
              <a:ext uri="{FF2B5EF4-FFF2-40B4-BE49-F238E27FC236}">
                <a16:creationId xmlns:a16="http://schemas.microsoft.com/office/drawing/2014/main" id="{D580ABEF-C0C2-414C-A1FE-8E85E4E366F2}"/>
              </a:ext>
            </a:extLst>
          </p:cNvPr>
          <p:cNvSpPr>
            <a:spLocks noGrp="1"/>
          </p:cNvSpPr>
          <p:nvPr>
            <p:ph type="subTitle" idx="15" hasCustomPrompt="1"/>
          </p:nvPr>
        </p:nvSpPr>
        <p:spPr>
          <a:xfrm>
            <a:off x="6600056" y="1972256"/>
            <a:ext cx="4553764" cy="3665284"/>
          </a:xfrm>
          <a:ln>
            <a:noFill/>
          </a:ln>
        </p:spPr>
        <p:txBody>
          <a:bodyPr anchor="ctr" anchorCtr="0">
            <a:noAutofit/>
          </a:bodyPr>
          <a:lstStyle>
            <a:lvl1pPr marL="0" marR="0" indent="0" algn="l" defTabSz="914400" rtl="0" eaLnBrk="1" fontAlgn="auto" latinLnBrk="0" hangingPunct="1">
              <a:lnSpc>
                <a:spcPct val="100000"/>
              </a:lnSpc>
              <a:spcBef>
                <a:spcPts val="200"/>
              </a:spcBef>
              <a:spcAft>
                <a:spcPts val="0"/>
              </a:spcAft>
              <a:buClr>
                <a:schemeClr val="accent3"/>
              </a:buClr>
              <a:buSzTx/>
              <a:buFont typeface="Arial" panose="020B0604020202020204" pitchFamily="34" charset="0"/>
              <a:buNone/>
              <a:tabLst/>
              <a:defRPr lang="en-GB" smtClean="0">
                <a:effectLs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Nosta tälle pohjalle graafi ja sitä selittävä teksti. Lisää graafi napsauttamalla kuvaketta. Käytä vain Kuntaliiton graafipohjia, jotka löytyvät kansiosta Mallit. </a:t>
            </a:r>
          </a:p>
        </p:txBody>
      </p:sp>
    </p:spTree>
    <p:extLst>
      <p:ext uri="{BB962C8B-B14F-4D97-AF65-F5344CB8AC3E}">
        <p14:creationId xmlns:p14="http://schemas.microsoft.com/office/powerpoint/2010/main" val="507089028"/>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FE08E9-903B-3892-8898-3944D258BD6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DK"/>
          </a:p>
        </p:txBody>
      </p:sp>
      <p:sp>
        <p:nvSpPr>
          <p:cNvPr id="3" name="Subtitle 2">
            <a:extLst>
              <a:ext uri="{FF2B5EF4-FFF2-40B4-BE49-F238E27FC236}">
                <a16:creationId xmlns:a16="http://schemas.microsoft.com/office/drawing/2014/main" id="{B10D2B5F-44AE-E608-2445-43C64D31797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DK"/>
          </a:p>
        </p:txBody>
      </p:sp>
      <p:sp>
        <p:nvSpPr>
          <p:cNvPr id="4" name="Date Placeholder 3">
            <a:extLst>
              <a:ext uri="{FF2B5EF4-FFF2-40B4-BE49-F238E27FC236}">
                <a16:creationId xmlns:a16="http://schemas.microsoft.com/office/drawing/2014/main" id="{3C5122D2-9782-5691-6D93-576C67DC298D}"/>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5" name="Footer Placeholder 4">
            <a:extLst>
              <a:ext uri="{FF2B5EF4-FFF2-40B4-BE49-F238E27FC236}">
                <a16:creationId xmlns:a16="http://schemas.microsoft.com/office/drawing/2014/main" id="{FDDDA4DB-57BF-F503-6C64-10323AE82D57}"/>
              </a:ext>
            </a:extLst>
          </p:cNvPr>
          <p:cNvSpPr>
            <a:spLocks noGrp="1"/>
          </p:cNvSpPr>
          <p:nvPr>
            <p:ph type="ftr" sz="quarter" idx="11"/>
          </p:nvPr>
        </p:nvSpPr>
        <p:spPr/>
        <p:txBody>
          <a:bodyPr/>
          <a:lstStyle/>
          <a:p>
            <a:endParaRPr lang="en-DK"/>
          </a:p>
        </p:txBody>
      </p:sp>
      <p:sp>
        <p:nvSpPr>
          <p:cNvPr id="6" name="Slide Number Placeholder 5">
            <a:extLst>
              <a:ext uri="{FF2B5EF4-FFF2-40B4-BE49-F238E27FC236}">
                <a16:creationId xmlns:a16="http://schemas.microsoft.com/office/drawing/2014/main" id="{BA3A509C-6B9A-7C7E-3218-597CD9319674}"/>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34049127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791E5E-87E8-9F2B-EA2C-D2C3F80AD9EA}"/>
              </a:ext>
            </a:extLst>
          </p:cNvPr>
          <p:cNvSpPr>
            <a:spLocks noGrp="1"/>
          </p:cNvSpPr>
          <p:nvPr>
            <p:ph type="title"/>
          </p:nvPr>
        </p:nvSpPr>
        <p:spPr/>
        <p:txBody>
          <a:bodyPr/>
          <a:lstStyle/>
          <a:p>
            <a:r>
              <a:rPr lang="en-US"/>
              <a:t>Click to edit Master title style</a:t>
            </a:r>
            <a:endParaRPr lang="en-DK"/>
          </a:p>
        </p:txBody>
      </p:sp>
      <p:sp>
        <p:nvSpPr>
          <p:cNvPr id="3" name="Content Placeholder 2">
            <a:extLst>
              <a:ext uri="{FF2B5EF4-FFF2-40B4-BE49-F238E27FC236}">
                <a16:creationId xmlns:a16="http://schemas.microsoft.com/office/drawing/2014/main" id="{507D2C24-9004-B4FF-5C41-53F0171012C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K"/>
          </a:p>
        </p:txBody>
      </p:sp>
      <p:sp>
        <p:nvSpPr>
          <p:cNvPr id="4" name="Date Placeholder 3">
            <a:extLst>
              <a:ext uri="{FF2B5EF4-FFF2-40B4-BE49-F238E27FC236}">
                <a16:creationId xmlns:a16="http://schemas.microsoft.com/office/drawing/2014/main" id="{DAAEE11A-6F88-F550-21B9-CA358038153E}"/>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5" name="Footer Placeholder 4">
            <a:extLst>
              <a:ext uri="{FF2B5EF4-FFF2-40B4-BE49-F238E27FC236}">
                <a16:creationId xmlns:a16="http://schemas.microsoft.com/office/drawing/2014/main" id="{0D6F8A0B-B8E1-97D0-9563-80F8655A0CE0}"/>
              </a:ext>
            </a:extLst>
          </p:cNvPr>
          <p:cNvSpPr>
            <a:spLocks noGrp="1"/>
          </p:cNvSpPr>
          <p:nvPr>
            <p:ph type="ftr" sz="quarter" idx="11"/>
          </p:nvPr>
        </p:nvSpPr>
        <p:spPr/>
        <p:txBody>
          <a:bodyPr/>
          <a:lstStyle/>
          <a:p>
            <a:endParaRPr lang="en-DK"/>
          </a:p>
        </p:txBody>
      </p:sp>
      <p:sp>
        <p:nvSpPr>
          <p:cNvPr id="6" name="Slide Number Placeholder 5">
            <a:extLst>
              <a:ext uri="{FF2B5EF4-FFF2-40B4-BE49-F238E27FC236}">
                <a16:creationId xmlns:a16="http://schemas.microsoft.com/office/drawing/2014/main" id="{15120D22-D2CC-E4B1-368A-18F48D3FFBE0}"/>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108651403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88F8CD-099D-0E60-5A50-AE39F88763A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DK"/>
          </a:p>
        </p:txBody>
      </p:sp>
      <p:sp>
        <p:nvSpPr>
          <p:cNvPr id="3" name="Text Placeholder 2">
            <a:extLst>
              <a:ext uri="{FF2B5EF4-FFF2-40B4-BE49-F238E27FC236}">
                <a16:creationId xmlns:a16="http://schemas.microsoft.com/office/drawing/2014/main" id="{9F9B4EB2-5AD5-4D9F-84EF-306471B1241C}"/>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AA9E0C7-AF4F-FB11-40F7-DDA982AFDBE6}"/>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5" name="Footer Placeholder 4">
            <a:extLst>
              <a:ext uri="{FF2B5EF4-FFF2-40B4-BE49-F238E27FC236}">
                <a16:creationId xmlns:a16="http://schemas.microsoft.com/office/drawing/2014/main" id="{15159332-231E-FBB1-A8C5-E4529DA80FD8}"/>
              </a:ext>
            </a:extLst>
          </p:cNvPr>
          <p:cNvSpPr>
            <a:spLocks noGrp="1"/>
          </p:cNvSpPr>
          <p:nvPr>
            <p:ph type="ftr" sz="quarter" idx="11"/>
          </p:nvPr>
        </p:nvSpPr>
        <p:spPr/>
        <p:txBody>
          <a:bodyPr/>
          <a:lstStyle/>
          <a:p>
            <a:endParaRPr lang="en-DK"/>
          </a:p>
        </p:txBody>
      </p:sp>
      <p:sp>
        <p:nvSpPr>
          <p:cNvPr id="6" name="Slide Number Placeholder 5">
            <a:extLst>
              <a:ext uri="{FF2B5EF4-FFF2-40B4-BE49-F238E27FC236}">
                <a16:creationId xmlns:a16="http://schemas.microsoft.com/office/drawing/2014/main" id="{D2C1EDF8-1CC9-EC56-5375-E471C1DF2CCF}"/>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268482971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929249-60D5-213D-DECC-212C0A784386}"/>
              </a:ext>
            </a:extLst>
          </p:cNvPr>
          <p:cNvSpPr>
            <a:spLocks noGrp="1"/>
          </p:cNvSpPr>
          <p:nvPr>
            <p:ph type="title"/>
          </p:nvPr>
        </p:nvSpPr>
        <p:spPr/>
        <p:txBody>
          <a:bodyPr/>
          <a:lstStyle/>
          <a:p>
            <a:r>
              <a:rPr lang="en-US"/>
              <a:t>Click to edit Master title style</a:t>
            </a:r>
            <a:endParaRPr lang="en-DK"/>
          </a:p>
        </p:txBody>
      </p:sp>
      <p:sp>
        <p:nvSpPr>
          <p:cNvPr id="3" name="Content Placeholder 2">
            <a:extLst>
              <a:ext uri="{FF2B5EF4-FFF2-40B4-BE49-F238E27FC236}">
                <a16:creationId xmlns:a16="http://schemas.microsoft.com/office/drawing/2014/main" id="{9997BB14-24A0-2627-0F0A-42AE8EC1C85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K"/>
          </a:p>
        </p:txBody>
      </p:sp>
      <p:sp>
        <p:nvSpPr>
          <p:cNvPr id="4" name="Content Placeholder 3">
            <a:extLst>
              <a:ext uri="{FF2B5EF4-FFF2-40B4-BE49-F238E27FC236}">
                <a16:creationId xmlns:a16="http://schemas.microsoft.com/office/drawing/2014/main" id="{314C8C94-46DA-B549-19FE-25F49B94B06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K"/>
          </a:p>
        </p:txBody>
      </p:sp>
      <p:sp>
        <p:nvSpPr>
          <p:cNvPr id="5" name="Date Placeholder 4">
            <a:extLst>
              <a:ext uri="{FF2B5EF4-FFF2-40B4-BE49-F238E27FC236}">
                <a16:creationId xmlns:a16="http://schemas.microsoft.com/office/drawing/2014/main" id="{F2CD312A-FF31-899D-A154-EF8B81AA3D04}"/>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6" name="Footer Placeholder 5">
            <a:extLst>
              <a:ext uri="{FF2B5EF4-FFF2-40B4-BE49-F238E27FC236}">
                <a16:creationId xmlns:a16="http://schemas.microsoft.com/office/drawing/2014/main" id="{76228167-7AB5-E9AB-E8C9-1F95D847335B}"/>
              </a:ext>
            </a:extLst>
          </p:cNvPr>
          <p:cNvSpPr>
            <a:spLocks noGrp="1"/>
          </p:cNvSpPr>
          <p:nvPr>
            <p:ph type="ftr" sz="quarter" idx="11"/>
          </p:nvPr>
        </p:nvSpPr>
        <p:spPr/>
        <p:txBody>
          <a:bodyPr/>
          <a:lstStyle/>
          <a:p>
            <a:endParaRPr lang="en-DK"/>
          </a:p>
        </p:txBody>
      </p:sp>
      <p:sp>
        <p:nvSpPr>
          <p:cNvPr id="7" name="Slide Number Placeholder 6">
            <a:extLst>
              <a:ext uri="{FF2B5EF4-FFF2-40B4-BE49-F238E27FC236}">
                <a16:creationId xmlns:a16="http://schemas.microsoft.com/office/drawing/2014/main" id="{96739001-DDF7-A3FB-5D05-D3F6E79DFFD8}"/>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200232664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7795D7-BFB9-DB58-4939-1D3EACB0E6D2}"/>
              </a:ext>
            </a:extLst>
          </p:cNvPr>
          <p:cNvSpPr>
            <a:spLocks noGrp="1"/>
          </p:cNvSpPr>
          <p:nvPr>
            <p:ph type="title"/>
          </p:nvPr>
        </p:nvSpPr>
        <p:spPr>
          <a:xfrm>
            <a:off x="839788" y="365125"/>
            <a:ext cx="10515600" cy="1325563"/>
          </a:xfrm>
        </p:spPr>
        <p:txBody>
          <a:bodyPr/>
          <a:lstStyle/>
          <a:p>
            <a:r>
              <a:rPr lang="en-US"/>
              <a:t>Click to edit Master title style</a:t>
            </a:r>
            <a:endParaRPr lang="en-DK"/>
          </a:p>
        </p:txBody>
      </p:sp>
      <p:sp>
        <p:nvSpPr>
          <p:cNvPr id="3" name="Text Placeholder 2">
            <a:extLst>
              <a:ext uri="{FF2B5EF4-FFF2-40B4-BE49-F238E27FC236}">
                <a16:creationId xmlns:a16="http://schemas.microsoft.com/office/drawing/2014/main" id="{14E9C65F-DB1D-6762-3AE2-4E8F455B9E7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9FAC6BA-29FC-E49B-90C1-62E8A274B06E}"/>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K"/>
          </a:p>
        </p:txBody>
      </p:sp>
      <p:sp>
        <p:nvSpPr>
          <p:cNvPr id="5" name="Text Placeholder 4">
            <a:extLst>
              <a:ext uri="{FF2B5EF4-FFF2-40B4-BE49-F238E27FC236}">
                <a16:creationId xmlns:a16="http://schemas.microsoft.com/office/drawing/2014/main" id="{D10F9A31-A263-47D1-6859-87FA6C8DA775}"/>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1586B9D-6E07-D8A0-2C7E-9914968D5ED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K"/>
          </a:p>
        </p:txBody>
      </p:sp>
      <p:sp>
        <p:nvSpPr>
          <p:cNvPr id="7" name="Date Placeholder 6">
            <a:extLst>
              <a:ext uri="{FF2B5EF4-FFF2-40B4-BE49-F238E27FC236}">
                <a16:creationId xmlns:a16="http://schemas.microsoft.com/office/drawing/2014/main" id="{67BDBFFA-8FEC-FDDE-72CB-36F5968B7DC5}"/>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8" name="Footer Placeholder 7">
            <a:extLst>
              <a:ext uri="{FF2B5EF4-FFF2-40B4-BE49-F238E27FC236}">
                <a16:creationId xmlns:a16="http://schemas.microsoft.com/office/drawing/2014/main" id="{28A96ECF-1251-EA26-60A8-801C94D2A09C}"/>
              </a:ext>
            </a:extLst>
          </p:cNvPr>
          <p:cNvSpPr>
            <a:spLocks noGrp="1"/>
          </p:cNvSpPr>
          <p:nvPr>
            <p:ph type="ftr" sz="quarter" idx="11"/>
          </p:nvPr>
        </p:nvSpPr>
        <p:spPr/>
        <p:txBody>
          <a:bodyPr/>
          <a:lstStyle/>
          <a:p>
            <a:endParaRPr lang="en-DK"/>
          </a:p>
        </p:txBody>
      </p:sp>
      <p:sp>
        <p:nvSpPr>
          <p:cNvPr id="9" name="Slide Number Placeholder 8">
            <a:extLst>
              <a:ext uri="{FF2B5EF4-FFF2-40B4-BE49-F238E27FC236}">
                <a16:creationId xmlns:a16="http://schemas.microsoft.com/office/drawing/2014/main" id="{22A15B0D-1210-82D6-F8F9-365A6107275C}"/>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410311059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1E74CD-037A-5C03-66CB-BFA4C4962039}"/>
              </a:ext>
            </a:extLst>
          </p:cNvPr>
          <p:cNvSpPr>
            <a:spLocks noGrp="1"/>
          </p:cNvSpPr>
          <p:nvPr>
            <p:ph type="title"/>
          </p:nvPr>
        </p:nvSpPr>
        <p:spPr/>
        <p:txBody>
          <a:bodyPr/>
          <a:lstStyle/>
          <a:p>
            <a:r>
              <a:rPr lang="en-US"/>
              <a:t>Click to edit Master title style</a:t>
            </a:r>
            <a:endParaRPr lang="en-DK"/>
          </a:p>
        </p:txBody>
      </p:sp>
      <p:sp>
        <p:nvSpPr>
          <p:cNvPr id="3" name="Date Placeholder 2">
            <a:extLst>
              <a:ext uri="{FF2B5EF4-FFF2-40B4-BE49-F238E27FC236}">
                <a16:creationId xmlns:a16="http://schemas.microsoft.com/office/drawing/2014/main" id="{48787FA4-E361-6CE0-8E34-C6F2EF170E6B}"/>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4" name="Footer Placeholder 3">
            <a:extLst>
              <a:ext uri="{FF2B5EF4-FFF2-40B4-BE49-F238E27FC236}">
                <a16:creationId xmlns:a16="http://schemas.microsoft.com/office/drawing/2014/main" id="{7F7F77FC-097C-B225-4D7F-DECF5505550D}"/>
              </a:ext>
            </a:extLst>
          </p:cNvPr>
          <p:cNvSpPr>
            <a:spLocks noGrp="1"/>
          </p:cNvSpPr>
          <p:nvPr>
            <p:ph type="ftr" sz="quarter" idx="11"/>
          </p:nvPr>
        </p:nvSpPr>
        <p:spPr/>
        <p:txBody>
          <a:bodyPr/>
          <a:lstStyle/>
          <a:p>
            <a:endParaRPr lang="en-DK"/>
          </a:p>
        </p:txBody>
      </p:sp>
      <p:sp>
        <p:nvSpPr>
          <p:cNvPr id="5" name="Slide Number Placeholder 4">
            <a:extLst>
              <a:ext uri="{FF2B5EF4-FFF2-40B4-BE49-F238E27FC236}">
                <a16:creationId xmlns:a16="http://schemas.microsoft.com/office/drawing/2014/main" id="{886F036C-F172-4717-A523-B8E7A9C1E58B}"/>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11769644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5973BCA-A294-BE93-2EAD-9E9C3A70F5C5}"/>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3" name="Footer Placeholder 2">
            <a:extLst>
              <a:ext uri="{FF2B5EF4-FFF2-40B4-BE49-F238E27FC236}">
                <a16:creationId xmlns:a16="http://schemas.microsoft.com/office/drawing/2014/main" id="{6FC057D7-4388-8ACC-E766-1C7F8B5C560B}"/>
              </a:ext>
            </a:extLst>
          </p:cNvPr>
          <p:cNvSpPr>
            <a:spLocks noGrp="1"/>
          </p:cNvSpPr>
          <p:nvPr>
            <p:ph type="ftr" sz="quarter" idx="11"/>
          </p:nvPr>
        </p:nvSpPr>
        <p:spPr/>
        <p:txBody>
          <a:bodyPr/>
          <a:lstStyle/>
          <a:p>
            <a:endParaRPr lang="en-DK"/>
          </a:p>
        </p:txBody>
      </p:sp>
      <p:sp>
        <p:nvSpPr>
          <p:cNvPr id="4" name="Slide Number Placeholder 3">
            <a:extLst>
              <a:ext uri="{FF2B5EF4-FFF2-40B4-BE49-F238E27FC236}">
                <a16:creationId xmlns:a16="http://schemas.microsoft.com/office/drawing/2014/main" id="{FB29F577-0355-7D76-52D0-508F997FB504}"/>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19323908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F0DD63-EF2E-D98F-6D47-F2FB19599D7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DK"/>
          </a:p>
        </p:txBody>
      </p:sp>
      <p:sp>
        <p:nvSpPr>
          <p:cNvPr id="3" name="Content Placeholder 2">
            <a:extLst>
              <a:ext uri="{FF2B5EF4-FFF2-40B4-BE49-F238E27FC236}">
                <a16:creationId xmlns:a16="http://schemas.microsoft.com/office/drawing/2014/main" id="{ABE3612D-4E5C-A1B3-65B4-CDC7AF88AB0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K"/>
          </a:p>
        </p:txBody>
      </p:sp>
      <p:sp>
        <p:nvSpPr>
          <p:cNvPr id="4" name="Text Placeholder 3">
            <a:extLst>
              <a:ext uri="{FF2B5EF4-FFF2-40B4-BE49-F238E27FC236}">
                <a16:creationId xmlns:a16="http://schemas.microsoft.com/office/drawing/2014/main" id="{9B54C378-3564-E4A9-3C27-760F9623AA9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A694E26-487D-1414-C5C4-B6E088E78EA4}"/>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6" name="Footer Placeholder 5">
            <a:extLst>
              <a:ext uri="{FF2B5EF4-FFF2-40B4-BE49-F238E27FC236}">
                <a16:creationId xmlns:a16="http://schemas.microsoft.com/office/drawing/2014/main" id="{1FE14130-E7B7-8D23-A605-651D68B2816F}"/>
              </a:ext>
            </a:extLst>
          </p:cNvPr>
          <p:cNvSpPr>
            <a:spLocks noGrp="1"/>
          </p:cNvSpPr>
          <p:nvPr>
            <p:ph type="ftr" sz="quarter" idx="11"/>
          </p:nvPr>
        </p:nvSpPr>
        <p:spPr/>
        <p:txBody>
          <a:bodyPr/>
          <a:lstStyle/>
          <a:p>
            <a:endParaRPr lang="en-DK"/>
          </a:p>
        </p:txBody>
      </p:sp>
      <p:sp>
        <p:nvSpPr>
          <p:cNvPr id="7" name="Slide Number Placeholder 6">
            <a:extLst>
              <a:ext uri="{FF2B5EF4-FFF2-40B4-BE49-F238E27FC236}">
                <a16:creationId xmlns:a16="http://schemas.microsoft.com/office/drawing/2014/main" id="{8A49142E-0A5A-8325-29E3-AE6657053558}"/>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32082067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3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7" y="721788"/>
            <a:ext cx="4278772" cy="2490543"/>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3308356"/>
            <a:ext cx="4277967" cy="3306233"/>
          </a:xfrm>
        </p:spPr>
        <p:txBody>
          <a:bodyPr/>
          <a:lstStyle>
            <a:lvl1pPr marL="609585" indent="-609585">
              <a:buFont typeface="Arial" panose="020B0604020202020204" pitchFamily="34" charset="0"/>
              <a:buChar char="•"/>
              <a:defRPr/>
            </a:lvl1pPr>
            <a:lvl2pPr marL="1066773" indent="-457189">
              <a:buFont typeface="Arial" panose="020B0604020202020204" pitchFamily="34" charset="0"/>
              <a:buChar char="•"/>
              <a:defRPr/>
            </a:lvl2pPr>
            <a:lvl3pPr marL="1676358" indent="-457189">
              <a:buFont typeface="Arial" panose="020B0604020202020204" pitchFamily="34" charset="0"/>
              <a:buChar char="•"/>
              <a:defRPr/>
            </a:lvl3pPr>
            <a:lvl4pPr marL="2209745" indent="-380990">
              <a:buFont typeface="Arial" panose="020B0604020202020204" pitchFamily="34" charset="0"/>
              <a:buChar char="•"/>
              <a:defRPr/>
            </a:lvl4pPr>
            <a:lvl5pPr marL="2819330" indent="-380990">
              <a:buFont typeface="Arial" panose="020B0604020202020204" pitchFamily="34" charset="0"/>
              <a:buChar char="•"/>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Rectangle 6">
            <a:extLst>
              <a:ext uri="{FF2B5EF4-FFF2-40B4-BE49-F238E27FC236}">
                <a16:creationId xmlns:a16="http://schemas.microsoft.com/office/drawing/2014/main" id="{22826FB5-B72F-534E-BA76-2519AE69E560}"/>
              </a:ext>
            </a:extLst>
          </p:cNvPr>
          <p:cNvSpPr/>
          <p:nvPr/>
        </p:nvSpPr>
        <p:spPr>
          <a:xfrm flipH="1" flipV="1">
            <a:off x="9735292" y="-1"/>
            <a:ext cx="2456709" cy="4845933"/>
          </a:xfrm>
          <a:prstGeom prst="rect">
            <a:avLst/>
          </a:prstGeom>
          <a:solidFill>
            <a:srgbClr val="82C8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2" name="Picture Placeholder 11">
            <a:extLst>
              <a:ext uri="{FF2B5EF4-FFF2-40B4-BE49-F238E27FC236}">
                <a16:creationId xmlns:a16="http://schemas.microsoft.com/office/drawing/2014/main" id="{F4FCBC23-E480-C745-B917-19C765486473}"/>
              </a:ext>
            </a:extLst>
          </p:cNvPr>
          <p:cNvSpPr>
            <a:spLocks noGrp="1"/>
          </p:cNvSpPr>
          <p:nvPr>
            <p:ph type="pic" sz="quarter" idx="11" hasCustomPrompt="1"/>
          </p:nvPr>
        </p:nvSpPr>
        <p:spPr>
          <a:xfrm>
            <a:off x="5268384" y="721784"/>
            <a:ext cx="6218765" cy="5892800"/>
          </a:xfrm>
          <a:solidFill>
            <a:schemeClr val="bg2"/>
          </a:solidFill>
        </p:spPr>
        <p:txBody>
          <a:bodyPr anchor="ctr"/>
          <a:lstStyle>
            <a:lvl1pPr marL="0" marR="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lvl1pPr>
          </a:lstStyle>
          <a:p>
            <a:pPr marL="0" marR="0" lvl="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pPr>
            <a:r>
              <a:rPr lang="en-US"/>
              <a:t>Click to insert photo</a:t>
            </a:r>
          </a:p>
        </p:txBody>
      </p:sp>
      <p:pic>
        <p:nvPicPr>
          <p:cNvPr id="9" name="Picture 8">
            <a:extLst>
              <a:ext uri="{FF2B5EF4-FFF2-40B4-BE49-F238E27FC236}">
                <a16:creationId xmlns:a16="http://schemas.microsoft.com/office/drawing/2014/main" id="{DF442004-1946-B347-959E-2D8E7CA661E0}"/>
              </a:ext>
            </a:extLst>
          </p:cNvPr>
          <p:cNvPicPr>
            <a:picLocks noChangeAspect="1"/>
          </p:cNvPicPr>
          <p:nvPr/>
        </p:nvPicPr>
        <p:blipFill>
          <a:blip r:embed="rId2"/>
          <a:srcRect/>
          <a:stretch/>
        </p:blipFill>
        <p:spPr>
          <a:xfrm>
            <a:off x="704048" y="6356351"/>
            <a:ext cx="870469" cy="301144"/>
          </a:xfrm>
          <a:prstGeom prst="rect">
            <a:avLst/>
          </a:prstGeom>
        </p:spPr>
      </p:pic>
      <p:sp>
        <p:nvSpPr>
          <p:cNvPr id="10" name="Rectangle 9">
            <a:extLst>
              <a:ext uri="{FF2B5EF4-FFF2-40B4-BE49-F238E27FC236}">
                <a16:creationId xmlns:a16="http://schemas.microsoft.com/office/drawing/2014/main" id="{4EB3BB9D-0AC8-1C43-9B28-7B8CBBBC0F5B}"/>
              </a:ext>
            </a:extLst>
          </p:cNvPr>
          <p:cNvSpPr/>
          <p:nvPr userDrawn="1"/>
        </p:nvSpPr>
        <p:spPr>
          <a:xfrm>
            <a:off x="6096000" y="0"/>
            <a:ext cx="6096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a:extLst>
              <a:ext uri="{FF2B5EF4-FFF2-40B4-BE49-F238E27FC236}">
                <a16:creationId xmlns:a16="http://schemas.microsoft.com/office/drawing/2014/main" id="{5A3539BE-B2AB-DA49-B206-43A49D5B3F99}"/>
              </a:ext>
            </a:extLst>
          </p:cNvPr>
          <p:cNvSpPr/>
          <p:nvPr userDrawn="1"/>
        </p:nvSpPr>
        <p:spPr>
          <a:xfrm flipH="1" flipV="1">
            <a:off x="9735292" y="-1"/>
            <a:ext cx="2456709" cy="4845933"/>
          </a:xfrm>
          <a:prstGeom prst="rect">
            <a:avLst/>
          </a:prstGeom>
          <a:solidFill>
            <a:srgbClr val="82C8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3" name="Picture 12">
            <a:extLst>
              <a:ext uri="{FF2B5EF4-FFF2-40B4-BE49-F238E27FC236}">
                <a16:creationId xmlns:a16="http://schemas.microsoft.com/office/drawing/2014/main" id="{CF701C02-1C42-6449-895E-D0BE53502ED1}"/>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36799325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EBB231-7E25-A3AA-2FA9-56F0F8DA2E3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DK"/>
          </a:p>
        </p:txBody>
      </p:sp>
      <p:sp>
        <p:nvSpPr>
          <p:cNvPr id="3" name="Picture Placeholder 2">
            <a:extLst>
              <a:ext uri="{FF2B5EF4-FFF2-40B4-BE49-F238E27FC236}">
                <a16:creationId xmlns:a16="http://schemas.microsoft.com/office/drawing/2014/main" id="{BAC4E42F-6821-EEBE-7813-7B41147F6FB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DK"/>
          </a:p>
        </p:txBody>
      </p:sp>
      <p:sp>
        <p:nvSpPr>
          <p:cNvPr id="4" name="Text Placeholder 3">
            <a:extLst>
              <a:ext uri="{FF2B5EF4-FFF2-40B4-BE49-F238E27FC236}">
                <a16:creationId xmlns:a16="http://schemas.microsoft.com/office/drawing/2014/main" id="{1FA9F184-9502-4EFE-76F2-419704F05EF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F72723D-0ACA-2E89-73D4-32F47F1F06D8}"/>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6" name="Footer Placeholder 5">
            <a:extLst>
              <a:ext uri="{FF2B5EF4-FFF2-40B4-BE49-F238E27FC236}">
                <a16:creationId xmlns:a16="http://schemas.microsoft.com/office/drawing/2014/main" id="{248AF225-D42C-E916-7589-76FC94A5FB78}"/>
              </a:ext>
            </a:extLst>
          </p:cNvPr>
          <p:cNvSpPr>
            <a:spLocks noGrp="1"/>
          </p:cNvSpPr>
          <p:nvPr>
            <p:ph type="ftr" sz="quarter" idx="11"/>
          </p:nvPr>
        </p:nvSpPr>
        <p:spPr/>
        <p:txBody>
          <a:bodyPr/>
          <a:lstStyle/>
          <a:p>
            <a:endParaRPr lang="en-DK"/>
          </a:p>
        </p:txBody>
      </p:sp>
      <p:sp>
        <p:nvSpPr>
          <p:cNvPr id="7" name="Slide Number Placeholder 6">
            <a:extLst>
              <a:ext uri="{FF2B5EF4-FFF2-40B4-BE49-F238E27FC236}">
                <a16:creationId xmlns:a16="http://schemas.microsoft.com/office/drawing/2014/main" id="{C03DF6EA-6663-3FE8-D78E-2592EE7AFDEA}"/>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208450825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3BFFCE-784A-7DED-E2E2-A84515325C94}"/>
              </a:ext>
            </a:extLst>
          </p:cNvPr>
          <p:cNvSpPr>
            <a:spLocks noGrp="1"/>
          </p:cNvSpPr>
          <p:nvPr>
            <p:ph type="title"/>
          </p:nvPr>
        </p:nvSpPr>
        <p:spPr/>
        <p:txBody>
          <a:bodyPr/>
          <a:lstStyle/>
          <a:p>
            <a:r>
              <a:rPr lang="en-US"/>
              <a:t>Click to edit Master title style</a:t>
            </a:r>
            <a:endParaRPr lang="en-DK"/>
          </a:p>
        </p:txBody>
      </p:sp>
      <p:sp>
        <p:nvSpPr>
          <p:cNvPr id="3" name="Vertical Text Placeholder 2">
            <a:extLst>
              <a:ext uri="{FF2B5EF4-FFF2-40B4-BE49-F238E27FC236}">
                <a16:creationId xmlns:a16="http://schemas.microsoft.com/office/drawing/2014/main" id="{82CA904F-B757-A084-2C3F-A3DD218E902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K"/>
          </a:p>
        </p:txBody>
      </p:sp>
      <p:sp>
        <p:nvSpPr>
          <p:cNvPr id="4" name="Date Placeholder 3">
            <a:extLst>
              <a:ext uri="{FF2B5EF4-FFF2-40B4-BE49-F238E27FC236}">
                <a16:creationId xmlns:a16="http://schemas.microsoft.com/office/drawing/2014/main" id="{0E418D2B-903C-311B-671F-78ECD8BA8300}"/>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5" name="Footer Placeholder 4">
            <a:extLst>
              <a:ext uri="{FF2B5EF4-FFF2-40B4-BE49-F238E27FC236}">
                <a16:creationId xmlns:a16="http://schemas.microsoft.com/office/drawing/2014/main" id="{E5A8A813-7042-CEDD-293E-B4C0740B0A37}"/>
              </a:ext>
            </a:extLst>
          </p:cNvPr>
          <p:cNvSpPr>
            <a:spLocks noGrp="1"/>
          </p:cNvSpPr>
          <p:nvPr>
            <p:ph type="ftr" sz="quarter" idx="11"/>
          </p:nvPr>
        </p:nvSpPr>
        <p:spPr/>
        <p:txBody>
          <a:bodyPr/>
          <a:lstStyle/>
          <a:p>
            <a:endParaRPr lang="en-DK"/>
          </a:p>
        </p:txBody>
      </p:sp>
      <p:sp>
        <p:nvSpPr>
          <p:cNvPr id="6" name="Slide Number Placeholder 5">
            <a:extLst>
              <a:ext uri="{FF2B5EF4-FFF2-40B4-BE49-F238E27FC236}">
                <a16:creationId xmlns:a16="http://schemas.microsoft.com/office/drawing/2014/main" id="{31A4EA72-D11A-EC0C-332C-351513016DD6}"/>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297838213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435CCEF-7273-7971-8B07-F05695764B14}"/>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DK"/>
          </a:p>
        </p:txBody>
      </p:sp>
      <p:sp>
        <p:nvSpPr>
          <p:cNvPr id="3" name="Vertical Text Placeholder 2">
            <a:extLst>
              <a:ext uri="{FF2B5EF4-FFF2-40B4-BE49-F238E27FC236}">
                <a16:creationId xmlns:a16="http://schemas.microsoft.com/office/drawing/2014/main" id="{1ED7DFBF-5152-147E-C457-85FDD38551D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K"/>
          </a:p>
        </p:txBody>
      </p:sp>
      <p:sp>
        <p:nvSpPr>
          <p:cNvPr id="4" name="Date Placeholder 3">
            <a:extLst>
              <a:ext uri="{FF2B5EF4-FFF2-40B4-BE49-F238E27FC236}">
                <a16:creationId xmlns:a16="http://schemas.microsoft.com/office/drawing/2014/main" id="{2C224887-9E93-4B61-E0D3-BDAB1D813E7F}"/>
              </a:ext>
            </a:extLst>
          </p:cNvPr>
          <p:cNvSpPr>
            <a:spLocks noGrp="1"/>
          </p:cNvSpPr>
          <p:nvPr>
            <p:ph type="dt" sz="half" idx="10"/>
          </p:nvPr>
        </p:nvSpPr>
        <p:spPr/>
        <p:txBody>
          <a:bodyPr/>
          <a:lstStyle/>
          <a:p>
            <a:fld id="{BEBA2BE9-2D32-4DC7-B522-30EA297FB204}" type="datetimeFigureOut">
              <a:rPr lang="en-DK" smtClean="0"/>
              <a:t>06/12/2025</a:t>
            </a:fld>
            <a:endParaRPr lang="en-DK"/>
          </a:p>
        </p:txBody>
      </p:sp>
      <p:sp>
        <p:nvSpPr>
          <p:cNvPr id="5" name="Footer Placeholder 4">
            <a:extLst>
              <a:ext uri="{FF2B5EF4-FFF2-40B4-BE49-F238E27FC236}">
                <a16:creationId xmlns:a16="http://schemas.microsoft.com/office/drawing/2014/main" id="{CC86EB6D-57D7-D94E-49A7-029B9E20DD22}"/>
              </a:ext>
            </a:extLst>
          </p:cNvPr>
          <p:cNvSpPr>
            <a:spLocks noGrp="1"/>
          </p:cNvSpPr>
          <p:nvPr>
            <p:ph type="ftr" sz="quarter" idx="11"/>
          </p:nvPr>
        </p:nvSpPr>
        <p:spPr/>
        <p:txBody>
          <a:bodyPr/>
          <a:lstStyle/>
          <a:p>
            <a:endParaRPr lang="en-DK"/>
          </a:p>
        </p:txBody>
      </p:sp>
      <p:sp>
        <p:nvSpPr>
          <p:cNvPr id="6" name="Slide Number Placeholder 5">
            <a:extLst>
              <a:ext uri="{FF2B5EF4-FFF2-40B4-BE49-F238E27FC236}">
                <a16:creationId xmlns:a16="http://schemas.microsoft.com/office/drawing/2014/main" id="{FC9EC521-49AA-F2B9-343C-E9182E1CBC1F}"/>
              </a:ext>
            </a:extLst>
          </p:cNvPr>
          <p:cNvSpPr>
            <a:spLocks noGrp="1"/>
          </p:cNvSpPr>
          <p:nvPr>
            <p:ph type="sldNum" sz="quarter" idx="12"/>
          </p:nvPr>
        </p:nvSpPr>
        <p:spPr/>
        <p:txBody>
          <a:bodyPr/>
          <a:lstStyle/>
          <a:p>
            <a:fld id="{DACB66BF-2103-4CC7-B5AF-A3F149039D96}" type="slidenum">
              <a:rPr lang="en-DK" smtClean="0"/>
              <a:t>‹#›</a:t>
            </a:fld>
            <a:endParaRPr lang="en-DK"/>
          </a:p>
        </p:txBody>
      </p:sp>
    </p:spTree>
    <p:extLst>
      <p:ext uri="{BB962C8B-B14F-4D97-AF65-F5344CB8AC3E}">
        <p14:creationId xmlns:p14="http://schemas.microsoft.com/office/powerpoint/2010/main" val="243926144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cxnSp>
        <p:nvCxnSpPr>
          <p:cNvPr id="3" name="Straight Connector 7">
            <a:extLst>
              <a:ext uri="{FF2B5EF4-FFF2-40B4-BE49-F238E27FC236}">
                <a16:creationId xmlns:a16="http://schemas.microsoft.com/office/drawing/2014/main" id="{33E6BE15-809C-50BE-F22A-20351128FA48}"/>
              </a:ext>
            </a:extLst>
          </p:cNvPr>
          <p:cNvCxnSpPr/>
          <p:nvPr userDrawn="1"/>
        </p:nvCxnSpPr>
        <p:spPr>
          <a:xfrm>
            <a:off x="0" y="756000"/>
            <a:ext cx="12192000" cy="24938"/>
          </a:xfrm>
          <a:prstGeom prst="line">
            <a:avLst/>
          </a:prstGeom>
          <a:ln w="114300">
            <a:solidFill>
              <a:srgbClr val="113A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1183250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2" cy="6858000"/>
          </a:xfrm>
          <a:prstGeom prst="rect">
            <a:avLst/>
          </a:prstGeom>
        </p:spPr>
      </p:pic>
      <p:sp>
        <p:nvSpPr>
          <p:cNvPr id="3" name="Slide Number Placeholder 2"/>
          <p:cNvSpPr>
            <a:spLocks noGrp="1"/>
          </p:cNvSpPr>
          <p:nvPr>
            <p:ph type="sldNum" sz="quarter" idx="10"/>
          </p:nvPr>
        </p:nvSpPr>
        <p:spPr/>
        <p:txBody>
          <a:bodyPr/>
          <a:lstStyle/>
          <a:p>
            <a:fld id="{F46C79FD-C571-418B-AB0F-5EE936C85276}" type="slidenum">
              <a:rPr lang="en-GB" smtClean="0"/>
              <a:pPr/>
              <a:t>‹#›</a:t>
            </a:fld>
            <a:endParaRPr lang="en-GB"/>
          </a:p>
        </p:txBody>
      </p:sp>
      <p:pic>
        <p:nvPicPr>
          <p:cNvPr id="5" name="Picture 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029162" y="6193990"/>
            <a:ext cx="740953" cy="493977"/>
          </a:xfrm>
          <a:prstGeom prst="rect">
            <a:avLst/>
          </a:prstGeom>
          <a:ln w="12700">
            <a:solidFill>
              <a:schemeClr val="bg1"/>
            </a:solidFill>
          </a:ln>
        </p:spPr>
      </p:pic>
      <p:sp>
        <p:nvSpPr>
          <p:cNvPr id="9" name="Content Placeholder 2"/>
          <p:cNvSpPr>
            <a:spLocks noGrp="1"/>
          </p:cNvSpPr>
          <p:nvPr>
            <p:ph idx="1"/>
          </p:nvPr>
        </p:nvSpPr>
        <p:spPr>
          <a:xfrm>
            <a:off x="838199" y="1825625"/>
            <a:ext cx="10905699" cy="3881904"/>
          </a:xfrm>
        </p:spPr>
        <p:txBody>
          <a:bodyPr>
            <a:noAutofit/>
          </a:bodyPr>
          <a:lstStyle>
            <a:lvl1pPr>
              <a:lnSpc>
                <a:spcPct val="100000"/>
              </a:lnSpc>
              <a:spcBef>
                <a:spcPts val="0"/>
              </a:spcBef>
              <a:spcAft>
                <a:spcPts val="1800"/>
              </a:spcAft>
              <a:defRPr/>
            </a:lvl1pPr>
            <a:lvl2pPr>
              <a:lnSpc>
                <a:spcPct val="100000"/>
              </a:lnSpc>
              <a:spcAft>
                <a:spcPts val="1800"/>
              </a:spcAft>
              <a:defRPr/>
            </a:lvl2pPr>
            <a:lvl3pPr>
              <a:lnSpc>
                <a:spcPct val="100000"/>
              </a:lnSpc>
              <a:spcAft>
                <a:spcPts val="1800"/>
              </a:spcAft>
              <a:defRPr/>
            </a:lvl3pPr>
            <a:lvl4pPr>
              <a:lnSpc>
                <a:spcPct val="100000"/>
              </a:lnSpc>
              <a:spcAft>
                <a:spcPts val="1800"/>
              </a:spcAft>
              <a:defRPr/>
            </a:lvl4pPr>
            <a:lvl5pPr>
              <a:lnSpc>
                <a:spcPct val="100000"/>
              </a:lnSpc>
              <a:spcAft>
                <a:spcPts val="1800"/>
              </a:spcAf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Title Placeholder 1"/>
          <p:cNvSpPr>
            <a:spLocks noGrp="1"/>
          </p:cNvSpPr>
          <p:nvPr>
            <p:ph type="title"/>
          </p:nvPr>
        </p:nvSpPr>
        <p:spPr>
          <a:xfrm>
            <a:off x="970722" y="482860"/>
            <a:ext cx="10515600" cy="782357"/>
          </a:xfrm>
          <a:prstGeom prst="rect">
            <a:avLst/>
          </a:prstGeom>
        </p:spPr>
        <p:txBody>
          <a:bodyPr vert="horz" lIns="91440" tIns="45720" rIns="91440" bIns="0" rtlCol="0" anchor="b" anchorCtr="0">
            <a:noAutofit/>
          </a:bodyPr>
          <a:lstStyle/>
          <a:p>
            <a:r>
              <a:rPr lang="en-US"/>
              <a:t>Click to edit Master title style</a:t>
            </a:r>
            <a:endParaRPr lang="en-GB"/>
          </a:p>
        </p:txBody>
      </p:sp>
    </p:spTree>
    <p:extLst>
      <p:ext uri="{BB962C8B-B14F-4D97-AF65-F5344CB8AC3E}">
        <p14:creationId xmlns:p14="http://schemas.microsoft.com/office/powerpoint/2010/main" val="349749305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4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7" y="721788"/>
            <a:ext cx="4278772" cy="2490543"/>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3308356"/>
            <a:ext cx="4277967" cy="330623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2" name="Picture Placeholder 11">
            <a:extLst>
              <a:ext uri="{FF2B5EF4-FFF2-40B4-BE49-F238E27FC236}">
                <a16:creationId xmlns:a16="http://schemas.microsoft.com/office/drawing/2014/main" id="{F4FCBC23-E480-C745-B917-19C765486473}"/>
              </a:ext>
            </a:extLst>
          </p:cNvPr>
          <p:cNvSpPr>
            <a:spLocks noGrp="1"/>
          </p:cNvSpPr>
          <p:nvPr>
            <p:ph type="pic" sz="quarter" idx="11" hasCustomPrompt="1"/>
          </p:nvPr>
        </p:nvSpPr>
        <p:spPr>
          <a:xfrm>
            <a:off x="5268384" y="721784"/>
            <a:ext cx="6218765" cy="5892800"/>
          </a:xfrm>
          <a:solidFill>
            <a:schemeClr val="bg2"/>
          </a:solidFill>
        </p:spPr>
        <p:txBody>
          <a:bodyPr anchor="ctr"/>
          <a:lstStyle>
            <a:lvl1pPr marL="0" marR="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lvl1pPr>
          </a:lstStyle>
          <a:p>
            <a:pPr marL="0" marR="0" lvl="0" indent="0" algn="l" defTabSz="1219170" rtl="0" eaLnBrk="1" fontAlgn="auto" latinLnBrk="0" hangingPunct="1">
              <a:lnSpc>
                <a:spcPct val="90000"/>
              </a:lnSpc>
              <a:spcBef>
                <a:spcPts val="1333"/>
              </a:spcBef>
              <a:spcAft>
                <a:spcPts val="0"/>
              </a:spcAft>
              <a:buClr>
                <a:srgbClr val="00586E"/>
              </a:buClr>
              <a:buSzTx/>
              <a:buFont typeface="Arial" panose="020B0604020202020204" pitchFamily="34" charset="0"/>
              <a:buNone/>
              <a:tabLst/>
              <a:defRPr/>
            </a:pPr>
            <a:r>
              <a:rPr lang="en-US"/>
              <a:t>Click to insert photo</a:t>
            </a:r>
          </a:p>
        </p:txBody>
      </p:sp>
      <p:sp>
        <p:nvSpPr>
          <p:cNvPr id="9" name="Rectangle 8">
            <a:extLst>
              <a:ext uri="{FF2B5EF4-FFF2-40B4-BE49-F238E27FC236}">
                <a16:creationId xmlns:a16="http://schemas.microsoft.com/office/drawing/2014/main" id="{5294ACB0-8FAA-D841-A1BF-879D90D6C124}"/>
              </a:ext>
            </a:extLst>
          </p:cNvPr>
          <p:cNvSpPr/>
          <p:nvPr/>
        </p:nvSpPr>
        <p:spPr>
          <a:xfrm flipH="1" flipV="1">
            <a:off x="10668715" y="5342013"/>
            <a:ext cx="1636868" cy="1515988"/>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7" name="Picture 6">
            <a:extLst>
              <a:ext uri="{FF2B5EF4-FFF2-40B4-BE49-F238E27FC236}">
                <a16:creationId xmlns:a16="http://schemas.microsoft.com/office/drawing/2014/main" id="{DA6704E9-F82F-284D-96FD-DACBE5A4B496}"/>
              </a:ext>
            </a:extLst>
          </p:cNvPr>
          <p:cNvPicPr>
            <a:picLocks noChangeAspect="1"/>
          </p:cNvPicPr>
          <p:nvPr/>
        </p:nvPicPr>
        <p:blipFill>
          <a:blip r:embed="rId2"/>
          <a:srcRect/>
          <a:stretch/>
        </p:blipFill>
        <p:spPr>
          <a:xfrm>
            <a:off x="704048" y="6356351"/>
            <a:ext cx="870469" cy="301144"/>
          </a:xfrm>
          <a:prstGeom prst="rect">
            <a:avLst/>
          </a:prstGeom>
        </p:spPr>
      </p:pic>
      <p:sp>
        <p:nvSpPr>
          <p:cNvPr id="10" name="Rectangle 9">
            <a:extLst>
              <a:ext uri="{FF2B5EF4-FFF2-40B4-BE49-F238E27FC236}">
                <a16:creationId xmlns:a16="http://schemas.microsoft.com/office/drawing/2014/main" id="{1FB05D90-9548-D642-833F-85A7B1F20960}"/>
              </a:ext>
            </a:extLst>
          </p:cNvPr>
          <p:cNvSpPr/>
          <p:nvPr userDrawn="1"/>
        </p:nvSpPr>
        <p:spPr>
          <a:xfrm>
            <a:off x="6096000" y="0"/>
            <a:ext cx="6096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a:extLst>
              <a:ext uri="{FF2B5EF4-FFF2-40B4-BE49-F238E27FC236}">
                <a16:creationId xmlns:a16="http://schemas.microsoft.com/office/drawing/2014/main" id="{20E032BC-1945-DB42-8E93-5C973B2F5DE2}"/>
              </a:ext>
            </a:extLst>
          </p:cNvPr>
          <p:cNvSpPr/>
          <p:nvPr userDrawn="1"/>
        </p:nvSpPr>
        <p:spPr>
          <a:xfrm flipH="1" flipV="1">
            <a:off x="10668715" y="5342013"/>
            <a:ext cx="1636868" cy="1515988"/>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3" name="Picture 12">
            <a:extLst>
              <a:ext uri="{FF2B5EF4-FFF2-40B4-BE49-F238E27FC236}">
                <a16:creationId xmlns:a16="http://schemas.microsoft.com/office/drawing/2014/main" id="{2F73396B-1609-5441-99E2-0637B42F266F}"/>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24274270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6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9" y="721785"/>
            <a:ext cx="5126911" cy="1377360"/>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2099150"/>
            <a:ext cx="5125945"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Content Placeholder 7">
            <a:extLst>
              <a:ext uri="{FF2B5EF4-FFF2-40B4-BE49-F238E27FC236}">
                <a16:creationId xmlns:a16="http://schemas.microsoft.com/office/drawing/2014/main" id="{24F3CFBB-E951-104D-81F8-C9E7E15E5534}"/>
              </a:ext>
            </a:extLst>
          </p:cNvPr>
          <p:cNvSpPr>
            <a:spLocks noGrp="1"/>
          </p:cNvSpPr>
          <p:nvPr>
            <p:ph sz="quarter" idx="11"/>
          </p:nvPr>
        </p:nvSpPr>
        <p:spPr>
          <a:xfrm>
            <a:off x="6599422" y="2099150"/>
            <a:ext cx="5125945" cy="4515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9" name="Picture 8">
            <a:extLst>
              <a:ext uri="{FF2B5EF4-FFF2-40B4-BE49-F238E27FC236}">
                <a16:creationId xmlns:a16="http://schemas.microsoft.com/office/drawing/2014/main" id="{72380A7D-6BD5-D247-A888-83E9BEAFB7C6}"/>
              </a:ext>
            </a:extLst>
          </p:cNvPr>
          <p:cNvPicPr>
            <a:picLocks noChangeAspect="1"/>
          </p:cNvPicPr>
          <p:nvPr/>
        </p:nvPicPr>
        <p:blipFill>
          <a:blip r:embed="rId2"/>
          <a:srcRect/>
          <a:stretch/>
        </p:blipFill>
        <p:spPr>
          <a:xfrm>
            <a:off x="704048" y="6356351"/>
            <a:ext cx="870469" cy="301144"/>
          </a:xfrm>
          <a:prstGeom prst="rect">
            <a:avLst/>
          </a:prstGeom>
        </p:spPr>
      </p:pic>
      <p:sp>
        <p:nvSpPr>
          <p:cNvPr id="10" name="Rectangle 9">
            <a:extLst>
              <a:ext uri="{FF2B5EF4-FFF2-40B4-BE49-F238E27FC236}">
                <a16:creationId xmlns:a16="http://schemas.microsoft.com/office/drawing/2014/main" id="{54654C6B-254F-F348-9C32-A28BD12BF679}"/>
              </a:ext>
            </a:extLst>
          </p:cNvPr>
          <p:cNvSpPr/>
          <p:nvPr userDrawn="1"/>
        </p:nvSpPr>
        <p:spPr>
          <a:xfrm>
            <a:off x="6096000" y="0"/>
            <a:ext cx="6096000"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1" name="Picture 10">
            <a:extLst>
              <a:ext uri="{FF2B5EF4-FFF2-40B4-BE49-F238E27FC236}">
                <a16:creationId xmlns:a16="http://schemas.microsoft.com/office/drawing/2014/main" id="{0EFD9B33-48E3-694E-A93D-C402988969A9}"/>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104410919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14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9" y="721785"/>
            <a:ext cx="5126911" cy="1377360"/>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2099150"/>
            <a:ext cx="5125945"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9" name="Content Placeholder 7">
            <a:extLst>
              <a:ext uri="{FF2B5EF4-FFF2-40B4-BE49-F238E27FC236}">
                <a16:creationId xmlns:a16="http://schemas.microsoft.com/office/drawing/2014/main" id="{D31C63A4-7202-A340-80EA-C65054D0EAAB}"/>
              </a:ext>
            </a:extLst>
          </p:cNvPr>
          <p:cNvSpPr>
            <a:spLocks noGrp="1"/>
          </p:cNvSpPr>
          <p:nvPr>
            <p:ph sz="quarter" idx="11"/>
          </p:nvPr>
        </p:nvSpPr>
        <p:spPr>
          <a:xfrm>
            <a:off x="6705440" y="2099150"/>
            <a:ext cx="5125945"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7" name="Picture 6">
            <a:extLst>
              <a:ext uri="{FF2B5EF4-FFF2-40B4-BE49-F238E27FC236}">
                <a16:creationId xmlns:a16="http://schemas.microsoft.com/office/drawing/2014/main" id="{D0F7DFA3-8CD1-F743-AE6A-F1E39AFF0942}"/>
              </a:ext>
            </a:extLst>
          </p:cNvPr>
          <p:cNvPicPr>
            <a:picLocks noChangeAspect="1"/>
          </p:cNvPicPr>
          <p:nvPr/>
        </p:nvPicPr>
        <p:blipFill>
          <a:blip r:embed="rId2"/>
          <a:srcRect/>
          <a:stretch/>
        </p:blipFill>
        <p:spPr>
          <a:xfrm>
            <a:off x="704048" y="6356351"/>
            <a:ext cx="870469" cy="301144"/>
          </a:xfrm>
          <a:prstGeom prst="rect">
            <a:avLst/>
          </a:prstGeom>
        </p:spPr>
      </p:pic>
      <p:sp>
        <p:nvSpPr>
          <p:cNvPr id="10" name="Rectangle 9">
            <a:extLst>
              <a:ext uri="{FF2B5EF4-FFF2-40B4-BE49-F238E27FC236}">
                <a16:creationId xmlns:a16="http://schemas.microsoft.com/office/drawing/2014/main" id="{FE5C1225-9E1A-9949-B2C9-7D39B216B87A}"/>
              </a:ext>
            </a:extLst>
          </p:cNvPr>
          <p:cNvSpPr/>
          <p:nvPr userDrawn="1"/>
        </p:nvSpPr>
        <p:spPr>
          <a:xfrm>
            <a:off x="6096000" y="0"/>
            <a:ext cx="6096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1" name="Picture 10">
            <a:extLst>
              <a:ext uri="{FF2B5EF4-FFF2-40B4-BE49-F238E27FC236}">
                <a16:creationId xmlns:a16="http://schemas.microsoft.com/office/drawing/2014/main" id="{E0837A36-A374-9D4A-98C2-B311F09711DC}"/>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403888072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15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rgbClr val="090D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 name="Title 1">
            <a:extLst>
              <a:ext uri="{FF2B5EF4-FFF2-40B4-BE49-F238E27FC236}">
                <a16:creationId xmlns:a16="http://schemas.microsoft.com/office/drawing/2014/main" id="{137E88AD-105E-344A-9F93-201A2E27365B}"/>
              </a:ext>
            </a:extLst>
          </p:cNvPr>
          <p:cNvSpPr>
            <a:spLocks noGrp="1"/>
          </p:cNvSpPr>
          <p:nvPr>
            <p:ph type="title"/>
          </p:nvPr>
        </p:nvSpPr>
        <p:spPr>
          <a:xfrm>
            <a:off x="704049" y="721785"/>
            <a:ext cx="5126911" cy="1377360"/>
          </a:xfrm>
        </p:spPr>
        <p:txBody>
          <a:bodyPr anchor="t">
            <a:normAutofit/>
          </a:bodyPr>
          <a:lstStyle>
            <a:lvl1pPr>
              <a:defRPr sz="4267"/>
            </a:lvl1pPr>
          </a:lstStyle>
          <a:p>
            <a:r>
              <a:rPr lang="en-GB"/>
              <a:t>Click to edit Master title style</a:t>
            </a:r>
            <a:endParaRPr lang="en-US"/>
          </a:p>
        </p:txBody>
      </p:sp>
      <p:sp>
        <p:nvSpPr>
          <p:cNvPr id="8" name="Content Placeholder 7">
            <a:extLst>
              <a:ext uri="{FF2B5EF4-FFF2-40B4-BE49-F238E27FC236}">
                <a16:creationId xmlns:a16="http://schemas.microsoft.com/office/drawing/2014/main" id="{E35B405E-EBBC-C94E-90F9-FA5B04A8EFA0}"/>
              </a:ext>
            </a:extLst>
          </p:cNvPr>
          <p:cNvSpPr>
            <a:spLocks noGrp="1"/>
          </p:cNvSpPr>
          <p:nvPr>
            <p:ph sz="quarter" idx="10"/>
          </p:nvPr>
        </p:nvSpPr>
        <p:spPr>
          <a:xfrm>
            <a:off x="704854" y="2099150"/>
            <a:ext cx="5125945"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Content Placeholder 7">
            <a:extLst>
              <a:ext uri="{FF2B5EF4-FFF2-40B4-BE49-F238E27FC236}">
                <a16:creationId xmlns:a16="http://schemas.microsoft.com/office/drawing/2014/main" id="{24F3CFBB-E951-104D-81F8-C9E7E15E5534}"/>
              </a:ext>
            </a:extLst>
          </p:cNvPr>
          <p:cNvSpPr>
            <a:spLocks noGrp="1"/>
          </p:cNvSpPr>
          <p:nvPr>
            <p:ph sz="quarter" idx="11"/>
          </p:nvPr>
        </p:nvSpPr>
        <p:spPr>
          <a:xfrm>
            <a:off x="6599422" y="2099150"/>
            <a:ext cx="5125945" cy="4515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9" name="Picture 8">
            <a:extLst>
              <a:ext uri="{FF2B5EF4-FFF2-40B4-BE49-F238E27FC236}">
                <a16:creationId xmlns:a16="http://schemas.microsoft.com/office/drawing/2014/main" id="{F2FD5E92-B3B8-9244-9C57-3D9898A44C2C}"/>
              </a:ext>
            </a:extLst>
          </p:cNvPr>
          <p:cNvPicPr>
            <a:picLocks noChangeAspect="1"/>
          </p:cNvPicPr>
          <p:nvPr/>
        </p:nvPicPr>
        <p:blipFill>
          <a:blip r:embed="rId2"/>
          <a:srcRect/>
          <a:stretch/>
        </p:blipFill>
        <p:spPr>
          <a:xfrm>
            <a:off x="704048" y="6356351"/>
            <a:ext cx="870469" cy="301144"/>
          </a:xfrm>
          <a:prstGeom prst="rect">
            <a:avLst/>
          </a:prstGeom>
        </p:spPr>
      </p:pic>
      <p:sp>
        <p:nvSpPr>
          <p:cNvPr id="10" name="Rectangle 9">
            <a:extLst>
              <a:ext uri="{FF2B5EF4-FFF2-40B4-BE49-F238E27FC236}">
                <a16:creationId xmlns:a16="http://schemas.microsoft.com/office/drawing/2014/main" id="{5BCFBC99-8753-9644-BE82-F3482D15A1D7}"/>
              </a:ext>
            </a:extLst>
          </p:cNvPr>
          <p:cNvSpPr/>
          <p:nvPr userDrawn="1"/>
        </p:nvSpPr>
        <p:spPr>
          <a:xfrm>
            <a:off x="6096000" y="0"/>
            <a:ext cx="6096000" cy="6858000"/>
          </a:xfrm>
          <a:prstGeom prst="rect">
            <a:avLst/>
          </a:prstGeom>
          <a:solidFill>
            <a:srgbClr val="090D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1" name="Picture 10">
            <a:extLst>
              <a:ext uri="{FF2B5EF4-FFF2-40B4-BE49-F238E27FC236}">
                <a16:creationId xmlns:a16="http://schemas.microsoft.com/office/drawing/2014/main" id="{1C61EBC2-741F-5F4F-A3CF-418835FC8842}"/>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12386549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7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Title 1">
            <a:extLst>
              <a:ext uri="{FF2B5EF4-FFF2-40B4-BE49-F238E27FC236}">
                <a16:creationId xmlns:a16="http://schemas.microsoft.com/office/drawing/2014/main" id="{E6AF7B70-1F2D-5A44-9935-496786A8619B}"/>
              </a:ext>
            </a:extLst>
          </p:cNvPr>
          <p:cNvSpPr>
            <a:spLocks noGrp="1"/>
          </p:cNvSpPr>
          <p:nvPr>
            <p:ph type="title"/>
          </p:nvPr>
        </p:nvSpPr>
        <p:spPr>
          <a:xfrm>
            <a:off x="704049" y="721785"/>
            <a:ext cx="5126911" cy="1377360"/>
          </a:xfrm>
        </p:spPr>
        <p:txBody>
          <a:bodyPr anchor="t">
            <a:normAutofit/>
          </a:bodyPr>
          <a:lstStyle>
            <a:lvl1pPr>
              <a:defRPr sz="4267"/>
            </a:lvl1pPr>
          </a:lstStyle>
          <a:p>
            <a:r>
              <a:rPr lang="en-GB"/>
              <a:t>Click to edit Master title style</a:t>
            </a:r>
            <a:endParaRPr lang="en-US"/>
          </a:p>
        </p:txBody>
      </p:sp>
      <p:sp>
        <p:nvSpPr>
          <p:cNvPr id="10" name="Content Placeholder 7">
            <a:extLst>
              <a:ext uri="{FF2B5EF4-FFF2-40B4-BE49-F238E27FC236}">
                <a16:creationId xmlns:a16="http://schemas.microsoft.com/office/drawing/2014/main" id="{B1BC0AFC-2292-EA40-B63E-031C4B5A3CF4}"/>
              </a:ext>
            </a:extLst>
          </p:cNvPr>
          <p:cNvSpPr>
            <a:spLocks noGrp="1"/>
          </p:cNvSpPr>
          <p:nvPr>
            <p:ph sz="quarter" idx="10"/>
          </p:nvPr>
        </p:nvSpPr>
        <p:spPr>
          <a:xfrm>
            <a:off x="704854" y="2099150"/>
            <a:ext cx="5125945"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1" name="Content Placeholder 7">
            <a:extLst>
              <a:ext uri="{FF2B5EF4-FFF2-40B4-BE49-F238E27FC236}">
                <a16:creationId xmlns:a16="http://schemas.microsoft.com/office/drawing/2014/main" id="{918DA33E-8200-2543-90F0-9E505694E193}"/>
              </a:ext>
            </a:extLst>
          </p:cNvPr>
          <p:cNvSpPr>
            <a:spLocks noGrp="1"/>
          </p:cNvSpPr>
          <p:nvPr>
            <p:ph sz="quarter" idx="11"/>
          </p:nvPr>
        </p:nvSpPr>
        <p:spPr>
          <a:xfrm>
            <a:off x="6599422" y="2099150"/>
            <a:ext cx="5125945" cy="4515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7" name="Picture 6">
            <a:extLst>
              <a:ext uri="{FF2B5EF4-FFF2-40B4-BE49-F238E27FC236}">
                <a16:creationId xmlns:a16="http://schemas.microsoft.com/office/drawing/2014/main" id="{8ED9140B-A347-D849-8D8F-43031EF90DA2}"/>
              </a:ext>
            </a:extLst>
          </p:cNvPr>
          <p:cNvPicPr>
            <a:picLocks noChangeAspect="1"/>
          </p:cNvPicPr>
          <p:nvPr/>
        </p:nvPicPr>
        <p:blipFill>
          <a:blip r:embed="rId2"/>
          <a:srcRect/>
          <a:stretch/>
        </p:blipFill>
        <p:spPr>
          <a:xfrm>
            <a:off x="704048" y="6356351"/>
            <a:ext cx="870469" cy="301144"/>
          </a:xfrm>
          <a:prstGeom prst="rect">
            <a:avLst/>
          </a:prstGeom>
        </p:spPr>
      </p:pic>
      <p:sp>
        <p:nvSpPr>
          <p:cNvPr id="8" name="Rectangle 7">
            <a:extLst>
              <a:ext uri="{FF2B5EF4-FFF2-40B4-BE49-F238E27FC236}">
                <a16:creationId xmlns:a16="http://schemas.microsoft.com/office/drawing/2014/main" id="{50E1CB9E-8F9C-5B47-AEBC-DAC9DF16A1EC}"/>
              </a:ext>
            </a:extLst>
          </p:cNvPr>
          <p:cNvSpPr/>
          <p:nvPr userDrawn="1"/>
        </p:nvSpPr>
        <p:spPr>
          <a:xfrm>
            <a:off x="6096000" y="0"/>
            <a:ext cx="6096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2" name="Picture 11">
            <a:extLst>
              <a:ext uri="{FF2B5EF4-FFF2-40B4-BE49-F238E27FC236}">
                <a16:creationId xmlns:a16="http://schemas.microsoft.com/office/drawing/2014/main" id="{636F0CA9-BADC-3645-862A-DA56EAB6A9FA}"/>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152726841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8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le 1">
            <a:extLst>
              <a:ext uri="{FF2B5EF4-FFF2-40B4-BE49-F238E27FC236}">
                <a16:creationId xmlns:a16="http://schemas.microsoft.com/office/drawing/2014/main" id="{67B4E614-60C0-2541-AF3B-A6D427E99C3D}"/>
              </a:ext>
            </a:extLst>
          </p:cNvPr>
          <p:cNvSpPr>
            <a:spLocks noGrp="1"/>
          </p:cNvSpPr>
          <p:nvPr>
            <p:ph type="title"/>
          </p:nvPr>
        </p:nvSpPr>
        <p:spPr>
          <a:xfrm>
            <a:off x="704049" y="721785"/>
            <a:ext cx="5126911" cy="1377360"/>
          </a:xfrm>
        </p:spPr>
        <p:txBody>
          <a:bodyPr anchor="t">
            <a:normAutofit/>
          </a:bodyPr>
          <a:lstStyle>
            <a:lvl1pPr>
              <a:defRPr sz="4267"/>
            </a:lvl1pPr>
          </a:lstStyle>
          <a:p>
            <a:r>
              <a:rPr lang="en-GB"/>
              <a:t>Click to edit Master title style</a:t>
            </a:r>
            <a:endParaRPr lang="en-US"/>
          </a:p>
        </p:txBody>
      </p:sp>
      <p:sp>
        <p:nvSpPr>
          <p:cNvPr id="9" name="Content Placeholder 7">
            <a:extLst>
              <a:ext uri="{FF2B5EF4-FFF2-40B4-BE49-F238E27FC236}">
                <a16:creationId xmlns:a16="http://schemas.microsoft.com/office/drawing/2014/main" id="{7BF38A6B-CE6A-8249-9A95-55FECA3EE966}"/>
              </a:ext>
            </a:extLst>
          </p:cNvPr>
          <p:cNvSpPr>
            <a:spLocks noGrp="1"/>
          </p:cNvSpPr>
          <p:nvPr>
            <p:ph sz="quarter" idx="10"/>
          </p:nvPr>
        </p:nvSpPr>
        <p:spPr>
          <a:xfrm>
            <a:off x="704854" y="2099150"/>
            <a:ext cx="5125945"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Content Placeholder 7">
            <a:extLst>
              <a:ext uri="{FF2B5EF4-FFF2-40B4-BE49-F238E27FC236}">
                <a16:creationId xmlns:a16="http://schemas.microsoft.com/office/drawing/2014/main" id="{9D774090-9B1E-2D4A-AA9B-F54F81A4F15B}"/>
              </a:ext>
            </a:extLst>
          </p:cNvPr>
          <p:cNvSpPr>
            <a:spLocks noGrp="1"/>
          </p:cNvSpPr>
          <p:nvPr>
            <p:ph sz="quarter" idx="11"/>
          </p:nvPr>
        </p:nvSpPr>
        <p:spPr>
          <a:xfrm>
            <a:off x="6599422" y="2099150"/>
            <a:ext cx="5125945" cy="4515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8" name="Picture 7">
            <a:extLst>
              <a:ext uri="{FF2B5EF4-FFF2-40B4-BE49-F238E27FC236}">
                <a16:creationId xmlns:a16="http://schemas.microsoft.com/office/drawing/2014/main" id="{4427F79C-3A50-5D45-8786-7ECFD8A59B7B}"/>
              </a:ext>
            </a:extLst>
          </p:cNvPr>
          <p:cNvPicPr>
            <a:picLocks noChangeAspect="1"/>
          </p:cNvPicPr>
          <p:nvPr/>
        </p:nvPicPr>
        <p:blipFill>
          <a:blip r:embed="rId2"/>
          <a:srcRect/>
          <a:stretch/>
        </p:blipFill>
        <p:spPr>
          <a:xfrm>
            <a:off x="704048" y="6356351"/>
            <a:ext cx="870469" cy="301144"/>
          </a:xfrm>
          <a:prstGeom prst="rect">
            <a:avLst/>
          </a:prstGeom>
        </p:spPr>
      </p:pic>
      <p:sp>
        <p:nvSpPr>
          <p:cNvPr id="11" name="Rectangle 10">
            <a:extLst>
              <a:ext uri="{FF2B5EF4-FFF2-40B4-BE49-F238E27FC236}">
                <a16:creationId xmlns:a16="http://schemas.microsoft.com/office/drawing/2014/main" id="{0E3D210B-7C4D-5D4F-AB79-661C47810FCE}"/>
              </a:ext>
            </a:extLst>
          </p:cNvPr>
          <p:cNvSpPr/>
          <p:nvPr userDrawn="1"/>
        </p:nvSpPr>
        <p:spPr>
          <a:xfrm>
            <a:off x="6096000" y="0"/>
            <a:ext cx="6096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2" name="Picture 11">
            <a:extLst>
              <a:ext uri="{FF2B5EF4-FFF2-40B4-BE49-F238E27FC236}">
                <a16:creationId xmlns:a16="http://schemas.microsoft.com/office/drawing/2014/main" id="{CB431FC7-7BEF-AF45-B8F6-E3ADFCCD5068}"/>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57875493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9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Title 1">
            <a:extLst>
              <a:ext uri="{FF2B5EF4-FFF2-40B4-BE49-F238E27FC236}">
                <a16:creationId xmlns:a16="http://schemas.microsoft.com/office/drawing/2014/main" id="{899DDB98-647D-D54A-AE7F-5F7A0412A6BD}"/>
              </a:ext>
            </a:extLst>
          </p:cNvPr>
          <p:cNvSpPr>
            <a:spLocks noGrp="1"/>
          </p:cNvSpPr>
          <p:nvPr>
            <p:ph type="title"/>
          </p:nvPr>
        </p:nvSpPr>
        <p:spPr>
          <a:xfrm>
            <a:off x="704049" y="721785"/>
            <a:ext cx="5126911" cy="1377360"/>
          </a:xfrm>
        </p:spPr>
        <p:txBody>
          <a:bodyPr anchor="t">
            <a:normAutofit/>
          </a:bodyPr>
          <a:lstStyle>
            <a:lvl1pPr>
              <a:defRPr sz="4267"/>
            </a:lvl1pPr>
          </a:lstStyle>
          <a:p>
            <a:r>
              <a:rPr lang="en-GB"/>
              <a:t>Click to edit Master title style</a:t>
            </a:r>
            <a:endParaRPr lang="en-US"/>
          </a:p>
        </p:txBody>
      </p:sp>
      <p:sp>
        <p:nvSpPr>
          <p:cNvPr id="13" name="Content Placeholder 7">
            <a:extLst>
              <a:ext uri="{FF2B5EF4-FFF2-40B4-BE49-F238E27FC236}">
                <a16:creationId xmlns:a16="http://schemas.microsoft.com/office/drawing/2014/main" id="{521579F8-6D06-9641-879B-531330F93D8F}"/>
              </a:ext>
            </a:extLst>
          </p:cNvPr>
          <p:cNvSpPr>
            <a:spLocks noGrp="1"/>
          </p:cNvSpPr>
          <p:nvPr>
            <p:ph sz="quarter" idx="10"/>
          </p:nvPr>
        </p:nvSpPr>
        <p:spPr>
          <a:xfrm>
            <a:off x="704854" y="2099150"/>
            <a:ext cx="5125945"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4" name="Content Placeholder 7">
            <a:extLst>
              <a:ext uri="{FF2B5EF4-FFF2-40B4-BE49-F238E27FC236}">
                <a16:creationId xmlns:a16="http://schemas.microsoft.com/office/drawing/2014/main" id="{C2BC463E-66DF-DD4E-949C-3D3BE4A376F6}"/>
              </a:ext>
            </a:extLst>
          </p:cNvPr>
          <p:cNvSpPr>
            <a:spLocks noGrp="1"/>
          </p:cNvSpPr>
          <p:nvPr>
            <p:ph sz="quarter" idx="11"/>
          </p:nvPr>
        </p:nvSpPr>
        <p:spPr>
          <a:xfrm>
            <a:off x="6599422" y="2099150"/>
            <a:ext cx="5125945" cy="4515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7" name="Picture 6">
            <a:extLst>
              <a:ext uri="{FF2B5EF4-FFF2-40B4-BE49-F238E27FC236}">
                <a16:creationId xmlns:a16="http://schemas.microsoft.com/office/drawing/2014/main" id="{1559C193-0771-4140-85F4-F9D1A323C1B9}"/>
              </a:ext>
            </a:extLst>
          </p:cNvPr>
          <p:cNvPicPr>
            <a:picLocks noChangeAspect="1"/>
          </p:cNvPicPr>
          <p:nvPr/>
        </p:nvPicPr>
        <p:blipFill>
          <a:blip r:embed="rId2"/>
          <a:srcRect/>
          <a:stretch/>
        </p:blipFill>
        <p:spPr>
          <a:xfrm>
            <a:off x="704048" y="6356351"/>
            <a:ext cx="870469" cy="301144"/>
          </a:xfrm>
          <a:prstGeom prst="rect">
            <a:avLst/>
          </a:prstGeom>
        </p:spPr>
      </p:pic>
      <p:sp>
        <p:nvSpPr>
          <p:cNvPr id="8" name="Rectangle 7">
            <a:extLst>
              <a:ext uri="{FF2B5EF4-FFF2-40B4-BE49-F238E27FC236}">
                <a16:creationId xmlns:a16="http://schemas.microsoft.com/office/drawing/2014/main" id="{7B4E862F-3474-3545-8F51-54340B2EA2B9}"/>
              </a:ext>
            </a:extLst>
          </p:cNvPr>
          <p:cNvSpPr/>
          <p:nvPr userDrawn="1"/>
        </p:nvSpPr>
        <p:spPr>
          <a:xfrm>
            <a:off x="6096000" y="0"/>
            <a:ext cx="6096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9" name="Picture 8">
            <a:extLst>
              <a:ext uri="{FF2B5EF4-FFF2-40B4-BE49-F238E27FC236}">
                <a16:creationId xmlns:a16="http://schemas.microsoft.com/office/drawing/2014/main" id="{378BBF56-9F7A-C044-A40E-409D72F6439B}"/>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382601891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6_Title Only">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E1392734-9B8C-6240-927E-14221E5F1540}"/>
              </a:ext>
            </a:extLst>
          </p:cNvPr>
          <p:cNvSpPr/>
          <p:nvPr userDrawn="1"/>
        </p:nvSpPr>
        <p:spPr>
          <a:xfrm>
            <a:off x="3938341" y="0"/>
            <a:ext cx="825366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Rectangle 5">
            <a:extLst>
              <a:ext uri="{FF2B5EF4-FFF2-40B4-BE49-F238E27FC236}">
                <a16:creationId xmlns:a16="http://schemas.microsoft.com/office/drawing/2014/main" id="{4AC504E5-45F1-6648-BFAC-1A11B92F5EE4}"/>
              </a:ext>
            </a:extLst>
          </p:cNvPr>
          <p:cNvSpPr/>
          <p:nvPr/>
        </p:nvSpPr>
        <p:spPr>
          <a:xfrm>
            <a:off x="3938341" y="0"/>
            <a:ext cx="825366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le 1">
            <a:extLst>
              <a:ext uri="{FF2B5EF4-FFF2-40B4-BE49-F238E27FC236}">
                <a16:creationId xmlns:a16="http://schemas.microsoft.com/office/drawing/2014/main" id="{0C6F2F3E-D44E-214C-9D2D-757734C83312}"/>
              </a:ext>
            </a:extLst>
          </p:cNvPr>
          <p:cNvSpPr>
            <a:spLocks noGrp="1"/>
          </p:cNvSpPr>
          <p:nvPr>
            <p:ph type="title"/>
          </p:nvPr>
        </p:nvSpPr>
        <p:spPr>
          <a:xfrm>
            <a:off x="701286" y="2740320"/>
            <a:ext cx="3001441" cy="1377360"/>
          </a:xfrm>
        </p:spPr>
        <p:txBody>
          <a:bodyPr anchor="t">
            <a:normAutofit/>
          </a:bodyPr>
          <a:lstStyle>
            <a:lvl1pPr>
              <a:defRPr sz="4267"/>
            </a:lvl1pPr>
          </a:lstStyle>
          <a:p>
            <a:r>
              <a:rPr lang="en-GB"/>
              <a:t>Click to edit Master title style</a:t>
            </a:r>
            <a:endParaRPr lang="en-US"/>
          </a:p>
        </p:txBody>
      </p:sp>
      <p:sp>
        <p:nvSpPr>
          <p:cNvPr id="10" name="Content Placeholder 7">
            <a:extLst>
              <a:ext uri="{FF2B5EF4-FFF2-40B4-BE49-F238E27FC236}">
                <a16:creationId xmlns:a16="http://schemas.microsoft.com/office/drawing/2014/main" id="{A17686E2-1ECE-9B45-9954-9460DACDDDA8}"/>
              </a:ext>
            </a:extLst>
          </p:cNvPr>
          <p:cNvSpPr>
            <a:spLocks noGrp="1"/>
          </p:cNvSpPr>
          <p:nvPr>
            <p:ph sz="quarter" idx="11"/>
          </p:nvPr>
        </p:nvSpPr>
        <p:spPr>
          <a:xfrm>
            <a:off x="4238725" y="1171284"/>
            <a:ext cx="7251995" cy="4515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8" name="Picture 7">
            <a:extLst>
              <a:ext uri="{FF2B5EF4-FFF2-40B4-BE49-F238E27FC236}">
                <a16:creationId xmlns:a16="http://schemas.microsoft.com/office/drawing/2014/main" id="{369A0CA5-DD86-FD40-B3E6-886441032353}"/>
              </a:ext>
            </a:extLst>
          </p:cNvPr>
          <p:cNvPicPr>
            <a:picLocks noChangeAspect="1"/>
          </p:cNvPicPr>
          <p:nvPr/>
        </p:nvPicPr>
        <p:blipFill>
          <a:blip r:embed="rId2"/>
          <a:srcRect/>
          <a:stretch/>
        </p:blipFill>
        <p:spPr>
          <a:xfrm>
            <a:off x="704048" y="6356351"/>
            <a:ext cx="870469" cy="301144"/>
          </a:xfrm>
          <a:prstGeom prst="rect">
            <a:avLst/>
          </a:prstGeom>
        </p:spPr>
      </p:pic>
      <p:pic>
        <p:nvPicPr>
          <p:cNvPr id="12" name="Picture 11">
            <a:extLst>
              <a:ext uri="{FF2B5EF4-FFF2-40B4-BE49-F238E27FC236}">
                <a16:creationId xmlns:a16="http://schemas.microsoft.com/office/drawing/2014/main" id="{F001760C-19C5-A541-A0B0-82314838859E}"/>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15891362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352C8032-D0FC-8B41-ADE2-A1EAB261AD38}"/>
              </a:ext>
            </a:extLst>
          </p:cNvPr>
          <p:cNvSpPr/>
          <p:nvPr/>
        </p:nvSpPr>
        <p:spPr>
          <a:xfrm>
            <a:off x="0" y="-1571"/>
            <a:ext cx="12192000" cy="6859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2" name="Title 1">
            <a:extLst>
              <a:ext uri="{FF2B5EF4-FFF2-40B4-BE49-F238E27FC236}">
                <a16:creationId xmlns:a16="http://schemas.microsoft.com/office/drawing/2014/main" id="{016F0031-BAF0-8C42-9F56-AED1E8E63825}"/>
              </a:ext>
            </a:extLst>
          </p:cNvPr>
          <p:cNvSpPr>
            <a:spLocks noGrp="1"/>
          </p:cNvSpPr>
          <p:nvPr>
            <p:ph type="ctrTitle"/>
          </p:nvPr>
        </p:nvSpPr>
        <p:spPr>
          <a:xfrm>
            <a:off x="716350" y="1121833"/>
            <a:ext cx="7839257" cy="2387600"/>
          </a:xfrm>
        </p:spPr>
        <p:txBody>
          <a:bodyPr anchor="b"/>
          <a:lstStyle>
            <a:lvl1pPr algn="l">
              <a:defRPr sz="8000" b="1"/>
            </a:lvl1pPr>
          </a:lstStyle>
          <a:p>
            <a:r>
              <a:rPr lang="en-GB"/>
              <a:t>Click to edit Master title style</a:t>
            </a:r>
            <a:endParaRPr lang="en-US"/>
          </a:p>
        </p:txBody>
      </p:sp>
      <p:sp>
        <p:nvSpPr>
          <p:cNvPr id="3" name="Subtitle 2">
            <a:extLst>
              <a:ext uri="{FF2B5EF4-FFF2-40B4-BE49-F238E27FC236}">
                <a16:creationId xmlns:a16="http://schemas.microsoft.com/office/drawing/2014/main" id="{FD5FC38B-5D09-9B47-95EB-80DCE3E90787}"/>
              </a:ext>
            </a:extLst>
          </p:cNvPr>
          <p:cNvSpPr>
            <a:spLocks noGrp="1"/>
          </p:cNvSpPr>
          <p:nvPr>
            <p:ph type="subTitle" idx="1"/>
          </p:nvPr>
        </p:nvSpPr>
        <p:spPr>
          <a:xfrm>
            <a:off x="716350" y="3602572"/>
            <a:ext cx="7839257" cy="1655233"/>
          </a:xfrm>
        </p:spPr>
        <p:txBody>
          <a:bodyPr/>
          <a:lstStyle>
            <a:lvl1pPr marL="0" indent="0" algn="l">
              <a:buNone/>
              <a:defRPr sz="3200"/>
            </a:lvl1pPr>
            <a:lvl2pPr marL="609585" indent="0" algn="ctr">
              <a:buNone/>
              <a:defRPr sz="2667"/>
            </a:lvl2pPr>
            <a:lvl3pPr marL="1219170" indent="0" algn="ctr">
              <a:buNone/>
              <a:defRPr sz="2400"/>
            </a:lvl3pPr>
            <a:lvl4pPr marL="1828754" indent="0" algn="ctr">
              <a:buNone/>
              <a:defRPr sz="2133"/>
            </a:lvl4pPr>
            <a:lvl5pPr marL="2438339" indent="0" algn="ctr">
              <a:buNone/>
              <a:defRPr sz="2133"/>
            </a:lvl5pPr>
            <a:lvl6pPr marL="3047924" indent="0" algn="ctr">
              <a:buNone/>
              <a:defRPr sz="2133"/>
            </a:lvl6pPr>
            <a:lvl7pPr marL="3657509" indent="0" algn="ctr">
              <a:buNone/>
              <a:defRPr sz="2133"/>
            </a:lvl7pPr>
            <a:lvl8pPr marL="4267093" indent="0" algn="ctr">
              <a:buNone/>
              <a:defRPr sz="2133"/>
            </a:lvl8pPr>
            <a:lvl9pPr marL="4876678" indent="0" algn="ctr">
              <a:buNone/>
              <a:defRPr sz="2133"/>
            </a:lvl9pPr>
          </a:lstStyle>
          <a:p>
            <a:r>
              <a:rPr lang="en-GB"/>
              <a:t>Click to edit Master subtitle style</a:t>
            </a:r>
            <a:endParaRPr lang="en-US"/>
          </a:p>
        </p:txBody>
      </p:sp>
      <p:pic>
        <p:nvPicPr>
          <p:cNvPr id="7" name="Picture 6">
            <a:extLst>
              <a:ext uri="{FF2B5EF4-FFF2-40B4-BE49-F238E27FC236}">
                <a16:creationId xmlns:a16="http://schemas.microsoft.com/office/drawing/2014/main" id="{62FB8FAB-46E9-DB46-93B5-1BE506CF837E}"/>
              </a:ext>
            </a:extLst>
          </p:cNvPr>
          <p:cNvPicPr>
            <a:picLocks noChangeAspect="1"/>
          </p:cNvPicPr>
          <p:nvPr/>
        </p:nvPicPr>
        <p:blipFill>
          <a:blip r:embed="rId2"/>
          <a:srcRect/>
          <a:stretch/>
        </p:blipFill>
        <p:spPr>
          <a:xfrm>
            <a:off x="716347" y="5557873"/>
            <a:ext cx="1740956" cy="602292"/>
          </a:xfrm>
          <a:prstGeom prst="rect">
            <a:avLst/>
          </a:prstGeom>
        </p:spPr>
      </p:pic>
      <p:sp>
        <p:nvSpPr>
          <p:cNvPr id="8" name="Picture Placeholder 11">
            <a:extLst>
              <a:ext uri="{FF2B5EF4-FFF2-40B4-BE49-F238E27FC236}">
                <a16:creationId xmlns:a16="http://schemas.microsoft.com/office/drawing/2014/main" id="{B8D4CD36-1776-B04A-AE33-EEB976F99B85}"/>
              </a:ext>
            </a:extLst>
          </p:cNvPr>
          <p:cNvSpPr>
            <a:spLocks noGrp="1"/>
          </p:cNvSpPr>
          <p:nvPr>
            <p:ph type="pic" sz="quarter" idx="11" hasCustomPrompt="1"/>
          </p:nvPr>
        </p:nvSpPr>
        <p:spPr>
          <a:xfrm>
            <a:off x="8863053" y="0"/>
            <a:ext cx="3328947" cy="5557872"/>
          </a:xfrm>
          <a:solidFill>
            <a:schemeClr val="bg2"/>
          </a:solidFill>
        </p:spPr>
        <p:txBody>
          <a:bodyPr anchor="ctr"/>
          <a:lstStyle>
            <a:lvl1pPr marL="0" indent="0" algn="ctr">
              <a:buNone/>
              <a:defRPr/>
            </a:lvl1pPr>
          </a:lstStyle>
          <a:p>
            <a:r>
              <a:rPr lang="en-US"/>
              <a:t>Click to insert photo</a:t>
            </a:r>
          </a:p>
        </p:txBody>
      </p:sp>
      <p:sp>
        <p:nvSpPr>
          <p:cNvPr id="9" name="Rectangle 8">
            <a:extLst>
              <a:ext uri="{FF2B5EF4-FFF2-40B4-BE49-F238E27FC236}">
                <a16:creationId xmlns:a16="http://schemas.microsoft.com/office/drawing/2014/main" id="{6E4E4FCF-94FA-B948-9128-A0D7224DEE15}"/>
              </a:ext>
            </a:extLst>
          </p:cNvPr>
          <p:cNvSpPr/>
          <p:nvPr/>
        </p:nvSpPr>
        <p:spPr>
          <a:xfrm>
            <a:off x="8863053" y="5557872"/>
            <a:ext cx="3328947" cy="130012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0" name="Rectangle 9">
            <a:extLst>
              <a:ext uri="{FF2B5EF4-FFF2-40B4-BE49-F238E27FC236}">
                <a16:creationId xmlns:a16="http://schemas.microsoft.com/office/drawing/2014/main" id="{475BC472-0BB0-914D-8B0B-7B2ED7C433ED}"/>
              </a:ext>
            </a:extLst>
          </p:cNvPr>
          <p:cNvSpPr/>
          <p:nvPr userDrawn="1"/>
        </p:nvSpPr>
        <p:spPr>
          <a:xfrm>
            <a:off x="0" y="-1571"/>
            <a:ext cx="12192000" cy="6859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1" name="Picture 10">
            <a:extLst>
              <a:ext uri="{FF2B5EF4-FFF2-40B4-BE49-F238E27FC236}">
                <a16:creationId xmlns:a16="http://schemas.microsoft.com/office/drawing/2014/main" id="{57061E90-BDFF-FD44-9D64-67CD72ED1051}"/>
              </a:ext>
            </a:extLst>
          </p:cNvPr>
          <p:cNvPicPr>
            <a:picLocks noChangeAspect="1"/>
          </p:cNvPicPr>
          <p:nvPr userDrawn="1"/>
        </p:nvPicPr>
        <p:blipFill>
          <a:blip r:embed="rId2"/>
          <a:srcRect/>
          <a:stretch/>
        </p:blipFill>
        <p:spPr>
          <a:xfrm>
            <a:off x="716347" y="5557873"/>
            <a:ext cx="1740956" cy="602292"/>
          </a:xfrm>
          <a:prstGeom prst="rect">
            <a:avLst/>
          </a:prstGeom>
        </p:spPr>
      </p:pic>
      <p:sp>
        <p:nvSpPr>
          <p:cNvPr id="12" name="Rectangle 11">
            <a:extLst>
              <a:ext uri="{FF2B5EF4-FFF2-40B4-BE49-F238E27FC236}">
                <a16:creationId xmlns:a16="http://schemas.microsoft.com/office/drawing/2014/main" id="{AA8FD635-7CE2-1D49-BBEB-86BF42FEDAB8}"/>
              </a:ext>
            </a:extLst>
          </p:cNvPr>
          <p:cNvSpPr/>
          <p:nvPr userDrawn="1"/>
        </p:nvSpPr>
        <p:spPr>
          <a:xfrm>
            <a:off x="8863053" y="5557872"/>
            <a:ext cx="3328947" cy="130012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45855400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10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le 1">
            <a:extLst>
              <a:ext uri="{FF2B5EF4-FFF2-40B4-BE49-F238E27FC236}">
                <a16:creationId xmlns:a16="http://schemas.microsoft.com/office/drawing/2014/main" id="{118DA9CF-9C4F-8C4B-8C3A-89D1C1A4BE3D}"/>
              </a:ext>
            </a:extLst>
          </p:cNvPr>
          <p:cNvSpPr>
            <a:spLocks noGrp="1"/>
          </p:cNvSpPr>
          <p:nvPr>
            <p:ph type="title"/>
          </p:nvPr>
        </p:nvSpPr>
        <p:spPr>
          <a:xfrm>
            <a:off x="704049" y="721785"/>
            <a:ext cx="5126911" cy="1377360"/>
          </a:xfrm>
        </p:spPr>
        <p:txBody>
          <a:bodyPr anchor="t">
            <a:normAutofit/>
          </a:bodyPr>
          <a:lstStyle>
            <a:lvl1pPr>
              <a:defRPr sz="4267"/>
            </a:lvl1pPr>
          </a:lstStyle>
          <a:p>
            <a:r>
              <a:rPr lang="en-GB"/>
              <a:t>Click to edit Master title style</a:t>
            </a:r>
            <a:endParaRPr lang="en-US"/>
          </a:p>
        </p:txBody>
      </p:sp>
      <p:sp>
        <p:nvSpPr>
          <p:cNvPr id="9" name="Content Placeholder 7">
            <a:extLst>
              <a:ext uri="{FF2B5EF4-FFF2-40B4-BE49-F238E27FC236}">
                <a16:creationId xmlns:a16="http://schemas.microsoft.com/office/drawing/2014/main" id="{B97E95D8-F9B2-1A47-BFFF-154CF647F7A4}"/>
              </a:ext>
            </a:extLst>
          </p:cNvPr>
          <p:cNvSpPr>
            <a:spLocks noGrp="1"/>
          </p:cNvSpPr>
          <p:nvPr>
            <p:ph sz="quarter" idx="10"/>
          </p:nvPr>
        </p:nvSpPr>
        <p:spPr>
          <a:xfrm>
            <a:off x="704854" y="2099150"/>
            <a:ext cx="5125945"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Content Placeholder 7">
            <a:extLst>
              <a:ext uri="{FF2B5EF4-FFF2-40B4-BE49-F238E27FC236}">
                <a16:creationId xmlns:a16="http://schemas.microsoft.com/office/drawing/2014/main" id="{4670AC3B-0900-5045-8501-E6C3A8BC33C3}"/>
              </a:ext>
            </a:extLst>
          </p:cNvPr>
          <p:cNvSpPr>
            <a:spLocks noGrp="1"/>
          </p:cNvSpPr>
          <p:nvPr>
            <p:ph sz="quarter" idx="11"/>
          </p:nvPr>
        </p:nvSpPr>
        <p:spPr>
          <a:xfrm>
            <a:off x="6599422" y="2099150"/>
            <a:ext cx="5125945" cy="4515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8" name="Picture 7">
            <a:extLst>
              <a:ext uri="{FF2B5EF4-FFF2-40B4-BE49-F238E27FC236}">
                <a16:creationId xmlns:a16="http://schemas.microsoft.com/office/drawing/2014/main" id="{7E762FC7-AD59-D942-96C5-1A887C8895AC}"/>
              </a:ext>
            </a:extLst>
          </p:cNvPr>
          <p:cNvPicPr>
            <a:picLocks noChangeAspect="1"/>
          </p:cNvPicPr>
          <p:nvPr/>
        </p:nvPicPr>
        <p:blipFill>
          <a:blip r:embed="rId2"/>
          <a:srcRect/>
          <a:stretch/>
        </p:blipFill>
        <p:spPr>
          <a:xfrm>
            <a:off x="704048" y="6356351"/>
            <a:ext cx="870469" cy="301144"/>
          </a:xfrm>
          <a:prstGeom prst="rect">
            <a:avLst/>
          </a:prstGeom>
        </p:spPr>
      </p:pic>
      <p:sp>
        <p:nvSpPr>
          <p:cNvPr id="11" name="Rectangle 10">
            <a:extLst>
              <a:ext uri="{FF2B5EF4-FFF2-40B4-BE49-F238E27FC236}">
                <a16:creationId xmlns:a16="http://schemas.microsoft.com/office/drawing/2014/main" id="{A0D196C3-C9FD-B64B-B93F-2C300672C848}"/>
              </a:ext>
            </a:extLst>
          </p:cNvPr>
          <p:cNvSpPr/>
          <p:nvPr userDrawn="1"/>
        </p:nvSpPr>
        <p:spPr>
          <a:xfrm>
            <a:off x="6096000" y="0"/>
            <a:ext cx="609600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2" name="Picture 11">
            <a:extLst>
              <a:ext uri="{FF2B5EF4-FFF2-40B4-BE49-F238E27FC236}">
                <a16:creationId xmlns:a16="http://schemas.microsoft.com/office/drawing/2014/main" id="{720D3B16-BFCE-984A-A9CF-F65719A396A5}"/>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12318054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11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6096000" y="0"/>
            <a:ext cx="6096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le 1">
            <a:extLst>
              <a:ext uri="{FF2B5EF4-FFF2-40B4-BE49-F238E27FC236}">
                <a16:creationId xmlns:a16="http://schemas.microsoft.com/office/drawing/2014/main" id="{0C6F2F3E-D44E-214C-9D2D-757734C83312}"/>
              </a:ext>
            </a:extLst>
          </p:cNvPr>
          <p:cNvSpPr>
            <a:spLocks noGrp="1"/>
          </p:cNvSpPr>
          <p:nvPr>
            <p:ph type="title"/>
          </p:nvPr>
        </p:nvSpPr>
        <p:spPr>
          <a:xfrm>
            <a:off x="704049" y="721785"/>
            <a:ext cx="5126911" cy="1377360"/>
          </a:xfrm>
        </p:spPr>
        <p:txBody>
          <a:bodyPr anchor="t">
            <a:normAutofit/>
          </a:bodyPr>
          <a:lstStyle>
            <a:lvl1pPr>
              <a:defRPr sz="4267"/>
            </a:lvl1pPr>
          </a:lstStyle>
          <a:p>
            <a:r>
              <a:rPr lang="en-GB"/>
              <a:t>Click to edit Master title style</a:t>
            </a:r>
            <a:endParaRPr lang="en-US"/>
          </a:p>
        </p:txBody>
      </p:sp>
      <p:sp>
        <p:nvSpPr>
          <p:cNvPr id="9" name="Content Placeholder 7">
            <a:extLst>
              <a:ext uri="{FF2B5EF4-FFF2-40B4-BE49-F238E27FC236}">
                <a16:creationId xmlns:a16="http://schemas.microsoft.com/office/drawing/2014/main" id="{AA991499-5308-1249-B539-8B2EBBE68CF4}"/>
              </a:ext>
            </a:extLst>
          </p:cNvPr>
          <p:cNvSpPr>
            <a:spLocks noGrp="1"/>
          </p:cNvSpPr>
          <p:nvPr>
            <p:ph sz="quarter" idx="10"/>
          </p:nvPr>
        </p:nvSpPr>
        <p:spPr>
          <a:xfrm>
            <a:off x="704854" y="2099150"/>
            <a:ext cx="5125945"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Content Placeholder 7">
            <a:extLst>
              <a:ext uri="{FF2B5EF4-FFF2-40B4-BE49-F238E27FC236}">
                <a16:creationId xmlns:a16="http://schemas.microsoft.com/office/drawing/2014/main" id="{A17686E2-1ECE-9B45-9954-9460DACDDDA8}"/>
              </a:ext>
            </a:extLst>
          </p:cNvPr>
          <p:cNvSpPr>
            <a:spLocks noGrp="1"/>
          </p:cNvSpPr>
          <p:nvPr>
            <p:ph sz="quarter" idx="11"/>
          </p:nvPr>
        </p:nvSpPr>
        <p:spPr>
          <a:xfrm>
            <a:off x="6599422" y="2099150"/>
            <a:ext cx="5125945" cy="4515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8" name="Picture 7">
            <a:extLst>
              <a:ext uri="{FF2B5EF4-FFF2-40B4-BE49-F238E27FC236}">
                <a16:creationId xmlns:a16="http://schemas.microsoft.com/office/drawing/2014/main" id="{B75CF73B-9CC2-2345-8C8C-CA247488D0E4}"/>
              </a:ext>
            </a:extLst>
          </p:cNvPr>
          <p:cNvPicPr>
            <a:picLocks noChangeAspect="1"/>
          </p:cNvPicPr>
          <p:nvPr/>
        </p:nvPicPr>
        <p:blipFill>
          <a:blip r:embed="rId2"/>
          <a:srcRect/>
          <a:stretch/>
        </p:blipFill>
        <p:spPr>
          <a:xfrm>
            <a:off x="704048" y="6356351"/>
            <a:ext cx="870469" cy="301144"/>
          </a:xfrm>
          <a:prstGeom prst="rect">
            <a:avLst/>
          </a:prstGeom>
        </p:spPr>
      </p:pic>
      <p:sp>
        <p:nvSpPr>
          <p:cNvPr id="11" name="Rectangle 10">
            <a:extLst>
              <a:ext uri="{FF2B5EF4-FFF2-40B4-BE49-F238E27FC236}">
                <a16:creationId xmlns:a16="http://schemas.microsoft.com/office/drawing/2014/main" id="{860CE52C-C37E-2D4D-BFCF-7DEAF8E2AA91}"/>
              </a:ext>
            </a:extLst>
          </p:cNvPr>
          <p:cNvSpPr/>
          <p:nvPr userDrawn="1"/>
        </p:nvSpPr>
        <p:spPr>
          <a:xfrm>
            <a:off x="6096000" y="0"/>
            <a:ext cx="6096000"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2" name="Picture 11">
            <a:extLst>
              <a:ext uri="{FF2B5EF4-FFF2-40B4-BE49-F238E27FC236}">
                <a16:creationId xmlns:a16="http://schemas.microsoft.com/office/drawing/2014/main" id="{E0E5480D-9CD4-494E-AB22-B4D19E60AEB1}"/>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308757775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E1392734-9B8C-6240-927E-14221E5F1540}"/>
              </a:ext>
            </a:extLst>
          </p:cNvPr>
          <p:cNvSpPr/>
          <p:nvPr userDrawn="1"/>
        </p:nvSpPr>
        <p:spPr>
          <a:xfrm>
            <a:off x="3938341" y="0"/>
            <a:ext cx="825366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6" name="Rectangle 5">
            <a:extLst>
              <a:ext uri="{FF2B5EF4-FFF2-40B4-BE49-F238E27FC236}">
                <a16:creationId xmlns:a16="http://schemas.microsoft.com/office/drawing/2014/main" id="{4AC504E5-45F1-6648-BFAC-1A11B92F5EE4}"/>
              </a:ext>
            </a:extLst>
          </p:cNvPr>
          <p:cNvSpPr/>
          <p:nvPr/>
        </p:nvSpPr>
        <p:spPr>
          <a:xfrm>
            <a:off x="3938341" y="0"/>
            <a:ext cx="825366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le 1">
            <a:extLst>
              <a:ext uri="{FF2B5EF4-FFF2-40B4-BE49-F238E27FC236}">
                <a16:creationId xmlns:a16="http://schemas.microsoft.com/office/drawing/2014/main" id="{0C6F2F3E-D44E-214C-9D2D-757734C83312}"/>
              </a:ext>
            </a:extLst>
          </p:cNvPr>
          <p:cNvSpPr>
            <a:spLocks noGrp="1"/>
          </p:cNvSpPr>
          <p:nvPr>
            <p:ph type="title"/>
          </p:nvPr>
        </p:nvSpPr>
        <p:spPr>
          <a:xfrm>
            <a:off x="701286" y="2740320"/>
            <a:ext cx="3001441" cy="1377360"/>
          </a:xfrm>
        </p:spPr>
        <p:txBody>
          <a:bodyPr anchor="t">
            <a:normAutofit/>
          </a:bodyPr>
          <a:lstStyle>
            <a:lvl1pPr>
              <a:defRPr sz="4267"/>
            </a:lvl1pPr>
          </a:lstStyle>
          <a:p>
            <a:r>
              <a:rPr lang="en-GB"/>
              <a:t>Click to edit Master title style</a:t>
            </a:r>
            <a:endParaRPr lang="en-US"/>
          </a:p>
        </p:txBody>
      </p:sp>
      <p:sp>
        <p:nvSpPr>
          <p:cNvPr id="10" name="Content Placeholder 7">
            <a:extLst>
              <a:ext uri="{FF2B5EF4-FFF2-40B4-BE49-F238E27FC236}">
                <a16:creationId xmlns:a16="http://schemas.microsoft.com/office/drawing/2014/main" id="{A17686E2-1ECE-9B45-9954-9460DACDDDA8}"/>
              </a:ext>
            </a:extLst>
          </p:cNvPr>
          <p:cNvSpPr>
            <a:spLocks noGrp="1"/>
          </p:cNvSpPr>
          <p:nvPr>
            <p:ph sz="quarter" idx="11"/>
          </p:nvPr>
        </p:nvSpPr>
        <p:spPr>
          <a:xfrm>
            <a:off x="4238725" y="1171284"/>
            <a:ext cx="7251995" cy="4515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8" name="Picture 7">
            <a:extLst>
              <a:ext uri="{FF2B5EF4-FFF2-40B4-BE49-F238E27FC236}">
                <a16:creationId xmlns:a16="http://schemas.microsoft.com/office/drawing/2014/main" id="{369A0CA5-DD86-FD40-B3E6-886441032353}"/>
              </a:ext>
            </a:extLst>
          </p:cNvPr>
          <p:cNvPicPr>
            <a:picLocks noChangeAspect="1"/>
          </p:cNvPicPr>
          <p:nvPr/>
        </p:nvPicPr>
        <p:blipFill>
          <a:blip r:embed="rId2"/>
          <a:srcRect/>
          <a:stretch/>
        </p:blipFill>
        <p:spPr>
          <a:xfrm>
            <a:off x="704048" y="6356351"/>
            <a:ext cx="870469" cy="301144"/>
          </a:xfrm>
          <a:prstGeom prst="rect">
            <a:avLst/>
          </a:prstGeom>
        </p:spPr>
      </p:pic>
      <p:pic>
        <p:nvPicPr>
          <p:cNvPr id="12" name="Picture 11">
            <a:extLst>
              <a:ext uri="{FF2B5EF4-FFF2-40B4-BE49-F238E27FC236}">
                <a16:creationId xmlns:a16="http://schemas.microsoft.com/office/drawing/2014/main" id="{F001760C-19C5-A541-A0B0-82314838859E}"/>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361613197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17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AC504E5-45F1-6648-BFAC-1A11B92F5EE4}"/>
              </a:ext>
            </a:extLst>
          </p:cNvPr>
          <p:cNvSpPr/>
          <p:nvPr/>
        </p:nvSpPr>
        <p:spPr>
          <a:xfrm>
            <a:off x="8125330" y="0"/>
            <a:ext cx="40666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7" name="Title 1">
            <a:extLst>
              <a:ext uri="{FF2B5EF4-FFF2-40B4-BE49-F238E27FC236}">
                <a16:creationId xmlns:a16="http://schemas.microsoft.com/office/drawing/2014/main" id="{0C6F2F3E-D44E-214C-9D2D-757734C83312}"/>
              </a:ext>
            </a:extLst>
          </p:cNvPr>
          <p:cNvSpPr>
            <a:spLocks noGrp="1"/>
          </p:cNvSpPr>
          <p:nvPr>
            <p:ph type="title"/>
          </p:nvPr>
        </p:nvSpPr>
        <p:spPr>
          <a:xfrm>
            <a:off x="704048" y="721785"/>
            <a:ext cx="6930583" cy="1377360"/>
          </a:xfrm>
        </p:spPr>
        <p:txBody>
          <a:bodyPr anchor="t">
            <a:normAutofit/>
          </a:bodyPr>
          <a:lstStyle>
            <a:lvl1pPr>
              <a:defRPr sz="4267"/>
            </a:lvl1pPr>
          </a:lstStyle>
          <a:p>
            <a:r>
              <a:rPr lang="en-GB"/>
              <a:t>Click to edit Master title style</a:t>
            </a:r>
            <a:endParaRPr lang="en-US"/>
          </a:p>
        </p:txBody>
      </p:sp>
      <p:sp>
        <p:nvSpPr>
          <p:cNvPr id="9" name="Content Placeholder 7">
            <a:extLst>
              <a:ext uri="{FF2B5EF4-FFF2-40B4-BE49-F238E27FC236}">
                <a16:creationId xmlns:a16="http://schemas.microsoft.com/office/drawing/2014/main" id="{AA991499-5308-1249-B539-8B2EBBE68CF4}"/>
              </a:ext>
            </a:extLst>
          </p:cNvPr>
          <p:cNvSpPr>
            <a:spLocks noGrp="1"/>
          </p:cNvSpPr>
          <p:nvPr>
            <p:ph sz="quarter" idx="10"/>
          </p:nvPr>
        </p:nvSpPr>
        <p:spPr>
          <a:xfrm>
            <a:off x="704854" y="2099150"/>
            <a:ext cx="6929777" cy="451543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Content Placeholder 7">
            <a:extLst>
              <a:ext uri="{FF2B5EF4-FFF2-40B4-BE49-F238E27FC236}">
                <a16:creationId xmlns:a16="http://schemas.microsoft.com/office/drawing/2014/main" id="{A17686E2-1ECE-9B45-9954-9460DACDDDA8}"/>
              </a:ext>
            </a:extLst>
          </p:cNvPr>
          <p:cNvSpPr>
            <a:spLocks noGrp="1"/>
          </p:cNvSpPr>
          <p:nvPr>
            <p:ph sz="quarter" idx="11"/>
          </p:nvPr>
        </p:nvSpPr>
        <p:spPr>
          <a:xfrm>
            <a:off x="8598568" y="721790"/>
            <a:ext cx="3102733" cy="589279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8" name="Picture 7">
            <a:extLst>
              <a:ext uri="{FF2B5EF4-FFF2-40B4-BE49-F238E27FC236}">
                <a16:creationId xmlns:a16="http://schemas.microsoft.com/office/drawing/2014/main" id="{18128D9B-15E5-7D47-A066-91B2332F9C2D}"/>
              </a:ext>
            </a:extLst>
          </p:cNvPr>
          <p:cNvPicPr>
            <a:picLocks noChangeAspect="1"/>
          </p:cNvPicPr>
          <p:nvPr/>
        </p:nvPicPr>
        <p:blipFill>
          <a:blip r:embed="rId2"/>
          <a:srcRect/>
          <a:stretch/>
        </p:blipFill>
        <p:spPr>
          <a:xfrm>
            <a:off x="704048" y="6356351"/>
            <a:ext cx="870469" cy="301144"/>
          </a:xfrm>
          <a:prstGeom prst="rect">
            <a:avLst/>
          </a:prstGeom>
        </p:spPr>
      </p:pic>
      <p:sp>
        <p:nvSpPr>
          <p:cNvPr id="11" name="Rectangle 10">
            <a:extLst>
              <a:ext uri="{FF2B5EF4-FFF2-40B4-BE49-F238E27FC236}">
                <a16:creationId xmlns:a16="http://schemas.microsoft.com/office/drawing/2014/main" id="{5E821BCA-F3D0-8549-840C-C0315F7F1203}"/>
              </a:ext>
            </a:extLst>
          </p:cNvPr>
          <p:cNvSpPr/>
          <p:nvPr userDrawn="1"/>
        </p:nvSpPr>
        <p:spPr>
          <a:xfrm>
            <a:off x="8125330" y="0"/>
            <a:ext cx="40666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2" name="Picture 11">
            <a:extLst>
              <a:ext uri="{FF2B5EF4-FFF2-40B4-BE49-F238E27FC236}">
                <a16:creationId xmlns:a16="http://schemas.microsoft.com/office/drawing/2014/main" id="{C93345AB-0985-F843-8A0F-FD923D01BDD7}"/>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377645281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7026E00C-6100-CF92-D4D5-6E8A2304132E}"/>
              </a:ext>
            </a:extLst>
          </p:cNvPr>
          <p:cNvGrpSpPr/>
          <p:nvPr userDrawn="1"/>
        </p:nvGrpSpPr>
        <p:grpSpPr>
          <a:xfrm rot="5400000">
            <a:off x="9803083" y="-102918"/>
            <a:ext cx="2286000" cy="2491835"/>
            <a:chOff x="0" y="0"/>
            <a:chExt cx="5277398" cy="5281930"/>
          </a:xfrm>
        </p:grpSpPr>
        <p:sp>
          <p:nvSpPr>
            <p:cNvPr id="4" name="Rectangle 3">
              <a:extLst>
                <a:ext uri="{FF2B5EF4-FFF2-40B4-BE49-F238E27FC236}">
                  <a16:creationId xmlns:a16="http://schemas.microsoft.com/office/drawing/2014/main" id="{1BA47285-FD8D-8A6F-8D7D-55744906912D}"/>
                </a:ext>
              </a:extLst>
            </p:cNvPr>
            <p:cNvSpPr/>
            <p:nvPr/>
          </p:nvSpPr>
          <p:spPr>
            <a:xfrm>
              <a:off x="0" y="1447799"/>
              <a:ext cx="3822700" cy="383413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15000"/>
                </a:lnSpc>
                <a:spcAft>
                  <a:spcPts val="1333"/>
                </a:spcAft>
              </a:pPr>
              <a:r>
                <a:rPr lang="en-GB" sz="1467">
                  <a:solidFill>
                    <a:srgbClr val="000000"/>
                  </a:solidFill>
                  <a:effectLst/>
                  <a:ea typeface="Calibri" panose="020F0502020204030204" pitchFamily="34" charset="0"/>
                  <a:cs typeface="Times New Roman" panose="02020603050405020304" pitchFamily="18" charset="0"/>
                </a:rPr>
                <a:t> </a:t>
              </a:r>
            </a:p>
          </p:txBody>
        </p:sp>
        <p:sp>
          <p:nvSpPr>
            <p:cNvPr id="5" name="Rectangle 4">
              <a:extLst>
                <a:ext uri="{FF2B5EF4-FFF2-40B4-BE49-F238E27FC236}">
                  <a16:creationId xmlns:a16="http://schemas.microsoft.com/office/drawing/2014/main" id="{166966B8-752A-B82C-5B9E-18B094B27854}"/>
                </a:ext>
              </a:extLst>
            </p:cNvPr>
            <p:cNvSpPr/>
            <p:nvPr/>
          </p:nvSpPr>
          <p:spPr>
            <a:xfrm>
              <a:off x="3822700" y="0"/>
              <a:ext cx="1454698" cy="145923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15000"/>
                </a:lnSpc>
                <a:spcAft>
                  <a:spcPts val="1333"/>
                </a:spcAft>
              </a:pPr>
              <a:r>
                <a:rPr lang="en-GB" sz="1467">
                  <a:solidFill>
                    <a:srgbClr val="000000"/>
                  </a:solidFill>
                  <a:effectLst/>
                  <a:ea typeface="Calibri" panose="020F0502020204030204" pitchFamily="34" charset="0"/>
                  <a:cs typeface="Times New Roman" panose="02020603050405020304" pitchFamily="18" charset="0"/>
                </a:rPr>
                <a:t> </a:t>
              </a:r>
            </a:p>
          </p:txBody>
        </p:sp>
      </p:grpSp>
      <p:grpSp>
        <p:nvGrpSpPr>
          <p:cNvPr id="6" name="Group 5">
            <a:extLst>
              <a:ext uri="{FF2B5EF4-FFF2-40B4-BE49-F238E27FC236}">
                <a16:creationId xmlns:a16="http://schemas.microsoft.com/office/drawing/2014/main" id="{B89174F4-8AFE-7311-D3B7-A726094F2EFA}"/>
              </a:ext>
            </a:extLst>
          </p:cNvPr>
          <p:cNvGrpSpPr/>
          <p:nvPr userDrawn="1"/>
        </p:nvGrpSpPr>
        <p:grpSpPr>
          <a:xfrm>
            <a:off x="1" y="-12488"/>
            <a:ext cx="1645920" cy="1649533"/>
            <a:chOff x="2335794" y="0"/>
            <a:chExt cx="4404441" cy="4414148"/>
          </a:xfrm>
        </p:grpSpPr>
        <p:sp>
          <p:nvSpPr>
            <p:cNvPr id="7" name="Rectangle 6">
              <a:extLst>
                <a:ext uri="{FF2B5EF4-FFF2-40B4-BE49-F238E27FC236}">
                  <a16:creationId xmlns:a16="http://schemas.microsoft.com/office/drawing/2014/main" id="{E11403F7-1143-7935-CEFC-155C8A89AF43}"/>
                </a:ext>
              </a:extLst>
            </p:cNvPr>
            <p:cNvSpPr/>
            <p:nvPr/>
          </p:nvSpPr>
          <p:spPr>
            <a:xfrm>
              <a:off x="2335794" y="0"/>
              <a:ext cx="1265555" cy="1270000"/>
            </a:xfrm>
            <a:prstGeom prst="rect">
              <a:avLst/>
            </a:prstGeom>
            <a:solidFill>
              <a:srgbClr val="F56EA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15000"/>
                </a:lnSpc>
                <a:spcAft>
                  <a:spcPts val="1333"/>
                </a:spcAft>
              </a:pPr>
              <a:r>
                <a:rPr lang="en-GB" sz="1467" baseline="-25000">
                  <a:solidFill>
                    <a:srgbClr val="000000"/>
                  </a:solidFill>
                  <a:effectLst/>
                  <a:ea typeface="Calibri" panose="020F0502020204030204" pitchFamily="34" charset="0"/>
                  <a:cs typeface="Times New Roman" panose="02020603050405020304" pitchFamily="18" charset="0"/>
                </a:rPr>
                <a:t> </a:t>
              </a:r>
              <a:endParaRPr lang="en-GB" sz="1467">
                <a:solidFill>
                  <a:srgbClr val="000000"/>
                </a:solidFill>
                <a:effectLst/>
                <a:ea typeface="Calibri" panose="020F0502020204030204" pitchFamily="34" charset="0"/>
                <a:cs typeface="Times New Roman" panose="02020603050405020304" pitchFamily="18" charset="0"/>
              </a:endParaRPr>
            </a:p>
          </p:txBody>
        </p:sp>
        <p:sp>
          <p:nvSpPr>
            <p:cNvPr id="8" name="Rectangle 7">
              <a:extLst>
                <a:ext uri="{FF2B5EF4-FFF2-40B4-BE49-F238E27FC236}">
                  <a16:creationId xmlns:a16="http://schemas.microsoft.com/office/drawing/2014/main" id="{272CDDF4-72B9-DEF7-0899-75ED6FFF9270}"/>
                </a:ext>
              </a:extLst>
            </p:cNvPr>
            <p:cNvSpPr/>
            <p:nvPr/>
          </p:nvSpPr>
          <p:spPr>
            <a:xfrm>
              <a:off x="3603279" y="1267485"/>
              <a:ext cx="3136956" cy="3146663"/>
            </a:xfrm>
            <a:prstGeom prst="rect">
              <a:avLst/>
            </a:prstGeom>
            <a:solidFill>
              <a:srgbClr val="B9195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15000"/>
                </a:lnSpc>
                <a:spcAft>
                  <a:spcPts val="1333"/>
                </a:spcAft>
              </a:pPr>
              <a:r>
                <a:rPr lang="en-GB" sz="1467">
                  <a:solidFill>
                    <a:srgbClr val="000000"/>
                  </a:solidFill>
                  <a:effectLst/>
                  <a:ea typeface="Calibri" panose="020F0502020204030204" pitchFamily="34" charset="0"/>
                  <a:cs typeface="Times New Roman" panose="02020603050405020304" pitchFamily="18" charset="0"/>
                </a:rPr>
                <a:t> </a:t>
              </a:r>
            </a:p>
          </p:txBody>
        </p:sp>
      </p:grpSp>
      <p:grpSp>
        <p:nvGrpSpPr>
          <p:cNvPr id="9" name="Group 8">
            <a:extLst>
              <a:ext uri="{FF2B5EF4-FFF2-40B4-BE49-F238E27FC236}">
                <a16:creationId xmlns:a16="http://schemas.microsoft.com/office/drawing/2014/main" id="{AB5CAA8A-5CF6-747F-0CEB-C5DDAD3624E5}"/>
              </a:ext>
            </a:extLst>
          </p:cNvPr>
          <p:cNvGrpSpPr/>
          <p:nvPr userDrawn="1"/>
        </p:nvGrpSpPr>
        <p:grpSpPr>
          <a:xfrm>
            <a:off x="10035541" y="4696812"/>
            <a:ext cx="2156459" cy="2161193"/>
            <a:chOff x="2335794" y="0"/>
            <a:chExt cx="4404441" cy="4414148"/>
          </a:xfrm>
        </p:grpSpPr>
        <p:sp>
          <p:nvSpPr>
            <p:cNvPr id="10" name="Rectangle 9">
              <a:extLst>
                <a:ext uri="{FF2B5EF4-FFF2-40B4-BE49-F238E27FC236}">
                  <a16:creationId xmlns:a16="http://schemas.microsoft.com/office/drawing/2014/main" id="{54576027-2913-E867-7D15-1DFE277B3DE7}"/>
                </a:ext>
              </a:extLst>
            </p:cNvPr>
            <p:cNvSpPr/>
            <p:nvPr/>
          </p:nvSpPr>
          <p:spPr>
            <a:xfrm>
              <a:off x="2335794" y="0"/>
              <a:ext cx="1265555" cy="1270000"/>
            </a:xfrm>
            <a:prstGeom prst="rect">
              <a:avLst/>
            </a:prstGeom>
            <a:solidFill>
              <a:srgbClr val="006EA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15000"/>
                </a:lnSpc>
                <a:spcAft>
                  <a:spcPts val="1333"/>
                </a:spcAft>
              </a:pPr>
              <a:r>
                <a:rPr lang="en-GB" sz="1467" baseline="-25000">
                  <a:solidFill>
                    <a:srgbClr val="000000"/>
                  </a:solidFill>
                  <a:effectLst/>
                  <a:ea typeface="Calibri" panose="020F0502020204030204" pitchFamily="34" charset="0"/>
                  <a:cs typeface="Times New Roman" panose="02020603050405020304" pitchFamily="18" charset="0"/>
                </a:rPr>
                <a:t> </a:t>
              </a:r>
              <a:endParaRPr lang="en-GB" sz="1467">
                <a:solidFill>
                  <a:srgbClr val="000000"/>
                </a:solidFill>
                <a:effectLst/>
                <a:ea typeface="Calibri" panose="020F0502020204030204" pitchFamily="34" charset="0"/>
                <a:cs typeface="Times New Roman" panose="02020603050405020304" pitchFamily="18" charset="0"/>
              </a:endParaRPr>
            </a:p>
          </p:txBody>
        </p:sp>
        <p:sp>
          <p:nvSpPr>
            <p:cNvPr id="11" name="Rectangle 10">
              <a:extLst>
                <a:ext uri="{FF2B5EF4-FFF2-40B4-BE49-F238E27FC236}">
                  <a16:creationId xmlns:a16="http://schemas.microsoft.com/office/drawing/2014/main" id="{104CC37F-06D1-D502-8BC0-A9C98D76F495}"/>
                </a:ext>
              </a:extLst>
            </p:cNvPr>
            <p:cNvSpPr/>
            <p:nvPr/>
          </p:nvSpPr>
          <p:spPr>
            <a:xfrm>
              <a:off x="3603279" y="1267485"/>
              <a:ext cx="3136956" cy="3146663"/>
            </a:xfrm>
            <a:prstGeom prst="rect">
              <a:avLst/>
            </a:prstGeom>
            <a:solidFill>
              <a:srgbClr val="FFB4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algn="ctr">
                <a:lnSpc>
                  <a:spcPct val="115000"/>
                </a:lnSpc>
                <a:spcAft>
                  <a:spcPts val="1333"/>
                </a:spcAft>
              </a:pPr>
              <a:r>
                <a:rPr lang="en-GB" sz="1467">
                  <a:solidFill>
                    <a:srgbClr val="000000"/>
                  </a:solidFill>
                  <a:effectLst/>
                  <a:ea typeface="Calibri" panose="020F0502020204030204" pitchFamily="34" charset="0"/>
                  <a:cs typeface="Times New Roman" panose="02020603050405020304" pitchFamily="18" charset="0"/>
                </a:rPr>
                <a:t> </a:t>
              </a:r>
            </a:p>
          </p:txBody>
        </p:sp>
      </p:grpSp>
      <p:sp>
        <p:nvSpPr>
          <p:cNvPr id="15" name="Content Placeholder 14">
            <a:extLst>
              <a:ext uri="{FF2B5EF4-FFF2-40B4-BE49-F238E27FC236}">
                <a16:creationId xmlns:a16="http://schemas.microsoft.com/office/drawing/2014/main" id="{BCE3EFFE-8F76-ECD9-8CB6-EAA40DB8DB11}"/>
              </a:ext>
            </a:extLst>
          </p:cNvPr>
          <p:cNvSpPr>
            <a:spLocks noGrp="1"/>
          </p:cNvSpPr>
          <p:nvPr>
            <p:ph sz="quarter" idx="10"/>
          </p:nvPr>
        </p:nvSpPr>
        <p:spPr>
          <a:xfrm>
            <a:off x="1003300" y="2116668"/>
            <a:ext cx="8544984" cy="399626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BE"/>
          </a:p>
        </p:txBody>
      </p:sp>
    </p:spTree>
    <p:extLst>
      <p:ext uri="{BB962C8B-B14F-4D97-AF65-F5344CB8AC3E}">
        <p14:creationId xmlns:p14="http://schemas.microsoft.com/office/powerpoint/2010/main" val="7436269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50168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Shape 9"/>
          <p:cNvSpPr/>
          <p:nvPr userDrawn="1"/>
        </p:nvSpPr>
        <p:spPr>
          <a:xfrm>
            <a:off x="12192000" y="4922"/>
            <a:ext cx="144693" cy="6853081"/>
          </a:xfrm>
          <a:custGeom>
            <a:avLst/>
            <a:gdLst/>
            <a:ahLst/>
            <a:cxnLst/>
            <a:rect l="0" t="0" r="0" b="0"/>
            <a:pathLst>
              <a:path w="211075" h="206683" extrusionOk="0">
                <a:moveTo>
                  <a:pt x="387" y="0"/>
                </a:moveTo>
                <a:lnTo>
                  <a:pt x="0" y="206683"/>
                </a:lnTo>
                <a:lnTo>
                  <a:pt x="211075" y="206545"/>
                </a:lnTo>
                <a:lnTo>
                  <a:pt x="155812" y="301"/>
                </a:lnTo>
                <a:close/>
              </a:path>
            </a:pathLst>
          </a:custGeom>
          <a:ln>
            <a:noFill/>
          </a:ln>
        </p:spPr>
        <p:style>
          <a:lnRef idx="2">
            <a:schemeClr val="dk1"/>
          </a:lnRef>
          <a:fillRef idx="1">
            <a:schemeClr val="lt1"/>
          </a:fillRef>
          <a:effectRef idx="0">
            <a:schemeClr val="dk1"/>
          </a:effectRef>
          <a:fontRef idx="minor">
            <a:schemeClr val="dk1"/>
          </a:fontRef>
        </p:style>
      </p:sp>
      <p:sp>
        <p:nvSpPr>
          <p:cNvPr id="7" name="Shape 10"/>
          <p:cNvSpPr/>
          <p:nvPr userDrawn="1"/>
        </p:nvSpPr>
        <p:spPr>
          <a:xfrm flipH="1">
            <a:off x="12192000" y="-315416"/>
            <a:ext cx="144693" cy="7173415"/>
          </a:xfrm>
          <a:custGeom>
            <a:avLst/>
            <a:gdLst/>
            <a:ahLst/>
            <a:cxnLst/>
            <a:rect l="0" t="0" r="0" b="0"/>
            <a:pathLst>
              <a:path w="211075" h="206683" extrusionOk="0">
                <a:moveTo>
                  <a:pt x="387" y="0"/>
                </a:moveTo>
                <a:lnTo>
                  <a:pt x="0" y="206683"/>
                </a:lnTo>
                <a:lnTo>
                  <a:pt x="211075" y="206545"/>
                </a:lnTo>
                <a:lnTo>
                  <a:pt x="155812" y="301"/>
                </a:lnTo>
                <a:close/>
              </a:path>
            </a:pathLst>
          </a:custGeom>
          <a:solidFill>
            <a:srgbClr val="FFFFFF"/>
          </a:solidFill>
          <a:ln>
            <a:noFill/>
          </a:ln>
        </p:spPr>
      </p:sp>
    </p:spTree>
    <p:extLst>
      <p:ext uri="{BB962C8B-B14F-4D97-AF65-F5344CB8AC3E}">
        <p14:creationId xmlns:p14="http://schemas.microsoft.com/office/powerpoint/2010/main" val="286696104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09600" y="2180861"/>
            <a:ext cx="10972800" cy="1143000"/>
          </a:xfrm>
          <a:prstGeom prst="rect">
            <a:avLst/>
          </a:prstGeom>
        </p:spPr>
        <p:txBody>
          <a:bodyPr/>
          <a:lstStyle>
            <a:lvl1pPr>
              <a:defRPr>
                <a:solidFill>
                  <a:schemeClr val="bg1"/>
                </a:solidFill>
              </a:defRPr>
            </a:lvl1pPr>
          </a:lstStyle>
          <a:p>
            <a:r>
              <a:rPr lang="en-US"/>
              <a:t>Click to edit Master title style</a:t>
            </a:r>
            <a:endParaRPr lang="nl-NL"/>
          </a:p>
        </p:txBody>
      </p:sp>
      <p:sp>
        <p:nvSpPr>
          <p:cNvPr id="5" name="Subtitle 2"/>
          <p:cNvSpPr>
            <a:spLocks noGrp="1"/>
          </p:cNvSpPr>
          <p:nvPr>
            <p:ph type="subTitle" idx="1"/>
          </p:nvPr>
        </p:nvSpPr>
        <p:spPr>
          <a:xfrm>
            <a:off x="2879645" y="3886200"/>
            <a:ext cx="6432715" cy="1752600"/>
          </a:xfrm>
          <a:prstGeom prst="rect">
            <a:avLst/>
          </a:prstGeom>
          <a:solidFill>
            <a:schemeClr val="bg1"/>
          </a:solidFill>
        </p:spPr>
        <p:txBody>
          <a:bodyPr>
            <a:normAutofit/>
          </a:bodyPr>
          <a:lstStyle>
            <a:lvl1pPr marL="0" indent="0" algn="ctr">
              <a:buNone/>
              <a:defRPr sz="2667">
                <a:solidFill>
                  <a:schemeClr val="tx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nl-NL"/>
          </a:p>
        </p:txBody>
      </p:sp>
      <p:pic>
        <p:nvPicPr>
          <p:cNvPr id="7" name="Picture 2" descr="F:\PROPOSALS &amp; CONTRACTS\Contract\Research Contract\BR32036 Urban Agenda\FWC management\Communication\2. Visuals\1. Logos\URBANAGENDA_logo-1.jp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5217713" y="4724400"/>
            <a:ext cx="1728433" cy="58960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65AF704E-95F5-B85F-5D00-01D473DCC7F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497917" y="437034"/>
            <a:ext cx="1166705" cy="1167764"/>
          </a:xfrm>
          <a:prstGeom prst="rect">
            <a:avLst/>
          </a:prstGeom>
        </p:spPr>
      </p:pic>
      <p:pic>
        <p:nvPicPr>
          <p:cNvPr id="4" name="Picture 3">
            <a:extLst>
              <a:ext uri="{FF2B5EF4-FFF2-40B4-BE49-F238E27FC236}">
                <a16:creationId xmlns:a16="http://schemas.microsoft.com/office/drawing/2014/main" id="{62AA6236-3AB5-82F9-4A73-76ED4A5B14F2}"/>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70088336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4C0CA2B0-85BC-4059-9C86-5B487B8CFF5F}" type="slidenum">
              <a:rPr lang="nl-NL" smtClean="0"/>
              <a:t>‹#›</a:t>
            </a:fld>
            <a:endParaRPr lang="nl-NL"/>
          </a:p>
        </p:txBody>
      </p:sp>
      <p:sp>
        <p:nvSpPr>
          <p:cNvPr id="2" name="Title 1"/>
          <p:cNvSpPr>
            <a:spLocks noGrp="1"/>
          </p:cNvSpPr>
          <p:nvPr>
            <p:ph type="ctrTitle"/>
          </p:nvPr>
        </p:nvSpPr>
        <p:spPr>
          <a:xfrm>
            <a:off x="624417" y="885466"/>
            <a:ext cx="11328400" cy="911357"/>
          </a:xfrm>
          <a:prstGeom prst="rect">
            <a:avLst/>
          </a:prstGeom>
        </p:spPr>
        <p:txBody>
          <a:bodyPr/>
          <a:lstStyle>
            <a:lvl1pPr algn="r">
              <a:defRPr>
                <a:solidFill>
                  <a:srgbClr val="F1592A"/>
                </a:solidFill>
              </a:defRPr>
            </a:lvl1pPr>
          </a:lstStyle>
          <a:p>
            <a:r>
              <a:rPr lang="en-US"/>
              <a:t>Click to edit Master title style</a:t>
            </a:r>
            <a:endParaRPr lang="nl-NL"/>
          </a:p>
        </p:txBody>
      </p:sp>
      <p:sp>
        <p:nvSpPr>
          <p:cNvPr id="9" name="Content Placeholder 8"/>
          <p:cNvSpPr>
            <a:spLocks noGrp="1"/>
          </p:cNvSpPr>
          <p:nvPr>
            <p:ph sz="quarter" idx="15"/>
          </p:nvPr>
        </p:nvSpPr>
        <p:spPr>
          <a:xfrm>
            <a:off x="2543609" y="2133600"/>
            <a:ext cx="9409211" cy="2590800"/>
          </a:xfrm>
          <a:prstGeom prst="rect">
            <a:avLst/>
          </a:prstGeom>
        </p:spPr>
        <p:txBody>
          <a:bodyPr/>
          <a:lstStyle>
            <a:lvl1pPr marL="0" indent="0">
              <a:buNone/>
              <a:defRPr>
                <a:solidFill>
                  <a:srgbClr val="1C7DC3"/>
                </a:solidFill>
              </a:defRPr>
            </a:lvl1pPr>
            <a:lvl2pPr marL="609585" indent="0">
              <a:buNone/>
              <a:defRPr>
                <a:solidFill>
                  <a:srgbClr val="1C7DC3"/>
                </a:solidFill>
              </a:defRPr>
            </a:lvl2pPr>
            <a:lvl3pPr marL="1219170" indent="0">
              <a:buNone/>
              <a:defRPr>
                <a:solidFill>
                  <a:srgbClr val="1C7DC3"/>
                </a:solidFill>
              </a:defRPr>
            </a:lvl3pPr>
            <a:lvl4pPr marL="1828754" indent="0">
              <a:buNone/>
              <a:defRPr>
                <a:solidFill>
                  <a:srgbClr val="1C7DC3"/>
                </a:solidFill>
              </a:defRPr>
            </a:lvl4pPr>
            <a:lvl5pPr marL="2438339" indent="0">
              <a:buNone/>
              <a:defRPr>
                <a:solidFill>
                  <a:srgbClr val="1C7DC3"/>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3" name="Picture 2">
            <a:extLst>
              <a:ext uri="{FF2B5EF4-FFF2-40B4-BE49-F238E27FC236}">
                <a16:creationId xmlns:a16="http://schemas.microsoft.com/office/drawing/2014/main" id="{BB729FFF-27BF-98C0-ABCB-2FEE2009D34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497917" y="437034"/>
            <a:ext cx="1166705" cy="1167764"/>
          </a:xfrm>
          <a:prstGeom prst="rect">
            <a:avLst/>
          </a:prstGeom>
        </p:spPr>
      </p:pic>
      <p:pic>
        <p:nvPicPr>
          <p:cNvPr id="4" name="Picture 3">
            <a:extLst>
              <a:ext uri="{FF2B5EF4-FFF2-40B4-BE49-F238E27FC236}">
                <a16:creationId xmlns:a16="http://schemas.microsoft.com/office/drawing/2014/main" id="{D2966558-B908-8A69-DBC8-39FA2207A02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286235502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4421" y="932723"/>
            <a:ext cx="11328233" cy="1143000"/>
          </a:xfrm>
          <a:prstGeom prst="rect">
            <a:avLst/>
          </a:prstGeom>
        </p:spPr>
        <p:txBody>
          <a:bodyPr/>
          <a:lstStyle>
            <a:lvl1pPr algn="r">
              <a:defRPr>
                <a:solidFill>
                  <a:srgbClr val="F1592A"/>
                </a:solidFill>
              </a:defRPr>
            </a:lvl1pPr>
          </a:lstStyle>
          <a:p>
            <a:r>
              <a:rPr lang="en-US"/>
              <a:t>Click to edit Master title style</a:t>
            </a:r>
            <a:endParaRPr lang="nl-NL"/>
          </a:p>
        </p:txBody>
      </p:sp>
      <p:sp>
        <p:nvSpPr>
          <p:cNvPr id="3" name="Content Placeholder 2"/>
          <p:cNvSpPr>
            <a:spLocks noGrp="1"/>
          </p:cNvSpPr>
          <p:nvPr>
            <p:ph idx="1"/>
          </p:nvPr>
        </p:nvSpPr>
        <p:spPr>
          <a:xfrm>
            <a:off x="624421" y="2258290"/>
            <a:ext cx="11328233" cy="4435077"/>
          </a:xfrm>
          <a:prstGeom prst="rect">
            <a:avLst/>
          </a:prstGeom>
        </p:spPr>
        <p:txBody>
          <a:bodyPr/>
          <a:lstStyle>
            <a:lvl1pPr marL="0" indent="0" algn="r">
              <a:buNone/>
              <a:defRPr>
                <a:solidFill>
                  <a:srgbClr val="1C7DC3"/>
                </a:solidFill>
              </a:defRPr>
            </a:lvl1pPr>
            <a:lvl2pPr marL="609585" indent="0" algn="r">
              <a:buNone/>
              <a:defRPr>
                <a:solidFill>
                  <a:srgbClr val="1C7DC3"/>
                </a:solidFill>
              </a:defRPr>
            </a:lvl2pPr>
            <a:lvl3pPr marL="1219170" indent="0" algn="r">
              <a:buNone/>
              <a:defRPr>
                <a:solidFill>
                  <a:srgbClr val="1C7DC3"/>
                </a:solidFill>
              </a:defRPr>
            </a:lvl3pPr>
            <a:lvl4pPr marL="1828754" indent="0" algn="r">
              <a:buNone/>
              <a:defRPr>
                <a:solidFill>
                  <a:srgbClr val="1C7DC3"/>
                </a:solidFill>
              </a:defRPr>
            </a:lvl4pPr>
            <a:lvl5pPr marL="2438339" indent="0" algn="r">
              <a:buNone/>
              <a:defRPr>
                <a:solidFill>
                  <a:srgbClr val="1C7DC3"/>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NL"/>
          </a:p>
        </p:txBody>
      </p:sp>
      <p:pic>
        <p:nvPicPr>
          <p:cNvPr id="4" name="Picture 3">
            <a:extLst>
              <a:ext uri="{FF2B5EF4-FFF2-40B4-BE49-F238E27FC236}">
                <a16:creationId xmlns:a16="http://schemas.microsoft.com/office/drawing/2014/main" id="{95E7A69F-6832-F24A-A36F-05390CB65B0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497917" y="437034"/>
            <a:ext cx="1166705" cy="1167764"/>
          </a:xfrm>
          <a:prstGeom prst="rect">
            <a:avLst/>
          </a:prstGeom>
        </p:spPr>
      </p:pic>
      <p:pic>
        <p:nvPicPr>
          <p:cNvPr id="5" name="Picture 4">
            <a:extLst>
              <a:ext uri="{FF2B5EF4-FFF2-40B4-BE49-F238E27FC236}">
                <a16:creationId xmlns:a16="http://schemas.microsoft.com/office/drawing/2014/main" id="{000D8F2A-9481-C9EB-62F5-89E2EF2757F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58308054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DC4BFEF-B9F9-654D-AB68-121E35ED5C87}"/>
              </a:ext>
            </a:extLst>
          </p:cNvPr>
          <p:cNvSpPr/>
          <p:nvPr/>
        </p:nvSpPr>
        <p:spPr>
          <a:xfrm>
            <a:off x="0" y="-1571"/>
            <a:ext cx="12192000" cy="6859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2" name="Title 1">
            <a:extLst>
              <a:ext uri="{FF2B5EF4-FFF2-40B4-BE49-F238E27FC236}">
                <a16:creationId xmlns:a16="http://schemas.microsoft.com/office/drawing/2014/main" id="{016F0031-BAF0-8C42-9F56-AED1E8E63825}"/>
              </a:ext>
            </a:extLst>
          </p:cNvPr>
          <p:cNvSpPr>
            <a:spLocks noGrp="1"/>
          </p:cNvSpPr>
          <p:nvPr>
            <p:ph type="ctrTitle"/>
          </p:nvPr>
        </p:nvSpPr>
        <p:spPr>
          <a:xfrm>
            <a:off x="716348" y="1121833"/>
            <a:ext cx="9951653" cy="2387600"/>
          </a:xfrm>
        </p:spPr>
        <p:txBody>
          <a:bodyPr anchor="b"/>
          <a:lstStyle>
            <a:lvl1pPr algn="l">
              <a:defRPr sz="8000" b="1">
                <a:solidFill>
                  <a:schemeClr val="tx1"/>
                </a:solidFill>
              </a:defRPr>
            </a:lvl1pPr>
          </a:lstStyle>
          <a:p>
            <a:r>
              <a:rPr lang="en-GB"/>
              <a:t>Click to edit Master title style</a:t>
            </a:r>
            <a:endParaRPr lang="en-US"/>
          </a:p>
        </p:txBody>
      </p:sp>
      <p:sp>
        <p:nvSpPr>
          <p:cNvPr id="3" name="Subtitle 2">
            <a:extLst>
              <a:ext uri="{FF2B5EF4-FFF2-40B4-BE49-F238E27FC236}">
                <a16:creationId xmlns:a16="http://schemas.microsoft.com/office/drawing/2014/main" id="{FD5FC38B-5D09-9B47-95EB-80DCE3E90787}"/>
              </a:ext>
            </a:extLst>
          </p:cNvPr>
          <p:cNvSpPr>
            <a:spLocks noGrp="1"/>
          </p:cNvSpPr>
          <p:nvPr>
            <p:ph type="subTitle" idx="1"/>
          </p:nvPr>
        </p:nvSpPr>
        <p:spPr>
          <a:xfrm>
            <a:off x="716348" y="3602572"/>
            <a:ext cx="9951653" cy="1655233"/>
          </a:xfrm>
        </p:spPr>
        <p:txBody>
          <a:bodyPr/>
          <a:lstStyle>
            <a:lvl1pPr marL="0" indent="0" algn="l">
              <a:buNone/>
              <a:defRPr sz="3200"/>
            </a:lvl1pPr>
            <a:lvl2pPr marL="609585" indent="0" algn="ctr">
              <a:buNone/>
              <a:defRPr sz="2667"/>
            </a:lvl2pPr>
            <a:lvl3pPr marL="1219170" indent="0" algn="ctr">
              <a:buNone/>
              <a:defRPr sz="2400"/>
            </a:lvl3pPr>
            <a:lvl4pPr marL="1828754" indent="0" algn="ctr">
              <a:buNone/>
              <a:defRPr sz="2133"/>
            </a:lvl4pPr>
            <a:lvl5pPr marL="2438339" indent="0" algn="ctr">
              <a:buNone/>
              <a:defRPr sz="2133"/>
            </a:lvl5pPr>
            <a:lvl6pPr marL="3047924" indent="0" algn="ctr">
              <a:buNone/>
              <a:defRPr sz="2133"/>
            </a:lvl6pPr>
            <a:lvl7pPr marL="3657509" indent="0" algn="ctr">
              <a:buNone/>
              <a:defRPr sz="2133"/>
            </a:lvl7pPr>
            <a:lvl8pPr marL="4267093" indent="0" algn="ctr">
              <a:buNone/>
              <a:defRPr sz="2133"/>
            </a:lvl8pPr>
            <a:lvl9pPr marL="4876678" indent="0" algn="ctr">
              <a:buNone/>
              <a:defRPr sz="2133"/>
            </a:lvl9pPr>
          </a:lstStyle>
          <a:p>
            <a:r>
              <a:rPr lang="en-GB"/>
              <a:t>Click to edit Master subtitle style</a:t>
            </a:r>
            <a:endParaRPr lang="en-US"/>
          </a:p>
        </p:txBody>
      </p:sp>
      <p:pic>
        <p:nvPicPr>
          <p:cNvPr id="8" name="Picture 7" descr="A picture containing drawing, window, plate&#10;&#10;Description automatically generated">
            <a:extLst>
              <a:ext uri="{FF2B5EF4-FFF2-40B4-BE49-F238E27FC236}">
                <a16:creationId xmlns:a16="http://schemas.microsoft.com/office/drawing/2014/main" id="{CD399BD8-F7CE-774C-B138-D6D3BEA2A816}"/>
              </a:ext>
            </a:extLst>
          </p:cNvPr>
          <p:cNvPicPr>
            <a:picLocks noChangeAspect="1"/>
          </p:cNvPicPr>
          <p:nvPr/>
        </p:nvPicPr>
        <p:blipFill>
          <a:blip r:embed="rId2"/>
          <a:stretch>
            <a:fillRect/>
          </a:stretch>
        </p:blipFill>
        <p:spPr>
          <a:xfrm>
            <a:off x="716349" y="5557875"/>
            <a:ext cx="1740955" cy="602293"/>
          </a:xfrm>
          <a:prstGeom prst="rect">
            <a:avLst/>
          </a:prstGeom>
        </p:spPr>
      </p:pic>
      <p:sp>
        <p:nvSpPr>
          <p:cNvPr id="6" name="Rectangle 5">
            <a:extLst>
              <a:ext uri="{FF2B5EF4-FFF2-40B4-BE49-F238E27FC236}">
                <a16:creationId xmlns:a16="http://schemas.microsoft.com/office/drawing/2014/main" id="{3100E740-2818-9D49-8A2F-2B2FA08472A6}"/>
              </a:ext>
            </a:extLst>
          </p:cNvPr>
          <p:cNvSpPr/>
          <p:nvPr userDrawn="1"/>
        </p:nvSpPr>
        <p:spPr>
          <a:xfrm>
            <a:off x="0" y="-1571"/>
            <a:ext cx="12192000" cy="6859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7" name="Picture 6" descr="A picture containing drawing, window, plate&#10;&#10;Description automatically generated">
            <a:extLst>
              <a:ext uri="{FF2B5EF4-FFF2-40B4-BE49-F238E27FC236}">
                <a16:creationId xmlns:a16="http://schemas.microsoft.com/office/drawing/2014/main" id="{81FF9A52-0761-7E45-BE8A-2EAC7F73013B}"/>
              </a:ext>
            </a:extLst>
          </p:cNvPr>
          <p:cNvPicPr>
            <a:picLocks noChangeAspect="1"/>
          </p:cNvPicPr>
          <p:nvPr userDrawn="1"/>
        </p:nvPicPr>
        <p:blipFill>
          <a:blip r:embed="rId2"/>
          <a:stretch>
            <a:fillRect/>
          </a:stretch>
        </p:blipFill>
        <p:spPr>
          <a:xfrm>
            <a:off x="716349" y="5557875"/>
            <a:ext cx="1740955" cy="602293"/>
          </a:xfrm>
          <a:prstGeom prst="rect">
            <a:avLst/>
          </a:prstGeom>
        </p:spPr>
      </p:pic>
    </p:spTree>
    <p:extLst>
      <p:ext uri="{BB962C8B-B14F-4D97-AF65-F5344CB8AC3E}">
        <p14:creationId xmlns:p14="http://schemas.microsoft.com/office/powerpoint/2010/main" val="1076530214"/>
      </p:ext>
    </p:extLst>
  </p:cSld>
  <p:clrMapOvr>
    <a:overrideClrMapping bg1="dk1" tx1="lt1" bg2="dk2" tx2="lt2" accent1="accent1" accent2="accent2" accent3="accent3" accent4="accent4" accent5="accent5" accent6="accent6" hlink="hlink" folHlink="folHlink"/>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4C0CA2B0-85BC-4059-9C86-5B487B8CFF5F}" type="slidenum">
              <a:rPr lang="nl-NL" smtClean="0"/>
              <a:t>‹#›</a:t>
            </a:fld>
            <a:endParaRPr lang="nl-NL"/>
          </a:p>
        </p:txBody>
      </p:sp>
      <p:sp>
        <p:nvSpPr>
          <p:cNvPr id="8" name="Title 1"/>
          <p:cNvSpPr>
            <a:spLocks noGrp="1"/>
          </p:cNvSpPr>
          <p:nvPr>
            <p:ph type="title"/>
          </p:nvPr>
        </p:nvSpPr>
        <p:spPr>
          <a:xfrm>
            <a:off x="6576055" y="952700"/>
            <a:ext cx="5376764" cy="1143000"/>
          </a:xfrm>
          <a:prstGeom prst="rect">
            <a:avLst/>
          </a:prstGeom>
        </p:spPr>
        <p:txBody>
          <a:bodyPr>
            <a:noAutofit/>
          </a:bodyPr>
          <a:lstStyle>
            <a:lvl1pPr algn="r">
              <a:defRPr sz="4000">
                <a:solidFill>
                  <a:srgbClr val="F1592A"/>
                </a:solidFill>
              </a:defRPr>
            </a:lvl1pPr>
          </a:lstStyle>
          <a:p>
            <a:r>
              <a:rPr lang="en-US"/>
              <a:t>Click to edit Master title style</a:t>
            </a:r>
            <a:endParaRPr lang="nl-NL"/>
          </a:p>
        </p:txBody>
      </p:sp>
      <p:sp>
        <p:nvSpPr>
          <p:cNvPr id="9" name="Content Placeholder 2"/>
          <p:cNvSpPr>
            <a:spLocks noGrp="1"/>
          </p:cNvSpPr>
          <p:nvPr>
            <p:ph idx="1"/>
          </p:nvPr>
        </p:nvSpPr>
        <p:spPr>
          <a:xfrm>
            <a:off x="6576055" y="2461423"/>
            <a:ext cx="5376764" cy="4525963"/>
          </a:xfrm>
          <a:prstGeom prst="rect">
            <a:avLst/>
          </a:prstGeom>
        </p:spPr>
        <p:txBody>
          <a:bodyPr/>
          <a:lstStyle>
            <a:lvl1pPr marL="0" indent="0" algn="r">
              <a:buNone/>
              <a:defRPr>
                <a:solidFill>
                  <a:srgbClr val="1C7DC3"/>
                </a:solidFill>
              </a:defRPr>
            </a:lvl1pPr>
            <a:lvl2pPr marL="609585" indent="0" algn="r">
              <a:buNone/>
              <a:defRPr>
                <a:solidFill>
                  <a:srgbClr val="1C7DC3"/>
                </a:solidFill>
              </a:defRPr>
            </a:lvl2pPr>
            <a:lvl3pPr marL="1219170" indent="0" algn="r">
              <a:buNone/>
              <a:defRPr>
                <a:solidFill>
                  <a:srgbClr val="1C7DC3"/>
                </a:solidFill>
              </a:defRPr>
            </a:lvl3pPr>
            <a:lvl4pPr marL="1828754" indent="0" algn="r">
              <a:buNone/>
              <a:defRPr>
                <a:solidFill>
                  <a:srgbClr val="1C7DC3"/>
                </a:solidFill>
              </a:defRPr>
            </a:lvl4pPr>
            <a:lvl5pPr marL="2438339" indent="0" algn="r">
              <a:buNone/>
              <a:defRPr>
                <a:solidFill>
                  <a:srgbClr val="1C7DC3"/>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NL"/>
          </a:p>
        </p:txBody>
      </p:sp>
      <p:pic>
        <p:nvPicPr>
          <p:cNvPr id="2" name="Picture 1">
            <a:extLst>
              <a:ext uri="{FF2B5EF4-FFF2-40B4-BE49-F238E27FC236}">
                <a16:creationId xmlns:a16="http://schemas.microsoft.com/office/drawing/2014/main" id="{AD0964D7-DB1B-46FD-8D44-C68E127BE37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497917" y="437034"/>
            <a:ext cx="1166705" cy="1167764"/>
          </a:xfrm>
          <a:prstGeom prst="rect">
            <a:avLst/>
          </a:prstGeom>
        </p:spPr>
      </p:pic>
      <p:pic>
        <p:nvPicPr>
          <p:cNvPr id="3" name="Picture 2">
            <a:extLst>
              <a:ext uri="{FF2B5EF4-FFF2-40B4-BE49-F238E27FC236}">
                <a16:creationId xmlns:a16="http://schemas.microsoft.com/office/drawing/2014/main" id="{B93154A9-63AF-EB1E-5268-063EA89AB568}"/>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337235644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4C0CA2B0-85BC-4059-9C86-5B487B8CFF5F}" type="slidenum">
              <a:rPr lang="nl-NL" smtClean="0"/>
              <a:t>‹#›</a:t>
            </a:fld>
            <a:endParaRPr lang="nl-NL"/>
          </a:p>
        </p:txBody>
      </p:sp>
      <p:sp>
        <p:nvSpPr>
          <p:cNvPr id="6" name="Shape 29"/>
          <p:cNvSpPr txBox="1"/>
          <p:nvPr userDrawn="1"/>
        </p:nvSpPr>
        <p:spPr>
          <a:xfrm>
            <a:off x="1432924" y="1028738"/>
            <a:ext cx="2609600" cy="871599"/>
          </a:xfrm>
          <a:prstGeom prst="rect">
            <a:avLst/>
          </a:prstGeom>
          <a:noFill/>
          <a:ln>
            <a:noFill/>
          </a:ln>
        </p:spPr>
        <p:txBody>
          <a:bodyPr lIns="121900" tIns="121900" rIns="121900" bIns="121900" anchor="t" anchorCtr="0">
            <a:noAutofit/>
          </a:bodyPr>
          <a:lstStyle/>
          <a:p>
            <a:pPr lvl="0">
              <a:spcBef>
                <a:spcPts val="0"/>
              </a:spcBef>
              <a:buNone/>
            </a:pPr>
            <a:r>
              <a:rPr lang="en" sz="16000">
                <a:solidFill>
                  <a:srgbClr val="F1592A"/>
                </a:solidFill>
                <a:latin typeface="Montserrat"/>
                <a:ea typeface="Montserrat"/>
                <a:cs typeface="Montserrat"/>
                <a:sym typeface="Montserrat"/>
              </a:rPr>
              <a:t>“</a:t>
            </a:r>
          </a:p>
        </p:txBody>
      </p:sp>
      <p:sp>
        <p:nvSpPr>
          <p:cNvPr id="8" name="Shape 29"/>
          <p:cNvSpPr txBox="1"/>
          <p:nvPr userDrawn="1"/>
        </p:nvSpPr>
        <p:spPr>
          <a:xfrm>
            <a:off x="9727093" y="3299072"/>
            <a:ext cx="2609600" cy="871599"/>
          </a:xfrm>
          <a:prstGeom prst="rect">
            <a:avLst/>
          </a:prstGeom>
          <a:noFill/>
          <a:ln>
            <a:noFill/>
          </a:ln>
        </p:spPr>
        <p:txBody>
          <a:bodyPr lIns="121900" tIns="121900" rIns="121900" bIns="121900" anchor="t" anchorCtr="0">
            <a:noAutofit/>
          </a:bodyPr>
          <a:lstStyle/>
          <a:p>
            <a:pPr lvl="0">
              <a:spcBef>
                <a:spcPts val="0"/>
              </a:spcBef>
              <a:buNone/>
            </a:pPr>
            <a:r>
              <a:rPr lang="en" sz="16000">
                <a:solidFill>
                  <a:srgbClr val="F1592A"/>
                </a:solidFill>
                <a:latin typeface="Montserrat"/>
                <a:ea typeface="Montserrat"/>
                <a:cs typeface="Montserrat"/>
                <a:sym typeface="Montserrat"/>
              </a:rPr>
              <a:t>”</a:t>
            </a:r>
          </a:p>
        </p:txBody>
      </p:sp>
      <p:sp>
        <p:nvSpPr>
          <p:cNvPr id="10" name="Text Placeholder 9"/>
          <p:cNvSpPr>
            <a:spLocks noGrp="1"/>
          </p:cNvSpPr>
          <p:nvPr>
            <p:ph type="body" sz="quarter" idx="13"/>
          </p:nvPr>
        </p:nvSpPr>
        <p:spPr>
          <a:xfrm>
            <a:off x="2430483" y="1899477"/>
            <a:ext cx="7296612" cy="3361233"/>
          </a:xfrm>
          <a:prstGeom prst="rect">
            <a:avLst/>
          </a:prstGeom>
        </p:spPr>
        <p:txBody>
          <a:bodyPr/>
          <a:lstStyle>
            <a:lvl1pPr marL="0" indent="0" algn="ctr">
              <a:buFontTx/>
              <a:buNone/>
              <a:defRPr>
                <a:solidFill>
                  <a:srgbClr val="F1592A"/>
                </a:solidFill>
              </a:defRPr>
            </a:lvl1pPr>
            <a:lvl2pPr marL="609585" indent="0" algn="ctr">
              <a:buFontTx/>
              <a:buNone/>
              <a:defRPr>
                <a:solidFill>
                  <a:srgbClr val="F1592A"/>
                </a:solidFill>
              </a:defRPr>
            </a:lvl2pPr>
            <a:lvl3pPr marL="1219170" indent="0" algn="ctr">
              <a:buFontTx/>
              <a:buNone/>
              <a:defRPr>
                <a:solidFill>
                  <a:srgbClr val="F1592A"/>
                </a:solidFill>
              </a:defRPr>
            </a:lvl3pPr>
            <a:lvl4pPr marL="1828754" indent="0" algn="ctr">
              <a:buFontTx/>
              <a:buNone/>
              <a:defRPr>
                <a:solidFill>
                  <a:srgbClr val="F1592A"/>
                </a:solidFill>
              </a:defRPr>
            </a:lvl4pPr>
            <a:lvl5pPr marL="2438339" indent="0" algn="ctr">
              <a:buFontTx/>
              <a:buNone/>
              <a:defRPr>
                <a:solidFill>
                  <a:srgbClr val="F1592A"/>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NL"/>
          </a:p>
        </p:txBody>
      </p:sp>
      <p:pic>
        <p:nvPicPr>
          <p:cNvPr id="2" name="Picture 1">
            <a:extLst>
              <a:ext uri="{FF2B5EF4-FFF2-40B4-BE49-F238E27FC236}">
                <a16:creationId xmlns:a16="http://schemas.microsoft.com/office/drawing/2014/main" id="{8EAB9CEA-4E7F-E328-0A17-7E65AEFC20D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328170533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9" name="Title 1"/>
          <p:cNvSpPr>
            <a:spLocks noGrp="1"/>
          </p:cNvSpPr>
          <p:nvPr>
            <p:ph type="title"/>
          </p:nvPr>
        </p:nvSpPr>
        <p:spPr>
          <a:xfrm>
            <a:off x="3418917" y="932723"/>
            <a:ext cx="8533737" cy="1143000"/>
          </a:xfrm>
          <a:prstGeom prst="rect">
            <a:avLst/>
          </a:prstGeom>
        </p:spPr>
        <p:txBody>
          <a:bodyPr/>
          <a:lstStyle>
            <a:lvl1pPr algn="r">
              <a:defRPr>
                <a:solidFill>
                  <a:srgbClr val="F1592A"/>
                </a:solidFill>
              </a:defRPr>
            </a:lvl1pPr>
          </a:lstStyle>
          <a:p>
            <a:r>
              <a:rPr lang="en-US"/>
              <a:t>Click to edit Master title style</a:t>
            </a:r>
            <a:endParaRPr lang="nl-NL"/>
          </a:p>
        </p:txBody>
      </p:sp>
      <p:sp>
        <p:nvSpPr>
          <p:cNvPr id="21" name="Content Placeholder 2"/>
          <p:cNvSpPr>
            <a:spLocks noGrp="1"/>
          </p:cNvSpPr>
          <p:nvPr>
            <p:ph idx="13"/>
          </p:nvPr>
        </p:nvSpPr>
        <p:spPr>
          <a:xfrm>
            <a:off x="6288468" y="2127550"/>
            <a:ext cx="2784309" cy="3369239"/>
          </a:xfrm>
          <a:prstGeom prst="rect">
            <a:avLst/>
          </a:prstGeom>
        </p:spPr>
        <p:txBody>
          <a:bodyPr>
            <a:noAutofit/>
          </a:bodyPr>
          <a:lstStyle>
            <a:lvl1pPr marL="0" indent="0" algn="ctr">
              <a:buNone/>
              <a:defRPr sz="2667">
                <a:solidFill>
                  <a:srgbClr val="1C7DC3"/>
                </a:solidFill>
              </a:defRPr>
            </a:lvl1pPr>
            <a:lvl2pPr marL="609585" indent="0" algn="ctr">
              <a:buNone/>
              <a:defRPr sz="2667">
                <a:solidFill>
                  <a:srgbClr val="1C7DC3"/>
                </a:solidFill>
              </a:defRPr>
            </a:lvl2pPr>
            <a:lvl3pPr marL="1219170" indent="0" algn="ctr">
              <a:buNone/>
              <a:defRPr sz="2667">
                <a:solidFill>
                  <a:srgbClr val="1C7DC3"/>
                </a:solidFill>
              </a:defRPr>
            </a:lvl3pPr>
            <a:lvl4pPr marL="1828754" indent="0" algn="ctr">
              <a:buNone/>
              <a:defRPr sz="2667">
                <a:solidFill>
                  <a:srgbClr val="1C7DC3"/>
                </a:solidFill>
              </a:defRPr>
            </a:lvl4pPr>
            <a:lvl5pPr marL="2438339" indent="0" algn="ctr">
              <a:buNone/>
              <a:defRPr sz="2667">
                <a:solidFill>
                  <a:srgbClr val="1C7DC3"/>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NL"/>
          </a:p>
        </p:txBody>
      </p:sp>
      <p:sp>
        <p:nvSpPr>
          <p:cNvPr id="26" name="Text Placeholder 23"/>
          <p:cNvSpPr>
            <a:spLocks noGrp="1"/>
          </p:cNvSpPr>
          <p:nvPr>
            <p:ph type="body" sz="quarter" idx="15"/>
          </p:nvPr>
        </p:nvSpPr>
        <p:spPr>
          <a:xfrm>
            <a:off x="3408730" y="2126528"/>
            <a:ext cx="2688167" cy="3361267"/>
          </a:xfrm>
          <a:prstGeom prst="rect">
            <a:avLst/>
          </a:prstGeom>
        </p:spPr>
        <p:txBody>
          <a:bodyPr>
            <a:noAutofit/>
          </a:bodyPr>
          <a:lstStyle>
            <a:lvl1pPr marL="0" indent="0" algn="ctr">
              <a:buFontTx/>
              <a:buNone/>
              <a:defRPr sz="2667">
                <a:solidFill>
                  <a:srgbClr val="1C7DC3"/>
                </a:solidFill>
              </a:defRPr>
            </a:lvl1pPr>
            <a:lvl2pPr marL="609585" indent="0">
              <a:buFontTx/>
              <a:buNone/>
              <a:defRPr sz="2667">
                <a:solidFill>
                  <a:srgbClr val="D0D0D0"/>
                </a:solidFill>
              </a:defRPr>
            </a:lvl2pPr>
            <a:lvl3pPr marL="1219170" indent="0">
              <a:buFontTx/>
              <a:buNone/>
              <a:defRPr sz="2667">
                <a:solidFill>
                  <a:srgbClr val="D0D0D0"/>
                </a:solidFill>
              </a:defRPr>
            </a:lvl3pPr>
            <a:lvl4pPr marL="1828754" indent="0">
              <a:buFontTx/>
              <a:buNone/>
              <a:defRPr sz="2667">
                <a:solidFill>
                  <a:srgbClr val="D0D0D0"/>
                </a:solidFill>
              </a:defRPr>
            </a:lvl4pPr>
            <a:lvl5pPr marL="2438339" indent="0">
              <a:buFontTx/>
              <a:buNone/>
              <a:defRPr sz="2667">
                <a:solidFill>
                  <a:srgbClr val="D0D0D0"/>
                </a:solidFill>
              </a:defRPr>
            </a:lvl5pPr>
          </a:lstStyle>
          <a:p>
            <a:pPr lvl="0"/>
            <a:r>
              <a:rPr lang="en-US"/>
              <a:t>Click to edit Master text styles</a:t>
            </a:r>
          </a:p>
        </p:txBody>
      </p:sp>
      <p:sp>
        <p:nvSpPr>
          <p:cNvPr id="27" name="Text Placeholder 23"/>
          <p:cNvSpPr>
            <a:spLocks noGrp="1"/>
          </p:cNvSpPr>
          <p:nvPr>
            <p:ph type="body" sz="quarter" idx="16"/>
          </p:nvPr>
        </p:nvSpPr>
        <p:spPr>
          <a:xfrm>
            <a:off x="9264355" y="2126528"/>
            <a:ext cx="2688167" cy="3361267"/>
          </a:xfrm>
          <a:prstGeom prst="rect">
            <a:avLst/>
          </a:prstGeom>
        </p:spPr>
        <p:txBody>
          <a:bodyPr>
            <a:noAutofit/>
          </a:bodyPr>
          <a:lstStyle>
            <a:lvl1pPr marL="0" indent="0" algn="ctr">
              <a:buFontTx/>
              <a:buNone/>
              <a:defRPr sz="2667">
                <a:solidFill>
                  <a:srgbClr val="1C7DC3"/>
                </a:solidFill>
              </a:defRPr>
            </a:lvl1pPr>
            <a:lvl2pPr marL="609585" indent="0">
              <a:buFontTx/>
              <a:buNone/>
              <a:defRPr sz="2667">
                <a:solidFill>
                  <a:srgbClr val="D0D0D0"/>
                </a:solidFill>
              </a:defRPr>
            </a:lvl2pPr>
            <a:lvl3pPr marL="1219170" indent="0">
              <a:buFontTx/>
              <a:buNone/>
              <a:defRPr sz="2667">
                <a:solidFill>
                  <a:srgbClr val="D0D0D0"/>
                </a:solidFill>
              </a:defRPr>
            </a:lvl3pPr>
            <a:lvl4pPr marL="1828754" indent="0">
              <a:buFontTx/>
              <a:buNone/>
              <a:defRPr sz="2667">
                <a:solidFill>
                  <a:srgbClr val="D0D0D0"/>
                </a:solidFill>
              </a:defRPr>
            </a:lvl4pPr>
            <a:lvl5pPr marL="2438339" indent="0">
              <a:buFontTx/>
              <a:buNone/>
              <a:defRPr sz="2667">
                <a:solidFill>
                  <a:srgbClr val="D0D0D0"/>
                </a:solidFill>
              </a:defRPr>
            </a:lvl5pPr>
          </a:lstStyle>
          <a:p>
            <a:pPr lvl="0"/>
            <a:r>
              <a:rPr lang="en-US"/>
              <a:t>Click to edit Master text styles</a:t>
            </a:r>
          </a:p>
        </p:txBody>
      </p:sp>
      <p:pic>
        <p:nvPicPr>
          <p:cNvPr id="2" name="Picture 1">
            <a:extLst>
              <a:ext uri="{FF2B5EF4-FFF2-40B4-BE49-F238E27FC236}">
                <a16:creationId xmlns:a16="http://schemas.microsoft.com/office/drawing/2014/main" id="{CC097ACD-CF35-C99C-9C55-C9FA2B4FB20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352127239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4C0CA2B0-85BC-4059-9C86-5B487B8CFF5F}" type="slidenum">
              <a:rPr lang="nl-NL" smtClean="0"/>
              <a:pPr/>
              <a:t>‹#›</a:t>
            </a:fld>
            <a:endParaRPr lang="nl-NL"/>
          </a:p>
        </p:txBody>
      </p:sp>
      <p:sp>
        <p:nvSpPr>
          <p:cNvPr id="4" name="Shape 29"/>
          <p:cNvSpPr txBox="1"/>
          <p:nvPr userDrawn="1"/>
        </p:nvSpPr>
        <p:spPr>
          <a:xfrm>
            <a:off x="1432924" y="1028738"/>
            <a:ext cx="2609600" cy="871599"/>
          </a:xfrm>
          <a:prstGeom prst="rect">
            <a:avLst/>
          </a:prstGeom>
          <a:noFill/>
          <a:ln>
            <a:noFill/>
          </a:ln>
        </p:spPr>
        <p:txBody>
          <a:bodyPr lIns="121900" tIns="121900" rIns="121900" bIns="121900" anchor="t" anchorCtr="0">
            <a:noAutofit/>
          </a:bodyPr>
          <a:lstStyle/>
          <a:p>
            <a:pPr lvl="0">
              <a:spcBef>
                <a:spcPts val="0"/>
              </a:spcBef>
              <a:buNone/>
            </a:pPr>
            <a:r>
              <a:rPr lang="en" sz="16000">
                <a:solidFill>
                  <a:srgbClr val="8CC96C"/>
                </a:solidFill>
                <a:latin typeface="Montserrat"/>
                <a:ea typeface="Montserrat"/>
                <a:cs typeface="Montserrat"/>
                <a:sym typeface="Montserrat"/>
              </a:rPr>
              <a:t>“</a:t>
            </a:r>
          </a:p>
        </p:txBody>
      </p:sp>
      <p:sp>
        <p:nvSpPr>
          <p:cNvPr id="5" name="Shape 29"/>
          <p:cNvSpPr txBox="1"/>
          <p:nvPr userDrawn="1"/>
        </p:nvSpPr>
        <p:spPr>
          <a:xfrm>
            <a:off x="9727093" y="3299072"/>
            <a:ext cx="2609600" cy="871599"/>
          </a:xfrm>
          <a:prstGeom prst="rect">
            <a:avLst/>
          </a:prstGeom>
          <a:noFill/>
          <a:ln>
            <a:noFill/>
          </a:ln>
        </p:spPr>
        <p:txBody>
          <a:bodyPr lIns="121900" tIns="121900" rIns="121900" bIns="121900" anchor="t" anchorCtr="0">
            <a:noAutofit/>
          </a:bodyPr>
          <a:lstStyle/>
          <a:p>
            <a:pPr lvl="0">
              <a:spcBef>
                <a:spcPts val="0"/>
              </a:spcBef>
              <a:buNone/>
            </a:pPr>
            <a:r>
              <a:rPr lang="en" sz="16000">
                <a:solidFill>
                  <a:srgbClr val="8CC96C"/>
                </a:solidFill>
                <a:latin typeface="Montserrat"/>
                <a:ea typeface="Montserrat"/>
                <a:cs typeface="Montserrat"/>
                <a:sym typeface="Montserrat"/>
              </a:rPr>
              <a:t>”</a:t>
            </a:r>
          </a:p>
        </p:txBody>
      </p:sp>
      <p:sp>
        <p:nvSpPr>
          <p:cNvPr id="7" name="Text Placeholder 6"/>
          <p:cNvSpPr>
            <a:spLocks noGrp="1"/>
          </p:cNvSpPr>
          <p:nvPr>
            <p:ph type="body" sz="quarter" idx="11"/>
          </p:nvPr>
        </p:nvSpPr>
        <p:spPr>
          <a:xfrm>
            <a:off x="2543605" y="1900772"/>
            <a:ext cx="7008779" cy="3544457"/>
          </a:xfrm>
          <a:prstGeom prst="rect">
            <a:avLst/>
          </a:prstGeom>
        </p:spPr>
        <p:txBody>
          <a:bodyPr/>
          <a:lstStyle>
            <a:lvl1pPr marL="0" indent="0" algn="ctr">
              <a:buNone/>
              <a:defRPr>
                <a:solidFill>
                  <a:srgbClr val="8CC96C"/>
                </a:solidFill>
              </a:defRPr>
            </a:lvl1pPr>
            <a:lvl2pPr marL="609585" indent="0" algn="ctr">
              <a:buNone/>
              <a:defRPr>
                <a:solidFill>
                  <a:srgbClr val="8CC96C"/>
                </a:solidFill>
              </a:defRPr>
            </a:lvl2pPr>
            <a:lvl3pPr marL="1219170" indent="0" algn="ctr">
              <a:buNone/>
              <a:defRPr>
                <a:solidFill>
                  <a:srgbClr val="8CC96C"/>
                </a:solidFill>
              </a:defRPr>
            </a:lvl3pPr>
            <a:lvl4pPr marL="1828754" indent="0" algn="ctr">
              <a:buNone/>
              <a:defRPr>
                <a:solidFill>
                  <a:srgbClr val="8CC96C"/>
                </a:solidFill>
              </a:defRPr>
            </a:lvl4pPr>
            <a:lvl5pPr marL="2438339" indent="0" algn="ctr">
              <a:buNone/>
              <a:defRPr>
                <a:solidFill>
                  <a:srgbClr val="8CC96C"/>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a:extLst>
              <a:ext uri="{FF2B5EF4-FFF2-40B4-BE49-F238E27FC236}">
                <a16:creationId xmlns:a16="http://schemas.microsoft.com/office/drawing/2014/main" id="{88F29F7B-3A85-7F53-F70D-421598063E1B}"/>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107940478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4C0CA2B0-85BC-4059-9C86-5B487B8CFF5F}" type="slidenum">
              <a:rPr lang="nl-NL" smtClean="0"/>
              <a:pPr/>
              <a:t>‹#›</a:t>
            </a:fld>
            <a:endParaRPr lang="nl-NL"/>
          </a:p>
        </p:txBody>
      </p:sp>
      <p:sp>
        <p:nvSpPr>
          <p:cNvPr id="4" name="Shape 29"/>
          <p:cNvSpPr txBox="1"/>
          <p:nvPr userDrawn="1"/>
        </p:nvSpPr>
        <p:spPr>
          <a:xfrm>
            <a:off x="1432924" y="1028738"/>
            <a:ext cx="2609600" cy="871599"/>
          </a:xfrm>
          <a:prstGeom prst="rect">
            <a:avLst/>
          </a:prstGeom>
          <a:noFill/>
          <a:ln>
            <a:noFill/>
          </a:ln>
        </p:spPr>
        <p:txBody>
          <a:bodyPr lIns="121900" tIns="121900" rIns="121900" bIns="121900" anchor="t" anchorCtr="0">
            <a:noAutofit/>
          </a:bodyPr>
          <a:lstStyle/>
          <a:p>
            <a:pPr lvl="0">
              <a:spcBef>
                <a:spcPts val="0"/>
              </a:spcBef>
              <a:buNone/>
            </a:pPr>
            <a:r>
              <a:rPr lang="en" sz="16000">
                <a:solidFill>
                  <a:schemeClr val="bg1"/>
                </a:solidFill>
                <a:latin typeface="Montserrat"/>
                <a:ea typeface="Montserrat"/>
                <a:cs typeface="Montserrat"/>
                <a:sym typeface="Montserrat"/>
              </a:rPr>
              <a:t>“</a:t>
            </a:r>
          </a:p>
        </p:txBody>
      </p:sp>
      <p:sp>
        <p:nvSpPr>
          <p:cNvPr id="5" name="Shape 29"/>
          <p:cNvSpPr txBox="1"/>
          <p:nvPr userDrawn="1"/>
        </p:nvSpPr>
        <p:spPr>
          <a:xfrm>
            <a:off x="9727093" y="3299072"/>
            <a:ext cx="2609600" cy="871599"/>
          </a:xfrm>
          <a:prstGeom prst="rect">
            <a:avLst/>
          </a:prstGeom>
          <a:noFill/>
          <a:ln>
            <a:noFill/>
          </a:ln>
        </p:spPr>
        <p:txBody>
          <a:bodyPr lIns="121900" tIns="121900" rIns="121900" bIns="121900" anchor="t" anchorCtr="0">
            <a:noAutofit/>
          </a:bodyPr>
          <a:lstStyle/>
          <a:p>
            <a:pPr lvl="0">
              <a:spcBef>
                <a:spcPts val="0"/>
              </a:spcBef>
              <a:buNone/>
            </a:pPr>
            <a:r>
              <a:rPr lang="en" sz="16000">
                <a:solidFill>
                  <a:schemeClr val="bg1"/>
                </a:solidFill>
                <a:latin typeface="Montserrat"/>
                <a:ea typeface="Montserrat"/>
                <a:cs typeface="Montserrat"/>
                <a:sym typeface="Montserrat"/>
              </a:rPr>
              <a:t>”</a:t>
            </a:r>
          </a:p>
        </p:txBody>
      </p:sp>
      <p:sp>
        <p:nvSpPr>
          <p:cNvPr id="7" name="Text Placeholder 6"/>
          <p:cNvSpPr>
            <a:spLocks noGrp="1"/>
          </p:cNvSpPr>
          <p:nvPr>
            <p:ph type="body" sz="quarter" idx="11"/>
          </p:nvPr>
        </p:nvSpPr>
        <p:spPr>
          <a:xfrm>
            <a:off x="2736850" y="2084921"/>
            <a:ext cx="6719523" cy="3072275"/>
          </a:xfrm>
          <a:prstGeom prst="rect">
            <a:avLst/>
          </a:prstGeom>
        </p:spPr>
        <p:txBody>
          <a:bodyPr/>
          <a:lstStyle>
            <a:lvl1pPr marL="0" indent="0" algn="ctr">
              <a:buNone/>
              <a:defRPr>
                <a:solidFill>
                  <a:schemeClr val="tx1"/>
                </a:solidFill>
              </a:defRPr>
            </a:lvl1pPr>
            <a:lvl2pPr marL="609585" indent="0" algn="ctr">
              <a:buNone/>
              <a:defRPr>
                <a:solidFill>
                  <a:schemeClr val="tx1"/>
                </a:solidFill>
              </a:defRPr>
            </a:lvl2pPr>
            <a:lvl3pPr marL="1219170" indent="0" algn="ctr">
              <a:buNone/>
              <a:defRPr>
                <a:solidFill>
                  <a:schemeClr val="tx1"/>
                </a:solidFill>
              </a:defRPr>
            </a:lvl3pPr>
            <a:lvl4pPr marL="1828754" indent="0" algn="ctr">
              <a:buNone/>
              <a:defRPr>
                <a:solidFill>
                  <a:schemeClr val="tx1"/>
                </a:solidFill>
              </a:defRPr>
            </a:lvl4pPr>
            <a:lvl5pPr marL="2438339" indent="0" algn="ctr">
              <a:buNone/>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a:extLst>
              <a:ext uri="{FF2B5EF4-FFF2-40B4-BE49-F238E27FC236}">
                <a16:creationId xmlns:a16="http://schemas.microsoft.com/office/drawing/2014/main" id="{B876D0F8-1082-3E5F-55BC-D04F94DB424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1597240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Text Placeholder 4"/>
          <p:cNvSpPr>
            <a:spLocks noGrp="1"/>
          </p:cNvSpPr>
          <p:nvPr>
            <p:ph type="body" sz="quarter" idx="11"/>
          </p:nvPr>
        </p:nvSpPr>
        <p:spPr>
          <a:xfrm>
            <a:off x="719403" y="1411817"/>
            <a:ext cx="4993216" cy="4129616"/>
          </a:xfrm>
          <a:prstGeom prst="rect">
            <a:avLst/>
          </a:prstGeom>
        </p:spPr>
        <p:txBody>
          <a:bodyPr/>
          <a:lstStyle>
            <a:lvl1pPr marL="0" indent="0" algn="ctr">
              <a:buNone/>
              <a:defRPr>
                <a:solidFill>
                  <a:srgbClr val="1C7DC3"/>
                </a:solidFill>
              </a:defRPr>
            </a:lvl1pPr>
            <a:lvl2pPr marL="609585" indent="0" algn="ctr">
              <a:buNone/>
              <a:defRPr>
                <a:solidFill>
                  <a:srgbClr val="1C7DC3"/>
                </a:solidFill>
              </a:defRPr>
            </a:lvl2pPr>
            <a:lvl3pPr marL="1219170" indent="0" algn="ctr">
              <a:buNone/>
              <a:defRPr>
                <a:solidFill>
                  <a:srgbClr val="1C7DC3"/>
                </a:solidFill>
              </a:defRPr>
            </a:lvl3pPr>
            <a:lvl4pPr marL="1828754" indent="0" algn="ctr">
              <a:buNone/>
              <a:defRPr>
                <a:solidFill>
                  <a:srgbClr val="1C7DC3"/>
                </a:solidFill>
              </a:defRPr>
            </a:lvl4pPr>
            <a:lvl5pPr marL="2438339" indent="0" algn="ctr">
              <a:buNone/>
              <a:defRPr>
                <a:solidFill>
                  <a:srgbClr val="1C7DC3"/>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2"/>
          </p:nvPr>
        </p:nvSpPr>
        <p:spPr>
          <a:xfrm>
            <a:off x="6480969" y="1411821"/>
            <a:ext cx="5088467" cy="4224867"/>
          </a:xfrm>
          <a:prstGeom prst="rect">
            <a:avLst/>
          </a:prstGeom>
        </p:spPr>
        <p:txBody>
          <a:bodyPr/>
          <a:lstStyle>
            <a:lvl1pPr marL="0" indent="0" algn="ctr">
              <a:buNone/>
              <a:defRPr>
                <a:solidFill>
                  <a:srgbClr val="1C7DC3"/>
                </a:solidFill>
              </a:defRPr>
            </a:lvl1pPr>
            <a:lvl2pPr marL="609585" indent="0" algn="ctr">
              <a:buNone/>
              <a:defRPr>
                <a:solidFill>
                  <a:srgbClr val="1C7DC3"/>
                </a:solidFill>
              </a:defRPr>
            </a:lvl2pPr>
            <a:lvl3pPr marL="1219170" indent="0" algn="ctr">
              <a:buNone/>
              <a:defRPr>
                <a:solidFill>
                  <a:srgbClr val="1C7DC3"/>
                </a:solidFill>
              </a:defRPr>
            </a:lvl3pPr>
            <a:lvl4pPr marL="1828754" indent="0" algn="ctr">
              <a:buNone/>
              <a:defRPr>
                <a:solidFill>
                  <a:srgbClr val="1C7DC3"/>
                </a:solidFill>
              </a:defRPr>
            </a:lvl4pPr>
            <a:lvl5pPr marL="2438339" indent="0" algn="ctr">
              <a:buNone/>
              <a:defRPr>
                <a:solidFill>
                  <a:srgbClr val="1C7DC3"/>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a:extLst>
              <a:ext uri="{FF2B5EF4-FFF2-40B4-BE49-F238E27FC236}">
                <a16:creationId xmlns:a16="http://schemas.microsoft.com/office/drawing/2014/main" id="{6B7418F8-DA38-5620-4AED-9ED94F02D974}"/>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41483250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5" name="Text Placeholder 4"/>
          <p:cNvSpPr>
            <a:spLocks noGrp="1"/>
          </p:cNvSpPr>
          <p:nvPr>
            <p:ph type="body" sz="quarter" idx="10"/>
          </p:nvPr>
        </p:nvSpPr>
        <p:spPr>
          <a:xfrm>
            <a:off x="3119362" y="1677181"/>
            <a:ext cx="5953289" cy="3503645"/>
          </a:xfrm>
          <a:prstGeom prst="rect">
            <a:avLst/>
          </a:prstGeom>
        </p:spPr>
        <p:txBody>
          <a:bodyPr anchor="ctr"/>
          <a:lstStyle>
            <a:lvl1pPr marL="0" indent="0" algn="ctr">
              <a:buNone/>
              <a:defRPr>
                <a:solidFill>
                  <a:schemeClr val="tx1"/>
                </a:solidFill>
              </a:defRPr>
            </a:lvl1pPr>
            <a:lvl2pPr marL="609585" indent="0" algn="ctr">
              <a:buNone/>
              <a:defRPr>
                <a:solidFill>
                  <a:schemeClr val="tx1"/>
                </a:solidFill>
              </a:defRPr>
            </a:lvl2pPr>
            <a:lvl3pPr marL="1219170" indent="0" algn="ctr">
              <a:buNone/>
              <a:defRPr>
                <a:solidFill>
                  <a:schemeClr val="tx1"/>
                </a:solidFill>
              </a:defRPr>
            </a:lvl3pPr>
            <a:lvl4pPr marL="1828754" indent="0" algn="ctr">
              <a:buNone/>
              <a:defRPr>
                <a:solidFill>
                  <a:schemeClr val="tx1"/>
                </a:solidFill>
              </a:defRPr>
            </a:lvl4pPr>
            <a:lvl5pPr marL="2438339" indent="0" algn="ctr">
              <a:buNone/>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NL"/>
          </a:p>
        </p:txBody>
      </p:sp>
      <p:pic>
        <p:nvPicPr>
          <p:cNvPr id="2" name="Picture 1">
            <a:extLst>
              <a:ext uri="{FF2B5EF4-FFF2-40B4-BE49-F238E27FC236}">
                <a16:creationId xmlns:a16="http://schemas.microsoft.com/office/drawing/2014/main" id="{5DA11DBA-0A88-38A1-D8EF-EDAA185F0EF3}"/>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387077573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5" name="Text Placeholder 4"/>
          <p:cNvSpPr>
            <a:spLocks noGrp="1"/>
          </p:cNvSpPr>
          <p:nvPr>
            <p:ph type="body" sz="quarter" idx="11"/>
          </p:nvPr>
        </p:nvSpPr>
        <p:spPr>
          <a:xfrm>
            <a:off x="527051" y="1123951"/>
            <a:ext cx="5664200" cy="499321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2"/>
          </p:nvPr>
        </p:nvSpPr>
        <p:spPr>
          <a:xfrm>
            <a:off x="6576487" y="1123951"/>
            <a:ext cx="5183716" cy="499321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a:extLst>
              <a:ext uri="{FF2B5EF4-FFF2-40B4-BE49-F238E27FC236}">
                <a16:creationId xmlns:a16="http://schemas.microsoft.com/office/drawing/2014/main" id="{9F505336-B960-1955-FA99-AC9AA33CBDD5}"/>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82529472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5" name="Text Placeholder 4"/>
          <p:cNvSpPr>
            <a:spLocks noGrp="1"/>
          </p:cNvSpPr>
          <p:nvPr>
            <p:ph type="body" sz="quarter" idx="11"/>
          </p:nvPr>
        </p:nvSpPr>
        <p:spPr>
          <a:xfrm>
            <a:off x="719403" y="1411817"/>
            <a:ext cx="4993216" cy="4129616"/>
          </a:xfrm>
          <a:prstGeom prst="rect">
            <a:avLst/>
          </a:prstGeom>
        </p:spPr>
        <p:txBody>
          <a:bodyPr/>
          <a:lstStyle>
            <a:lvl1pPr marL="0" indent="0" algn="ctr">
              <a:buNone/>
              <a:defRPr>
                <a:solidFill>
                  <a:schemeClr val="tx1"/>
                </a:solidFill>
              </a:defRPr>
            </a:lvl1pPr>
            <a:lvl2pPr marL="609585" indent="0" algn="ctr">
              <a:buNone/>
              <a:defRPr>
                <a:solidFill>
                  <a:schemeClr val="tx1"/>
                </a:solidFill>
              </a:defRPr>
            </a:lvl2pPr>
            <a:lvl3pPr marL="1219170" indent="0" algn="ctr">
              <a:buNone/>
              <a:defRPr>
                <a:solidFill>
                  <a:schemeClr val="tx1"/>
                </a:solidFill>
              </a:defRPr>
            </a:lvl3pPr>
            <a:lvl4pPr marL="1828754" indent="0" algn="ctr">
              <a:buNone/>
              <a:defRPr>
                <a:solidFill>
                  <a:schemeClr val="tx1"/>
                </a:solidFill>
              </a:defRPr>
            </a:lvl4pPr>
            <a:lvl5pPr marL="2438339" indent="0" algn="ctr">
              <a:buNone/>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2"/>
          </p:nvPr>
        </p:nvSpPr>
        <p:spPr>
          <a:xfrm>
            <a:off x="6480969" y="1411821"/>
            <a:ext cx="5088467" cy="4224867"/>
          </a:xfrm>
          <a:prstGeom prst="rect">
            <a:avLst/>
          </a:prstGeom>
        </p:spPr>
        <p:txBody>
          <a:bodyPr/>
          <a:lstStyle>
            <a:lvl1pPr marL="0" indent="0" algn="ctr">
              <a:buNone/>
              <a:defRPr>
                <a:solidFill>
                  <a:schemeClr val="tx1"/>
                </a:solidFill>
              </a:defRPr>
            </a:lvl1pPr>
            <a:lvl2pPr marL="609585" indent="0" algn="ctr">
              <a:buNone/>
              <a:defRPr>
                <a:solidFill>
                  <a:schemeClr val="tx1"/>
                </a:solidFill>
              </a:defRPr>
            </a:lvl2pPr>
            <a:lvl3pPr marL="1219170" indent="0" algn="ctr">
              <a:buNone/>
              <a:defRPr>
                <a:solidFill>
                  <a:schemeClr val="tx1"/>
                </a:solidFill>
              </a:defRPr>
            </a:lvl3pPr>
            <a:lvl4pPr marL="1828754" indent="0" algn="ctr">
              <a:buNone/>
              <a:defRPr>
                <a:solidFill>
                  <a:schemeClr val="tx1"/>
                </a:solidFill>
              </a:defRPr>
            </a:lvl4pPr>
            <a:lvl5pPr marL="2438339" indent="0" algn="ctr">
              <a:buNone/>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 name="Picture 1">
            <a:extLst>
              <a:ext uri="{FF2B5EF4-FFF2-40B4-BE49-F238E27FC236}">
                <a16:creationId xmlns:a16="http://schemas.microsoft.com/office/drawing/2014/main" id="{9B1DE45B-F14E-D0F6-365E-2EB86CD365E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903165"/>
            <a:ext cx="12192000" cy="982220"/>
          </a:xfrm>
          <a:prstGeom prst="rect">
            <a:avLst/>
          </a:prstGeom>
        </p:spPr>
      </p:pic>
    </p:spTree>
    <p:extLst>
      <p:ext uri="{BB962C8B-B14F-4D97-AF65-F5344CB8AC3E}">
        <p14:creationId xmlns:p14="http://schemas.microsoft.com/office/powerpoint/2010/main" val="229356429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B519CF5-1C10-97B7-7F87-D7D2FA93E424}"/>
              </a:ext>
            </a:extLst>
          </p:cNvPr>
          <p:cNvSpPr>
            <a:spLocks noGrp="1"/>
          </p:cNvSpPr>
          <p:nvPr>
            <p:ph type="sldNum" sz="quarter" idx="10"/>
          </p:nvPr>
        </p:nvSpPr>
        <p:spPr/>
        <p:txBody>
          <a:bodyPr/>
          <a:lstStyle/>
          <a:p>
            <a:fld id="{4C0CA2B0-85BC-4059-9C86-5B487B8CFF5F}" type="slidenum">
              <a:rPr lang="nl-NL" smtClean="0"/>
              <a:pPr/>
              <a:t>‹#›</a:t>
            </a:fld>
            <a:endParaRPr lang="nl-NL"/>
          </a:p>
        </p:txBody>
      </p:sp>
    </p:spTree>
    <p:extLst>
      <p:ext uri="{BB962C8B-B14F-4D97-AF65-F5344CB8AC3E}">
        <p14:creationId xmlns:p14="http://schemas.microsoft.com/office/powerpoint/2010/main" val="19703749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a:xfrm>
            <a:off x="704045" y="1826685"/>
            <a:ext cx="10484816" cy="434974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5" name="Rectangle 44">
            <a:extLst>
              <a:ext uri="{FF2B5EF4-FFF2-40B4-BE49-F238E27FC236}">
                <a16:creationId xmlns:a16="http://schemas.microsoft.com/office/drawing/2014/main" id="{D29BE121-21FE-4D4E-9E1B-ABF15D80886F}"/>
              </a:ext>
            </a:extLst>
          </p:cNvPr>
          <p:cNvSpPr/>
          <p:nvPr/>
        </p:nvSpPr>
        <p:spPr>
          <a:xfrm flipH="1" flipV="1">
            <a:off x="11487953" y="4197752"/>
            <a:ext cx="704043" cy="2660248"/>
          </a:xfrm>
          <a:prstGeom prst="rect">
            <a:avLst/>
          </a:prstGeom>
          <a:solidFill>
            <a:srgbClr val="F56E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46" name="Rectangle 45">
            <a:extLst>
              <a:ext uri="{FF2B5EF4-FFF2-40B4-BE49-F238E27FC236}">
                <a16:creationId xmlns:a16="http://schemas.microsoft.com/office/drawing/2014/main" id="{554F078E-C2B1-0348-8AAB-9D92DCB8FFCA}"/>
              </a:ext>
            </a:extLst>
          </p:cNvPr>
          <p:cNvSpPr/>
          <p:nvPr/>
        </p:nvSpPr>
        <p:spPr>
          <a:xfrm flipH="1" flipV="1">
            <a:off x="11487956" y="-1"/>
            <a:ext cx="704045" cy="3975100"/>
          </a:xfrm>
          <a:prstGeom prst="rect">
            <a:avLst/>
          </a:prstGeom>
          <a:solidFill>
            <a:srgbClr val="B919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a:xfrm>
            <a:off x="704045" y="366186"/>
            <a:ext cx="10484816" cy="1325033"/>
          </a:xfrm>
        </p:spPr>
        <p:txBody>
          <a:bodyPr/>
          <a:lstStyle/>
          <a:p>
            <a:r>
              <a:rPr lang="en-GB"/>
              <a:t>Click to edit Master title style</a:t>
            </a:r>
            <a:endParaRPr lang="en-US"/>
          </a:p>
        </p:txBody>
      </p:sp>
      <p:pic>
        <p:nvPicPr>
          <p:cNvPr id="6" name="Picture 5">
            <a:extLst>
              <a:ext uri="{FF2B5EF4-FFF2-40B4-BE49-F238E27FC236}">
                <a16:creationId xmlns:a16="http://schemas.microsoft.com/office/drawing/2014/main" id="{BF3C9C3D-D71D-9C47-9DE1-E01E89F087D1}"/>
              </a:ext>
            </a:extLst>
          </p:cNvPr>
          <p:cNvPicPr>
            <a:picLocks noChangeAspect="1"/>
          </p:cNvPicPr>
          <p:nvPr/>
        </p:nvPicPr>
        <p:blipFill>
          <a:blip r:embed="rId2"/>
          <a:srcRect/>
          <a:stretch/>
        </p:blipFill>
        <p:spPr>
          <a:xfrm>
            <a:off x="704048" y="6356351"/>
            <a:ext cx="870469" cy="301144"/>
          </a:xfrm>
          <a:prstGeom prst="rect">
            <a:avLst/>
          </a:prstGeom>
        </p:spPr>
      </p:pic>
      <p:sp>
        <p:nvSpPr>
          <p:cNvPr id="7" name="Rectangle 6">
            <a:extLst>
              <a:ext uri="{FF2B5EF4-FFF2-40B4-BE49-F238E27FC236}">
                <a16:creationId xmlns:a16="http://schemas.microsoft.com/office/drawing/2014/main" id="{6C13A17E-014F-4745-8DDA-8D2A2D0E89AB}"/>
              </a:ext>
            </a:extLst>
          </p:cNvPr>
          <p:cNvSpPr/>
          <p:nvPr userDrawn="1"/>
        </p:nvSpPr>
        <p:spPr>
          <a:xfrm flipH="1" flipV="1">
            <a:off x="11487953" y="4197752"/>
            <a:ext cx="704043" cy="2660248"/>
          </a:xfrm>
          <a:prstGeom prst="rect">
            <a:avLst/>
          </a:prstGeom>
          <a:solidFill>
            <a:srgbClr val="F56E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8" name="Rectangle 7">
            <a:extLst>
              <a:ext uri="{FF2B5EF4-FFF2-40B4-BE49-F238E27FC236}">
                <a16:creationId xmlns:a16="http://schemas.microsoft.com/office/drawing/2014/main" id="{B64A58D7-84D9-6240-B810-B3578BDC3287}"/>
              </a:ext>
            </a:extLst>
          </p:cNvPr>
          <p:cNvSpPr/>
          <p:nvPr userDrawn="1"/>
        </p:nvSpPr>
        <p:spPr>
          <a:xfrm flipH="1" flipV="1">
            <a:off x="11487956" y="-1"/>
            <a:ext cx="704045" cy="3975100"/>
          </a:xfrm>
          <a:prstGeom prst="rect">
            <a:avLst/>
          </a:prstGeom>
          <a:solidFill>
            <a:srgbClr val="B919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9" name="Picture 8">
            <a:extLst>
              <a:ext uri="{FF2B5EF4-FFF2-40B4-BE49-F238E27FC236}">
                <a16:creationId xmlns:a16="http://schemas.microsoft.com/office/drawing/2014/main" id="{E8697369-3796-A144-B4C7-E16F3BC6C67F}"/>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190266249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Titre de la présentation image pleine page + Logo + 3D">
    <p:spTree>
      <p:nvGrpSpPr>
        <p:cNvPr id="1" name=""/>
        <p:cNvGrpSpPr/>
        <p:nvPr/>
      </p:nvGrpSpPr>
      <p:grpSpPr>
        <a:xfrm>
          <a:off x="0" y="0"/>
          <a:ext cx="0" cy="0"/>
          <a:chOff x="0" y="0"/>
          <a:chExt cx="0" cy="0"/>
        </a:xfrm>
      </p:grpSpPr>
      <p:sp>
        <p:nvSpPr>
          <p:cNvPr id="48" name="Espace réservé pour une image  6">
            <a:extLst>
              <a:ext uri="{FF2B5EF4-FFF2-40B4-BE49-F238E27FC236}">
                <a16:creationId xmlns:a16="http://schemas.microsoft.com/office/drawing/2014/main" id="{6252D941-8191-DE13-2A07-9C3FFAA42972}"/>
              </a:ext>
            </a:extLst>
          </p:cNvPr>
          <p:cNvSpPr>
            <a:spLocks noGrp="1"/>
          </p:cNvSpPr>
          <p:nvPr>
            <p:ph type="pic" sz="quarter" idx="13"/>
          </p:nvPr>
        </p:nvSpPr>
        <p:spPr>
          <a:xfrm>
            <a:off x="0" y="0"/>
            <a:ext cx="12192000" cy="6858000"/>
          </a:xfrm>
        </p:spPr>
        <p:txBody>
          <a:bodyPr/>
          <a:lstStyle/>
          <a:p>
            <a:endParaRPr lang="en-GB" noProof="0"/>
          </a:p>
        </p:txBody>
      </p:sp>
      <p:sp>
        <p:nvSpPr>
          <p:cNvPr id="9" name="Espace réservé du texte 21">
            <a:extLst>
              <a:ext uri="{FF2B5EF4-FFF2-40B4-BE49-F238E27FC236}">
                <a16:creationId xmlns:a16="http://schemas.microsoft.com/office/drawing/2014/main" id="{BCE6F3CD-BCBE-1FCD-7662-A8A5AA1295A3}"/>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49" name="Espace réservé du texte 10">
            <a:extLst>
              <a:ext uri="{FF2B5EF4-FFF2-40B4-BE49-F238E27FC236}">
                <a16:creationId xmlns:a16="http://schemas.microsoft.com/office/drawing/2014/main" id="{8F6DBF5F-C621-C1A8-17E0-FCBA3DB99809}"/>
              </a:ext>
            </a:extLst>
          </p:cNvPr>
          <p:cNvSpPr>
            <a:spLocks noGrp="1"/>
          </p:cNvSpPr>
          <p:nvPr>
            <p:ph type="body" sz="quarter" idx="14"/>
          </p:nvPr>
        </p:nvSpPr>
        <p:spPr>
          <a:xfrm>
            <a:off x="0" y="22530"/>
            <a:ext cx="11811000" cy="6835470"/>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3" name="Espace réservé du texte 22">
            <a:extLst>
              <a:ext uri="{FF2B5EF4-FFF2-40B4-BE49-F238E27FC236}">
                <a16:creationId xmlns:a16="http://schemas.microsoft.com/office/drawing/2014/main" id="{666E2AF0-013D-F8F5-1532-EFC0B0E4F7DD}"/>
              </a:ext>
            </a:extLst>
          </p:cNvPr>
          <p:cNvSpPr>
            <a:spLocks noGrp="1"/>
          </p:cNvSpPr>
          <p:nvPr>
            <p:ph type="body" sz="quarter" idx="26"/>
          </p:nvPr>
        </p:nvSpPr>
        <p:spPr>
          <a:xfrm>
            <a:off x="5483896" y="2007207"/>
            <a:ext cx="7390731" cy="2729725"/>
          </a:xfrm>
          <a:blipFill>
            <a:blip r:embed="rId2">
              <a:extLst>
                <a:ext uri="{28A0092B-C50C-407E-A947-70E740481C1C}">
                  <a14:useLocalDpi xmlns:a14="http://schemas.microsoft.com/office/drawing/2010/main" val="0"/>
                </a:ext>
              </a:extLst>
            </a:blip>
            <a:stretch>
              <a:fillRect/>
            </a:stretch>
          </a:blip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0" indent="0">
              <a:buFont typeface="Arial" panose="020B0604020202020204" pitchFamily="34" charset="0"/>
              <a:buNone/>
              <a:defRPr>
                <a:noFill/>
              </a:defRPr>
            </a:lvl3pPr>
            <a:lvl4pPr marL="0" indent="0">
              <a:buFont typeface="Arial" panose="020B0604020202020204" pitchFamily="34" charset="0"/>
              <a:buNone/>
              <a:defRPr>
                <a:noFill/>
              </a:defRPr>
            </a:lvl4pPr>
            <a:lvl5pPr marL="258762" indent="0">
              <a:buFont typeface="Arial" panose="020B0604020202020204" pitchFamily="34" charset="0"/>
              <a:buNone/>
              <a:defRPr>
                <a:noFill/>
              </a:defRPr>
            </a:lvl5pPr>
          </a:lstStyle>
          <a:p>
            <a:pPr lvl="0"/>
            <a:endParaRPr lang="en-GB" noProof="0"/>
          </a:p>
        </p:txBody>
      </p:sp>
      <p:sp>
        <p:nvSpPr>
          <p:cNvPr id="43" name="Espace réservé du texte 41">
            <a:extLst>
              <a:ext uri="{FF2B5EF4-FFF2-40B4-BE49-F238E27FC236}">
                <a16:creationId xmlns:a16="http://schemas.microsoft.com/office/drawing/2014/main" id="{C759CDF0-B809-66F0-6A4D-2861734C951F}"/>
              </a:ext>
            </a:extLst>
          </p:cNvPr>
          <p:cNvSpPr>
            <a:spLocks noGrp="1"/>
          </p:cNvSpPr>
          <p:nvPr>
            <p:ph type="body" sz="quarter" idx="11" hasCustomPrompt="1"/>
          </p:nvPr>
        </p:nvSpPr>
        <p:spPr>
          <a:xfrm>
            <a:off x="762000" y="5653505"/>
            <a:ext cx="6825627" cy="338553"/>
          </a:xfrm>
        </p:spPr>
        <p:txBody>
          <a:bodyPr anchor="ctr">
            <a:normAutofit/>
          </a:bodyPr>
          <a:lstStyle>
            <a:lvl1pPr>
              <a:defRPr sz="1600" b="1">
                <a:solidFill>
                  <a:srgbClr val="562821"/>
                </a:solidFill>
              </a:defRPr>
            </a:lvl1pPr>
          </a:lstStyle>
          <a:p>
            <a:pPr lvl="0"/>
            <a:r>
              <a:rPr lang="en-GB" noProof="0"/>
              <a:t>Nom </a:t>
            </a:r>
            <a:r>
              <a:rPr lang="en-GB" noProof="0" err="1"/>
              <a:t>prénom</a:t>
            </a:r>
            <a:r>
              <a:rPr lang="en-GB" noProof="0"/>
              <a:t> | </a:t>
            </a:r>
            <a:r>
              <a:rPr lang="en-GB" noProof="0" err="1"/>
              <a:t>fonction</a:t>
            </a:r>
            <a:endParaRPr lang="en-GB" noProof="0"/>
          </a:p>
        </p:txBody>
      </p:sp>
      <p:sp>
        <p:nvSpPr>
          <p:cNvPr id="47" name="Espace réservé du texte 46">
            <a:extLst>
              <a:ext uri="{FF2B5EF4-FFF2-40B4-BE49-F238E27FC236}">
                <a16:creationId xmlns:a16="http://schemas.microsoft.com/office/drawing/2014/main" id="{811DC758-767C-AE94-4174-ADF2AAF2065F}"/>
              </a:ext>
            </a:extLst>
          </p:cNvPr>
          <p:cNvSpPr>
            <a:spLocks noGrp="1"/>
          </p:cNvSpPr>
          <p:nvPr>
            <p:ph type="body" sz="quarter" idx="12" hasCustomPrompt="1"/>
          </p:nvPr>
        </p:nvSpPr>
        <p:spPr>
          <a:xfrm>
            <a:off x="762002" y="3376495"/>
            <a:ext cx="6942137" cy="2186109"/>
          </a:xfrm>
        </p:spPr>
        <p:txBody>
          <a:bodyPr anchor="b"/>
          <a:lstStyle>
            <a:lvl1pPr>
              <a:lnSpc>
                <a:spcPct val="80000"/>
              </a:lnSpc>
              <a:defRPr sz="5400">
                <a:solidFill>
                  <a:schemeClr val="accent1"/>
                </a:solidFill>
                <a:latin typeface="+mj-lt"/>
              </a:defRPr>
            </a:lvl1pPr>
            <a:lvl2pPr marL="0" indent="0">
              <a:spcBef>
                <a:spcPts val="1500"/>
              </a:spcBef>
              <a:buFont typeface="Arial" panose="020B0604020202020204" pitchFamily="34" charset="0"/>
              <a:buNone/>
              <a:defRPr sz="3200" b="1">
                <a:solidFill>
                  <a:schemeClr val="accent1">
                    <a:lumMod val="60000"/>
                    <a:lumOff val="40000"/>
                  </a:schemeClr>
                </a:solidFill>
                <a:latin typeface="+mn-lt"/>
              </a:defRPr>
            </a:lvl2pPr>
          </a:lstStyle>
          <a:p>
            <a:pPr lvl="0"/>
            <a:r>
              <a:rPr lang="en-GB" noProof="0"/>
              <a:t>Titre de la </a:t>
            </a:r>
            <a:r>
              <a:rPr lang="en-GB" noProof="0" err="1"/>
              <a:t>présentation</a:t>
            </a:r>
            <a:endParaRPr lang="en-GB" noProof="0"/>
          </a:p>
          <a:p>
            <a:pPr lvl="1"/>
            <a:r>
              <a:rPr lang="en-GB" noProof="0"/>
              <a:t>Sur </a:t>
            </a:r>
            <a:r>
              <a:rPr lang="en-GB" noProof="0" err="1"/>
              <a:t>plusieurs</a:t>
            </a:r>
            <a:r>
              <a:rPr lang="en-GB" noProof="0"/>
              <a:t> </a:t>
            </a:r>
            <a:r>
              <a:rPr lang="en-GB" noProof="0" err="1"/>
              <a:t>lignes</a:t>
            </a:r>
            <a:endParaRPr lang="en-GB" noProof="0"/>
          </a:p>
        </p:txBody>
      </p:sp>
      <p:sp>
        <p:nvSpPr>
          <p:cNvPr id="2" name="Espace réservé de la date 1">
            <a:extLst>
              <a:ext uri="{FF2B5EF4-FFF2-40B4-BE49-F238E27FC236}">
                <a16:creationId xmlns:a16="http://schemas.microsoft.com/office/drawing/2014/main" id="{F241E7B1-BF1C-01B7-C531-FDF07B0CB7D4}"/>
              </a:ext>
            </a:extLst>
          </p:cNvPr>
          <p:cNvSpPr>
            <a:spLocks noGrp="1"/>
          </p:cNvSpPr>
          <p:nvPr>
            <p:ph type="dt" sz="half" idx="27"/>
          </p:nvPr>
        </p:nvSpPr>
        <p:spPr>
          <a:xfrm>
            <a:off x="761999" y="6342480"/>
            <a:ext cx="1810124" cy="137285"/>
          </a:xfrm>
        </p:spPr>
        <p:txBody>
          <a:bodyPr/>
          <a:lstStyle>
            <a:lvl1pPr>
              <a:defRPr sz="1200"/>
            </a:lvl1pPr>
          </a:lstStyle>
          <a:p>
            <a:r>
              <a:rPr lang="en-GB" noProof="0"/>
              <a:t>Janvier 2024</a:t>
            </a:r>
          </a:p>
        </p:txBody>
      </p:sp>
      <p:sp>
        <p:nvSpPr>
          <p:cNvPr id="8" name="Espace réservé du texte 57">
            <a:extLst>
              <a:ext uri="{FF2B5EF4-FFF2-40B4-BE49-F238E27FC236}">
                <a16:creationId xmlns:a16="http://schemas.microsoft.com/office/drawing/2014/main" id="{3AC6C258-5312-41C4-E97A-91C966A8AC49}"/>
              </a:ext>
            </a:extLst>
          </p:cNvPr>
          <p:cNvSpPr>
            <a:spLocks noGrp="1"/>
          </p:cNvSpPr>
          <p:nvPr>
            <p:ph type="body" sz="quarter" idx="25"/>
          </p:nvPr>
        </p:nvSpPr>
        <p:spPr>
          <a:xfrm>
            <a:off x="9026475" y="547292"/>
            <a:ext cx="2807792" cy="523815"/>
          </a:xfrm>
          <a: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t="552" b="552"/>
            </a:stretch>
          </a:blipFill>
        </p:spPr>
        <p:txBody>
          <a:bodyPr vert="horz" lIns="0" tIns="45720" rIns="91440" bIns="45720" rtlCol="0">
            <a:noAutofit/>
          </a:bodyPr>
          <a:lstStyle>
            <a:lvl1pPr>
              <a:defRPr lang="fr-BE" dirty="0">
                <a:noFill/>
              </a:defRPr>
            </a:lvl1pPr>
          </a:lstStyle>
          <a:p>
            <a:pPr lvl="0"/>
            <a:endParaRPr lang="en-GB" noProof="0"/>
          </a:p>
        </p:txBody>
      </p:sp>
    </p:spTree>
    <p:extLst>
      <p:ext uri="{BB962C8B-B14F-4D97-AF65-F5344CB8AC3E}">
        <p14:creationId xmlns:p14="http://schemas.microsoft.com/office/powerpoint/2010/main" val="29993963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Titre de la présentation + petite image + Logo">
    <p:spTree>
      <p:nvGrpSpPr>
        <p:cNvPr id="1" name=""/>
        <p:cNvGrpSpPr/>
        <p:nvPr/>
      </p:nvGrpSpPr>
      <p:grpSpPr>
        <a:xfrm>
          <a:off x="0" y="0"/>
          <a:ext cx="0" cy="0"/>
          <a:chOff x="0" y="0"/>
          <a:chExt cx="0" cy="0"/>
        </a:xfrm>
      </p:grpSpPr>
      <p:sp>
        <p:nvSpPr>
          <p:cNvPr id="8" name="Espace réservé du texte 7">
            <a:extLst>
              <a:ext uri="{FF2B5EF4-FFF2-40B4-BE49-F238E27FC236}">
                <a16:creationId xmlns:a16="http://schemas.microsoft.com/office/drawing/2014/main" id="{22306396-52FB-E4DE-30F7-DF80B6EADAD1}"/>
              </a:ext>
            </a:extLst>
          </p:cNvPr>
          <p:cNvSpPr>
            <a:spLocks noGrp="1"/>
          </p:cNvSpPr>
          <p:nvPr>
            <p:ph type="body" sz="quarter" idx="14"/>
          </p:nvPr>
        </p:nvSpPr>
        <p:spPr>
          <a:xfrm>
            <a:off x="2" y="-2"/>
            <a:ext cx="12191999" cy="6858002"/>
          </a:xfrm>
          <a:custGeom>
            <a:avLst/>
            <a:gdLst>
              <a:gd name="connsiteX0" fmla="*/ 0 w 12191999"/>
              <a:gd name="connsiteY0" fmla="*/ 0 h 6858002"/>
              <a:gd name="connsiteX1" fmla="*/ 6096004 w 12191999"/>
              <a:gd name="connsiteY1" fmla="*/ 0 h 6858002"/>
              <a:gd name="connsiteX2" fmla="*/ 12191999 w 12191999"/>
              <a:gd name="connsiteY2" fmla="*/ 3527984 h 6858002"/>
              <a:gd name="connsiteX3" fmla="*/ 12191999 w 12191999"/>
              <a:gd name="connsiteY3" fmla="*/ 6858002 h 6858002"/>
              <a:gd name="connsiteX4" fmla="*/ 0 w 12191999"/>
              <a:gd name="connsiteY4" fmla="*/ 6858002 h 685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9" h="6858002">
                <a:moveTo>
                  <a:pt x="0" y="0"/>
                </a:moveTo>
                <a:lnTo>
                  <a:pt x="6096004" y="0"/>
                </a:lnTo>
                <a:lnTo>
                  <a:pt x="12191999" y="3527984"/>
                </a:lnTo>
                <a:lnTo>
                  <a:pt x="12191999" y="6858002"/>
                </a:lnTo>
                <a:lnTo>
                  <a:pt x="0" y="6858002"/>
                </a:lnTo>
                <a:close/>
              </a:path>
            </a:pathLst>
          </a:custGeom>
          <a:solidFill>
            <a:srgbClr val="FAF3F2"/>
          </a:solidFill>
        </p:spPr>
        <p:txBody>
          <a:bodyPr wrap="square">
            <a:noAutofit/>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6" name="Espace réservé pour une image  5">
            <a:extLst>
              <a:ext uri="{FF2B5EF4-FFF2-40B4-BE49-F238E27FC236}">
                <a16:creationId xmlns:a16="http://schemas.microsoft.com/office/drawing/2014/main" id="{069CC046-6573-A324-6915-103BD83F53D2}"/>
              </a:ext>
            </a:extLst>
          </p:cNvPr>
          <p:cNvSpPr>
            <a:spLocks noGrp="1"/>
          </p:cNvSpPr>
          <p:nvPr>
            <p:ph type="pic" sz="quarter" idx="13"/>
          </p:nvPr>
        </p:nvSpPr>
        <p:spPr>
          <a:xfrm>
            <a:off x="6096005" y="2"/>
            <a:ext cx="6095995" cy="3527983"/>
          </a:xfrm>
          <a:custGeom>
            <a:avLst/>
            <a:gdLst>
              <a:gd name="connsiteX0" fmla="*/ 0 w 6095994"/>
              <a:gd name="connsiteY0" fmla="*/ 0 h 3527983"/>
              <a:gd name="connsiteX1" fmla="*/ 6095994 w 6095994"/>
              <a:gd name="connsiteY1" fmla="*/ 0 h 3527983"/>
              <a:gd name="connsiteX2" fmla="*/ 6095994 w 6095994"/>
              <a:gd name="connsiteY2" fmla="*/ 3527983 h 3527983"/>
            </a:gdLst>
            <a:ahLst/>
            <a:cxnLst>
              <a:cxn ang="0">
                <a:pos x="connsiteX0" y="connsiteY0"/>
              </a:cxn>
              <a:cxn ang="0">
                <a:pos x="connsiteX1" y="connsiteY1"/>
              </a:cxn>
              <a:cxn ang="0">
                <a:pos x="connsiteX2" y="connsiteY2"/>
              </a:cxn>
            </a:cxnLst>
            <a:rect l="l" t="t" r="r" b="b"/>
            <a:pathLst>
              <a:path w="6095994" h="3527983">
                <a:moveTo>
                  <a:pt x="0" y="0"/>
                </a:moveTo>
                <a:lnTo>
                  <a:pt x="6095994" y="0"/>
                </a:lnTo>
                <a:lnTo>
                  <a:pt x="6095994" y="3527983"/>
                </a:lnTo>
                <a:close/>
              </a:path>
            </a:pathLst>
          </a:custGeom>
        </p:spPr>
        <p:txBody>
          <a:bodyPr wrap="square">
            <a:noAutofit/>
          </a:bodyPr>
          <a:lstStyle/>
          <a:p>
            <a:endParaRPr lang="en-GB" noProof="0"/>
          </a:p>
        </p:txBody>
      </p:sp>
      <p:sp>
        <p:nvSpPr>
          <p:cNvPr id="3" name="Espace réservé du texte 21">
            <a:extLst>
              <a:ext uri="{FF2B5EF4-FFF2-40B4-BE49-F238E27FC236}">
                <a16:creationId xmlns:a16="http://schemas.microsoft.com/office/drawing/2014/main" id="{EE7F1C25-3608-8F5D-269F-D68A424C6B6E}"/>
              </a:ext>
            </a:extLst>
          </p:cNvPr>
          <p:cNvSpPr>
            <a:spLocks noGrp="1"/>
          </p:cNvSpPr>
          <p:nvPr>
            <p:ph type="body" sz="quarter" idx="36"/>
          </p:nvPr>
        </p:nvSpPr>
        <p:spPr>
          <a:xfrm>
            <a:off x="9026477" y="5"/>
            <a:ext cx="3165527" cy="1686555"/>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43" name="Espace réservé du texte 41">
            <a:extLst>
              <a:ext uri="{FF2B5EF4-FFF2-40B4-BE49-F238E27FC236}">
                <a16:creationId xmlns:a16="http://schemas.microsoft.com/office/drawing/2014/main" id="{C759CDF0-B809-66F0-6A4D-2861734C951F}"/>
              </a:ext>
            </a:extLst>
          </p:cNvPr>
          <p:cNvSpPr>
            <a:spLocks noGrp="1"/>
          </p:cNvSpPr>
          <p:nvPr>
            <p:ph type="body" sz="quarter" idx="11" hasCustomPrompt="1"/>
          </p:nvPr>
        </p:nvSpPr>
        <p:spPr>
          <a:xfrm>
            <a:off x="762000" y="5653505"/>
            <a:ext cx="6825627" cy="338553"/>
          </a:xfrm>
        </p:spPr>
        <p:txBody>
          <a:bodyPr anchor="ctr">
            <a:normAutofit/>
          </a:bodyPr>
          <a:lstStyle>
            <a:lvl1pPr>
              <a:defRPr sz="1600" b="1">
                <a:solidFill>
                  <a:srgbClr val="562821"/>
                </a:solidFill>
              </a:defRPr>
            </a:lvl1pPr>
          </a:lstStyle>
          <a:p>
            <a:pPr lvl="0"/>
            <a:r>
              <a:rPr lang="en-GB" noProof="0"/>
              <a:t>Nom </a:t>
            </a:r>
            <a:r>
              <a:rPr lang="en-GB" noProof="0" err="1"/>
              <a:t>prénom</a:t>
            </a:r>
            <a:r>
              <a:rPr lang="en-GB" noProof="0"/>
              <a:t> | </a:t>
            </a:r>
            <a:r>
              <a:rPr lang="en-GB" noProof="0" err="1"/>
              <a:t>fonction</a:t>
            </a:r>
            <a:endParaRPr lang="en-GB" noProof="0"/>
          </a:p>
        </p:txBody>
      </p:sp>
      <p:sp>
        <p:nvSpPr>
          <p:cNvPr id="47" name="Espace réservé du texte 46">
            <a:extLst>
              <a:ext uri="{FF2B5EF4-FFF2-40B4-BE49-F238E27FC236}">
                <a16:creationId xmlns:a16="http://schemas.microsoft.com/office/drawing/2014/main" id="{811DC758-767C-AE94-4174-ADF2AAF2065F}"/>
              </a:ext>
            </a:extLst>
          </p:cNvPr>
          <p:cNvSpPr>
            <a:spLocks noGrp="1"/>
          </p:cNvSpPr>
          <p:nvPr>
            <p:ph type="body" sz="quarter" idx="12" hasCustomPrompt="1"/>
          </p:nvPr>
        </p:nvSpPr>
        <p:spPr>
          <a:xfrm>
            <a:off x="762000" y="3376495"/>
            <a:ext cx="10248901" cy="2186109"/>
          </a:xfrm>
        </p:spPr>
        <p:txBody>
          <a:bodyPr anchor="b"/>
          <a:lstStyle>
            <a:lvl1pPr>
              <a:lnSpc>
                <a:spcPct val="80000"/>
              </a:lnSpc>
              <a:defRPr sz="5400">
                <a:solidFill>
                  <a:schemeClr val="accent1"/>
                </a:solidFill>
                <a:latin typeface="+mj-lt"/>
              </a:defRPr>
            </a:lvl1pPr>
            <a:lvl2pPr marL="0" indent="0">
              <a:spcBef>
                <a:spcPts val="1500"/>
              </a:spcBef>
              <a:buFont typeface="Arial" panose="020B0604020202020204" pitchFamily="34" charset="0"/>
              <a:buNone/>
              <a:defRPr sz="3200" b="1">
                <a:solidFill>
                  <a:schemeClr val="accent1">
                    <a:lumMod val="60000"/>
                    <a:lumOff val="40000"/>
                  </a:schemeClr>
                </a:solidFill>
                <a:latin typeface="+mn-lt"/>
              </a:defRPr>
            </a:lvl2pPr>
          </a:lstStyle>
          <a:p>
            <a:pPr lvl="0"/>
            <a:r>
              <a:rPr lang="en-GB" noProof="0"/>
              <a:t>Titre de la </a:t>
            </a:r>
            <a:r>
              <a:rPr lang="en-GB" noProof="0" err="1"/>
              <a:t>présentation</a:t>
            </a:r>
            <a:endParaRPr lang="en-GB" noProof="0"/>
          </a:p>
          <a:p>
            <a:pPr lvl="1"/>
            <a:r>
              <a:rPr lang="en-GB" noProof="0"/>
              <a:t>Sur </a:t>
            </a:r>
            <a:r>
              <a:rPr lang="en-GB" noProof="0" err="1"/>
              <a:t>plusieurs</a:t>
            </a:r>
            <a:r>
              <a:rPr lang="en-GB" noProof="0"/>
              <a:t> </a:t>
            </a:r>
            <a:r>
              <a:rPr lang="en-GB" noProof="0" err="1"/>
              <a:t>lignes</a:t>
            </a:r>
            <a:endParaRPr lang="en-GB" noProof="0"/>
          </a:p>
        </p:txBody>
      </p:sp>
      <p:sp>
        <p:nvSpPr>
          <p:cNvPr id="2" name="Espace réservé de la date 1">
            <a:extLst>
              <a:ext uri="{FF2B5EF4-FFF2-40B4-BE49-F238E27FC236}">
                <a16:creationId xmlns:a16="http://schemas.microsoft.com/office/drawing/2014/main" id="{F241E7B1-BF1C-01B7-C531-FDF07B0CB7D4}"/>
              </a:ext>
            </a:extLst>
          </p:cNvPr>
          <p:cNvSpPr>
            <a:spLocks noGrp="1"/>
          </p:cNvSpPr>
          <p:nvPr>
            <p:ph type="dt" sz="half" idx="27"/>
          </p:nvPr>
        </p:nvSpPr>
        <p:spPr>
          <a:xfrm>
            <a:off x="761999" y="6342480"/>
            <a:ext cx="1810124" cy="137285"/>
          </a:xfrm>
        </p:spPr>
        <p:txBody>
          <a:bodyPr/>
          <a:lstStyle>
            <a:lvl1pPr>
              <a:defRPr sz="1200"/>
            </a:lvl1pPr>
          </a:lstStyle>
          <a:p>
            <a:r>
              <a:rPr lang="en-GB" noProof="0"/>
              <a:t>Janvier 2024</a:t>
            </a:r>
          </a:p>
        </p:txBody>
      </p:sp>
      <p:sp>
        <p:nvSpPr>
          <p:cNvPr id="5" name="Espace réservé du texte 57">
            <a:extLst>
              <a:ext uri="{FF2B5EF4-FFF2-40B4-BE49-F238E27FC236}">
                <a16:creationId xmlns:a16="http://schemas.microsoft.com/office/drawing/2014/main" id="{1E1B8979-154B-1280-A63D-99D24FBDB632}"/>
              </a:ext>
            </a:extLst>
          </p:cNvPr>
          <p:cNvSpPr>
            <a:spLocks noGrp="1"/>
          </p:cNvSpPr>
          <p:nvPr>
            <p:ph type="body" sz="quarter" idx="37"/>
          </p:nvPr>
        </p:nvSpPr>
        <p:spPr>
          <a:xfrm>
            <a:off x="9026475" y="547292"/>
            <a:ext cx="2807792" cy="52381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552" b="552"/>
            </a:stretch>
          </a:blipFill>
        </p:spPr>
        <p:txBody>
          <a:bodyPr vert="horz" lIns="0" tIns="45720" rIns="91440" bIns="45720" rtlCol="0">
            <a:noAutofit/>
          </a:bodyPr>
          <a:lstStyle>
            <a:lvl1pPr>
              <a:defRPr lang="fr-BE" noProof="0" dirty="0">
                <a:noFill/>
              </a:defRPr>
            </a:lvl1pPr>
          </a:lstStyle>
          <a:p>
            <a:pPr lvl="0"/>
            <a:endParaRPr lang="en-GB" noProof="0"/>
          </a:p>
        </p:txBody>
      </p:sp>
    </p:spTree>
    <p:extLst>
      <p:ext uri="{BB962C8B-B14F-4D97-AF65-F5344CB8AC3E}">
        <p14:creationId xmlns:p14="http://schemas.microsoft.com/office/powerpoint/2010/main" val="11017293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Titre de la présentation image pleine page terracotta">
    <p:spTree>
      <p:nvGrpSpPr>
        <p:cNvPr id="1" name=""/>
        <p:cNvGrpSpPr/>
        <p:nvPr/>
      </p:nvGrpSpPr>
      <p:grpSpPr>
        <a:xfrm>
          <a:off x="0" y="0"/>
          <a:ext cx="0" cy="0"/>
          <a:chOff x="0" y="0"/>
          <a:chExt cx="0" cy="0"/>
        </a:xfrm>
      </p:grpSpPr>
      <p:sp>
        <p:nvSpPr>
          <p:cNvPr id="48" name="Espace réservé pour une image  6">
            <a:extLst>
              <a:ext uri="{FF2B5EF4-FFF2-40B4-BE49-F238E27FC236}">
                <a16:creationId xmlns:a16="http://schemas.microsoft.com/office/drawing/2014/main" id="{6252D941-8191-DE13-2A07-9C3FFAA42972}"/>
              </a:ext>
            </a:extLst>
          </p:cNvPr>
          <p:cNvSpPr>
            <a:spLocks noGrp="1"/>
          </p:cNvSpPr>
          <p:nvPr>
            <p:ph type="pic" sz="quarter" idx="13"/>
          </p:nvPr>
        </p:nvSpPr>
        <p:spPr>
          <a:xfrm>
            <a:off x="0" y="0"/>
            <a:ext cx="12192000" cy="6858000"/>
          </a:xfrm>
        </p:spPr>
        <p:txBody>
          <a:bodyPr/>
          <a:lstStyle/>
          <a:p>
            <a:endParaRPr lang="en-GB" noProof="0"/>
          </a:p>
        </p:txBody>
      </p:sp>
      <p:sp>
        <p:nvSpPr>
          <p:cNvPr id="3" name="Espace réservé du texte 21">
            <a:extLst>
              <a:ext uri="{FF2B5EF4-FFF2-40B4-BE49-F238E27FC236}">
                <a16:creationId xmlns:a16="http://schemas.microsoft.com/office/drawing/2014/main" id="{81CB55B8-E5BA-5893-89A0-C382A413160D}"/>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49" name="Espace réservé du texte 10">
            <a:extLst>
              <a:ext uri="{FF2B5EF4-FFF2-40B4-BE49-F238E27FC236}">
                <a16:creationId xmlns:a16="http://schemas.microsoft.com/office/drawing/2014/main" id="{8F6DBF5F-C621-C1A8-17E0-FCBA3DB99809}"/>
              </a:ext>
            </a:extLst>
          </p:cNvPr>
          <p:cNvSpPr>
            <a:spLocks noGrp="1"/>
          </p:cNvSpPr>
          <p:nvPr>
            <p:ph type="body" sz="quarter" idx="14"/>
          </p:nvPr>
        </p:nvSpPr>
        <p:spPr>
          <a:xfrm>
            <a:off x="0" y="22530"/>
            <a:ext cx="11811000" cy="6835470"/>
          </a:xfrm>
          <a:prstGeom prst="rtTriangle">
            <a:avLst/>
          </a:prstGeom>
          <a:solidFill>
            <a:schemeClr val="accent1">
              <a:alpha val="70000"/>
            </a:schemeClr>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6" name="Espace réservé du texte 22">
            <a:extLst>
              <a:ext uri="{FF2B5EF4-FFF2-40B4-BE49-F238E27FC236}">
                <a16:creationId xmlns:a16="http://schemas.microsoft.com/office/drawing/2014/main" id="{E6BD06EE-175D-8B2B-6C7B-C09F671B1A96}"/>
              </a:ext>
            </a:extLst>
          </p:cNvPr>
          <p:cNvSpPr>
            <a:spLocks noGrp="1"/>
          </p:cNvSpPr>
          <p:nvPr>
            <p:ph type="body" sz="quarter" idx="26"/>
          </p:nvPr>
        </p:nvSpPr>
        <p:spPr>
          <a:xfrm>
            <a:off x="5483896" y="2007207"/>
            <a:ext cx="7390731" cy="2729725"/>
          </a:xfrm>
          <a:blipFill>
            <a:blip r:embed="rId2">
              <a:extLst>
                <a:ext uri="{28A0092B-C50C-407E-A947-70E740481C1C}">
                  <a14:useLocalDpi xmlns:a14="http://schemas.microsoft.com/office/drawing/2010/main" val="0"/>
                </a:ext>
              </a:extLst>
            </a:blip>
            <a:stretch>
              <a:fillRect/>
            </a:stretch>
          </a:blip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0" indent="0">
              <a:buFont typeface="Arial" panose="020B0604020202020204" pitchFamily="34" charset="0"/>
              <a:buNone/>
              <a:defRPr>
                <a:noFill/>
              </a:defRPr>
            </a:lvl3pPr>
            <a:lvl4pPr marL="0" indent="0">
              <a:buFont typeface="Arial" panose="020B0604020202020204" pitchFamily="34" charset="0"/>
              <a:buNone/>
              <a:defRPr>
                <a:noFill/>
              </a:defRPr>
            </a:lvl4pPr>
            <a:lvl5pPr marL="258762" indent="0">
              <a:buFont typeface="Arial" panose="020B0604020202020204" pitchFamily="34" charset="0"/>
              <a:buNone/>
              <a:defRPr>
                <a:noFill/>
              </a:defRPr>
            </a:lvl5pPr>
          </a:lstStyle>
          <a:p>
            <a:pPr lvl="0"/>
            <a:endParaRPr lang="en-GB" noProof="0"/>
          </a:p>
        </p:txBody>
      </p:sp>
      <p:sp>
        <p:nvSpPr>
          <p:cNvPr id="43" name="Espace réservé du texte 41">
            <a:extLst>
              <a:ext uri="{FF2B5EF4-FFF2-40B4-BE49-F238E27FC236}">
                <a16:creationId xmlns:a16="http://schemas.microsoft.com/office/drawing/2014/main" id="{C759CDF0-B809-66F0-6A4D-2861734C951F}"/>
              </a:ext>
            </a:extLst>
          </p:cNvPr>
          <p:cNvSpPr>
            <a:spLocks noGrp="1"/>
          </p:cNvSpPr>
          <p:nvPr>
            <p:ph type="body" sz="quarter" idx="11" hasCustomPrompt="1"/>
          </p:nvPr>
        </p:nvSpPr>
        <p:spPr>
          <a:xfrm>
            <a:off x="762000" y="5648329"/>
            <a:ext cx="6825627" cy="338553"/>
          </a:xfrm>
        </p:spPr>
        <p:txBody>
          <a:bodyPr anchor="ctr">
            <a:normAutofit/>
          </a:bodyPr>
          <a:lstStyle>
            <a:lvl1pPr>
              <a:defRPr sz="1600" b="1">
                <a:solidFill>
                  <a:schemeClr val="bg1"/>
                </a:solidFill>
              </a:defRPr>
            </a:lvl1pPr>
          </a:lstStyle>
          <a:p>
            <a:pPr lvl="0"/>
            <a:r>
              <a:rPr lang="en-GB" noProof="0"/>
              <a:t>Nom </a:t>
            </a:r>
            <a:r>
              <a:rPr lang="en-GB" noProof="0" err="1"/>
              <a:t>prénom</a:t>
            </a:r>
            <a:r>
              <a:rPr lang="en-GB" noProof="0"/>
              <a:t> | </a:t>
            </a:r>
            <a:r>
              <a:rPr lang="en-GB" noProof="0" err="1"/>
              <a:t>fonction</a:t>
            </a:r>
            <a:endParaRPr lang="en-GB" noProof="0"/>
          </a:p>
        </p:txBody>
      </p:sp>
      <p:sp>
        <p:nvSpPr>
          <p:cNvPr id="47" name="Espace réservé du texte 46">
            <a:extLst>
              <a:ext uri="{FF2B5EF4-FFF2-40B4-BE49-F238E27FC236}">
                <a16:creationId xmlns:a16="http://schemas.microsoft.com/office/drawing/2014/main" id="{811DC758-767C-AE94-4174-ADF2AAF2065F}"/>
              </a:ext>
            </a:extLst>
          </p:cNvPr>
          <p:cNvSpPr>
            <a:spLocks noGrp="1"/>
          </p:cNvSpPr>
          <p:nvPr>
            <p:ph type="body" sz="quarter" idx="12" hasCustomPrompt="1"/>
          </p:nvPr>
        </p:nvSpPr>
        <p:spPr>
          <a:xfrm>
            <a:off x="762002" y="3376495"/>
            <a:ext cx="6942137" cy="2186109"/>
          </a:xfrm>
        </p:spPr>
        <p:txBody>
          <a:bodyPr anchor="b"/>
          <a:lstStyle>
            <a:lvl1pPr>
              <a:lnSpc>
                <a:spcPct val="80000"/>
              </a:lnSpc>
              <a:defRPr sz="5400">
                <a:solidFill>
                  <a:schemeClr val="bg1"/>
                </a:solidFill>
                <a:latin typeface="+mj-lt"/>
              </a:defRPr>
            </a:lvl1pPr>
            <a:lvl2pPr marL="0" indent="0">
              <a:spcBef>
                <a:spcPts val="1500"/>
              </a:spcBef>
              <a:buFont typeface="Arial" panose="020B0604020202020204" pitchFamily="34" charset="0"/>
              <a:buNone/>
              <a:defRPr sz="3200" b="1">
                <a:solidFill>
                  <a:schemeClr val="bg1"/>
                </a:solidFill>
                <a:latin typeface="+mn-lt"/>
              </a:defRPr>
            </a:lvl2pPr>
          </a:lstStyle>
          <a:p>
            <a:pPr lvl="0"/>
            <a:r>
              <a:rPr lang="en-GB" noProof="0"/>
              <a:t>Titre de la </a:t>
            </a:r>
            <a:r>
              <a:rPr lang="en-GB" noProof="0" err="1"/>
              <a:t>présentation</a:t>
            </a:r>
            <a:endParaRPr lang="en-GB" noProof="0"/>
          </a:p>
          <a:p>
            <a:pPr lvl="1"/>
            <a:r>
              <a:rPr lang="en-GB" noProof="0"/>
              <a:t>Sur </a:t>
            </a:r>
            <a:r>
              <a:rPr lang="en-GB" noProof="0" err="1"/>
              <a:t>plusieurs</a:t>
            </a:r>
            <a:r>
              <a:rPr lang="en-GB" noProof="0"/>
              <a:t> </a:t>
            </a:r>
            <a:r>
              <a:rPr lang="en-GB" noProof="0" err="1"/>
              <a:t>lignes</a:t>
            </a:r>
            <a:endParaRPr lang="en-GB" noProof="0"/>
          </a:p>
        </p:txBody>
      </p:sp>
      <p:sp>
        <p:nvSpPr>
          <p:cNvPr id="2" name="Espace réservé de la date 1">
            <a:extLst>
              <a:ext uri="{FF2B5EF4-FFF2-40B4-BE49-F238E27FC236}">
                <a16:creationId xmlns:a16="http://schemas.microsoft.com/office/drawing/2014/main" id="{BC3F4FB3-DAD6-AABE-FDAF-D8251E5EC450}"/>
              </a:ext>
            </a:extLst>
          </p:cNvPr>
          <p:cNvSpPr>
            <a:spLocks noGrp="1"/>
          </p:cNvSpPr>
          <p:nvPr>
            <p:ph type="dt" sz="half" idx="27"/>
          </p:nvPr>
        </p:nvSpPr>
        <p:spPr>
          <a:xfrm>
            <a:off x="761999" y="6342480"/>
            <a:ext cx="1810124" cy="137285"/>
          </a:xfrm>
        </p:spPr>
        <p:txBody>
          <a:bodyPr/>
          <a:lstStyle>
            <a:lvl1pPr>
              <a:defRPr sz="1200">
                <a:solidFill>
                  <a:schemeClr val="bg1"/>
                </a:solidFill>
              </a:defRPr>
            </a:lvl1pPr>
          </a:lstStyle>
          <a:p>
            <a:r>
              <a:rPr lang="en-GB" noProof="0"/>
              <a:t>Janvier 2024</a:t>
            </a:r>
          </a:p>
        </p:txBody>
      </p:sp>
      <p:sp>
        <p:nvSpPr>
          <p:cNvPr id="4" name="Espace réservé du texte 57">
            <a:extLst>
              <a:ext uri="{FF2B5EF4-FFF2-40B4-BE49-F238E27FC236}">
                <a16:creationId xmlns:a16="http://schemas.microsoft.com/office/drawing/2014/main" id="{0B1DDE32-07D5-AF1E-F9D9-155321C5D90A}"/>
              </a:ext>
            </a:extLst>
          </p:cNvPr>
          <p:cNvSpPr>
            <a:spLocks noGrp="1"/>
          </p:cNvSpPr>
          <p:nvPr>
            <p:ph type="body" sz="quarter" idx="37"/>
          </p:nvPr>
        </p:nvSpPr>
        <p:spPr>
          <a:xfrm>
            <a:off x="9026475" y="547292"/>
            <a:ext cx="2807792" cy="523815"/>
          </a:xfrm>
          <a: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t="552" b="552"/>
            </a:stretch>
          </a:blipFill>
        </p:spPr>
        <p:txBody>
          <a:bodyPr vert="horz" lIns="0" tIns="45720" rIns="91440" bIns="45720" rtlCol="0">
            <a:noAutofit/>
          </a:bodyPr>
          <a:lstStyle>
            <a:lvl1pPr>
              <a:defRPr lang="fr-BE" noProof="0" dirty="0">
                <a:noFill/>
              </a:defRPr>
            </a:lvl1pPr>
          </a:lstStyle>
          <a:p>
            <a:pPr lvl="0"/>
            <a:endParaRPr lang="en-GB" noProof="0"/>
          </a:p>
        </p:txBody>
      </p:sp>
    </p:spTree>
    <p:extLst>
      <p:ext uri="{BB962C8B-B14F-4D97-AF65-F5344CB8AC3E}">
        <p14:creationId xmlns:p14="http://schemas.microsoft.com/office/powerpoint/2010/main" val="32081798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Titre de la présentation image bas gauche">
    <p:spTree>
      <p:nvGrpSpPr>
        <p:cNvPr id="1" name=""/>
        <p:cNvGrpSpPr/>
        <p:nvPr/>
      </p:nvGrpSpPr>
      <p:grpSpPr>
        <a:xfrm>
          <a:off x="0" y="0"/>
          <a:ext cx="0" cy="0"/>
          <a:chOff x="0" y="0"/>
          <a:chExt cx="0" cy="0"/>
        </a:xfrm>
      </p:grpSpPr>
      <p:sp>
        <p:nvSpPr>
          <p:cNvPr id="68" name="Espace réservé pour une image  67">
            <a:extLst>
              <a:ext uri="{FF2B5EF4-FFF2-40B4-BE49-F238E27FC236}">
                <a16:creationId xmlns:a16="http://schemas.microsoft.com/office/drawing/2014/main" id="{FC8B8DC0-71BB-060A-EF84-0AD9327CFD33}"/>
              </a:ext>
            </a:extLst>
          </p:cNvPr>
          <p:cNvSpPr>
            <a:spLocks noGrp="1"/>
          </p:cNvSpPr>
          <p:nvPr>
            <p:ph type="pic" sz="quarter" idx="13"/>
          </p:nvPr>
        </p:nvSpPr>
        <p:spPr>
          <a:xfrm>
            <a:off x="2" y="3517904"/>
            <a:ext cx="5789612" cy="3340099"/>
          </a:xfrm>
          <a:prstGeom prst="rtTriangle">
            <a:avLst/>
          </a:prstGeom>
          <a:ln w="3175">
            <a:noFill/>
          </a:ln>
        </p:spPr>
        <p:txBody>
          <a:bodyPr/>
          <a:lstStyle/>
          <a:p>
            <a:endParaRPr lang="en-GB" noProof="0"/>
          </a:p>
        </p:txBody>
      </p:sp>
      <p:sp>
        <p:nvSpPr>
          <p:cNvPr id="38" name="Espace réservé du texte 46">
            <a:extLst>
              <a:ext uri="{FF2B5EF4-FFF2-40B4-BE49-F238E27FC236}">
                <a16:creationId xmlns:a16="http://schemas.microsoft.com/office/drawing/2014/main" id="{8CCB0395-E982-96C0-6ED8-2CE447A280BC}"/>
              </a:ext>
            </a:extLst>
          </p:cNvPr>
          <p:cNvSpPr>
            <a:spLocks noGrp="1"/>
          </p:cNvSpPr>
          <p:nvPr>
            <p:ph type="body" sz="quarter" idx="12" hasCustomPrompt="1"/>
          </p:nvPr>
        </p:nvSpPr>
        <p:spPr>
          <a:xfrm>
            <a:off x="1791749" y="1367729"/>
            <a:ext cx="9848867" cy="1595821"/>
          </a:xfrm>
        </p:spPr>
        <p:txBody>
          <a:bodyPr anchor="b">
            <a:spAutoFit/>
          </a:bodyPr>
          <a:lstStyle>
            <a:lvl1pPr>
              <a:lnSpc>
                <a:spcPct val="80000"/>
              </a:lnSpc>
              <a:defRPr sz="5400">
                <a:solidFill>
                  <a:schemeClr val="accent1"/>
                </a:solidFill>
                <a:latin typeface="+mj-lt"/>
              </a:defRPr>
            </a:lvl1pPr>
            <a:lvl2pPr marL="0" indent="0">
              <a:spcBef>
                <a:spcPts val="1500"/>
              </a:spcBef>
              <a:buFont typeface="Arial" panose="020B0604020202020204" pitchFamily="34" charset="0"/>
              <a:buNone/>
              <a:defRPr sz="3200" b="1">
                <a:solidFill>
                  <a:schemeClr val="accent1">
                    <a:lumMod val="60000"/>
                    <a:lumOff val="40000"/>
                  </a:schemeClr>
                </a:solidFill>
                <a:latin typeface="+mn-lt"/>
              </a:defRPr>
            </a:lvl2pPr>
          </a:lstStyle>
          <a:p>
            <a:pPr lvl="0"/>
            <a:r>
              <a:rPr lang="en-GB" noProof="0"/>
              <a:t>Titre de la </a:t>
            </a:r>
            <a:r>
              <a:rPr lang="en-GB" noProof="0" err="1"/>
              <a:t>présentation</a:t>
            </a:r>
            <a:endParaRPr lang="en-GB" noProof="0"/>
          </a:p>
          <a:p>
            <a:pPr lvl="1"/>
            <a:r>
              <a:rPr lang="en-GB" noProof="0"/>
              <a:t>Sur </a:t>
            </a:r>
            <a:r>
              <a:rPr lang="en-GB" noProof="0" err="1"/>
              <a:t>plusieurs</a:t>
            </a:r>
            <a:r>
              <a:rPr lang="en-GB" noProof="0"/>
              <a:t> </a:t>
            </a:r>
            <a:r>
              <a:rPr lang="en-GB" noProof="0" err="1"/>
              <a:t>lignes</a:t>
            </a:r>
            <a:endParaRPr lang="en-GB" noProof="0"/>
          </a:p>
        </p:txBody>
      </p:sp>
      <p:sp>
        <p:nvSpPr>
          <p:cNvPr id="39" name="Espace réservé du texte 41">
            <a:extLst>
              <a:ext uri="{FF2B5EF4-FFF2-40B4-BE49-F238E27FC236}">
                <a16:creationId xmlns:a16="http://schemas.microsoft.com/office/drawing/2014/main" id="{3904478C-7B17-7BBA-54F1-EFAF499575F9}"/>
              </a:ext>
            </a:extLst>
          </p:cNvPr>
          <p:cNvSpPr>
            <a:spLocks noGrp="1"/>
          </p:cNvSpPr>
          <p:nvPr>
            <p:ph type="body" sz="quarter" idx="11" hasCustomPrompt="1"/>
          </p:nvPr>
        </p:nvSpPr>
        <p:spPr>
          <a:xfrm>
            <a:off x="1792038" y="2935762"/>
            <a:ext cx="9848580" cy="338553"/>
          </a:xfrm>
        </p:spPr>
        <p:txBody>
          <a:bodyPr anchor="ctr">
            <a:normAutofit/>
          </a:bodyPr>
          <a:lstStyle>
            <a:lvl1pPr>
              <a:defRPr sz="1600" b="1">
                <a:solidFill>
                  <a:srgbClr val="562821"/>
                </a:solidFill>
              </a:defRPr>
            </a:lvl1pPr>
          </a:lstStyle>
          <a:p>
            <a:pPr lvl="0"/>
            <a:r>
              <a:rPr lang="en-GB" noProof="0"/>
              <a:t>Nom </a:t>
            </a:r>
            <a:r>
              <a:rPr lang="en-GB" noProof="0" err="1"/>
              <a:t>prénom</a:t>
            </a:r>
            <a:r>
              <a:rPr lang="en-GB" noProof="0"/>
              <a:t> | </a:t>
            </a:r>
            <a:r>
              <a:rPr lang="en-GB" noProof="0" err="1"/>
              <a:t>fonction</a:t>
            </a:r>
            <a:endParaRPr lang="en-GB" noProof="0"/>
          </a:p>
        </p:txBody>
      </p:sp>
      <p:grpSp>
        <p:nvGrpSpPr>
          <p:cNvPr id="10" name="Graphic 5">
            <a:extLst>
              <a:ext uri="{FF2B5EF4-FFF2-40B4-BE49-F238E27FC236}">
                <a16:creationId xmlns:a16="http://schemas.microsoft.com/office/drawing/2014/main" id="{13B5349D-FC56-361D-66EF-EE416E7969EB}"/>
              </a:ext>
            </a:extLst>
          </p:cNvPr>
          <p:cNvGrpSpPr/>
          <p:nvPr userDrawn="1"/>
        </p:nvGrpSpPr>
        <p:grpSpPr>
          <a:xfrm>
            <a:off x="1798299" y="4137413"/>
            <a:ext cx="4429652" cy="816832"/>
            <a:chOff x="10357557" y="205649"/>
            <a:chExt cx="1515741" cy="279504"/>
          </a:xfrm>
        </p:grpSpPr>
        <p:sp>
          <p:nvSpPr>
            <p:cNvPr id="11" name="Free-form: Shape 10">
              <a:extLst>
                <a:ext uri="{FF2B5EF4-FFF2-40B4-BE49-F238E27FC236}">
                  <a16:creationId xmlns:a16="http://schemas.microsoft.com/office/drawing/2014/main" id="{CBAD18D7-AC24-5249-C5E3-8EDF2C706354}"/>
                </a:ext>
              </a:extLst>
            </p:cNvPr>
            <p:cNvSpPr/>
            <p:nvPr/>
          </p:nvSpPr>
          <p:spPr>
            <a:xfrm>
              <a:off x="10417804" y="275260"/>
              <a:ext cx="130742" cy="7544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12" name="Free-form: Shape 11">
              <a:extLst>
                <a:ext uri="{FF2B5EF4-FFF2-40B4-BE49-F238E27FC236}">
                  <a16:creationId xmlns:a16="http://schemas.microsoft.com/office/drawing/2014/main" id="{498A9FD9-399D-3D33-D240-E19A7A89DBDF}"/>
                </a:ext>
              </a:extLst>
            </p:cNvPr>
            <p:cNvSpPr/>
            <p:nvPr/>
          </p:nvSpPr>
          <p:spPr>
            <a:xfrm>
              <a:off x="10357557" y="205649"/>
              <a:ext cx="251238" cy="107420"/>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13" name="Graphic 5">
              <a:extLst>
                <a:ext uri="{FF2B5EF4-FFF2-40B4-BE49-F238E27FC236}">
                  <a16:creationId xmlns:a16="http://schemas.microsoft.com/office/drawing/2014/main" id="{2EB2F5B1-2373-6BA5-98C5-40788C610507}"/>
                </a:ext>
              </a:extLst>
            </p:cNvPr>
            <p:cNvGrpSpPr/>
            <p:nvPr/>
          </p:nvGrpSpPr>
          <p:grpSpPr>
            <a:xfrm>
              <a:off x="10417981" y="235507"/>
              <a:ext cx="130773" cy="115193"/>
              <a:chOff x="10417981" y="235507"/>
              <a:chExt cx="130773" cy="115193"/>
            </a:xfrm>
            <a:solidFill>
              <a:srgbClr val="FFFFFF"/>
            </a:solidFill>
          </p:grpSpPr>
          <p:sp>
            <p:nvSpPr>
              <p:cNvPr id="165" name="Free-form: Shape 164">
                <a:extLst>
                  <a:ext uri="{FF2B5EF4-FFF2-40B4-BE49-F238E27FC236}">
                    <a16:creationId xmlns:a16="http://schemas.microsoft.com/office/drawing/2014/main" id="{9D2A8B4D-3603-714E-CAA7-A6C9139CD04B}"/>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solidFill>
                <a:srgbClr val="FFFFFF"/>
              </a:solidFill>
              <a:ln w="1765" cap="flat">
                <a:noFill/>
                <a:prstDash val="solid"/>
                <a:miter/>
              </a:ln>
            </p:spPr>
            <p:txBody>
              <a:bodyPr rtlCol="0" anchor="ctr"/>
              <a:lstStyle/>
              <a:p>
                <a:endParaRPr lang="en-GB" sz="1800"/>
              </a:p>
            </p:txBody>
          </p:sp>
          <p:sp>
            <p:nvSpPr>
              <p:cNvPr id="166" name="Free-form: Shape 165">
                <a:extLst>
                  <a:ext uri="{FF2B5EF4-FFF2-40B4-BE49-F238E27FC236}">
                    <a16:creationId xmlns:a16="http://schemas.microsoft.com/office/drawing/2014/main" id="{A503631B-B464-F5F2-2C6D-5186333A9565}"/>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167" name="Free-form: Shape 166">
                <a:extLst>
                  <a:ext uri="{FF2B5EF4-FFF2-40B4-BE49-F238E27FC236}">
                    <a16:creationId xmlns:a16="http://schemas.microsoft.com/office/drawing/2014/main" id="{AACD7832-0851-AF0D-C16B-EFC8CB7FDE46}"/>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168" name="Free-form: Shape 167">
                <a:extLst>
                  <a:ext uri="{FF2B5EF4-FFF2-40B4-BE49-F238E27FC236}">
                    <a16:creationId xmlns:a16="http://schemas.microsoft.com/office/drawing/2014/main" id="{CE3CAABD-735A-7E04-7F21-29C4115D780D}"/>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69" name="Free-form: Shape 168">
                <a:extLst>
                  <a:ext uri="{FF2B5EF4-FFF2-40B4-BE49-F238E27FC236}">
                    <a16:creationId xmlns:a16="http://schemas.microsoft.com/office/drawing/2014/main" id="{27ABA691-C511-EFE3-D7E0-1BB17EDD1669}"/>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70" name="Free-form: Shape 169">
                <a:extLst>
                  <a:ext uri="{FF2B5EF4-FFF2-40B4-BE49-F238E27FC236}">
                    <a16:creationId xmlns:a16="http://schemas.microsoft.com/office/drawing/2014/main" id="{ACC9BED9-E878-D11E-FD76-8AAFD35DC6B2}"/>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71" name="Free-form: Shape 170">
                <a:extLst>
                  <a:ext uri="{FF2B5EF4-FFF2-40B4-BE49-F238E27FC236}">
                    <a16:creationId xmlns:a16="http://schemas.microsoft.com/office/drawing/2014/main" id="{FB4B083C-2FB9-B23A-458A-AE0C6B961163}"/>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grpSp>
        <p:grpSp>
          <p:nvGrpSpPr>
            <p:cNvPr id="14" name="Graphic 5">
              <a:extLst>
                <a:ext uri="{FF2B5EF4-FFF2-40B4-BE49-F238E27FC236}">
                  <a16:creationId xmlns:a16="http://schemas.microsoft.com/office/drawing/2014/main" id="{E1CD152B-9CD7-E9D7-A6F6-4902C3F83F09}"/>
                </a:ext>
              </a:extLst>
            </p:cNvPr>
            <p:cNvGrpSpPr/>
            <p:nvPr/>
          </p:nvGrpSpPr>
          <p:grpSpPr>
            <a:xfrm>
              <a:off x="11274600" y="317839"/>
              <a:ext cx="598478" cy="83866"/>
              <a:chOff x="11274600" y="317839"/>
              <a:chExt cx="598478" cy="83866"/>
            </a:xfrm>
            <a:solidFill>
              <a:srgbClr val="9A9A9A"/>
            </a:solidFill>
          </p:grpSpPr>
          <p:sp>
            <p:nvSpPr>
              <p:cNvPr id="153" name="Free-form: Shape 152">
                <a:extLst>
                  <a:ext uri="{FF2B5EF4-FFF2-40B4-BE49-F238E27FC236}">
                    <a16:creationId xmlns:a16="http://schemas.microsoft.com/office/drawing/2014/main" id="{21858557-3612-C2BF-C916-12277EF8BFC0}"/>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154" name="Free-form: Shape 153">
                <a:extLst>
                  <a:ext uri="{FF2B5EF4-FFF2-40B4-BE49-F238E27FC236}">
                    <a16:creationId xmlns:a16="http://schemas.microsoft.com/office/drawing/2014/main" id="{1CF49750-10D0-D4EF-894B-8B52FB00B2BE}"/>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155" name="Free-form: Shape 154">
                <a:extLst>
                  <a:ext uri="{FF2B5EF4-FFF2-40B4-BE49-F238E27FC236}">
                    <a16:creationId xmlns:a16="http://schemas.microsoft.com/office/drawing/2014/main" id="{8E153536-6F7E-2EFE-94DD-87EF13030AB6}"/>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156" name="Free-form: Shape 155">
                <a:extLst>
                  <a:ext uri="{FF2B5EF4-FFF2-40B4-BE49-F238E27FC236}">
                    <a16:creationId xmlns:a16="http://schemas.microsoft.com/office/drawing/2014/main" id="{3884E749-855B-433A-B9CB-2C3AADD564CC}"/>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157" name="Free-form: Shape 156">
                <a:extLst>
                  <a:ext uri="{FF2B5EF4-FFF2-40B4-BE49-F238E27FC236}">
                    <a16:creationId xmlns:a16="http://schemas.microsoft.com/office/drawing/2014/main" id="{67C075CD-8949-9A05-A00B-2E01EE9C5F03}"/>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158" name="Free-form: Shape 157">
                <a:extLst>
                  <a:ext uri="{FF2B5EF4-FFF2-40B4-BE49-F238E27FC236}">
                    <a16:creationId xmlns:a16="http://schemas.microsoft.com/office/drawing/2014/main" id="{6957375D-CF4B-28AB-5DEC-7E4256704DF8}"/>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159" name="Free-form: Shape 158">
                <a:extLst>
                  <a:ext uri="{FF2B5EF4-FFF2-40B4-BE49-F238E27FC236}">
                    <a16:creationId xmlns:a16="http://schemas.microsoft.com/office/drawing/2014/main" id="{9B24C5ED-8B77-F87B-F9B3-978A358227AA}"/>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160" name="Free-form: Shape 159">
                <a:extLst>
                  <a:ext uri="{FF2B5EF4-FFF2-40B4-BE49-F238E27FC236}">
                    <a16:creationId xmlns:a16="http://schemas.microsoft.com/office/drawing/2014/main" id="{654B8EA0-B386-6E00-4076-98DF97ADB2EB}"/>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161" name="Free-form: Shape 160">
                <a:extLst>
                  <a:ext uri="{FF2B5EF4-FFF2-40B4-BE49-F238E27FC236}">
                    <a16:creationId xmlns:a16="http://schemas.microsoft.com/office/drawing/2014/main" id="{DC88788C-BBAA-53CF-AAAB-BA9AB1240499}"/>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162" name="Free-form: Shape 161">
                <a:extLst>
                  <a:ext uri="{FF2B5EF4-FFF2-40B4-BE49-F238E27FC236}">
                    <a16:creationId xmlns:a16="http://schemas.microsoft.com/office/drawing/2014/main" id="{C927DC3D-DD16-473B-9EFC-1DEAEBC9C884}"/>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163" name="Free-form: Shape 162">
                <a:extLst>
                  <a:ext uri="{FF2B5EF4-FFF2-40B4-BE49-F238E27FC236}">
                    <a16:creationId xmlns:a16="http://schemas.microsoft.com/office/drawing/2014/main" id="{04D16891-C30B-EFE1-C2EB-5B6AB7CB5486}"/>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164" name="Free-form: Shape 163">
                <a:extLst>
                  <a:ext uri="{FF2B5EF4-FFF2-40B4-BE49-F238E27FC236}">
                    <a16:creationId xmlns:a16="http://schemas.microsoft.com/office/drawing/2014/main" id="{1D66ED2C-3FE3-1DB7-0848-801516DC92F6}"/>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15" name="Free-form: Shape 14">
              <a:extLst>
                <a:ext uri="{FF2B5EF4-FFF2-40B4-BE49-F238E27FC236}">
                  <a16:creationId xmlns:a16="http://schemas.microsoft.com/office/drawing/2014/main" id="{123AF6BC-2C68-6F73-53D1-A6265D088FD8}"/>
                </a:ext>
              </a:extLst>
            </p:cNvPr>
            <p:cNvSpPr/>
            <p:nvPr/>
          </p:nvSpPr>
          <p:spPr>
            <a:xfrm>
              <a:off x="10357557" y="313069"/>
              <a:ext cx="251238" cy="107243"/>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rgbClr val="D95A49"/>
            </a:solidFill>
            <a:ln w="1765" cap="flat">
              <a:noFill/>
              <a:prstDash val="solid"/>
              <a:miter/>
            </a:ln>
          </p:spPr>
          <p:txBody>
            <a:bodyPr rtlCol="0" anchor="ctr"/>
            <a:lstStyle/>
            <a:p>
              <a:endParaRPr lang="en-GB" sz="1800"/>
            </a:p>
          </p:txBody>
        </p:sp>
        <p:sp>
          <p:nvSpPr>
            <p:cNvPr id="16" name="Free-form: Shape 15">
              <a:extLst>
                <a:ext uri="{FF2B5EF4-FFF2-40B4-BE49-F238E27FC236}">
                  <a16:creationId xmlns:a16="http://schemas.microsoft.com/office/drawing/2014/main" id="{6E350818-3CDA-984B-0BF0-35DABC9F1468}"/>
                </a:ext>
              </a:extLst>
            </p:cNvPr>
            <p:cNvSpPr/>
            <p:nvPr/>
          </p:nvSpPr>
          <p:spPr>
            <a:xfrm>
              <a:off x="10663565" y="209889"/>
              <a:ext cx="58480" cy="81625"/>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rgbClr val="D95A49"/>
            </a:solidFill>
            <a:ln w="1765" cap="flat">
              <a:noFill/>
              <a:prstDash val="solid"/>
              <a:miter/>
            </a:ln>
          </p:spPr>
          <p:txBody>
            <a:bodyPr rtlCol="0" anchor="ctr"/>
            <a:lstStyle/>
            <a:p>
              <a:endParaRPr lang="en-GB" sz="1800"/>
            </a:p>
          </p:txBody>
        </p:sp>
        <p:sp>
          <p:nvSpPr>
            <p:cNvPr id="17" name="Free-form: Shape 16">
              <a:extLst>
                <a:ext uri="{FF2B5EF4-FFF2-40B4-BE49-F238E27FC236}">
                  <a16:creationId xmlns:a16="http://schemas.microsoft.com/office/drawing/2014/main" id="{BA23CA70-DE45-486A-0289-AF5D98559AA3}"/>
                </a:ext>
              </a:extLst>
            </p:cNvPr>
            <p:cNvSpPr/>
            <p:nvPr/>
          </p:nvSpPr>
          <p:spPr>
            <a:xfrm>
              <a:off x="10727523" y="207945"/>
              <a:ext cx="19611" cy="83215"/>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rgbClr val="D95A49"/>
            </a:solidFill>
            <a:ln w="1765" cap="flat">
              <a:noFill/>
              <a:prstDash val="solid"/>
              <a:miter/>
            </a:ln>
          </p:spPr>
          <p:txBody>
            <a:bodyPr rtlCol="0" anchor="ctr"/>
            <a:lstStyle/>
            <a:p>
              <a:endParaRPr lang="en-GB" sz="1800"/>
            </a:p>
          </p:txBody>
        </p:sp>
        <p:sp>
          <p:nvSpPr>
            <p:cNvPr id="18" name="Free-form: Shape 17">
              <a:extLst>
                <a:ext uri="{FF2B5EF4-FFF2-40B4-BE49-F238E27FC236}">
                  <a16:creationId xmlns:a16="http://schemas.microsoft.com/office/drawing/2014/main" id="{EC00FBD9-7C15-7F4D-D8ED-691AD79D2272}"/>
                </a:ext>
              </a:extLst>
            </p:cNvPr>
            <p:cNvSpPr/>
            <p:nvPr/>
          </p:nvSpPr>
          <p:spPr>
            <a:xfrm>
              <a:off x="10753142" y="23162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rgbClr val="D95A49"/>
            </a:solidFill>
            <a:ln w="1765" cap="flat">
              <a:noFill/>
              <a:prstDash val="solid"/>
              <a:miter/>
            </a:ln>
          </p:spPr>
          <p:txBody>
            <a:bodyPr rtlCol="0" anchor="ctr"/>
            <a:lstStyle/>
            <a:p>
              <a:endParaRPr lang="en-GB" sz="1800"/>
            </a:p>
          </p:txBody>
        </p:sp>
        <p:sp>
          <p:nvSpPr>
            <p:cNvPr id="19" name="Free-form: Shape 18">
              <a:extLst>
                <a:ext uri="{FF2B5EF4-FFF2-40B4-BE49-F238E27FC236}">
                  <a16:creationId xmlns:a16="http://schemas.microsoft.com/office/drawing/2014/main" id="{5FF586D6-6DE9-01EE-2E4C-80A6C9D5BCBD}"/>
                </a:ext>
              </a:extLst>
            </p:cNvPr>
            <p:cNvSpPr/>
            <p:nvPr/>
          </p:nvSpPr>
          <p:spPr>
            <a:xfrm>
              <a:off x="10811092" y="231620"/>
              <a:ext cx="53710" cy="60600"/>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rgbClr val="D95A49"/>
            </a:solidFill>
            <a:ln w="1765" cap="flat">
              <a:noFill/>
              <a:prstDash val="solid"/>
              <a:miter/>
            </a:ln>
          </p:spPr>
          <p:txBody>
            <a:bodyPr rtlCol="0" anchor="ctr"/>
            <a:lstStyle/>
            <a:p>
              <a:endParaRPr lang="en-GB" sz="1800"/>
            </a:p>
          </p:txBody>
        </p:sp>
        <p:grpSp>
          <p:nvGrpSpPr>
            <p:cNvPr id="20" name="Graphic 5">
              <a:extLst>
                <a:ext uri="{FF2B5EF4-FFF2-40B4-BE49-F238E27FC236}">
                  <a16:creationId xmlns:a16="http://schemas.microsoft.com/office/drawing/2014/main" id="{377E2DC6-887D-537E-AD6C-17231843D8E7}"/>
                </a:ext>
              </a:extLst>
            </p:cNvPr>
            <p:cNvGrpSpPr/>
            <p:nvPr/>
          </p:nvGrpSpPr>
          <p:grpSpPr>
            <a:xfrm>
              <a:off x="10662858" y="315189"/>
              <a:ext cx="592901" cy="101413"/>
              <a:chOff x="10662858" y="315189"/>
              <a:chExt cx="592901" cy="101413"/>
            </a:xfrm>
            <a:solidFill>
              <a:srgbClr val="9A9A9A"/>
            </a:solidFill>
          </p:grpSpPr>
          <p:sp>
            <p:nvSpPr>
              <p:cNvPr id="142" name="Free-form: Shape 141">
                <a:extLst>
                  <a:ext uri="{FF2B5EF4-FFF2-40B4-BE49-F238E27FC236}">
                    <a16:creationId xmlns:a16="http://schemas.microsoft.com/office/drawing/2014/main" id="{CCE8A2C3-5CE5-1E75-1CBE-21B2AAA2D636}"/>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143" name="Free-form: Shape 142">
                <a:extLst>
                  <a:ext uri="{FF2B5EF4-FFF2-40B4-BE49-F238E27FC236}">
                    <a16:creationId xmlns:a16="http://schemas.microsoft.com/office/drawing/2014/main" id="{B963F4E1-F7DF-29AC-2B0E-648389D8F1A1}"/>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144" name="Free-form: Shape 143">
                <a:extLst>
                  <a:ext uri="{FF2B5EF4-FFF2-40B4-BE49-F238E27FC236}">
                    <a16:creationId xmlns:a16="http://schemas.microsoft.com/office/drawing/2014/main" id="{A7BF0A34-56D6-C1F0-1D3F-4CE511EF86CA}"/>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145" name="Free-form: Shape 144">
                <a:extLst>
                  <a:ext uri="{FF2B5EF4-FFF2-40B4-BE49-F238E27FC236}">
                    <a16:creationId xmlns:a16="http://schemas.microsoft.com/office/drawing/2014/main" id="{ED266DE0-AB52-5CD0-391D-720221F0BA14}"/>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146" name="Free-form: Shape 145">
                <a:extLst>
                  <a:ext uri="{FF2B5EF4-FFF2-40B4-BE49-F238E27FC236}">
                    <a16:creationId xmlns:a16="http://schemas.microsoft.com/office/drawing/2014/main" id="{54F8CE31-A419-7FC4-0838-B805CC4DE70A}"/>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147" name="Free-form: Shape 146">
                <a:extLst>
                  <a:ext uri="{FF2B5EF4-FFF2-40B4-BE49-F238E27FC236}">
                    <a16:creationId xmlns:a16="http://schemas.microsoft.com/office/drawing/2014/main" id="{7DD04FFD-3B0E-4986-F921-E753CE9B7B02}"/>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148" name="Free-form: Shape 147">
                <a:extLst>
                  <a:ext uri="{FF2B5EF4-FFF2-40B4-BE49-F238E27FC236}">
                    <a16:creationId xmlns:a16="http://schemas.microsoft.com/office/drawing/2014/main" id="{E8D45656-41FB-5BDD-E6C8-A55D5BE7B11C}"/>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149" name="Free-form: Shape 148">
                <a:extLst>
                  <a:ext uri="{FF2B5EF4-FFF2-40B4-BE49-F238E27FC236}">
                    <a16:creationId xmlns:a16="http://schemas.microsoft.com/office/drawing/2014/main" id="{A97E5D46-060A-0E29-D87C-5E8CA63C4708}"/>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150" name="Free-form: Shape 149">
                <a:extLst>
                  <a:ext uri="{FF2B5EF4-FFF2-40B4-BE49-F238E27FC236}">
                    <a16:creationId xmlns:a16="http://schemas.microsoft.com/office/drawing/2014/main" id="{85C0BE70-60C8-B0F0-9C6D-667B9C13A4A7}"/>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151" name="Free-form: Shape 150">
                <a:extLst>
                  <a:ext uri="{FF2B5EF4-FFF2-40B4-BE49-F238E27FC236}">
                    <a16:creationId xmlns:a16="http://schemas.microsoft.com/office/drawing/2014/main" id="{AFDD9384-6D9F-9F29-18A5-FBB96530B6EF}"/>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152" name="Free-form: Shape 151">
                <a:extLst>
                  <a:ext uri="{FF2B5EF4-FFF2-40B4-BE49-F238E27FC236}">
                    <a16:creationId xmlns:a16="http://schemas.microsoft.com/office/drawing/2014/main" id="{95E9DCDA-D2AB-87BC-0144-2302767C31BF}"/>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21" name="Graphic 5">
              <a:extLst>
                <a:ext uri="{FF2B5EF4-FFF2-40B4-BE49-F238E27FC236}">
                  <a16:creationId xmlns:a16="http://schemas.microsoft.com/office/drawing/2014/main" id="{DBCB4F0D-3A63-9894-1869-1C20B6059265}"/>
                </a:ext>
              </a:extLst>
            </p:cNvPr>
            <p:cNvGrpSpPr/>
            <p:nvPr/>
          </p:nvGrpSpPr>
          <p:grpSpPr>
            <a:xfrm>
              <a:off x="10661798" y="438510"/>
              <a:ext cx="1019683" cy="46642"/>
              <a:chOff x="10661798" y="438510"/>
              <a:chExt cx="1019683" cy="46642"/>
            </a:xfrm>
            <a:solidFill>
              <a:srgbClr val="D95A49"/>
            </a:solidFill>
          </p:grpSpPr>
          <p:sp>
            <p:nvSpPr>
              <p:cNvPr id="22" name="Free-form: Shape 21">
                <a:extLst>
                  <a:ext uri="{FF2B5EF4-FFF2-40B4-BE49-F238E27FC236}">
                    <a16:creationId xmlns:a16="http://schemas.microsoft.com/office/drawing/2014/main" id="{0B224823-EA19-2C2E-3498-5928B35874FC}"/>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solidFill>
                <a:srgbClr val="D95A49"/>
              </a:solidFill>
              <a:ln w="1765" cap="flat">
                <a:noFill/>
                <a:prstDash val="solid"/>
                <a:miter/>
              </a:ln>
            </p:spPr>
            <p:txBody>
              <a:bodyPr rtlCol="0" anchor="ctr"/>
              <a:lstStyle/>
              <a:p>
                <a:endParaRPr lang="en-GB" sz="1800"/>
              </a:p>
            </p:txBody>
          </p:sp>
          <p:sp>
            <p:nvSpPr>
              <p:cNvPr id="23" name="Free-form: Shape 22">
                <a:extLst>
                  <a:ext uri="{FF2B5EF4-FFF2-40B4-BE49-F238E27FC236}">
                    <a16:creationId xmlns:a16="http://schemas.microsoft.com/office/drawing/2014/main" id="{52041329-567F-DEBB-7247-D56EB8D5E995}"/>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24" name="Free-form: Shape 23">
                <a:extLst>
                  <a:ext uri="{FF2B5EF4-FFF2-40B4-BE49-F238E27FC236}">
                    <a16:creationId xmlns:a16="http://schemas.microsoft.com/office/drawing/2014/main" id="{F323B08A-04F8-B578-B9F7-2765282FAB7E}"/>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25" name="Free-form: Shape 24">
                <a:extLst>
                  <a:ext uri="{FF2B5EF4-FFF2-40B4-BE49-F238E27FC236}">
                    <a16:creationId xmlns:a16="http://schemas.microsoft.com/office/drawing/2014/main" id="{B8114E0B-72F3-9E88-8689-F108EC49B362}"/>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6" name="Free-form: Shape 25">
                <a:extLst>
                  <a:ext uri="{FF2B5EF4-FFF2-40B4-BE49-F238E27FC236}">
                    <a16:creationId xmlns:a16="http://schemas.microsoft.com/office/drawing/2014/main" id="{0BFF77E4-2C70-1A2E-27FC-631C86C375C2}"/>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7" name="Free-form: Shape 26">
                <a:extLst>
                  <a:ext uri="{FF2B5EF4-FFF2-40B4-BE49-F238E27FC236}">
                    <a16:creationId xmlns:a16="http://schemas.microsoft.com/office/drawing/2014/main" id="{3E8A3E7B-7B82-F2AF-AB5E-184108BAB166}"/>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28" name="Free-form: Shape 27">
                <a:extLst>
                  <a:ext uri="{FF2B5EF4-FFF2-40B4-BE49-F238E27FC236}">
                    <a16:creationId xmlns:a16="http://schemas.microsoft.com/office/drawing/2014/main" id="{70AA782A-633A-C85C-22AB-1B23D38478B5}"/>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29" name="Free-form: Shape 28">
                <a:extLst>
                  <a:ext uri="{FF2B5EF4-FFF2-40B4-BE49-F238E27FC236}">
                    <a16:creationId xmlns:a16="http://schemas.microsoft.com/office/drawing/2014/main" id="{479037D6-24DD-3D5D-F5C1-D9ACC2F48D1C}"/>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0" name="Free-form: Shape 29">
                <a:extLst>
                  <a:ext uri="{FF2B5EF4-FFF2-40B4-BE49-F238E27FC236}">
                    <a16:creationId xmlns:a16="http://schemas.microsoft.com/office/drawing/2014/main" id="{77385F67-545A-AB91-00FC-84FF5FE9AB5C}"/>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31" name="Free-form: Shape 30">
                <a:extLst>
                  <a:ext uri="{FF2B5EF4-FFF2-40B4-BE49-F238E27FC236}">
                    <a16:creationId xmlns:a16="http://schemas.microsoft.com/office/drawing/2014/main" id="{13FB5AFF-77A8-919F-E80E-433C98024E77}"/>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32" name="Free-form: Shape 31">
                <a:extLst>
                  <a:ext uri="{FF2B5EF4-FFF2-40B4-BE49-F238E27FC236}">
                    <a16:creationId xmlns:a16="http://schemas.microsoft.com/office/drawing/2014/main" id="{650575A8-9DBB-060F-D6C5-619B47DD595D}"/>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3" name="Free-form: Shape 32">
                <a:extLst>
                  <a:ext uri="{FF2B5EF4-FFF2-40B4-BE49-F238E27FC236}">
                    <a16:creationId xmlns:a16="http://schemas.microsoft.com/office/drawing/2014/main" id="{FA81B798-3F62-24E9-87A9-D8FAADC586EA}"/>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3CC06EEB-4B25-10DC-289C-8B7825E6BBF5}"/>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EF834CC7-E220-D665-4B81-6514ED0D010F}"/>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76E7B8F8-0701-BF2A-F232-CDD4B2EE147F}"/>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116" name="Free-form: Shape 115">
                <a:extLst>
                  <a:ext uri="{FF2B5EF4-FFF2-40B4-BE49-F238E27FC236}">
                    <a16:creationId xmlns:a16="http://schemas.microsoft.com/office/drawing/2014/main" id="{FC6FF146-E141-3A41-05AC-CBB9AD12DAF9}"/>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117" name="Free-form: Shape 116">
                <a:extLst>
                  <a:ext uri="{FF2B5EF4-FFF2-40B4-BE49-F238E27FC236}">
                    <a16:creationId xmlns:a16="http://schemas.microsoft.com/office/drawing/2014/main" id="{EC11218A-8245-85E5-5EEA-676FBBDB4E34}"/>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118" name="Free-form: Shape 117">
                <a:extLst>
                  <a:ext uri="{FF2B5EF4-FFF2-40B4-BE49-F238E27FC236}">
                    <a16:creationId xmlns:a16="http://schemas.microsoft.com/office/drawing/2014/main" id="{3A59E49F-7C15-C9FF-FB93-9FF155ABB024}"/>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solidFill>
                <a:srgbClr val="D95A49"/>
              </a:solidFill>
              <a:ln w="1765" cap="flat">
                <a:noFill/>
                <a:prstDash val="solid"/>
                <a:miter/>
              </a:ln>
            </p:spPr>
            <p:txBody>
              <a:bodyPr rtlCol="0" anchor="ctr"/>
              <a:lstStyle/>
              <a:p>
                <a:endParaRPr lang="en-GB" sz="1800"/>
              </a:p>
            </p:txBody>
          </p:sp>
          <p:sp>
            <p:nvSpPr>
              <p:cNvPr id="119" name="Free-form: Shape 118">
                <a:extLst>
                  <a:ext uri="{FF2B5EF4-FFF2-40B4-BE49-F238E27FC236}">
                    <a16:creationId xmlns:a16="http://schemas.microsoft.com/office/drawing/2014/main" id="{39430D86-FD9B-5AFA-8742-2C6FD3D17F17}"/>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solidFill>
                <a:srgbClr val="D95A49"/>
              </a:solidFill>
              <a:ln w="1765" cap="flat">
                <a:noFill/>
                <a:prstDash val="solid"/>
                <a:miter/>
              </a:ln>
            </p:spPr>
            <p:txBody>
              <a:bodyPr rtlCol="0" anchor="ctr"/>
              <a:lstStyle/>
              <a:p>
                <a:endParaRPr lang="en-GB" sz="1800"/>
              </a:p>
            </p:txBody>
          </p:sp>
          <p:sp>
            <p:nvSpPr>
              <p:cNvPr id="120" name="Free-form: Shape 119">
                <a:extLst>
                  <a:ext uri="{FF2B5EF4-FFF2-40B4-BE49-F238E27FC236}">
                    <a16:creationId xmlns:a16="http://schemas.microsoft.com/office/drawing/2014/main" id="{91B5CD04-BC81-7682-DC8F-2318B35D5AA8}"/>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121" name="Free-form: Shape 120">
                <a:extLst>
                  <a:ext uri="{FF2B5EF4-FFF2-40B4-BE49-F238E27FC236}">
                    <a16:creationId xmlns:a16="http://schemas.microsoft.com/office/drawing/2014/main" id="{89493766-2317-7A5C-2F9C-9225C23237CF}"/>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122" name="Free-form: Shape 121">
                <a:extLst>
                  <a:ext uri="{FF2B5EF4-FFF2-40B4-BE49-F238E27FC236}">
                    <a16:creationId xmlns:a16="http://schemas.microsoft.com/office/drawing/2014/main" id="{80AFC948-1441-5AC1-21FF-17FB568B8567}"/>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123" name="Free-form: Shape 122">
                <a:extLst>
                  <a:ext uri="{FF2B5EF4-FFF2-40B4-BE49-F238E27FC236}">
                    <a16:creationId xmlns:a16="http://schemas.microsoft.com/office/drawing/2014/main" id="{52BE0F78-D032-E7BB-D113-B1B57FB341ED}"/>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124" name="Free-form: Shape 123">
                <a:extLst>
                  <a:ext uri="{FF2B5EF4-FFF2-40B4-BE49-F238E27FC236}">
                    <a16:creationId xmlns:a16="http://schemas.microsoft.com/office/drawing/2014/main" id="{A484EF0F-1617-F3E6-B6BB-9A72099DB8C9}"/>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125" name="Free-form: Shape 124">
                <a:extLst>
                  <a:ext uri="{FF2B5EF4-FFF2-40B4-BE49-F238E27FC236}">
                    <a16:creationId xmlns:a16="http://schemas.microsoft.com/office/drawing/2014/main" id="{5661550F-8172-083F-C593-436F7B019302}"/>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126" name="Free-form: Shape 125">
                <a:extLst>
                  <a:ext uri="{FF2B5EF4-FFF2-40B4-BE49-F238E27FC236}">
                    <a16:creationId xmlns:a16="http://schemas.microsoft.com/office/drawing/2014/main" id="{CB0DDAF1-356B-DF40-4E68-0F90328A98AB}"/>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127" name="Free-form: Shape 126">
                <a:extLst>
                  <a:ext uri="{FF2B5EF4-FFF2-40B4-BE49-F238E27FC236}">
                    <a16:creationId xmlns:a16="http://schemas.microsoft.com/office/drawing/2014/main" id="{0A3BC35A-3203-D5C0-1C8B-DCD718959D8A}"/>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128" name="Free-form: Shape 127">
                <a:extLst>
                  <a:ext uri="{FF2B5EF4-FFF2-40B4-BE49-F238E27FC236}">
                    <a16:creationId xmlns:a16="http://schemas.microsoft.com/office/drawing/2014/main" id="{A0BD63AA-FA17-D0EF-0201-FDE8346FBBDB}"/>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129" name="Free-form: Shape 128">
                <a:extLst>
                  <a:ext uri="{FF2B5EF4-FFF2-40B4-BE49-F238E27FC236}">
                    <a16:creationId xmlns:a16="http://schemas.microsoft.com/office/drawing/2014/main" id="{B41E5A89-DD8B-69F1-C168-61DE543B4B19}"/>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solidFill>
                <a:srgbClr val="D95A49"/>
              </a:solidFill>
              <a:ln w="1765" cap="flat">
                <a:noFill/>
                <a:prstDash val="solid"/>
                <a:miter/>
              </a:ln>
            </p:spPr>
            <p:txBody>
              <a:bodyPr rtlCol="0" anchor="ctr"/>
              <a:lstStyle/>
              <a:p>
                <a:endParaRPr lang="en-GB" sz="1800"/>
              </a:p>
            </p:txBody>
          </p:sp>
          <p:sp>
            <p:nvSpPr>
              <p:cNvPr id="130" name="Free-form: Shape 129">
                <a:extLst>
                  <a:ext uri="{FF2B5EF4-FFF2-40B4-BE49-F238E27FC236}">
                    <a16:creationId xmlns:a16="http://schemas.microsoft.com/office/drawing/2014/main" id="{4C9A3A8B-F371-D192-DD7B-870311E9F5AF}"/>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131" name="Free-form: Shape 130">
                <a:extLst>
                  <a:ext uri="{FF2B5EF4-FFF2-40B4-BE49-F238E27FC236}">
                    <a16:creationId xmlns:a16="http://schemas.microsoft.com/office/drawing/2014/main" id="{2D82F7EA-455D-9219-1769-77DC0F9BE402}"/>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solidFill>
                <a:srgbClr val="D95A49"/>
              </a:solidFill>
              <a:ln w="1765" cap="flat">
                <a:noFill/>
                <a:prstDash val="solid"/>
                <a:miter/>
              </a:ln>
            </p:spPr>
            <p:txBody>
              <a:bodyPr rtlCol="0" anchor="ctr"/>
              <a:lstStyle/>
              <a:p>
                <a:endParaRPr lang="en-GB" sz="1800"/>
              </a:p>
            </p:txBody>
          </p:sp>
          <p:sp>
            <p:nvSpPr>
              <p:cNvPr id="132" name="Free-form: Shape 131">
                <a:extLst>
                  <a:ext uri="{FF2B5EF4-FFF2-40B4-BE49-F238E27FC236}">
                    <a16:creationId xmlns:a16="http://schemas.microsoft.com/office/drawing/2014/main" id="{F5615951-457C-B0AB-9B96-623240D6DB0B}"/>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133" name="Free-form: Shape 132">
                <a:extLst>
                  <a:ext uri="{FF2B5EF4-FFF2-40B4-BE49-F238E27FC236}">
                    <a16:creationId xmlns:a16="http://schemas.microsoft.com/office/drawing/2014/main" id="{D9AC5BBA-6F66-7902-EA4B-074BABA58AA9}"/>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solidFill>
                <a:srgbClr val="D95A49"/>
              </a:solidFill>
              <a:ln w="1765" cap="flat">
                <a:noFill/>
                <a:prstDash val="solid"/>
                <a:miter/>
              </a:ln>
            </p:spPr>
            <p:txBody>
              <a:bodyPr rtlCol="0" anchor="ctr"/>
              <a:lstStyle/>
              <a:p>
                <a:endParaRPr lang="en-GB" sz="1800"/>
              </a:p>
            </p:txBody>
          </p:sp>
          <p:sp>
            <p:nvSpPr>
              <p:cNvPr id="134" name="Free-form: Shape 133">
                <a:extLst>
                  <a:ext uri="{FF2B5EF4-FFF2-40B4-BE49-F238E27FC236}">
                    <a16:creationId xmlns:a16="http://schemas.microsoft.com/office/drawing/2014/main" id="{AEE69A78-D78C-DD97-3FAE-92D0767CF50E}"/>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135" name="Free-form: Shape 134">
                <a:extLst>
                  <a:ext uri="{FF2B5EF4-FFF2-40B4-BE49-F238E27FC236}">
                    <a16:creationId xmlns:a16="http://schemas.microsoft.com/office/drawing/2014/main" id="{0D69D3F2-A66F-D22B-93B2-B4F22C117FFC}"/>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136" name="Free-form: Shape 135">
                <a:extLst>
                  <a:ext uri="{FF2B5EF4-FFF2-40B4-BE49-F238E27FC236}">
                    <a16:creationId xmlns:a16="http://schemas.microsoft.com/office/drawing/2014/main" id="{45F961B1-2A3A-5668-F072-F60D46259D38}"/>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137" name="Free-form: Shape 136">
                <a:extLst>
                  <a:ext uri="{FF2B5EF4-FFF2-40B4-BE49-F238E27FC236}">
                    <a16:creationId xmlns:a16="http://schemas.microsoft.com/office/drawing/2014/main" id="{209DB0AC-CF63-D610-5781-AEFF23F21753}"/>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138" name="Free-form: Shape 137">
                <a:extLst>
                  <a:ext uri="{FF2B5EF4-FFF2-40B4-BE49-F238E27FC236}">
                    <a16:creationId xmlns:a16="http://schemas.microsoft.com/office/drawing/2014/main" id="{DB9093A1-A05D-CCDF-CE38-5B80CB0850DD}"/>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solidFill>
                <a:srgbClr val="D95A49"/>
              </a:solidFill>
              <a:ln w="1765" cap="flat">
                <a:noFill/>
                <a:prstDash val="solid"/>
                <a:miter/>
              </a:ln>
            </p:spPr>
            <p:txBody>
              <a:bodyPr rtlCol="0" anchor="ctr"/>
              <a:lstStyle/>
              <a:p>
                <a:endParaRPr lang="en-GB" sz="1800"/>
              </a:p>
            </p:txBody>
          </p:sp>
          <p:sp>
            <p:nvSpPr>
              <p:cNvPr id="139" name="Free-form: Shape 138">
                <a:extLst>
                  <a:ext uri="{FF2B5EF4-FFF2-40B4-BE49-F238E27FC236}">
                    <a16:creationId xmlns:a16="http://schemas.microsoft.com/office/drawing/2014/main" id="{567F628A-C52E-F581-051E-DD1D9FB2B307}"/>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140" name="Free-form: Shape 139">
                <a:extLst>
                  <a:ext uri="{FF2B5EF4-FFF2-40B4-BE49-F238E27FC236}">
                    <a16:creationId xmlns:a16="http://schemas.microsoft.com/office/drawing/2014/main" id="{B20D07BC-5D6A-8B73-F1C0-C5C1646FFF6A}"/>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141" name="Free-form: Shape 140">
                <a:extLst>
                  <a:ext uri="{FF2B5EF4-FFF2-40B4-BE49-F238E27FC236}">
                    <a16:creationId xmlns:a16="http://schemas.microsoft.com/office/drawing/2014/main" id="{5DD3AC1B-E408-3ECE-EE3F-6731143594E7}"/>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41964202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605" userDrawn="1">
          <p15:clr>
            <a:srgbClr val="FBAE40"/>
          </p15:clr>
        </p15:guide>
        <p15:guide id="2" orient="horz" pos="3104" userDrawn="1">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Titre de la présentation image terracotta">
    <p:spTree>
      <p:nvGrpSpPr>
        <p:cNvPr id="1" name=""/>
        <p:cNvGrpSpPr/>
        <p:nvPr/>
      </p:nvGrpSpPr>
      <p:grpSpPr>
        <a:xfrm>
          <a:off x="0" y="0"/>
          <a:ext cx="0" cy="0"/>
          <a:chOff x="0" y="0"/>
          <a:chExt cx="0" cy="0"/>
        </a:xfrm>
      </p:grpSpPr>
      <p:sp>
        <p:nvSpPr>
          <p:cNvPr id="48" name="Espace réservé pour une image  6">
            <a:extLst>
              <a:ext uri="{FF2B5EF4-FFF2-40B4-BE49-F238E27FC236}">
                <a16:creationId xmlns:a16="http://schemas.microsoft.com/office/drawing/2014/main" id="{6252D941-8191-DE13-2A07-9C3FFAA42972}"/>
              </a:ext>
            </a:extLst>
          </p:cNvPr>
          <p:cNvSpPr>
            <a:spLocks noGrp="1"/>
          </p:cNvSpPr>
          <p:nvPr>
            <p:ph type="pic" sz="quarter" idx="13"/>
          </p:nvPr>
        </p:nvSpPr>
        <p:spPr>
          <a:xfrm>
            <a:off x="0" y="0"/>
            <a:ext cx="12192000" cy="6858000"/>
          </a:xfrm>
        </p:spPr>
        <p:txBody>
          <a:bodyPr/>
          <a:lstStyle/>
          <a:p>
            <a:endParaRPr lang="en-GB" noProof="0"/>
          </a:p>
        </p:txBody>
      </p:sp>
      <p:sp>
        <p:nvSpPr>
          <p:cNvPr id="49" name="Espace réservé du texte 10">
            <a:extLst>
              <a:ext uri="{FF2B5EF4-FFF2-40B4-BE49-F238E27FC236}">
                <a16:creationId xmlns:a16="http://schemas.microsoft.com/office/drawing/2014/main" id="{8F6DBF5F-C621-C1A8-17E0-FCBA3DB99809}"/>
              </a:ext>
            </a:extLst>
          </p:cNvPr>
          <p:cNvSpPr>
            <a:spLocks noGrp="1"/>
          </p:cNvSpPr>
          <p:nvPr>
            <p:ph type="body" sz="quarter" idx="14" hasCustomPrompt="1"/>
          </p:nvPr>
        </p:nvSpPr>
        <p:spPr>
          <a:xfrm>
            <a:off x="0" y="0"/>
            <a:ext cx="12192000" cy="6858000"/>
          </a:xfrm>
          <a:prstGeom prst="rect">
            <a:avLst/>
          </a:prstGeom>
          <a:gradFill>
            <a:gsLst>
              <a:gs pos="0">
                <a:schemeClr val="accent1">
                  <a:alpha val="72000"/>
                </a:schemeClr>
              </a:gs>
              <a:gs pos="100000">
                <a:schemeClr val="accent1">
                  <a:alpha val="45000"/>
                </a:schemeClr>
              </a:gs>
            </a:gsLst>
            <a:lin ang="18900000" scaled="1"/>
          </a:gra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r>
              <a:rPr lang="en-GB" noProof="0"/>
              <a:t> </a:t>
            </a:r>
          </a:p>
        </p:txBody>
      </p:sp>
      <p:sp>
        <p:nvSpPr>
          <p:cNvPr id="43" name="Espace réservé du texte 41">
            <a:extLst>
              <a:ext uri="{FF2B5EF4-FFF2-40B4-BE49-F238E27FC236}">
                <a16:creationId xmlns:a16="http://schemas.microsoft.com/office/drawing/2014/main" id="{C759CDF0-B809-66F0-6A4D-2861734C951F}"/>
              </a:ext>
            </a:extLst>
          </p:cNvPr>
          <p:cNvSpPr>
            <a:spLocks noGrp="1"/>
          </p:cNvSpPr>
          <p:nvPr>
            <p:ph type="body" sz="quarter" idx="11" hasCustomPrompt="1"/>
          </p:nvPr>
        </p:nvSpPr>
        <p:spPr>
          <a:xfrm>
            <a:off x="1787425" y="2931832"/>
            <a:ext cx="6825627" cy="338553"/>
          </a:xfrm>
        </p:spPr>
        <p:txBody>
          <a:bodyPr anchor="ctr">
            <a:normAutofit/>
          </a:bodyPr>
          <a:lstStyle>
            <a:lvl1pPr>
              <a:defRPr sz="1600" b="1">
                <a:solidFill>
                  <a:schemeClr val="bg1"/>
                </a:solidFill>
              </a:defRPr>
            </a:lvl1pPr>
          </a:lstStyle>
          <a:p>
            <a:pPr lvl="0"/>
            <a:r>
              <a:rPr lang="en-GB" noProof="0"/>
              <a:t>Nom </a:t>
            </a:r>
            <a:r>
              <a:rPr lang="en-GB" noProof="0" err="1"/>
              <a:t>prénom</a:t>
            </a:r>
            <a:r>
              <a:rPr lang="en-GB" noProof="0"/>
              <a:t> | </a:t>
            </a:r>
            <a:r>
              <a:rPr lang="en-GB" noProof="0" err="1"/>
              <a:t>fonction</a:t>
            </a:r>
            <a:endParaRPr lang="en-GB" noProof="0"/>
          </a:p>
        </p:txBody>
      </p:sp>
      <p:sp>
        <p:nvSpPr>
          <p:cNvPr id="47" name="Espace réservé du texte 46">
            <a:extLst>
              <a:ext uri="{FF2B5EF4-FFF2-40B4-BE49-F238E27FC236}">
                <a16:creationId xmlns:a16="http://schemas.microsoft.com/office/drawing/2014/main" id="{811DC758-767C-AE94-4174-ADF2AAF2065F}"/>
              </a:ext>
            </a:extLst>
          </p:cNvPr>
          <p:cNvSpPr>
            <a:spLocks noGrp="1"/>
          </p:cNvSpPr>
          <p:nvPr>
            <p:ph type="body" sz="quarter" idx="12" hasCustomPrompt="1"/>
          </p:nvPr>
        </p:nvSpPr>
        <p:spPr>
          <a:xfrm>
            <a:off x="1791289" y="1361924"/>
            <a:ext cx="9219611" cy="1595821"/>
          </a:xfrm>
        </p:spPr>
        <p:txBody>
          <a:bodyPr anchor="b">
            <a:spAutoFit/>
          </a:bodyPr>
          <a:lstStyle>
            <a:lvl1pPr>
              <a:lnSpc>
                <a:spcPct val="80000"/>
              </a:lnSpc>
              <a:defRPr sz="5400">
                <a:solidFill>
                  <a:schemeClr val="bg1"/>
                </a:solidFill>
                <a:latin typeface="+mj-lt"/>
              </a:defRPr>
            </a:lvl1pPr>
            <a:lvl2pPr marL="0" indent="0">
              <a:spcBef>
                <a:spcPts val="1500"/>
              </a:spcBef>
              <a:buFont typeface="Arial" panose="020B0604020202020204" pitchFamily="34" charset="0"/>
              <a:buNone/>
              <a:defRPr sz="3200" b="1">
                <a:solidFill>
                  <a:schemeClr val="bg1"/>
                </a:solidFill>
                <a:latin typeface="+mn-lt"/>
              </a:defRPr>
            </a:lvl2pPr>
          </a:lstStyle>
          <a:p>
            <a:pPr lvl="0"/>
            <a:r>
              <a:rPr lang="en-GB" noProof="0"/>
              <a:t>Titre de la </a:t>
            </a:r>
            <a:r>
              <a:rPr lang="en-GB" noProof="0" err="1"/>
              <a:t>présentation</a:t>
            </a:r>
            <a:endParaRPr lang="en-GB" noProof="0"/>
          </a:p>
          <a:p>
            <a:pPr lvl="1"/>
            <a:r>
              <a:rPr lang="en-GB" noProof="0"/>
              <a:t>Sur </a:t>
            </a:r>
            <a:r>
              <a:rPr lang="en-GB" noProof="0" err="1"/>
              <a:t>plusieurs</a:t>
            </a:r>
            <a:r>
              <a:rPr lang="en-GB" noProof="0"/>
              <a:t> </a:t>
            </a:r>
            <a:r>
              <a:rPr lang="en-GB" noProof="0" err="1"/>
              <a:t>lignes</a:t>
            </a:r>
            <a:endParaRPr lang="en-GB" noProof="0"/>
          </a:p>
        </p:txBody>
      </p:sp>
      <p:sp>
        <p:nvSpPr>
          <p:cNvPr id="2" name="Espace réservé de la date 1">
            <a:extLst>
              <a:ext uri="{FF2B5EF4-FFF2-40B4-BE49-F238E27FC236}">
                <a16:creationId xmlns:a16="http://schemas.microsoft.com/office/drawing/2014/main" id="{9B323BA2-537E-113A-499A-C63296F07186}"/>
              </a:ext>
            </a:extLst>
          </p:cNvPr>
          <p:cNvSpPr>
            <a:spLocks noGrp="1"/>
          </p:cNvSpPr>
          <p:nvPr>
            <p:ph type="dt" sz="half" idx="27"/>
          </p:nvPr>
        </p:nvSpPr>
        <p:spPr>
          <a:xfrm>
            <a:off x="1787427" y="6342480"/>
            <a:ext cx="1810124" cy="137285"/>
          </a:xfrm>
        </p:spPr>
        <p:txBody>
          <a:bodyPr/>
          <a:lstStyle>
            <a:lvl1pPr>
              <a:defRPr sz="1200">
                <a:solidFill>
                  <a:schemeClr val="bg1"/>
                </a:solidFill>
              </a:defRPr>
            </a:lvl1pPr>
          </a:lstStyle>
          <a:p>
            <a:r>
              <a:rPr lang="en-GB" noProof="0"/>
              <a:t>Janvier 2024</a:t>
            </a:r>
          </a:p>
        </p:txBody>
      </p:sp>
      <p:sp>
        <p:nvSpPr>
          <p:cNvPr id="5" name="Espace réservé du texte 57">
            <a:extLst>
              <a:ext uri="{FF2B5EF4-FFF2-40B4-BE49-F238E27FC236}">
                <a16:creationId xmlns:a16="http://schemas.microsoft.com/office/drawing/2014/main" id="{F0D449D0-FA17-82B2-7500-972334E6781B}"/>
              </a:ext>
            </a:extLst>
          </p:cNvPr>
          <p:cNvSpPr>
            <a:spLocks noGrp="1"/>
          </p:cNvSpPr>
          <p:nvPr>
            <p:ph type="body" sz="quarter" idx="28"/>
          </p:nvPr>
        </p:nvSpPr>
        <p:spPr>
          <a:xfrm>
            <a:off x="1794512" y="4136316"/>
            <a:ext cx="4434557" cy="816620"/>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177" b="177"/>
            </a:stretch>
          </a:blipFill>
        </p:spPr>
        <p:txBody>
          <a:bodyPr/>
          <a:lstStyle>
            <a:lvl1pPr marL="0" indent="0">
              <a:buFont typeface="Arial" panose="020B0604020202020204" pitchFamily="34" charset="0"/>
              <a:buNone/>
              <a:defRPr>
                <a:noFill/>
              </a:defRPr>
            </a:lvl1pPr>
            <a:lvl2pPr>
              <a:defRPr>
                <a:noFill/>
              </a:defRPr>
            </a:lvl2pPr>
            <a:lvl3pPr>
              <a:defRPr>
                <a:noFill/>
              </a:defRPr>
            </a:lvl3pPr>
            <a:lvl4pPr>
              <a:defRPr>
                <a:noFill/>
              </a:defRPr>
            </a:lvl4pPr>
            <a:lvl5pPr>
              <a:defRPr>
                <a:noFill/>
              </a:defRPr>
            </a:lvl5pPr>
          </a:lstStyle>
          <a:p>
            <a:pPr lvl="0"/>
            <a:endParaRPr lang="en-GB" noProof="0"/>
          </a:p>
        </p:txBody>
      </p:sp>
    </p:spTree>
    <p:extLst>
      <p:ext uri="{BB962C8B-B14F-4D97-AF65-F5344CB8AC3E}">
        <p14:creationId xmlns:p14="http://schemas.microsoft.com/office/powerpoint/2010/main" val="1973684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609" userDrawn="1">
          <p15:clr>
            <a:srgbClr val="FBAE40"/>
          </p15:clr>
        </p15:guide>
        <p15:guide id="2" orient="horz" pos="3103" userDrawn="1">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Table des matières courte">
    <p:spTree>
      <p:nvGrpSpPr>
        <p:cNvPr id="1" name=""/>
        <p:cNvGrpSpPr/>
        <p:nvPr/>
      </p:nvGrpSpPr>
      <p:grpSpPr>
        <a:xfrm>
          <a:off x="0" y="0"/>
          <a:ext cx="0" cy="0"/>
          <a:chOff x="0" y="0"/>
          <a:chExt cx="0" cy="0"/>
        </a:xfrm>
      </p:grpSpPr>
      <p:sp>
        <p:nvSpPr>
          <p:cNvPr id="66" name="Espace réservé du texte 65">
            <a:extLst>
              <a:ext uri="{FF2B5EF4-FFF2-40B4-BE49-F238E27FC236}">
                <a16:creationId xmlns:a16="http://schemas.microsoft.com/office/drawing/2014/main" id="{6573102C-D6F2-E85C-01CF-CDBBBE0C3F03}"/>
              </a:ext>
            </a:extLst>
          </p:cNvPr>
          <p:cNvSpPr>
            <a:spLocks noGrp="1"/>
          </p:cNvSpPr>
          <p:nvPr>
            <p:ph type="body" sz="quarter" idx="13" hasCustomPrompt="1"/>
          </p:nvPr>
        </p:nvSpPr>
        <p:spPr>
          <a:xfrm>
            <a:off x="1181883" y="1783084"/>
            <a:ext cx="6919132" cy="1846659"/>
          </a:xfrm>
          <a:solidFill>
            <a:schemeClr val="bg1"/>
          </a:solidFill>
          <a:effectLst>
            <a:outerShdw dist="12700" dir="10800000" algn="r" rotWithShape="0">
              <a:schemeClr val="accent1"/>
            </a:outerShdw>
          </a:effectLst>
        </p:spPr>
        <p:txBody>
          <a:bodyPr lIns="108000">
            <a:spAutoFit/>
          </a:bodyPr>
          <a:lstStyle>
            <a:lvl1pPr marL="850900" indent="-850900">
              <a:spcBef>
                <a:spcPts val="600"/>
              </a:spcBef>
              <a:spcAft>
                <a:spcPts val="1200"/>
              </a:spcAft>
              <a:tabLst>
                <a:tab pos="847725" algn="l"/>
              </a:tabLst>
              <a:defRPr sz="2000" b="1" cap="all" baseline="0">
                <a:solidFill>
                  <a:schemeClr val="accent1"/>
                </a:solidFill>
              </a:defRPr>
            </a:lvl1pPr>
            <a:lvl2pPr marL="1441450" indent="-582613">
              <a:spcBef>
                <a:spcPts val="0"/>
              </a:spcBef>
              <a:spcAft>
                <a:spcPts val="600"/>
              </a:spcAft>
              <a:buFont typeface="Arial" panose="020B0604020202020204" pitchFamily="34" charset="0"/>
              <a:buNone/>
              <a:tabLst>
                <a:tab pos="1433513" algn="l"/>
              </a:tabLst>
              <a:defRPr sz="1400" b="0">
                <a:solidFill>
                  <a:schemeClr val="tx2"/>
                </a:solidFill>
              </a:defRPr>
            </a:lvl2pPr>
            <a:lvl3pPr marL="1427163" indent="0">
              <a:spcBef>
                <a:spcPts val="0"/>
              </a:spcBef>
              <a:spcAft>
                <a:spcPts val="600"/>
              </a:spcAft>
              <a:buFont typeface="Arial" panose="020B0604020202020204" pitchFamily="34" charset="0"/>
              <a:buNone/>
              <a:tabLst>
                <a:tab pos="1884363" algn="l"/>
              </a:tabLst>
              <a:defRPr sz="1400">
                <a:solidFill>
                  <a:srgbClr val="9A9A9A"/>
                </a:solidFill>
              </a:defRPr>
            </a:lvl3pPr>
            <a:lvl4pPr marL="1884363" indent="0">
              <a:spcBef>
                <a:spcPts val="0"/>
              </a:spcBef>
              <a:spcAft>
                <a:spcPts val="600"/>
              </a:spcAft>
              <a:buNone/>
              <a:defRPr sz="1200">
                <a:solidFill>
                  <a:srgbClr val="9A9A9A"/>
                </a:solidFill>
              </a:defRPr>
            </a:lvl4pPr>
            <a:lvl5pPr marL="2422525" indent="0">
              <a:spcBef>
                <a:spcPts val="0"/>
              </a:spcBef>
              <a:spcAft>
                <a:spcPts val="600"/>
              </a:spcAft>
              <a:buNone/>
              <a:defRPr sz="900">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69" name="Espace réservé du texte 68">
            <a:extLst>
              <a:ext uri="{FF2B5EF4-FFF2-40B4-BE49-F238E27FC236}">
                <a16:creationId xmlns:a16="http://schemas.microsoft.com/office/drawing/2014/main" id="{AD7AA4E2-5E77-DA91-02AB-82BF5DCF1B44}"/>
              </a:ext>
            </a:extLst>
          </p:cNvPr>
          <p:cNvSpPr>
            <a:spLocks noGrp="1"/>
          </p:cNvSpPr>
          <p:nvPr>
            <p:ph type="body" sz="quarter" idx="14"/>
          </p:nvPr>
        </p:nvSpPr>
        <p:spPr>
          <a:xfrm>
            <a:off x="6096000" y="1"/>
            <a:ext cx="6096000" cy="3527425"/>
          </a:xfrm>
          <a:custGeom>
            <a:avLst/>
            <a:gdLst>
              <a:gd name="connsiteX0" fmla="*/ 0 w 6096000"/>
              <a:gd name="connsiteY0" fmla="*/ 0 h 3527425"/>
              <a:gd name="connsiteX1" fmla="*/ 6096000 w 6096000"/>
              <a:gd name="connsiteY1" fmla="*/ 0 h 3527425"/>
              <a:gd name="connsiteX2" fmla="*/ 6096000 w 6096000"/>
              <a:gd name="connsiteY2" fmla="*/ 3527425 h 3527425"/>
              <a:gd name="connsiteX3" fmla="*/ 0 w 6096000"/>
              <a:gd name="connsiteY3" fmla="*/ 1 h 3527425"/>
            </a:gdLst>
            <a:ahLst/>
            <a:cxnLst>
              <a:cxn ang="0">
                <a:pos x="connsiteX0" y="connsiteY0"/>
              </a:cxn>
              <a:cxn ang="0">
                <a:pos x="connsiteX1" y="connsiteY1"/>
              </a:cxn>
              <a:cxn ang="0">
                <a:pos x="connsiteX2" y="connsiteY2"/>
              </a:cxn>
              <a:cxn ang="0">
                <a:pos x="connsiteX3" y="connsiteY3"/>
              </a:cxn>
            </a:cxnLst>
            <a:rect l="l" t="t" r="r" b="b"/>
            <a:pathLst>
              <a:path w="6096000" h="3527425">
                <a:moveTo>
                  <a:pt x="0" y="0"/>
                </a:moveTo>
                <a:lnTo>
                  <a:pt x="6096000" y="0"/>
                </a:lnTo>
                <a:lnTo>
                  <a:pt x="6096000" y="3527425"/>
                </a:lnTo>
                <a:lnTo>
                  <a:pt x="0" y="1"/>
                </a:lnTo>
                <a:close/>
              </a:path>
            </a:pathLst>
          </a:custGeom>
          <a:solidFill>
            <a:srgbClr val="F0D0C8">
              <a:alpha val="50000"/>
            </a:srgbClr>
          </a:solidFill>
        </p:spPr>
        <p:txBody>
          <a:bodyPr wrap="square">
            <a:noAutofit/>
          </a:bodyPr>
          <a:lstStyle>
            <a:lvl1pPr marL="0" indent="0">
              <a:buFont typeface="Arial" panose="020B0604020202020204" pitchFamily="34" charset="0"/>
              <a:buNone/>
              <a:defRPr sz="1400">
                <a:noFill/>
              </a:defRPr>
            </a:lvl1pPr>
            <a:lvl2pPr marL="0" indent="0">
              <a:buFont typeface="Arial" panose="020B0604020202020204" pitchFamily="34" charset="0"/>
              <a:buNone/>
              <a:defRPr>
                <a:noFill/>
              </a:defRPr>
            </a:lvl2pPr>
            <a:lvl3pPr marL="0" indent="0">
              <a:buFont typeface="Arial" panose="020B0604020202020204" pitchFamily="34" charset="0"/>
              <a:buNone/>
              <a:defRPr>
                <a:noFill/>
              </a:defRPr>
            </a:lvl3pPr>
            <a:lvl4pPr marL="0" indent="0">
              <a:buFont typeface="Arial" panose="020B0604020202020204" pitchFamily="34" charset="0"/>
              <a:buNone/>
              <a:defRPr>
                <a:noFill/>
              </a:defRPr>
            </a:lvl4pPr>
            <a:lvl5pPr marL="258762" indent="0">
              <a:buNone/>
              <a:defRPr>
                <a:noFill/>
              </a:defRPr>
            </a:lvl5pPr>
          </a:lstStyle>
          <a:p>
            <a:pPr lvl="0"/>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7" name="Espace réservé du texte 57">
            <a:extLst>
              <a:ext uri="{FF2B5EF4-FFF2-40B4-BE49-F238E27FC236}">
                <a16:creationId xmlns:a16="http://schemas.microsoft.com/office/drawing/2014/main" id="{FF78A796-F4FE-3CB1-8A53-30A7B950653E}"/>
              </a:ext>
            </a:extLst>
          </p:cNvPr>
          <p:cNvSpPr>
            <a:spLocks noGrp="1"/>
          </p:cNvSpPr>
          <p:nvPr>
            <p:ph type="body" sz="quarter" idx="37"/>
          </p:nvPr>
        </p:nvSpPr>
        <p:spPr>
          <a:xfrm>
            <a:off x="10357556" y="204289"/>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dirty="0">
                <a:noFill/>
              </a:defRPr>
            </a:lvl1pPr>
          </a:lstStyle>
          <a:p>
            <a:pPr lvl="0"/>
            <a:endParaRPr lang="en-GB" noProof="0"/>
          </a:p>
        </p:txBody>
      </p:sp>
    </p:spTree>
    <p:extLst>
      <p:ext uri="{BB962C8B-B14F-4D97-AF65-F5344CB8AC3E}">
        <p14:creationId xmlns:p14="http://schemas.microsoft.com/office/powerpoint/2010/main" val="33362520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Table des matières longue">
    <p:spTree>
      <p:nvGrpSpPr>
        <p:cNvPr id="1" name=""/>
        <p:cNvGrpSpPr/>
        <p:nvPr/>
      </p:nvGrpSpPr>
      <p:grpSpPr>
        <a:xfrm>
          <a:off x="0" y="0"/>
          <a:ext cx="0" cy="0"/>
          <a:chOff x="0" y="0"/>
          <a:chExt cx="0" cy="0"/>
        </a:xfrm>
      </p:grpSpPr>
      <p:sp>
        <p:nvSpPr>
          <p:cNvPr id="66" name="Espace réservé du texte 65">
            <a:extLst>
              <a:ext uri="{FF2B5EF4-FFF2-40B4-BE49-F238E27FC236}">
                <a16:creationId xmlns:a16="http://schemas.microsoft.com/office/drawing/2014/main" id="{6573102C-D6F2-E85C-01CF-CDBBBE0C3F03}"/>
              </a:ext>
            </a:extLst>
          </p:cNvPr>
          <p:cNvSpPr>
            <a:spLocks noGrp="1"/>
          </p:cNvSpPr>
          <p:nvPr>
            <p:ph type="body" sz="quarter" idx="13" hasCustomPrompt="1"/>
          </p:nvPr>
        </p:nvSpPr>
        <p:spPr>
          <a:xfrm>
            <a:off x="1181883" y="1783081"/>
            <a:ext cx="3875895" cy="1577355"/>
          </a:xfrm>
          <a:solidFill>
            <a:schemeClr val="bg1"/>
          </a:solidFill>
          <a:effectLst>
            <a:outerShdw dist="12700" dir="10800000" algn="r" rotWithShape="0">
              <a:schemeClr val="accent1"/>
            </a:outerShdw>
          </a:effectLst>
        </p:spPr>
        <p:txBody>
          <a:bodyPr wrap="square" lIns="108000">
            <a:spAutoFit/>
          </a:bodyPr>
          <a:lstStyle>
            <a:lvl1pPr marL="360363" indent="-360363" defTabSz="360363">
              <a:spcBef>
                <a:spcPts val="600"/>
              </a:spcBef>
              <a:spcAft>
                <a:spcPts val="1200"/>
              </a:spcAft>
              <a:tabLst/>
              <a:defRPr sz="1600" b="1" cap="all" baseline="0">
                <a:solidFill>
                  <a:schemeClr val="accent1"/>
                </a:solidFill>
              </a:defRPr>
            </a:lvl1pPr>
            <a:lvl2pPr marL="1441450" indent="-582613">
              <a:spcBef>
                <a:spcPts val="0"/>
              </a:spcBef>
              <a:spcAft>
                <a:spcPts val="600"/>
              </a:spcAft>
              <a:buFont typeface="Arial" panose="020B0604020202020204" pitchFamily="34" charset="0"/>
              <a:buNone/>
              <a:tabLst>
                <a:tab pos="1433513" algn="l"/>
              </a:tabLst>
              <a:defRPr sz="1100" b="0">
                <a:solidFill>
                  <a:schemeClr val="tx2"/>
                </a:solidFill>
              </a:defRPr>
            </a:lvl2pPr>
            <a:lvl3pPr marL="1892300" indent="-465138">
              <a:spcBef>
                <a:spcPts val="0"/>
              </a:spcBef>
              <a:spcAft>
                <a:spcPts val="600"/>
              </a:spcAft>
              <a:buFont typeface="Arial" panose="020B0604020202020204" pitchFamily="34" charset="0"/>
              <a:buNone/>
              <a:tabLst>
                <a:tab pos="1884363" algn="l"/>
              </a:tabLst>
              <a:defRPr sz="1100">
                <a:solidFill>
                  <a:srgbClr val="9A9A9A"/>
                </a:solidFill>
              </a:defRPr>
            </a:lvl3pPr>
            <a:lvl4pPr marL="1884363" indent="0">
              <a:spcBef>
                <a:spcPts val="0"/>
              </a:spcBef>
              <a:spcAft>
                <a:spcPts val="600"/>
              </a:spcAft>
              <a:buNone/>
              <a:defRPr sz="1050">
                <a:solidFill>
                  <a:srgbClr val="9A9A9A"/>
                </a:solidFill>
              </a:defRPr>
            </a:lvl4pPr>
            <a:lvl5pPr marL="2422525" indent="0">
              <a:spcBef>
                <a:spcPts val="0"/>
              </a:spcBef>
              <a:spcAft>
                <a:spcPts val="600"/>
              </a:spcAft>
              <a:buNone/>
              <a:defRPr sz="700">
                <a:solidFill>
                  <a:srgbClr val="9A9A9A"/>
                </a:solidFill>
              </a:defRPr>
            </a:lvl5pPr>
          </a:lstStyle>
          <a:p>
            <a:pPr lvl="0"/>
            <a:r>
              <a:rPr lang="en-GB" noProof="0"/>
              <a:t>01	</a:t>
            </a:r>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67" name="Espace réservé du texte 65">
            <a:extLst>
              <a:ext uri="{FF2B5EF4-FFF2-40B4-BE49-F238E27FC236}">
                <a16:creationId xmlns:a16="http://schemas.microsoft.com/office/drawing/2014/main" id="{0AAACB3D-909C-374A-F95F-585F4C231ED9}"/>
              </a:ext>
            </a:extLst>
          </p:cNvPr>
          <p:cNvSpPr>
            <a:spLocks noGrp="1"/>
          </p:cNvSpPr>
          <p:nvPr>
            <p:ph type="body" sz="quarter" idx="17" hasCustomPrompt="1"/>
          </p:nvPr>
        </p:nvSpPr>
        <p:spPr>
          <a:xfrm>
            <a:off x="5188559" y="1783081"/>
            <a:ext cx="3875895" cy="1577355"/>
          </a:xfrm>
          <a:solidFill>
            <a:schemeClr val="bg1"/>
          </a:solidFill>
          <a:effectLst>
            <a:outerShdw dist="12700" dir="10800000" algn="r" rotWithShape="0">
              <a:schemeClr val="accent1"/>
            </a:outerShdw>
          </a:effectLst>
        </p:spPr>
        <p:txBody>
          <a:bodyPr wrap="square" lIns="108000">
            <a:spAutoFit/>
          </a:bodyPr>
          <a:lstStyle>
            <a:lvl1pPr marL="360363" indent="-360363" defTabSz="360363">
              <a:spcBef>
                <a:spcPts val="600"/>
              </a:spcBef>
              <a:spcAft>
                <a:spcPts val="1200"/>
              </a:spcAft>
              <a:tabLst/>
              <a:defRPr sz="1600" b="1" cap="all" baseline="0">
                <a:solidFill>
                  <a:schemeClr val="accent1"/>
                </a:solidFill>
              </a:defRPr>
            </a:lvl1pPr>
            <a:lvl2pPr marL="1441450" indent="-582613">
              <a:spcBef>
                <a:spcPts val="0"/>
              </a:spcBef>
              <a:spcAft>
                <a:spcPts val="600"/>
              </a:spcAft>
              <a:buFont typeface="Arial" panose="020B0604020202020204" pitchFamily="34" charset="0"/>
              <a:buNone/>
              <a:tabLst>
                <a:tab pos="1433513" algn="l"/>
              </a:tabLst>
              <a:defRPr sz="1100" b="0">
                <a:solidFill>
                  <a:schemeClr val="tx2"/>
                </a:solidFill>
              </a:defRPr>
            </a:lvl2pPr>
            <a:lvl3pPr marL="1892300" indent="-465138">
              <a:spcBef>
                <a:spcPts val="0"/>
              </a:spcBef>
              <a:spcAft>
                <a:spcPts val="600"/>
              </a:spcAft>
              <a:buFont typeface="Arial" panose="020B0604020202020204" pitchFamily="34" charset="0"/>
              <a:buNone/>
              <a:tabLst>
                <a:tab pos="1884363" algn="l"/>
              </a:tabLst>
              <a:defRPr sz="1100">
                <a:solidFill>
                  <a:srgbClr val="9A9A9A"/>
                </a:solidFill>
              </a:defRPr>
            </a:lvl3pPr>
            <a:lvl4pPr marL="1884363" indent="0">
              <a:spcBef>
                <a:spcPts val="0"/>
              </a:spcBef>
              <a:spcAft>
                <a:spcPts val="600"/>
              </a:spcAft>
              <a:buNone/>
              <a:defRPr sz="1050">
                <a:solidFill>
                  <a:srgbClr val="9A9A9A"/>
                </a:solidFill>
              </a:defRPr>
            </a:lvl4pPr>
            <a:lvl5pPr marL="2422525" indent="0">
              <a:spcBef>
                <a:spcPts val="0"/>
              </a:spcBef>
              <a:spcAft>
                <a:spcPts val="600"/>
              </a:spcAft>
              <a:buNone/>
              <a:defRPr sz="700">
                <a:solidFill>
                  <a:srgbClr val="9A9A9A"/>
                </a:solidFill>
              </a:defRPr>
            </a:lvl5pPr>
          </a:lstStyle>
          <a:p>
            <a:pPr lvl="0"/>
            <a:r>
              <a:rPr lang="en-GB" noProof="0"/>
              <a:t>01	</a:t>
            </a:r>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7" name="Espace réservé du texte 6">
            <a:extLst>
              <a:ext uri="{FF2B5EF4-FFF2-40B4-BE49-F238E27FC236}">
                <a16:creationId xmlns:a16="http://schemas.microsoft.com/office/drawing/2014/main" id="{D3B88AF8-A96E-5752-4A31-722D186BDB75}"/>
              </a:ext>
            </a:extLst>
          </p:cNvPr>
          <p:cNvSpPr>
            <a:spLocks noGrp="1"/>
          </p:cNvSpPr>
          <p:nvPr>
            <p:ph type="body" sz="quarter" idx="14"/>
          </p:nvPr>
        </p:nvSpPr>
        <p:spPr>
          <a:xfrm>
            <a:off x="6096000" y="1"/>
            <a:ext cx="6096000" cy="3527425"/>
          </a:xfrm>
          <a:custGeom>
            <a:avLst/>
            <a:gdLst>
              <a:gd name="connsiteX0" fmla="*/ 0 w 6096000"/>
              <a:gd name="connsiteY0" fmla="*/ 0 h 3527425"/>
              <a:gd name="connsiteX1" fmla="*/ 6096000 w 6096000"/>
              <a:gd name="connsiteY1" fmla="*/ 0 h 3527425"/>
              <a:gd name="connsiteX2" fmla="*/ 6096000 w 6096000"/>
              <a:gd name="connsiteY2" fmla="*/ 3527425 h 3527425"/>
              <a:gd name="connsiteX3" fmla="*/ 0 w 6096000"/>
              <a:gd name="connsiteY3" fmla="*/ 1 h 3527425"/>
            </a:gdLst>
            <a:ahLst/>
            <a:cxnLst>
              <a:cxn ang="0">
                <a:pos x="connsiteX0" y="connsiteY0"/>
              </a:cxn>
              <a:cxn ang="0">
                <a:pos x="connsiteX1" y="connsiteY1"/>
              </a:cxn>
              <a:cxn ang="0">
                <a:pos x="connsiteX2" y="connsiteY2"/>
              </a:cxn>
              <a:cxn ang="0">
                <a:pos x="connsiteX3" y="connsiteY3"/>
              </a:cxn>
            </a:cxnLst>
            <a:rect l="l" t="t" r="r" b="b"/>
            <a:pathLst>
              <a:path w="6096000" h="3527425">
                <a:moveTo>
                  <a:pt x="0" y="0"/>
                </a:moveTo>
                <a:lnTo>
                  <a:pt x="6096000" y="0"/>
                </a:lnTo>
                <a:lnTo>
                  <a:pt x="6096000" y="3527425"/>
                </a:lnTo>
                <a:lnTo>
                  <a:pt x="0" y="1"/>
                </a:lnTo>
                <a:close/>
              </a:path>
            </a:pathLst>
          </a:custGeom>
          <a:solidFill>
            <a:srgbClr val="F0D0C8">
              <a:alpha val="50000"/>
            </a:srgbClr>
          </a:solidFill>
        </p:spPr>
        <p:txBody>
          <a:bodyPr wrap="square">
            <a:noAutofit/>
          </a:bodyPr>
          <a:lstStyle>
            <a:lvl1pPr marL="0" indent="0">
              <a:buFont typeface="Arial" panose="020B0604020202020204" pitchFamily="34" charset="0"/>
              <a:buNone/>
              <a:defRPr sz="1400">
                <a:noFill/>
              </a:defRPr>
            </a:lvl1pPr>
            <a:lvl2pPr marL="0" indent="0">
              <a:buFont typeface="Arial" panose="020B0604020202020204" pitchFamily="34" charset="0"/>
              <a:buNone/>
              <a:defRPr>
                <a:noFill/>
              </a:defRPr>
            </a:lvl2pPr>
            <a:lvl3pPr marL="0" indent="0">
              <a:buFont typeface="Arial" panose="020B0604020202020204" pitchFamily="34" charset="0"/>
              <a:buNone/>
              <a:defRPr>
                <a:noFill/>
              </a:defRPr>
            </a:lvl3pPr>
            <a:lvl4pPr marL="0" indent="0">
              <a:buFont typeface="Arial" panose="020B0604020202020204" pitchFamily="34" charset="0"/>
              <a:buNone/>
              <a:defRPr>
                <a:noFill/>
              </a:defRPr>
            </a:lvl4pPr>
            <a:lvl5pPr marL="258762" indent="0">
              <a:buNone/>
              <a:defRPr>
                <a:noFill/>
              </a:defRPr>
            </a:lvl5pPr>
          </a:lstStyle>
          <a:p>
            <a:pPr lvl="0"/>
            <a:endParaRPr lang="en-GB" noProof="0"/>
          </a:p>
        </p:txBody>
      </p:sp>
      <p:sp>
        <p:nvSpPr>
          <p:cNvPr id="6" name="Espace réservé du texte 57">
            <a:extLst>
              <a:ext uri="{FF2B5EF4-FFF2-40B4-BE49-F238E27FC236}">
                <a16:creationId xmlns:a16="http://schemas.microsoft.com/office/drawing/2014/main" id="{B9A9F3E6-BA20-7F6D-563E-EEFE5BCF7485}"/>
              </a:ext>
            </a:extLst>
          </p:cNvPr>
          <p:cNvSpPr>
            <a:spLocks noGrp="1"/>
          </p:cNvSpPr>
          <p:nvPr>
            <p:ph type="body" sz="quarter" idx="37"/>
          </p:nvPr>
        </p:nvSpPr>
        <p:spPr>
          <a:xfrm>
            <a:off x="10357556" y="204289"/>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noProof="0" dirty="0">
                <a:noFill/>
              </a:defRPr>
            </a:lvl1pPr>
          </a:lstStyle>
          <a:p>
            <a:pPr lvl="0"/>
            <a:endParaRPr lang="en-GB" noProof="0"/>
          </a:p>
        </p:txBody>
      </p:sp>
    </p:spTree>
    <p:extLst>
      <p:ext uri="{BB962C8B-B14F-4D97-AF65-F5344CB8AC3E}">
        <p14:creationId xmlns:p14="http://schemas.microsoft.com/office/powerpoint/2010/main" val="21203570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Table des matières 6 chapitres">
    <p:spTree>
      <p:nvGrpSpPr>
        <p:cNvPr id="1" name=""/>
        <p:cNvGrpSpPr/>
        <p:nvPr/>
      </p:nvGrpSpPr>
      <p:grpSpPr>
        <a:xfrm>
          <a:off x="0" y="0"/>
          <a:ext cx="0" cy="0"/>
          <a:chOff x="0" y="0"/>
          <a:chExt cx="0" cy="0"/>
        </a:xfrm>
      </p:grpSpPr>
      <p:sp>
        <p:nvSpPr>
          <p:cNvPr id="6" name="Graphic 90">
            <a:extLst>
              <a:ext uri="{FF2B5EF4-FFF2-40B4-BE49-F238E27FC236}">
                <a16:creationId xmlns:a16="http://schemas.microsoft.com/office/drawing/2014/main" id="{276C0EE5-286B-5995-0E26-E3C041DB068D}"/>
              </a:ext>
            </a:extLst>
          </p:cNvPr>
          <p:cNvSpPr/>
          <p:nvPr userDrawn="1"/>
        </p:nvSpPr>
        <p:spPr>
          <a:xfrm rot="10800000">
            <a:off x="6096000" y="-2"/>
            <a:ext cx="6096000" cy="3527985"/>
          </a:xfrm>
          <a:custGeom>
            <a:avLst/>
            <a:gdLst>
              <a:gd name="connsiteX0" fmla="*/ 1984534 w 1984533"/>
              <a:gd name="connsiteY0" fmla="*/ 1148525 h 1148524"/>
              <a:gd name="connsiteX1" fmla="*/ 0 w 1984533"/>
              <a:gd name="connsiteY1" fmla="*/ 0 h 1148524"/>
              <a:gd name="connsiteX2" fmla="*/ 0 w 1984533"/>
              <a:gd name="connsiteY2" fmla="*/ 1148525 h 1148524"/>
              <a:gd name="connsiteX3" fmla="*/ 1984534 w 1984533"/>
              <a:gd name="connsiteY3" fmla="*/ 1148525 h 1148524"/>
            </a:gdLst>
            <a:ahLst/>
            <a:cxnLst>
              <a:cxn ang="0">
                <a:pos x="connsiteX0" y="connsiteY0"/>
              </a:cxn>
              <a:cxn ang="0">
                <a:pos x="connsiteX1" y="connsiteY1"/>
              </a:cxn>
              <a:cxn ang="0">
                <a:pos x="connsiteX2" y="connsiteY2"/>
              </a:cxn>
              <a:cxn ang="0">
                <a:pos x="connsiteX3" y="connsiteY3"/>
              </a:cxn>
            </a:cxnLst>
            <a:rect l="l" t="t" r="r" b="b"/>
            <a:pathLst>
              <a:path w="1984533" h="1148524">
                <a:moveTo>
                  <a:pt x="1984534" y="1148525"/>
                </a:moveTo>
                <a:lnTo>
                  <a:pt x="0" y="0"/>
                </a:lnTo>
                <a:lnTo>
                  <a:pt x="0" y="1148525"/>
                </a:lnTo>
                <a:lnTo>
                  <a:pt x="1984534" y="1148525"/>
                </a:lnTo>
                <a:close/>
              </a:path>
            </a:pathLst>
          </a:custGeom>
          <a:solidFill>
            <a:srgbClr val="F0D0C8">
              <a:alpha val="50000"/>
            </a:srgbClr>
          </a:solidFill>
          <a:ln w="0" cap="flat">
            <a:noFill/>
            <a:prstDash val="solid"/>
            <a:miter/>
          </a:ln>
        </p:spPr>
        <p:txBody>
          <a:bodyPr rtlCol="0" anchor="ctr"/>
          <a:lstStyle/>
          <a:p>
            <a:pPr lvl="0"/>
            <a:endParaRPr lang="en-GB" sz="1800" noProof="0"/>
          </a:p>
        </p:txBody>
      </p:sp>
      <p:sp>
        <p:nvSpPr>
          <p:cNvPr id="21" name="Espace réservé du texte 20">
            <a:extLst>
              <a:ext uri="{FF2B5EF4-FFF2-40B4-BE49-F238E27FC236}">
                <a16:creationId xmlns:a16="http://schemas.microsoft.com/office/drawing/2014/main" id="{1E64A597-0DB1-DAC6-B702-8DCB3EF4F7DC}"/>
              </a:ext>
            </a:extLst>
          </p:cNvPr>
          <p:cNvSpPr>
            <a:spLocks noGrp="1"/>
          </p:cNvSpPr>
          <p:nvPr>
            <p:ph type="body" sz="quarter" idx="13" hasCustomPrompt="1"/>
          </p:nvPr>
        </p:nvSpPr>
        <p:spPr>
          <a:xfrm>
            <a:off x="548606" y="1695194"/>
            <a:ext cx="1142223" cy="659395"/>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23" name="Espace réservé du texte 22">
            <a:extLst>
              <a:ext uri="{FF2B5EF4-FFF2-40B4-BE49-F238E27FC236}">
                <a16:creationId xmlns:a16="http://schemas.microsoft.com/office/drawing/2014/main" id="{CAC40B03-1826-E0C5-3BFA-024A86F56612}"/>
              </a:ext>
            </a:extLst>
          </p:cNvPr>
          <p:cNvSpPr>
            <a:spLocks noGrp="1"/>
          </p:cNvSpPr>
          <p:nvPr>
            <p:ph type="body" sz="quarter" idx="14" hasCustomPrompt="1"/>
          </p:nvPr>
        </p:nvSpPr>
        <p:spPr>
          <a:xfrm>
            <a:off x="1455739" y="2138367"/>
            <a:ext cx="4267200" cy="369887"/>
          </a:xfrm>
        </p:spPr>
        <p:txBody>
          <a:bodyPr lIns="72000"/>
          <a:lstStyle>
            <a:lvl1pPr>
              <a:defRPr sz="2000" b="1" cap="all" baseline="0">
                <a:solidFill>
                  <a:schemeClr val="accent1"/>
                </a:solidFill>
              </a:defRPr>
            </a:lvl1pPr>
            <a:lvl2pPr marL="457200" indent="-457200">
              <a:spcAft>
                <a:spcPts val="600"/>
              </a:spcAft>
              <a:buFont typeface="Arial" panose="020B0604020202020204" pitchFamily="34" charset="0"/>
              <a:buNone/>
              <a:tabLst>
                <a:tab pos="449263" algn="l"/>
              </a:tabLst>
              <a:defRPr sz="1400" b="0">
                <a:solidFill>
                  <a:schemeClr val="tx2"/>
                </a:solidFill>
              </a:defRPr>
            </a:lvl2pPr>
            <a:lvl3pPr marL="279400" indent="0">
              <a:spcAft>
                <a:spcPts val="600"/>
              </a:spcAft>
              <a:buFont typeface="Arial" panose="020B0604020202020204" pitchFamily="34" charset="0"/>
              <a:buNone/>
              <a:defRPr>
                <a:solidFill>
                  <a:srgbClr val="9A9A9A"/>
                </a:solidFill>
              </a:defRPr>
            </a:lvl3pPr>
            <a:lvl4pPr marL="552450" indent="0">
              <a:spcAft>
                <a:spcPts val="600"/>
              </a:spcAft>
              <a:buNone/>
              <a:defRPr>
                <a:solidFill>
                  <a:srgbClr val="9A9A9A"/>
                </a:solidFill>
              </a:defRPr>
            </a:lvl4pPr>
            <a:lvl5pPr marL="784225" indent="0">
              <a:spcAft>
                <a:spcPts val="600"/>
              </a:spcAft>
              <a:buNone/>
              <a:defRPr>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4" name="Espace réservé du texte 22">
            <a:extLst>
              <a:ext uri="{FF2B5EF4-FFF2-40B4-BE49-F238E27FC236}">
                <a16:creationId xmlns:a16="http://schemas.microsoft.com/office/drawing/2014/main" id="{A4B3A147-4D08-199D-9A88-84A2288937D1}"/>
              </a:ext>
            </a:extLst>
          </p:cNvPr>
          <p:cNvSpPr>
            <a:spLocks noGrp="1"/>
          </p:cNvSpPr>
          <p:nvPr>
            <p:ph type="body" sz="quarter" idx="15" hasCustomPrompt="1"/>
          </p:nvPr>
        </p:nvSpPr>
        <p:spPr>
          <a:xfrm>
            <a:off x="2278063" y="3636170"/>
            <a:ext cx="4267200" cy="369887"/>
          </a:xfrm>
        </p:spPr>
        <p:txBody>
          <a:bodyPr lIns="72000"/>
          <a:lstStyle>
            <a:lvl1pPr>
              <a:defRPr sz="2000" b="1" cap="all" baseline="0">
                <a:solidFill>
                  <a:schemeClr val="accent1"/>
                </a:solidFill>
              </a:defRPr>
            </a:lvl1pPr>
            <a:lvl2pPr marL="0" indent="0">
              <a:spcAft>
                <a:spcPts val="600"/>
              </a:spcAft>
              <a:buFont typeface="Arial" panose="020B0604020202020204" pitchFamily="34" charset="0"/>
              <a:buNone/>
              <a:tabLst>
                <a:tab pos="449263" algn="l"/>
              </a:tabLst>
              <a:defRPr lang="fr-FR" sz="14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a:solidFill>
                  <a:srgbClr val="9A9A9A"/>
                </a:solidFill>
              </a:defRPr>
            </a:lvl3pPr>
            <a:lvl4pPr marL="552450" indent="0">
              <a:spcAft>
                <a:spcPts val="600"/>
              </a:spcAft>
              <a:buNone/>
              <a:defRPr>
                <a:solidFill>
                  <a:srgbClr val="9A9A9A"/>
                </a:solidFill>
              </a:defRPr>
            </a:lvl4pPr>
            <a:lvl5pPr marL="784225" indent="0">
              <a:spcAft>
                <a:spcPts val="600"/>
              </a:spcAft>
              <a:buNone/>
              <a:defRPr>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5" name="Espace réservé du texte 22">
            <a:extLst>
              <a:ext uri="{FF2B5EF4-FFF2-40B4-BE49-F238E27FC236}">
                <a16:creationId xmlns:a16="http://schemas.microsoft.com/office/drawing/2014/main" id="{72ED00ED-B678-EFE3-106E-7ABDB9DD75AC}"/>
              </a:ext>
            </a:extLst>
          </p:cNvPr>
          <p:cNvSpPr>
            <a:spLocks noGrp="1"/>
          </p:cNvSpPr>
          <p:nvPr>
            <p:ph type="body" sz="quarter" idx="16" hasCustomPrompt="1"/>
          </p:nvPr>
        </p:nvSpPr>
        <p:spPr>
          <a:xfrm>
            <a:off x="1455739" y="5257310"/>
            <a:ext cx="4267200" cy="369887"/>
          </a:xfrm>
        </p:spPr>
        <p:txBody>
          <a:bodyPr lIns="72000"/>
          <a:lstStyle>
            <a:lvl1pPr>
              <a:defRPr sz="2000" b="1" cap="all" baseline="0">
                <a:solidFill>
                  <a:schemeClr val="accent1"/>
                </a:solidFill>
              </a:defRPr>
            </a:lvl1pPr>
            <a:lvl2pPr marL="0" indent="0">
              <a:spcAft>
                <a:spcPts val="600"/>
              </a:spcAft>
              <a:buFont typeface="Arial" panose="020B0604020202020204" pitchFamily="34" charset="0"/>
              <a:buNone/>
              <a:tabLst>
                <a:tab pos="449263" algn="l"/>
              </a:tabLst>
              <a:defRPr lang="fr-FR" sz="14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a:solidFill>
                  <a:srgbClr val="9A9A9A"/>
                </a:solidFill>
              </a:defRPr>
            </a:lvl3pPr>
            <a:lvl4pPr marL="552450" indent="0">
              <a:spcAft>
                <a:spcPts val="600"/>
              </a:spcAft>
              <a:buNone/>
              <a:defRPr>
                <a:solidFill>
                  <a:srgbClr val="9A9A9A"/>
                </a:solidFill>
              </a:defRPr>
            </a:lvl4pPr>
            <a:lvl5pPr marL="784225" indent="0">
              <a:spcAft>
                <a:spcPts val="600"/>
              </a:spcAft>
              <a:buNone/>
              <a:defRPr>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6" name="Espace réservé du texte 25">
            <a:extLst>
              <a:ext uri="{FF2B5EF4-FFF2-40B4-BE49-F238E27FC236}">
                <a16:creationId xmlns:a16="http://schemas.microsoft.com/office/drawing/2014/main" id="{E5D85517-BA20-A46A-513D-68E18B7C351D}"/>
              </a:ext>
            </a:extLst>
          </p:cNvPr>
          <p:cNvSpPr>
            <a:spLocks noGrp="1"/>
          </p:cNvSpPr>
          <p:nvPr>
            <p:ph type="body" sz="quarter" idx="17" hasCustomPrompt="1"/>
          </p:nvPr>
        </p:nvSpPr>
        <p:spPr>
          <a:xfrm>
            <a:off x="1363329" y="3235877"/>
            <a:ext cx="1142223" cy="659395"/>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27" name="Espace réservé du texte 26">
            <a:extLst>
              <a:ext uri="{FF2B5EF4-FFF2-40B4-BE49-F238E27FC236}">
                <a16:creationId xmlns:a16="http://schemas.microsoft.com/office/drawing/2014/main" id="{93670DE4-E636-C3D2-3154-755037648D06}"/>
              </a:ext>
            </a:extLst>
          </p:cNvPr>
          <p:cNvSpPr>
            <a:spLocks noGrp="1"/>
          </p:cNvSpPr>
          <p:nvPr>
            <p:ph type="body" sz="quarter" idx="18" hasCustomPrompt="1"/>
          </p:nvPr>
        </p:nvSpPr>
        <p:spPr>
          <a:xfrm>
            <a:off x="548606" y="4780660"/>
            <a:ext cx="1142223" cy="659395"/>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28" name="Espace réservé du texte 27">
            <a:extLst>
              <a:ext uri="{FF2B5EF4-FFF2-40B4-BE49-F238E27FC236}">
                <a16:creationId xmlns:a16="http://schemas.microsoft.com/office/drawing/2014/main" id="{DC874C36-B536-3931-BABC-DBD91F727F06}"/>
              </a:ext>
            </a:extLst>
          </p:cNvPr>
          <p:cNvSpPr>
            <a:spLocks noGrp="1"/>
          </p:cNvSpPr>
          <p:nvPr>
            <p:ph type="body" sz="quarter" idx="19" hasCustomPrompt="1"/>
          </p:nvPr>
        </p:nvSpPr>
        <p:spPr>
          <a:xfrm>
            <a:off x="6100907" y="1695194"/>
            <a:ext cx="1142223" cy="659395"/>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29" name="Espace réservé du texte 22">
            <a:extLst>
              <a:ext uri="{FF2B5EF4-FFF2-40B4-BE49-F238E27FC236}">
                <a16:creationId xmlns:a16="http://schemas.microsoft.com/office/drawing/2014/main" id="{A8F171AB-81FD-DEF0-EB7A-DB8C4CF6536D}"/>
              </a:ext>
            </a:extLst>
          </p:cNvPr>
          <p:cNvSpPr>
            <a:spLocks noGrp="1"/>
          </p:cNvSpPr>
          <p:nvPr>
            <p:ph type="body" sz="quarter" idx="20" hasCustomPrompt="1"/>
          </p:nvPr>
        </p:nvSpPr>
        <p:spPr>
          <a:xfrm>
            <a:off x="7008039" y="2138367"/>
            <a:ext cx="4267200" cy="369887"/>
          </a:xfrm>
        </p:spPr>
        <p:txBody>
          <a:bodyPr lIns="72000"/>
          <a:lstStyle>
            <a:lvl1pPr>
              <a:defRPr sz="2000" b="1" cap="all" baseline="0">
                <a:solidFill>
                  <a:schemeClr val="accent1"/>
                </a:solidFill>
              </a:defRPr>
            </a:lvl1pPr>
            <a:lvl2pPr marL="0" indent="0">
              <a:spcAft>
                <a:spcPts val="600"/>
              </a:spcAft>
              <a:buFont typeface="Arial" panose="020B0604020202020204" pitchFamily="34" charset="0"/>
              <a:buNone/>
              <a:tabLst>
                <a:tab pos="449263" algn="l"/>
              </a:tabLst>
              <a:defRPr lang="fr-FR" sz="14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a:solidFill>
                  <a:srgbClr val="9A9A9A"/>
                </a:solidFill>
              </a:defRPr>
            </a:lvl3pPr>
            <a:lvl4pPr marL="552450" indent="0">
              <a:spcAft>
                <a:spcPts val="600"/>
              </a:spcAft>
              <a:buNone/>
              <a:defRPr>
                <a:solidFill>
                  <a:srgbClr val="9A9A9A"/>
                </a:solidFill>
              </a:defRPr>
            </a:lvl4pPr>
            <a:lvl5pPr marL="784225" indent="0">
              <a:spcAft>
                <a:spcPts val="600"/>
              </a:spcAft>
              <a:buNone/>
              <a:defRPr>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0" name="Espace réservé du texte 22">
            <a:extLst>
              <a:ext uri="{FF2B5EF4-FFF2-40B4-BE49-F238E27FC236}">
                <a16:creationId xmlns:a16="http://schemas.microsoft.com/office/drawing/2014/main" id="{399DD9FE-9214-41DC-E7AB-DE2D67E1AC8A}"/>
              </a:ext>
            </a:extLst>
          </p:cNvPr>
          <p:cNvSpPr>
            <a:spLocks noGrp="1"/>
          </p:cNvSpPr>
          <p:nvPr>
            <p:ph type="body" sz="quarter" idx="21" hasCustomPrompt="1"/>
          </p:nvPr>
        </p:nvSpPr>
        <p:spPr>
          <a:xfrm>
            <a:off x="7830364" y="3636170"/>
            <a:ext cx="4267200" cy="369887"/>
          </a:xfrm>
        </p:spPr>
        <p:txBody>
          <a:bodyPr lIns="72000"/>
          <a:lstStyle>
            <a:lvl1pPr>
              <a:defRPr sz="2000" b="1" cap="all" baseline="0">
                <a:solidFill>
                  <a:schemeClr val="accent1"/>
                </a:solidFill>
              </a:defRPr>
            </a:lvl1pPr>
            <a:lvl2pPr marL="0" indent="0">
              <a:spcAft>
                <a:spcPts val="600"/>
              </a:spcAft>
              <a:buFont typeface="Arial" panose="020B0604020202020204" pitchFamily="34" charset="0"/>
              <a:buNone/>
              <a:tabLst>
                <a:tab pos="449263" algn="l"/>
              </a:tabLst>
              <a:defRPr lang="fr-FR" sz="14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a:solidFill>
                  <a:srgbClr val="9A9A9A"/>
                </a:solidFill>
              </a:defRPr>
            </a:lvl3pPr>
            <a:lvl4pPr marL="552450" indent="0">
              <a:spcAft>
                <a:spcPts val="600"/>
              </a:spcAft>
              <a:buNone/>
              <a:defRPr>
                <a:solidFill>
                  <a:srgbClr val="9A9A9A"/>
                </a:solidFill>
              </a:defRPr>
            </a:lvl4pPr>
            <a:lvl5pPr marL="784225" indent="0">
              <a:spcAft>
                <a:spcPts val="600"/>
              </a:spcAft>
              <a:buNone/>
              <a:defRPr>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1" name="Espace réservé du texte 22">
            <a:extLst>
              <a:ext uri="{FF2B5EF4-FFF2-40B4-BE49-F238E27FC236}">
                <a16:creationId xmlns:a16="http://schemas.microsoft.com/office/drawing/2014/main" id="{4068990B-A364-1927-244C-5C6D8A6C6111}"/>
              </a:ext>
            </a:extLst>
          </p:cNvPr>
          <p:cNvSpPr>
            <a:spLocks noGrp="1"/>
          </p:cNvSpPr>
          <p:nvPr>
            <p:ph type="body" sz="quarter" idx="22" hasCustomPrompt="1"/>
          </p:nvPr>
        </p:nvSpPr>
        <p:spPr>
          <a:xfrm>
            <a:off x="7008039" y="5257310"/>
            <a:ext cx="4267200" cy="369887"/>
          </a:xfrm>
        </p:spPr>
        <p:txBody>
          <a:bodyPr lIns="72000"/>
          <a:lstStyle>
            <a:lvl1pPr>
              <a:defRPr sz="2000" b="1" cap="all" baseline="0">
                <a:solidFill>
                  <a:schemeClr val="accent1"/>
                </a:solidFill>
              </a:defRPr>
            </a:lvl1pPr>
            <a:lvl2pPr marL="0" indent="0">
              <a:spcAft>
                <a:spcPts val="600"/>
              </a:spcAft>
              <a:buFont typeface="Arial" panose="020B0604020202020204" pitchFamily="34" charset="0"/>
              <a:buNone/>
              <a:tabLst>
                <a:tab pos="449263" algn="l"/>
              </a:tabLst>
              <a:defRPr lang="fr-FR" sz="14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a:solidFill>
                  <a:srgbClr val="9A9A9A"/>
                </a:solidFill>
              </a:defRPr>
            </a:lvl3pPr>
            <a:lvl4pPr marL="552450" indent="0">
              <a:spcAft>
                <a:spcPts val="600"/>
              </a:spcAft>
              <a:buNone/>
              <a:defRPr>
                <a:solidFill>
                  <a:srgbClr val="9A9A9A"/>
                </a:solidFill>
              </a:defRPr>
            </a:lvl4pPr>
            <a:lvl5pPr marL="784225" indent="0">
              <a:spcAft>
                <a:spcPts val="600"/>
              </a:spcAft>
              <a:buNone/>
              <a:defRPr>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2" name="Espace réservé du texte 31">
            <a:extLst>
              <a:ext uri="{FF2B5EF4-FFF2-40B4-BE49-F238E27FC236}">
                <a16:creationId xmlns:a16="http://schemas.microsoft.com/office/drawing/2014/main" id="{522B7953-5DDD-A80C-1740-D4F021D5995E}"/>
              </a:ext>
            </a:extLst>
          </p:cNvPr>
          <p:cNvSpPr>
            <a:spLocks noGrp="1"/>
          </p:cNvSpPr>
          <p:nvPr>
            <p:ph type="body" sz="quarter" idx="23" hasCustomPrompt="1"/>
          </p:nvPr>
        </p:nvSpPr>
        <p:spPr>
          <a:xfrm>
            <a:off x="6915630" y="3235877"/>
            <a:ext cx="1142223" cy="659395"/>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33" name="Espace réservé du texte 32">
            <a:extLst>
              <a:ext uri="{FF2B5EF4-FFF2-40B4-BE49-F238E27FC236}">
                <a16:creationId xmlns:a16="http://schemas.microsoft.com/office/drawing/2014/main" id="{1B9FDD46-3F5F-06AE-E12B-6E341489AB76}"/>
              </a:ext>
            </a:extLst>
          </p:cNvPr>
          <p:cNvSpPr>
            <a:spLocks noGrp="1"/>
          </p:cNvSpPr>
          <p:nvPr>
            <p:ph type="body" sz="quarter" idx="24" hasCustomPrompt="1"/>
          </p:nvPr>
        </p:nvSpPr>
        <p:spPr>
          <a:xfrm>
            <a:off x="6100907" y="4780660"/>
            <a:ext cx="1142223" cy="659395"/>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grpSp>
        <p:nvGrpSpPr>
          <p:cNvPr id="7" name="Graphic 5">
            <a:extLst>
              <a:ext uri="{FF2B5EF4-FFF2-40B4-BE49-F238E27FC236}">
                <a16:creationId xmlns:a16="http://schemas.microsoft.com/office/drawing/2014/main" id="{2F4CA96E-17A4-8888-F24C-BFCA8942AAA3}"/>
              </a:ext>
            </a:extLst>
          </p:cNvPr>
          <p:cNvGrpSpPr/>
          <p:nvPr userDrawn="1"/>
        </p:nvGrpSpPr>
        <p:grpSpPr>
          <a:xfrm>
            <a:off x="10357560" y="205649"/>
            <a:ext cx="1515545" cy="279468"/>
            <a:chOff x="10357557" y="205649"/>
            <a:chExt cx="1515741" cy="279504"/>
          </a:xfrm>
        </p:grpSpPr>
        <p:sp>
          <p:nvSpPr>
            <p:cNvPr id="8" name="Free-form: Shape 7">
              <a:extLst>
                <a:ext uri="{FF2B5EF4-FFF2-40B4-BE49-F238E27FC236}">
                  <a16:creationId xmlns:a16="http://schemas.microsoft.com/office/drawing/2014/main" id="{011A0241-4B05-1D43-45C9-D7B20586AAB2}"/>
                </a:ext>
              </a:extLst>
            </p:cNvPr>
            <p:cNvSpPr/>
            <p:nvPr/>
          </p:nvSpPr>
          <p:spPr>
            <a:xfrm>
              <a:off x="10417804" y="275260"/>
              <a:ext cx="130742" cy="7544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10" name="Free-form: Shape 9">
              <a:extLst>
                <a:ext uri="{FF2B5EF4-FFF2-40B4-BE49-F238E27FC236}">
                  <a16:creationId xmlns:a16="http://schemas.microsoft.com/office/drawing/2014/main" id="{EEBC7086-0D18-7428-D778-14C097A900FE}"/>
                </a:ext>
              </a:extLst>
            </p:cNvPr>
            <p:cNvSpPr/>
            <p:nvPr/>
          </p:nvSpPr>
          <p:spPr>
            <a:xfrm>
              <a:off x="10357557" y="205649"/>
              <a:ext cx="251238" cy="107420"/>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11" name="Graphic 5">
              <a:extLst>
                <a:ext uri="{FF2B5EF4-FFF2-40B4-BE49-F238E27FC236}">
                  <a16:creationId xmlns:a16="http://schemas.microsoft.com/office/drawing/2014/main" id="{F52D2FD2-561B-E239-9AD0-E3D32E4636EE}"/>
                </a:ext>
              </a:extLst>
            </p:cNvPr>
            <p:cNvGrpSpPr/>
            <p:nvPr/>
          </p:nvGrpSpPr>
          <p:grpSpPr>
            <a:xfrm>
              <a:off x="10417981" y="235507"/>
              <a:ext cx="130773" cy="115193"/>
              <a:chOff x="10417981" y="235507"/>
              <a:chExt cx="130773" cy="115193"/>
            </a:xfrm>
            <a:solidFill>
              <a:srgbClr val="FFFFFF"/>
            </a:solidFill>
          </p:grpSpPr>
          <p:sp>
            <p:nvSpPr>
              <p:cNvPr id="96" name="Free-form: Shape 95">
                <a:extLst>
                  <a:ext uri="{FF2B5EF4-FFF2-40B4-BE49-F238E27FC236}">
                    <a16:creationId xmlns:a16="http://schemas.microsoft.com/office/drawing/2014/main" id="{F725DC96-878A-0F25-0B0C-34F652A9D48D}"/>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solidFill>
                <a:srgbClr val="FFFFFF"/>
              </a:solidFill>
              <a:ln w="1765" cap="flat">
                <a:noFill/>
                <a:prstDash val="solid"/>
                <a:miter/>
              </a:ln>
            </p:spPr>
            <p:txBody>
              <a:bodyPr rtlCol="0" anchor="ctr"/>
              <a:lstStyle/>
              <a:p>
                <a:endParaRPr lang="en-GB" sz="1800"/>
              </a:p>
            </p:txBody>
          </p:sp>
          <p:sp>
            <p:nvSpPr>
              <p:cNvPr id="97" name="Free-form: Shape 96">
                <a:extLst>
                  <a:ext uri="{FF2B5EF4-FFF2-40B4-BE49-F238E27FC236}">
                    <a16:creationId xmlns:a16="http://schemas.microsoft.com/office/drawing/2014/main" id="{1D7C4D4A-476E-FC05-C26D-16ED658EDB5B}"/>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98" name="Free-form: Shape 97">
                <a:extLst>
                  <a:ext uri="{FF2B5EF4-FFF2-40B4-BE49-F238E27FC236}">
                    <a16:creationId xmlns:a16="http://schemas.microsoft.com/office/drawing/2014/main" id="{51067952-B81A-B2E6-4A1B-3B4D876AD1AE}"/>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99" name="Free-form: Shape 98">
                <a:extLst>
                  <a:ext uri="{FF2B5EF4-FFF2-40B4-BE49-F238E27FC236}">
                    <a16:creationId xmlns:a16="http://schemas.microsoft.com/office/drawing/2014/main" id="{8CF8F904-3222-3FB8-B1EE-6EC6A0A8A5D6}"/>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00" name="Free-form: Shape 99">
                <a:extLst>
                  <a:ext uri="{FF2B5EF4-FFF2-40B4-BE49-F238E27FC236}">
                    <a16:creationId xmlns:a16="http://schemas.microsoft.com/office/drawing/2014/main" id="{CD83D793-7C99-A437-41D1-4CB1E8CD17B4}"/>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01" name="Free-form: Shape 100">
                <a:extLst>
                  <a:ext uri="{FF2B5EF4-FFF2-40B4-BE49-F238E27FC236}">
                    <a16:creationId xmlns:a16="http://schemas.microsoft.com/office/drawing/2014/main" id="{B7CC0984-3854-6261-C190-AD172BA2E7AF}"/>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02" name="Free-form: Shape 101">
                <a:extLst>
                  <a:ext uri="{FF2B5EF4-FFF2-40B4-BE49-F238E27FC236}">
                    <a16:creationId xmlns:a16="http://schemas.microsoft.com/office/drawing/2014/main" id="{C9F9C08C-C23A-4487-76C4-047DFBCDA5B4}"/>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grpSp>
        <p:grpSp>
          <p:nvGrpSpPr>
            <p:cNvPr id="12" name="Graphic 5">
              <a:extLst>
                <a:ext uri="{FF2B5EF4-FFF2-40B4-BE49-F238E27FC236}">
                  <a16:creationId xmlns:a16="http://schemas.microsoft.com/office/drawing/2014/main" id="{930DA7DB-1B3E-AF5F-F0C7-FFFFE94818CF}"/>
                </a:ext>
              </a:extLst>
            </p:cNvPr>
            <p:cNvGrpSpPr/>
            <p:nvPr/>
          </p:nvGrpSpPr>
          <p:grpSpPr>
            <a:xfrm>
              <a:off x="11274600" y="317839"/>
              <a:ext cx="598478" cy="83866"/>
              <a:chOff x="11274600" y="317839"/>
              <a:chExt cx="598478" cy="83866"/>
            </a:xfrm>
            <a:solidFill>
              <a:srgbClr val="9A9A9A"/>
            </a:solidFill>
          </p:grpSpPr>
          <p:sp>
            <p:nvSpPr>
              <p:cNvPr id="84" name="Free-form: Shape 83">
                <a:extLst>
                  <a:ext uri="{FF2B5EF4-FFF2-40B4-BE49-F238E27FC236}">
                    <a16:creationId xmlns:a16="http://schemas.microsoft.com/office/drawing/2014/main" id="{A7019472-0C8F-C88A-89B4-A692CE9DB08A}"/>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85" name="Free-form: Shape 84">
                <a:extLst>
                  <a:ext uri="{FF2B5EF4-FFF2-40B4-BE49-F238E27FC236}">
                    <a16:creationId xmlns:a16="http://schemas.microsoft.com/office/drawing/2014/main" id="{401C990F-953E-6525-BDCE-1C467A0E519F}"/>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86" name="Free-form: Shape 85">
                <a:extLst>
                  <a:ext uri="{FF2B5EF4-FFF2-40B4-BE49-F238E27FC236}">
                    <a16:creationId xmlns:a16="http://schemas.microsoft.com/office/drawing/2014/main" id="{17D8BD75-F89A-C324-729F-D83DCE72B251}"/>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87" name="Free-form: Shape 86">
                <a:extLst>
                  <a:ext uri="{FF2B5EF4-FFF2-40B4-BE49-F238E27FC236}">
                    <a16:creationId xmlns:a16="http://schemas.microsoft.com/office/drawing/2014/main" id="{A80B49A9-D017-D662-0A83-8A5B380A612F}"/>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88" name="Free-form: Shape 87">
                <a:extLst>
                  <a:ext uri="{FF2B5EF4-FFF2-40B4-BE49-F238E27FC236}">
                    <a16:creationId xmlns:a16="http://schemas.microsoft.com/office/drawing/2014/main" id="{7975E267-E72B-6A25-7890-9C86DABD0860}"/>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89" name="Free-form: Shape 88">
                <a:extLst>
                  <a:ext uri="{FF2B5EF4-FFF2-40B4-BE49-F238E27FC236}">
                    <a16:creationId xmlns:a16="http://schemas.microsoft.com/office/drawing/2014/main" id="{109B294F-6CB2-ECEA-7B84-FA02939AE406}"/>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90" name="Free-form: Shape 89">
                <a:extLst>
                  <a:ext uri="{FF2B5EF4-FFF2-40B4-BE49-F238E27FC236}">
                    <a16:creationId xmlns:a16="http://schemas.microsoft.com/office/drawing/2014/main" id="{45BB7792-F3E3-4226-62E8-16E0BC753DDE}"/>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91" name="Free-form: Shape 90">
                <a:extLst>
                  <a:ext uri="{FF2B5EF4-FFF2-40B4-BE49-F238E27FC236}">
                    <a16:creationId xmlns:a16="http://schemas.microsoft.com/office/drawing/2014/main" id="{EF4046E8-AC9D-BF3B-E977-54303C8A4E4F}"/>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92" name="Free-form: Shape 91">
                <a:extLst>
                  <a:ext uri="{FF2B5EF4-FFF2-40B4-BE49-F238E27FC236}">
                    <a16:creationId xmlns:a16="http://schemas.microsoft.com/office/drawing/2014/main" id="{2F2A3CA9-EE85-4ABE-C84C-7213030F0730}"/>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93" name="Free-form: Shape 92">
                <a:extLst>
                  <a:ext uri="{FF2B5EF4-FFF2-40B4-BE49-F238E27FC236}">
                    <a16:creationId xmlns:a16="http://schemas.microsoft.com/office/drawing/2014/main" id="{1243AD44-2C47-249C-E6BD-181414E494C7}"/>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94" name="Free-form: Shape 93">
                <a:extLst>
                  <a:ext uri="{FF2B5EF4-FFF2-40B4-BE49-F238E27FC236}">
                    <a16:creationId xmlns:a16="http://schemas.microsoft.com/office/drawing/2014/main" id="{8CEAFA8A-68BA-AD56-FE22-D08B75A3651C}"/>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95" name="Free-form: Shape 94">
                <a:extLst>
                  <a:ext uri="{FF2B5EF4-FFF2-40B4-BE49-F238E27FC236}">
                    <a16:creationId xmlns:a16="http://schemas.microsoft.com/office/drawing/2014/main" id="{EAE71F05-48BB-CD2E-5657-EB9FA15986C1}"/>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13" name="Free-form: Shape 12">
              <a:extLst>
                <a:ext uri="{FF2B5EF4-FFF2-40B4-BE49-F238E27FC236}">
                  <a16:creationId xmlns:a16="http://schemas.microsoft.com/office/drawing/2014/main" id="{B59BCE11-3625-A0BF-4F0B-80B2A082220F}"/>
                </a:ext>
              </a:extLst>
            </p:cNvPr>
            <p:cNvSpPr/>
            <p:nvPr/>
          </p:nvSpPr>
          <p:spPr>
            <a:xfrm>
              <a:off x="10357557" y="313069"/>
              <a:ext cx="251238" cy="107243"/>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rgbClr val="D95A49"/>
            </a:solidFill>
            <a:ln w="1765" cap="flat">
              <a:noFill/>
              <a:prstDash val="solid"/>
              <a:miter/>
            </a:ln>
          </p:spPr>
          <p:txBody>
            <a:bodyPr rtlCol="0" anchor="ctr"/>
            <a:lstStyle/>
            <a:p>
              <a:endParaRPr lang="en-GB" sz="1800"/>
            </a:p>
          </p:txBody>
        </p:sp>
        <p:sp>
          <p:nvSpPr>
            <p:cNvPr id="14" name="Free-form: Shape 13">
              <a:extLst>
                <a:ext uri="{FF2B5EF4-FFF2-40B4-BE49-F238E27FC236}">
                  <a16:creationId xmlns:a16="http://schemas.microsoft.com/office/drawing/2014/main" id="{84988BAE-188F-E645-D954-B69EBC3CFE8D}"/>
                </a:ext>
              </a:extLst>
            </p:cNvPr>
            <p:cNvSpPr/>
            <p:nvPr/>
          </p:nvSpPr>
          <p:spPr>
            <a:xfrm>
              <a:off x="10663565" y="209889"/>
              <a:ext cx="58480" cy="81625"/>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rgbClr val="D95A49"/>
            </a:solidFill>
            <a:ln w="1765" cap="flat">
              <a:noFill/>
              <a:prstDash val="solid"/>
              <a:miter/>
            </a:ln>
          </p:spPr>
          <p:txBody>
            <a:bodyPr rtlCol="0" anchor="ctr"/>
            <a:lstStyle/>
            <a:p>
              <a:endParaRPr lang="en-GB" sz="1800"/>
            </a:p>
          </p:txBody>
        </p:sp>
        <p:sp>
          <p:nvSpPr>
            <p:cNvPr id="15" name="Free-form: Shape 14">
              <a:extLst>
                <a:ext uri="{FF2B5EF4-FFF2-40B4-BE49-F238E27FC236}">
                  <a16:creationId xmlns:a16="http://schemas.microsoft.com/office/drawing/2014/main" id="{706B67F5-8F87-BACB-99F6-E92B4E455283}"/>
                </a:ext>
              </a:extLst>
            </p:cNvPr>
            <p:cNvSpPr/>
            <p:nvPr/>
          </p:nvSpPr>
          <p:spPr>
            <a:xfrm>
              <a:off x="10727523" y="207945"/>
              <a:ext cx="19611" cy="83215"/>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rgbClr val="D95A49"/>
            </a:solidFill>
            <a:ln w="1765" cap="flat">
              <a:noFill/>
              <a:prstDash val="solid"/>
              <a:miter/>
            </a:ln>
          </p:spPr>
          <p:txBody>
            <a:bodyPr rtlCol="0" anchor="ctr"/>
            <a:lstStyle/>
            <a:p>
              <a:endParaRPr lang="en-GB" sz="1800"/>
            </a:p>
          </p:txBody>
        </p:sp>
        <p:sp>
          <p:nvSpPr>
            <p:cNvPr id="16" name="Free-form: Shape 15">
              <a:extLst>
                <a:ext uri="{FF2B5EF4-FFF2-40B4-BE49-F238E27FC236}">
                  <a16:creationId xmlns:a16="http://schemas.microsoft.com/office/drawing/2014/main" id="{AA32095A-6248-FD1C-47CE-1354D0E9960B}"/>
                </a:ext>
              </a:extLst>
            </p:cNvPr>
            <p:cNvSpPr/>
            <p:nvPr/>
          </p:nvSpPr>
          <p:spPr>
            <a:xfrm>
              <a:off x="10753142" y="23162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rgbClr val="D95A49"/>
            </a:solidFill>
            <a:ln w="1765" cap="flat">
              <a:noFill/>
              <a:prstDash val="solid"/>
              <a:miter/>
            </a:ln>
          </p:spPr>
          <p:txBody>
            <a:bodyPr rtlCol="0" anchor="ctr"/>
            <a:lstStyle/>
            <a:p>
              <a:endParaRPr lang="en-GB" sz="1800"/>
            </a:p>
          </p:txBody>
        </p:sp>
        <p:sp>
          <p:nvSpPr>
            <p:cNvPr id="17" name="Free-form: Shape 16">
              <a:extLst>
                <a:ext uri="{FF2B5EF4-FFF2-40B4-BE49-F238E27FC236}">
                  <a16:creationId xmlns:a16="http://schemas.microsoft.com/office/drawing/2014/main" id="{48CBDF8F-BBC0-ABF3-9365-6312AC8D0F2E}"/>
                </a:ext>
              </a:extLst>
            </p:cNvPr>
            <p:cNvSpPr/>
            <p:nvPr/>
          </p:nvSpPr>
          <p:spPr>
            <a:xfrm>
              <a:off x="10811092" y="231620"/>
              <a:ext cx="53710" cy="60600"/>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rgbClr val="D95A49"/>
            </a:solidFill>
            <a:ln w="1765" cap="flat">
              <a:noFill/>
              <a:prstDash val="solid"/>
              <a:miter/>
            </a:ln>
          </p:spPr>
          <p:txBody>
            <a:bodyPr rtlCol="0" anchor="ctr"/>
            <a:lstStyle/>
            <a:p>
              <a:endParaRPr lang="en-GB" sz="1800"/>
            </a:p>
          </p:txBody>
        </p:sp>
        <p:grpSp>
          <p:nvGrpSpPr>
            <p:cNvPr id="18" name="Graphic 5">
              <a:extLst>
                <a:ext uri="{FF2B5EF4-FFF2-40B4-BE49-F238E27FC236}">
                  <a16:creationId xmlns:a16="http://schemas.microsoft.com/office/drawing/2014/main" id="{B24AD658-15A4-AE5F-318F-FAD5A4F058B9}"/>
                </a:ext>
              </a:extLst>
            </p:cNvPr>
            <p:cNvGrpSpPr/>
            <p:nvPr/>
          </p:nvGrpSpPr>
          <p:grpSpPr>
            <a:xfrm>
              <a:off x="10662858" y="315189"/>
              <a:ext cx="592901" cy="101413"/>
              <a:chOff x="10662858" y="315189"/>
              <a:chExt cx="592901" cy="101413"/>
            </a:xfrm>
            <a:solidFill>
              <a:srgbClr val="9A9A9A"/>
            </a:solidFill>
          </p:grpSpPr>
          <p:sp>
            <p:nvSpPr>
              <p:cNvPr id="73" name="Free-form: Shape 72">
                <a:extLst>
                  <a:ext uri="{FF2B5EF4-FFF2-40B4-BE49-F238E27FC236}">
                    <a16:creationId xmlns:a16="http://schemas.microsoft.com/office/drawing/2014/main" id="{80B82213-C76D-9C82-EEE4-B69236A168B7}"/>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74" name="Free-form: Shape 73">
                <a:extLst>
                  <a:ext uri="{FF2B5EF4-FFF2-40B4-BE49-F238E27FC236}">
                    <a16:creationId xmlns:a16="http://schemas.microsoft.com/office/drawing/2014/main" id="{1C598C06-55AD-F09C-6A9B-13187787220E}"/>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75" name="Free-form: Shape 74">
                <a:extLst>
                  <a:ext uri="{FF2B5EF4-FFF2-40B4-BE49-F238E27FC236}">
                    <a16:creationId xmlns:a16="http://schemas.microsoft.com/office/drawing/2014/main" id="{8EC6A7AE-B343-29F3-A105-5BF72D53189F}"/>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76" name="Free-form: Shape 75">
                <a:extLst>
                  <a:ext uri="{FF2B5EF4-FFF2-40B4-BE49-F238E27FC236}">
                    <a16:creationId xmlns:a16="http://schemas.microsoft.com/office/drawing/2014/main" id="{AFF8FF30-ABDF-DC74-8CC4-B21502C02469}"/>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77" name="Free-form: Shape 76">
                <a:extLst>
                  <a:ext uri="{FF2B5EF4-FFF2-40B4-BE49-F238E27FC236}">
                    <a16:creationId xmlns:a16="http://schemas.microsoft.com/office/drawing/2014/main" id="{B42D94B1-B988-978A-61FE-DED8BEFCB23F}"/>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78" name="Free-form: Shape 77">
                <a:extLst>
                  <a:ext uri="{FF2B5EF4-FFF2-40B4-BE49-F238E27FC236}">
                    <a16:creationId xmlns:a16="http://schemas.microsoft.com/office/drawing/2014/main" id="{D2BB5C39-EF5A-DF80-6BE3-735C570444E1}"/>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79" name="Free-form: Shape 78">
                <a:extLst>
                  <a:ext uri="{FF2B5EF4-FFF2-40B4-BE49-F238E27FC236}">
                    <a16:creationId xmlns:a16="http://schemas.microsoft.com/office/drawing/2014/main" id="{D7E68995-316D-9516-BFE0-5B462F4F7947}"/>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80" name="Free-form: Shape 79">
                <a:extLst>
                  <a:ext uri="{FF2B5EF4-FFF2-40B4-BE49-F238E27FC236}">
                    <a16:creationId xmlns:a16="http://schemas.microsoft.com/office/drawing/2014/main" id="{36AE278F-3BCD-C021-C844-4AE878FA4E56}"/>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81" name="Free-form: Shape 80">
                <a:extLst>
                  <a:ext uri="{FF2B5EF4-FFF2-40B4-BE49-F238E27FC236}">
                    <a16:creationId xmlns:a16="http://schemas.microsoft.com/office/drawing/2014/main" id="{950825B3-F28B-C645-D801-21D978748031}"/>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82" name="Free-form: Shape 81">
                <a:extLst>
                  <a:ext uri="{FF2B5EF4-FFF2-40B4-BE49-F238E27FC236}">
                    <a16:creationId xmlns:a16="http://schemas.microsoft.com/office/drawing/2014/main" id="{D19C01AA-9280-357E-B82C-F20A2695E2DF}"/>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83" name="Free-form: Shape 82">
                <a:extLst>
                  <a:ext uri="{FF2B5EF4-FFF2-40B4-BE49-F238E27FC236}">
                    <a16:creationId xmlns:a16="http://schemas.microsoft.com/office/drawing/2014/main" id="{C354F511-3B3D-CFA8-113F-174456814D2E}"/>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19" name="Graphic 5">
              <a:extLst>
                <a:ext uri="{FF2B5EF4-FFF2-40B4-BE49-F238E27FC236}">
                  <a16:creationId xmlns:a16="http://schemas.microsoft.com/office/drawing/2014/main" id="{A3B404AE-0DB3-D68F-9DBA-600DA284FDF5}"/>
                </a:ext>
              </a:extLst>
            </p:cNvPr>
            <p:cNvGrpSpPr/>
            <p:nvPr/>
          </p:nvGrpSpPr>
          <p:grpSpPr>
            <a:xfrm>
              <a:off x="10661798" y="438510"/>
              <a:ext cx="1019683" cy="46642"/>
              <a:chOff x="10661798" y="438510"/>
              <a:chExt cx="1019683" cy="46642"/>
            </a:xfrm>
            <a:solidFill>
              <a:srgbClr val="D95A49"/>
            </a:solidFill>
          </p:grpSpPr>
          <p:sp>
            <p:nvSpPr>
              <p:cNvPr id="20" name="Free-form: Shape 19">
                <a:extLst>
                  <a:ext uri="{FF2B5EF4-FFF2-40B4-BE49-F238E27FC236}">
                    <a16:creationId xmlns:a16="http://schemas.microsoft.com/office/drawing/2014/main" id="{DC485C74-7238-F9B5-70D0-4DDEFBB62B89}"/>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solidFill>
                <a:srgbClr val="D95A49"/>
              </a:solidFill>
              <a:ln w="1765" cap="flat">
                <a:noFill/>
                <a:prstDash val="solid"/>
                <a:miter/>
              </a:ln>
            </p:spPr>
            <p:txBody>
              <a:bodyPr rtlCol="0" anchor="ctr"/>
              <a:lstStyle/>
              <a:p>
                <a:endParaRPr lang="en-GB" sz="1800"/>
              </a:p>
            </p:txBody>
          </p:sp>
          <p:sp>
            <p:nvSpPr>
              <p:cNvPr id="22" name="Free-form: Shape 21">
                <a:extLst>
                  <a:ext uri="{FF2B5EF4-FFF2-40B4-BE49-F238E27FC236}">
                    <a16:creationId xmlns:a16="http://schemas.microsoft.com/office/drawing/2014/main" id="{4B68632B-3A83-59CA-F6DB-311768397E71}"/>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670E6F6A-A87C-5FF6-18ED-542E5D826724}"/>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031690DF-60B6-6984-DDA2-3C0D4C201C0E}"/>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AD422509-D423-03B1-F2F7-ABB0160AA0CC}"/>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7" name="Free-form: Shape 36">
                <a:extLst>
                  <a:ext uri="{FF2B5EF4-FFF2-40B4-BE49-F238E27FC236}">
                    <a16:creationId xmlns:a16="http://schemas.microsoft.com/office/drawing/2014/main" id="{A2AA497C-673C-391A-D0A0-CCA0FA640B9B}"/>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38" name="Free-form: Shape 37">
                <a:extLst>
                  <a:ext uri="{FF2B5EF4-FFF2-40B4-BE49-F238E27FC236}">
                    <a16:creationId xmlns:a16="http://schemas.microsoft.com/office/drawing/2014/main" id="{68798752-21D3-FE69-C772-778202113B4D}"/>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39" name="Free-form: Shape 38">
                <a:extLst>
                  <a:ext uri="{FF2B5EF4-FFF2-40B4-BE49-F238E27FC236}">
                    <a16:creationId xmlns:a16="http://schemas.microsoft.com/office/drawing/2014/main" id="{7D8318B3-0167-5FD9-8306-A43047A67B7F}"/>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0" name="Free-form: Shape 39">
                <a:extLst>
                  <a:ext uri="{FF2B5EF4-FFF2-40B4-BE49-F238E27FC236}">
                    <a16:creationId xmlns:a16="http://schemas.microsoft.com/office/drawing/2014/main" id="{3E0A67C0-2189-B605-0BF1-0AD78363D396}"/>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1" name="Free-form: Shape 40">
                <a:extLst>
                  <a:ext uri="{FF2B5EF4-FFF2-40B4-BE49-F238E27FC236}">
                    <a16:creationId xmlns:a16="http://schemas.microsoft.com/office/drawing/2014/main" id="{78BD3630-356D-A686-D183-496CBC66D9C0}"/>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42" name="Free-form: Shape 41">
                <a:extLst>
                  <a:ext uri="{FF2B5EF4-FFF2-40B4-BE49-F238E27FC236}">
                    <a16:creationId xmlns:a16="http://schemas.microsoft.com/office/drawing/2014/main" id="{644DC415-BF07-1E6C-0B7B-BE20C07C1D26}"/>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3" name="Free-form: Shape 42">
                <a:extLst>
                  <a:ext uri="{FF2B5EF4-FFF2-40B4-BE49-F238E27FC236}">
                    <a16:creationId xmlns:a16="http://schemas.microsoft.com/office/drawing/2014/main" id="{DCDFACB0-20A8-C096-9DDB-DFD809ECD036}"/>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4" name="Free-form: Shape 43">
                <a:extLst>
                  <a:ext uri="{FF2B5EF4-FFF2-40B4-BE49-F238E27FC236}">
                    <a16:creationId xmlns:a16="http://schemas.microsoft.com/office/drawing/2014/main" id="{58CEA9F0-7FD7-6E07-9522-20A783D18AD5}"/>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5" name="Free-form: Shape 44">
                <a:extLst>
                  <a:ext uri="{FF2B5EF4-FFF2-40B4-BE49-F238E27FC236}">
                    <a16:creationId xmlns:a16="http://schemas.microsoft.com/office/drawing/2014/main" id="{74FBF136-5F3F-84CF-7BFB-2356E4196DD3}"/>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6" name="Free-form: Shape 45">
                <a:extLst>
                  <a:ext uri="{FF2B5EF4-FFF2-40B4-BE49-F238E27FC236}">
                    <a16:creationId xmlns:a16="http://schemas.microsoft.com/office/drawing/2014/main" id="{63425E50-A518-AF64-3C5F-962831C75EF1}"/>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47" name="Free-form: Shape 46">
                <a:extLst>
                  <a:ext uri="{FF2B5EF4-FFF2-40B4-BE49-F238E27FC236}">
                    <a16:creationId xmlns:a16="http://schemas.microsoft.com/office/drawing/2014/main" id="{BEF4238C-BFF9-4006-C9AE-F59C41C19E77}"/>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8" name="Free-form: Shape 47">
                <a:extLst>
                  <a:ext uri="{FF2B5EF4-FFF2-40B4-BE49-F238E27FC236}">
                    <a16:creationId xmlns:a16="http://schemas.microsoft.com/office/drawing/2014/main" id="{2EA1FEBE-5863-D4C3-6890-8F92B04E54EC}"/>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49" name="Free-form: Shape 48">
                <a:extLst>
                  <a:ext uri="{FF2B5EF4-FFF2-40B4-BE49-F238E27FC236}">
                    <a16:creationId xmlns:a16="http://schemas.microsoft.com/office/drawing/2014/main" id="{4BAF7C61-4969-5A7D-8A2C-33916668DB8C}"/>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solidFill>
                <a:srgbClr val="D95A49"/>
              </a:solidFill>
              <a:ln w="1765" cap="flat">
                <a:noFill/>
                <a:prstDash val="solid"/>
                <a:miter/>
              </a:ln>
            </p:spPr>
            <p:txBody>
              <a:bodyPr rtlCol="0" anchor="ctr"/>
              <a:lstStyle/>
              <a:p>
                <a:endParaRPr lang="en-GB" sz="1800"/>
              </a:p>
            </p:txBody>
          </p:sp>
          <p:sp>
            <p:nvSpPr>
              <p:cNvPr id="50" name="Free-form: Shape 49">
                <a:extLst>
                  <a:ext uri="{FF2B5EF4-FFF2-40B4-BE49-F238E27FC236}">
                    <a16:creationId xmlns:a16="http://schemas.microsoft.com/office/drawing/2014/main" id="{1B7B6126-368A-4DA8-1624-7C281FC034EB}"/>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solidFill>
                <a:srgbClr val="D95A49"/>
              </a:solidFill>
              <a:ln w="1765" cap="flat">
                <a:noFill/>
                <a:prstDash val="solid"/>
                <a:miter/>
              </a:ln>
            </p:spPr>
            <p:txBody>
              <a:bodyPr rtlCol="0" anchor="ctr"/>
              <a:lstStyle/>
              <a:p>
                <a:endParaRPr lang="en-GB" sz="1800"/>
              </a:p>
            </p:txBody>
          </p:sp>
          <p:sp>
            <p:nvSpPr>
              <p:cNvPr id="51" name="Free-form: Shape 50">
                <a:extLst>
                  <a:ext uri="{FF2B5EF4-FFF2-40B4-BE49-F238E27FC236}">
                    <a16:creationId xmlns:a16="http://schemas.microsoft.com/office/drawing/2014/main" id="{6C6F759E-80AC-AC09-CE4D-47EDBF114481}"/>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52" name="Free-form: Shape 51">
                <a:extLst>
                  <a:ext uri="{FF2B5EF4-FFF2-40B4-BE49-F238E27FC236}">
                    <a16:creationId xmlns:a16="http://schemas.microsoft.com/office/drawing/2014/main" id="{15BB348D-F315-82A3-38EA-BF71586ED8D8}"/>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53" name="Free-form: Shape 52">
                <a:extLst>
                  <a:ext uri="{FF2B5EF4-FFF2-40B4-BE49-F238E27FC236}">
                    <a16:creationId xmlns:a16="http://schemas.microsoft.com/office/drawing/2014/main" id="{C8F5242A-E6FB-36E5-AD35-3D7C086DAE1A}"/>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54" name="Free-form: Shape 53">
                <a:extLst>
                  <a:ext uri="{FF2B5EF4-FFF2-40B4-BE49-F238E27FC236}">
                    <a16:creationId xmlns:a16="http://schemas.microsoft.com/office/drawing/2014/main" id="{B36775C6-F498-AE0E-E670-9913A80E6FE5}"/>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5" name="Free-form: Shape 54">
                <a:extLst>
                  <a:ext uri="{FF2B5EF4-FFF2-40B4-BE49-F238E27FC236}">
                    <a16:creationId xmlns:a16="http://schemas.microsoft.com/office/drawing/2014/main" id="{9CB596CE-7163-B288-B561-97C3FA6AC72F}"/>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56" name="Free-form: Shape 55">
                <a:extLst>
                  <a:ext uri="{FF2B5EF4-FFF2-40B4-BE49-F238E27FC236}">
                    <a16:creationId xmlns:a16="http://schemas.microsoft.com/office/drawing/2014/main" id="{3549C07B-EECE-D9BE-296E-0E951FBA730D}"/>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57" name="Free-form: Shape 56">
                <a:extLst>
                  <a:ext uri="{FF2B5EF4-FFF2-40B4-BE49-F238E27FC236}">
                    <a16:creationId xmlns:a16="http://schemas.microsoft.com/office/drawing/2014/main" id="{0DCBA128-A1AF-50BE-9928-048FEABEA335}"/>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58" name="Free-form: Shape 57">
                <a:extLst>
                  <a:ext uri="{FF2B5EF4-FFF2-40B4-BE49-F238E27FC236}">
                    <a16:creationId xmlns:a16="http://schemas.microsoft.com/office/drawing/2014/main" id="{C6A25F4B-A16B-BB24-7101-F094B3F19977}"/>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59" name="Free-form: Shape 58">
                <a:extLst>
                  <a:ext uri="{FF2B5EF4-FFF2-40B4-BE49-F238E27FC236}">
                    <a16:creationId xmlns:a16="http://schemas.microsoft.com/office/drawing/2014/main" id="{D559094D-FF65-3388-52BF-D9717B968F53}"/>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60" name="Free-form: Shape 59">
                <a:extLst>
                  <a:ext uri="{FF2B5EF4-FFF2-40B4-BE49-F238E27FC236}">
                    <a16:creationId xmlns:a16="http://schemas.microsoft.com/office/drawing/2014/main" id="{AB73C58D-0EDF-B7D5-2F8C-D7A1F9C960E0}"/>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solidFill>
                <a:srgbClr val="D95A49"/>
              </a:solidFill>
              <a:ln w="1765" cap="flat">
                <a:noFill/>
                <a:prstDash val="solid"/>
                <a:miter/>
              </a:ln>
            </p:spPr>
            <p:txBody>
              <a:bodyPr rtlCol="0" anchor="ctr"/>
              <a:lstStyle/>
              <a:p>
                <a:endParaRPr lang="en-GB" sz="1800"/>
              </a:p>
            </p:txBody>
          </p:sp>
          <p:sp>
            <p:nvSpPr>
              <p:cNvPr id="61" name="Free-form: Shape 60">
                <a:extLst>
                  <a:ext uri="{FF2B5EF4-FFF2-40B4-BE49-F238E27FC236}">
                    <a16:creationId xmlns:a16="http://schemas.microsoft.com/office/drawing/2014/main" id="{CA1709E9-533C-B981-7DE2-4A341DD9587E}"/>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62" name="Free-form: Shape 61">
                <a:extLst>
                  <a:ext uri="{FF2B5EF4-FFF2-40B4-BE49-F238E27FC236}">
                    <a16:creationId xmlns:a16="http://schemas.microsoft.com/office/drawing/2014/main" id="{3A89C2A2-35D4-EC3C-2643-A40F05CE5FAD}"/>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solidFill>
                <a:srgbClr val="D95A49"/>
              </a:solidFill>
              <a:ln w="1765" cap="flat">
                <a:noFill/>
                <a:prstDash val="solid"/>
                <a:miter/>
              </a:ln>
            </p:spPr>
            <p:txBody>
              <a:bodyPr rtlCol="0" anchor="ctr"/>
              <a:lstStyle/>
              <a:p>
                <a:endParaRPr lang="en-GB" sz="1800"/>
              </a:p>
            </p:txBody>
          </p:sp>
          <p:sp>
            <p:nvSpPr>
              <p:cNvPr id="63" name="Free-form: Shape 62">
                <a:extLst>
                  <a:ext uri="{FF2B5EF4-FFF2-40B4-BE49-F238E27FC236}">
                    <a16:creationId xmlns:a16="http://schemas.microsoft.com/office/drawing/2014/main" id="{0867E9AD-F1B5-DE9E-14B3-0D2F3B1066E6}"/>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64" name="Free-form: Shape 63">
                <a:extLst>
                  <a:ext uri="{FF2B5EF4-FFF2-40B4-BE49-F238E27FC236}">
                    <a16:creationId xmlns:a16="http://schemas.microsoft.com/office/drawing/2014/main" id="{010BEA64-63B9-F3D6-11B0-02920A9D56EE}"/>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solidFill>
                <a:srgbClr val="D95A49"/>
              </a:solidFill>
              <a:ln w="1765" cap="flat">
                <a:noFill/>
                <a:prstDash val="solid"/>
                <a:miter/>
              </a:ln>
            </p:spPr>
            <p:txBody>
              <a:bodyPr rtlCol="0" anchor="ctr"/>
              <a:lstStyle/>
              <a:p>
                <a:endParaRPr lang="en-GB" sz="1800"/>
              </a:p>
            </p:txBody>
          </p:sp>
          <p:sp>
            <p:nvSpPr>
              <p:cNvPr id="65" name="Free-form: Shape 64">
                <a:extLst>
                  <a:ext uri="{FF2B5EF4-FFF2-40B4-BE49-F238E27FC236}">
                    <a16:creationId xmlns:a16="http://schemas.microsoft.com/office/drawing/2014/main" id="{DEBD870D-F9E5-051E-24EB-B2627E9B8A43}"/>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66" name="Free-form: Shape 65">
                <a:extLst>
                  <a:ext uri="{FF2B5EF4-FFF2-40B4-BE49-F238E27FC236}">
                    <a16:creationId xmlns:a16="http://schemas.microsoft.com/office/drawing/2014/main" id="{0ADC0769-26CD-8AE7-B9F4-1B3B9CADF1C5}"/>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67" name="Free-form: Shape 66">
                <a:extLst>
                  <a:ext uri="{FF2B5EF4-FFF2-40B4-BE49-F238E27FC236}">
                    <a16:creationId xmlns:a16="http://schemas.microsoft.com/office/drawing/2014/main" id="{15F7CF25-B010-4C78-2CD6-1C02BB4534D2}"/>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68" name="Free-form: Shape 67">
                <a:extLst>
                  <a:ext uri="{FF2B5EF4-FFF2-40B4-BE49-F238E27FC236}">
                    <a16:creationId xmlns:a16="http://schemas.microsoft.com/office/drawing/2014/main" id="{C7E913CF-78D4-4EF5-C23E-0BEF97284634}"/>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69" name="Free-form: Shape 68">
                <a:extLst>
                  <a:ext uri="{FF2B5EF4-FFF2-40B4-BE49-F238E27FC236}">
                    <a16:creationId xmlns:a16="http://schemas.microsoft.com/office/drawing/2014/main" id="{EE7D1388-41C2-6548-2FFD-17995AE6AD70}"/>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solidFill>
                <a:srgbClr val="D95A49"/>
              </a:solidFill>
              <a:ln w="1765" cap="flat">
                <a:noFill/>
                <a:prstDash val="solid"/>
                <a:miter/>
              </a:ln>
            </p:spPr>
            <p:txBody>
              <a:bodyPr rtlCol="0" anchor="ctr"/>
              <a:lstStyle/>
              <a:p>
                <a:endParaRPr lang="en-GB" sz="1800"/>
              </a:p>
            </p:txBody>
          </p:sp>
          <p:sp>
            <p:nvSpPr>
              <p:cNvPr id="70" name="Free-form: Shape 69">
                <a:extLst>
                  <a:ext uri="{FF2B5EF4-FFF2-40B4-BE49-F238E27FC236}">
                    <a16:creationId xmlns:a16="http://schemas.microsoft.com/office/drawing/2014/main" id="{5EF5A304-B34F-6957-B5ED-B107B41D165A}"/>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71" name="Free-form: Shape 70">
                <a:extLst>
                  <a:ext uri="{FF2B5EF4-FFF2-40B4-BE49-F238E27FC236}">
                    <a16:creationId xmlns:a16="http://schemas.microsoft.com/office/drawing/2014/main" id="{2564492A-0FDB-98CC-E72A-9F0EC28ABA27}"/>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72" name="Free-form: Shape 71">
                <a:extLst>
                  <a:ext uri="{FF2B5EF4-FFF2-40B4-BE49-F238E27FC236}">
                    <a16:creationId xmlns:a16="http://schemas.microsoft.com/office/drawing/2014/main" id="{D7346110-E2D9-0799-4F31-BD7384EBF963}"/>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33330365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Table des matières 8 chapitres">
    <p:spTree>
      <p:nvGrpSpPr>
        <p:cNvPr id="1" name=""/>
        <p:cNvGrpSpPr/>
        <p:nvPr/>
      </p:nvGrpSpPr>
      <p:grpSpPr>
        <a:xfrm>
          <a:off x="0" y="0"/>
          <a:ext cx="0" cy="0"/>
          <a:chOff x="0" y="0"/>
          <a:chExt cx="0" cy="0"/>
        </a:xfrm>
      </p:grpSpPr>
      <p:sp>
        <p:nvSpPr>
          <p:cNvPr id="6" name="Graphic 90">
            <a:extLst>
              <a:ext uri="{FF2B5EF4-FFF2-40B4-BE49-F238E27FC236}">
                <a16:creationId xmlns:a16="http://schemas.microsoft.com/office/drawing/2014/main" id="{C48828CE-2229-96DD-DCF5-F979C9AE0AD0}"/>
              </a:ext>
            </a:extLst>
          </p:cNvPr>
          <p:cNvSpPr/>
          <p:nvPr userDrawn="1"/>
        </p:nvSpPr>
        <p:spPr>
          <a:xfrm rot="10800000">
            <a:off x="6096000" y="-2"/>
            <a:ext cx="6096000" cy="3527985"/>
          </a:xfrm>
          <a:custGeom>
            <a:avLst/>
            <a:gdLst>
              <a:gd name="connsiteX0" fmla="*/ 1984534 w 1984533"/>
              <a:gd name="connsiteY0" fmla="*/ 1148525 h 1148524"/>
              <a:gd name="connsiteX1" fmla="*/ 0 w 1984533"/>
              <a:gd name="connsiteY1" fmla="*/ 0 h 1148524"/>
              <a:gd name="connsiteX2" fmla="*/ 0 w 1984533"/>
              <a:gd name="connsiteY2" fmla="*/ 1148525 h 1148524"/>
              <a:gd name="connsiteX3" fmla="*/ 1984534 w 1984533"/>
              <a:gd name="connsiteY3" fmla="*/ 1148525 h 1148524"/>
            </a:gdLst>
            <a:ahLst/>
            <a:cxnLst>
              <a:cxn ang="0">
                <a:pos x="connsiteX0" y="connsiteY0"/>
              </a:cxn>
              <a:cxn ang="0">
                <a:pos x="connsiteX1" y="connsiteY1"/>
              </a:cxn>
              <a:cxn ang="0">
                <a:pos x="connsiteX2" y="connsiteY2"/>
              </a:cxn>
              <a:cxn ang="0">
                <a:pos x="connsiteX3" y="connsiteY3"/>
              </a:cxn>
            </a:cxnLst>
            <a:rect l="l" t="t" r="r" b="b"/>
            <a:pathLst>
              <a:path w="1984533" h="1148524">
                <a:moveTo>
                  <a:pt x="1984534" y="1148525"/>
                </a:moveTo>
                <a:lnTo>
                  <a:pt x="0" y="0"/>
                </a:lnTo>
                <a:lnTo>
                  <a:pt x="0" y="1148525"/>
                </a:lnTo>
                <a:lnTo>
                  <a:pt x="1984534" y="1148525"/>
                </a:lnTo>
                <a:close/>
              </a:path>
            </a:pathLst>
          </a:custGeom>
          <a:solidFill>
            <a:srgbClr val="F0D0C8">
              <a:alpha val="50000"/>
            </a:srgbClr>
          </a:solidFill>
          <a:ln w="0" cap="flat">
            <a:noFill/>
            <a:prstDash val="solid"/>
            <a:miter/>
          </a:ln>
        </p:spPr>
        <p:txBody>
          <a:bodyPr rtlCol="0" anchor="ctr"/>
          <a:lstStyle/>
          <a:p>
            <a:pPr lvl="0"/>
            <a:endParaRPr lang="en-GB" sz="1800" noProof="0"/>
          </a:p>
        </p:txBody>
      </p:sp>
      <p:sp>
        <p:nvSpPr>
          <p:cNvPr id="21" name="Espace réservé du texte 20">
            <a:extLst>
              <a:ext uri="{FF2B5EF4-FFF2-40B4-BE49-F238E27FC236}">
                <a16:creationId xmlns:a16="http://schemas.microsoft.com/office/drawing/2014/main" id="{1E64A597-0DB1-DAC6-B702-8DCB3EF4F7DC}"/>
              </a:ext>
            </a:extLst>
          </p:cNvPr>
          <p:cNvSpPr>
            <a:spLocks noGrp="1"/>
          </p:cNvSpPr>
          <p:nvPr>
            <p:ph type="body" sz="quarter" idx="13" hasCustomPrompt="1"/>
          </p:nvPr>
        </p:nvSpPr>
        <p:spPr>
          <a:xfrm>
            <a:off x="548604" y="1467957"/>
            <a:ext cx="914736" cy="528069"/>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4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23" name="Espace réservé du texte 22">
            <a:extLst>
              <a:ext uri="{FF2B5EF4-FFF2-40B4-BE49-F238E27FC236}">
                <a16:creationId xmlns:a16="http://schemas.microsoft.com/office/drawing/2014/main" id="{CAC40B03-1826-E0C5-3BFA-024A86F56612}"/>
              </a:ext>
            </a:extLst>
          </p:cNvPr>
          <p:cNvSpPr>
            <a:spLocks noGrp="1"/>
          </p:cNvSpPr>
          <p:nvPr>
            <p:ph type="body" sz="quarter" idx="14" hasCustomPrompt="1"/>
          </p:nvPr>
        </p:nvSpPr>
        <p:spPr>
          <a:xfrm>
            <a:off x="1455739" y="1617659"/>
            <a:ext cx="3417340" cy="296220"/>
          </a:xfrm>
        </p:spPr>
        <p:txBody>
          <a:bodyPr lIns="72000"/>
          <a:lstStyle>
            <a:lvl1pPr>
              <a:defRPr sz="1600" b="1" cap="all" baseline="0">
                <a:solidFill>
                  <a:schemeClr val="accent1"/>
                </a:solidFill>
              </a:defRPr>
            </a:lvl1pPr>
            <a:lvl2pPr marL="457200" indent="-457200">
              <a:spcAft>
                <a:spcPts val="600"/>
              </a:spcAft>
              <a:buFont typeface="Arial" panose="020B0604020202020204" pitchFamily="34" charset="0"/>
              <a:buNone/>
              <a:tabLst>
                <a:tab pos="449263" algn="l"/>
              </a:tabLst>
              <a:defRPr sz="1100" b="0">
                <a:solidFill>
                  <a:schemeClr val="tx2"/>
                </a:solidFill>
              </a:defRPr>
            </a:lvl2pPr>
            <a:lvl3pPr marL="279400" indent="0">
              <a:spcAft>
                <a:spcPts val="600"/>
              </a:spcAft>
              <a:buFont typeface="Arial" panose="020B0604020202020204" pitchFamily="34" charset="0"/>
              <a:buNone/>
              <a:defRPr sz="1400">
                <a:solidFill>
                  <a:srgbClr val="9A9A9A"/>
                </a:solidFill>
              </a:defRPr>
            </a:lvl3pPr>
            <a:lvl4pPr marL="552450" indent="0">
              <a:spcAft>
                <a:spcPts val="600"/>
              </a:spcAft>
              <a:buNone/>
              <a:defRPr sz="1200">
                <a:solidFill>
                  <a:srgbClr val="9A9A9A"/>
                </a:solidFill>
              </a:defRPr>
            </a:lvl4pPr>
            <a:lvl5pPr marL="784225" indent="0">
              <a:spcAft>
                <a:spcPts val="600"/>
              </a:spcAft>
              <a:buNone/>
              <a:defRPr sz="1100">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4" name="Espace réservé du texte 22">
            <a:extLst>
              <a:ext uri="{FF2B5EF4-FFF2-40B4-BE49-F238E27FC236}">
                <a16:creationId xmlns:a16="http://schemas.microsoft.com/office/drawing/2014/main" id="{A4B3A147-4D08-199D-9A88-84A2288937D1}"/>
              </a:ext>
            </a:extLst>
          </p:cNvPr>
          <p:cNvSpPr>
            <a:spLocks noGrp="1"/>
          </p:cNvSpPr>
          <p:nvPr>
            <p:ph type="body" sz="quarter" idx="15" hasCustomPrompt="1"/>
          </p:nvPr>
        </p:nvSpPr>
        <p:spPr>
          <a:xfrm>
            <a:off x="2278063" y="2804373"/>
            <a:ext cx="3417340" cy="296220"/>
          </a:xfrm>
        </p:spPr>
        <p:txBody>
          <a:bodyPr lIns="72000"/>
          <a:lstStyle>
            <a:lvl1pPr>
              <a:defRPr sz="1600" b="1" cap="all" baseline="0">
                <a:solidFill>
                  <a:schemeClr val="accent1"/>
                </a:solidFill>
              </a:defRPr>
            </a:lvl1pPr>
            <a:lvl2pPr marL="0" indent="0">
              <a:spcAft>
                <a:spcPts val="600"/>
              </a:spcAft>
              <a:buFont typeface="Arial" panose="020B0604020202020204" pitchFamily="34" charset="0"/>
              <a:buNone/>
              <a:tabLst>
                <a:tab pos="449263" algn="l"/>
              </a:tabLst>
              <a:defRPr lang="fr-FR" sz="11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sz="1400">
                <a:solidFill>
                  <a:srgbClr val="9A9A9A"/>
                </a:solidFill>
              </a:defRPr>
            </a:lvl3pPr>
            <a:lvl4pPr marL="552450" indent="0">
              <a:spcAft>
                <a:spcPts val="600"/>
              </a:spcAft>
              <a:buNone/>
              <a:defRPr sz="1200">
                <a:solidFill>
                  <a:srgbClr val="9A9A9A"/>
                </a:solidFill>
              </a:defRPr>
            </a:lvl4pPr>
            <a:lvl5pPr marL="784225" indent="0">
              <a:spcAft>
                <a:spcPts val="600"/>
              </a:spcAft>
              <a:buNone/>
              <a:defRPr sz="1100">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5" name="Espace réservé du texte 22">
            <a:extLst>
              <a:ext uri="{FF2B5EF4-FFF2-40B4-BE49-F238E27FC236}">
                <a16:creationId xmlns:a16="http://schemas.microsoft.com/office/drawing/2014/main" id="{72ED00ED-B678-EFE3-106E-7ABDB9DD75AC}"/>
              </a:ext>
            </a:extLst>
          </p:cNvPr>
          <p:cNvSpPr>
            <a:spLocks noGrp="1"/>
          </p:cNvSpPr>
          <p:nvPr>
            <p:ph type="body" sz="quarter" idx="16" hasCustomPrompt="1"/>
          </p:nvPr>
        </p:nvSpPr>
        <p:spPr>
          <a:xfrm>
            <a:off x="1455739" y="3991087"/>
            <a:ext cx="3417340" cy="296220"/>
          </a:xfrm>
        </p:spPr>
        <p:txBody>
          <a:bodyPr lIns="72000"/>
          <a:lstStyle>
            <a:lvl1pPr>
              <a:defRPr sz="1600" b="1" cap="all" baseline="0">
                <a:solidFill>
                  <a:schemeClr val="accent1"/>
                </a:solidFill>
              </a:defRPr>
            </a:lvl1pPr>
            <a:lvl2pPr marL="0" indent="0">
              <a:spcAft>
                <a:spcPts val="600"/>
              </a:spcAft>
              <a:buFont typeface="Arial" panose="020B0604020202020204" pitchFamily="34" charset="0"/>
              <a:buNone/>
              <a:tabLst>
                <a:tab pos="449263" algn="l"/>
              </a:tabLst>
              <a:defRPr lang="fr-FR" sz="11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sz="1400">
                <a:solidFill>
                  <a:srgbClr val="9A9A9A"/>
                </a:solidFill>
              </a:defRPr>
            </a:lvl3pPr>
            <a:lvl4pPr marL="552450" indent="0">
              <a:spcAft>
                <a:spcPts val="600"/>
              </a:spcAft>
              <a:buNone/>
              <a:defRPr sz="1200">
                <a:solidFill>
                  <a:srgbClr val="9A9A9A"/>
                </a:solidFill>
              </a:defRPr>
            </a:lvl4pPr>
            <a:lvl5pPr marL="784225" indent="0">
              <a:spcAft>
                <a:spcPts val="600"/>
              </a:spcAft>
              <a:buNone/>
              <a:defRPr sz="1100">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6" name="Espace réservé du texte 25">
            <a:extLst>
              <a:ext uri="{FF2B5EF4-FFF2-40B4-BE49-F238E27FC236}">
                <a16:creationId xmlns:a16="http://schemas.microsoft.com/office/drawing/2014/main" id="{E5D85517-BA20-A46A-513D-68E18B7C351D}"/>
              </a:ext>
            </a:extLst>
          </p:cNvPr>
          <p:cNvSpPr>
            <a:spLocks noGrp="1"/>
          </p:cNvSpPr>
          <p:nvPr>
            <p:ph type="body" sz="quarter" idx="17" hasCustomPrompt="1"/>
          </p:nvPr>
        </p:nvSpPr>
        <p:spPr>
          <a:xfrm>
            <a:off x="1363327" y="2649692"/>
            <a:ext cx="914736" cy="528069"/>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4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27" name="Espace réservé du texte 26">
            <a:extLst>
              <a:ext uri="{FF2B5EF4-FFF2-40B4-BE49-F238E27FC236}">
                <a16:creationId xmlns:a16="http://schemas.microsoft.com/office/drawing/2014/main" id="{93670DE4-E636-C3D2-3154-755037648D06}"/>
              </a:ext>
            </a:extLst>
          </p:cNvPr>
          <p:cNvSpPr>
            <a:spLocks noGrp="1"/>
          </p:cNvSpPr>
          <p:nvPr>
            <p:ph type="body" sz="quarter" idx="18" hasCustomPrompt="1"/>
          </p:nvPr>
        </p:nvSpPr>
        <p:spPr>
          <a:xfrm>
            <a:off x="548604" y="3831422"/>
            <a:ext cx="914736" cy="528069"/>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4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28" name="Espace réservé du texte 27">
            <a:extLst>
              <a:ext uri="{FF2B5EF4-FFF2-40B4-BE49-F238E27FC236}">
                <a16:creationId xmlns:a16="http://schemas.microsoft.com/office/drawing/2014/main" id="{DC874C36-B536-3931-BABC-DBD91F727F06}"/>
              </a:ext>
            </a:extLst>
          </p:cNvPr>
          <p:cNvSpPr>
            <a:spLocks noGrp="1"/>
          </p:cNvSpPr>
          <p:nvPr>
            <p:ph type="body" sz="quarter" idx="19" hasCustomPrompt="1"/>
          </p:nvPr>
        </p:nvSpPr>
        <p:spPr>
          <a:xfrm>
            <a:off x="5189539" y="1467957"/>
            <a:ext cx="914736" cy="528069"/>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4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29" name="Espace réservé du texte 22">
            <a:extLst>
              <a:ext uri="{FF2B5EF4-FFF2-40B4-BE49-F238E27FC236}">
                <a16:creationId xmlns:a16="http://schemas.microsoft.com/office/drawing/2014/main" id="{A8F171AB-81FD-DEF0-EB7A-DB8C4CF6536D}"/>
              </a:ext>
            </a:extLst>
          </p:cNvPr>
          <p:cNvSpPr>
            <a:spLocks noGrp="1"/>
          </p:cNvSpPr>
          <p:nvPr>
            <p:ph type="body" sz="quarter" idx="20" hasCustomPrompt="1"/>
          </p:nvPr>
        </p:nvSpPr>
        <p:spPr>
          <a:xfrm>
            <a:off x="6096674" y="1617659"/>
            <a:ext cx="3417340" cy="296220"/>
          </a:xfrm>
        </p:spPr>
        <p:txBody>
          <a:bodyPr lIns="72000"/>
          <a:lstStyle>
            <a:lvl1pPr>
              <a:defRPr sz="1600" b="1" cap="all" baseline="0">
                <a:solidFill>
                  <a:schemeClr val="accent1"/>
                </a:solidFill>
              </a:defRPr>
            </a:lvl1pPr>
            <a:lvl2pPr marL="0" indent="0">
              <a:spcAft>
                <a:spcPts val="600"/>
              </a:spcAft>
              <a:buFont typeface="Arial" panose="020B0604020202020204" pitchFamily="34" charset="0"/>
              <a:buNone/>
              <a:tabLst>
                <a:tab pos="449263" algn="l"/>
              </a:tabLst>
              <a:defRPr lang="fr-FR" sz="11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sz="1400">
                <a:solidFill>
                  <a:srgbClr val="9A9A9A"/>
                </a:solidFill>
              </a:defRPr>
            </a:lvl3pPr>
            <a:lvl4pPr marL="552450" indent="0">
              <a:spcAft>
                <a:spcPts val="600"/>
              </a:spcAft>
              <a:buNone/>
              <a:defRPr sz="1200">
                <a:solidFill>
                  <a:srgbClr val="9A9A9A"/>
                </a:solidFill>
              </a:defRPr>
            </a:lvl4pPr>
            <a:lvl5pPr marL="784225" indent="0">
              <a:spcAft>
                <a:spcPts val="600"/>
              </a:spcAft>
              <a:buNone/>
              <a:defRPr sz="1100">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0" name="Espace réservé du texte 22">
            <a:extLst>
              <a:ext uri="{FF2B5EF4-FFF2-40B4-BE49-F238E27FC236}">
                <a16:creationId xmlns:a16="http://schemas.microsoft.com/office/drawing/2014/main" id="{399DD9FE-9214-41DC-E7AB-DE2D67E1AC8A}"/>
              </a:ext>
            </a:extLst>
          </p:cNvPr>
          <p:cNvSpPr>
            <a:spLocks noGrp="1"/>
          </p:cNvSpPr>
          <p:nvPr>
            <p:ph type="body" sz="quarter" idx="21" hasCustomPrompt="1"/>
          </p:nvPr>
        </p:nvSpPr>
        <p:spPr>
          <a:xfrm>
            <a:off x="6918999" y="2804373"/>
            <a:ext cx="3417340" cy="296220"/>
          </a:xfrm>
        </p:spPr>
        <p:txBody>
          <a:bodyPr lIns="72000"/>
          <a:lstStyle>
            <a:lvl1pPr>
              <a:defRPr sz="1600" b="1" cap="all" baseline="0">
                <a:solidFill>
                  <a:schemeClr val="accent1"/>
                </a:solidFill>
              </a:defRPr>
            </a:lvl1pPr>
            <a:lvl2pPr marL="0" indent="0">
              <a:spcAft>
                <a:spcPts val="600"/>
              </a:spcAft>
              <a:buFont typeface="Arial" panose="020B0604020202020204" pitchFamily="34" charset="0"/>
              <a:buNone/>
              <a:tabLst>
                <a:tab pos="449263" algn="l"/>
              </a:tabLst>
              <a:defRPr lang="fr-FR" sz="11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sz="1400">
                <a:solidFill>
                  <a:srgbClr val="9A9A9A"/>
                </a:solidFill>
              </a:defRPr>
            </a:lvl3pPr>
            <a:lvl4pPr marL="552450" indent="0">
              <a:spcAft>
                <a:spcPts val="600"/>
              </a:spcAft>
              <a:buNone/>
              <a:defRPr sz="1200">
                <a:solidFill>
                  <a:srgbClr val="9A9A9A"/>
                </a:solidFill>
              </a:defRPr>
            </a:lvl4pPr>
            <a:lvl5pPr marL="784225" indent="0">
              <a:spcAft>
                <a:spcPts val="600"/>
              </a:spcAft>
              <a:buNone/>
              <a:defRPr sz="1100">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1" name="Espace réservé du texte 22">
            <a:extLst>
              <a:ext uri="{FF2B5EF4-FFF2-40B4-BE49-F238E27FC236}">
                <a16:creationId xmlns:a16="http://schemas.microsoft.com/office/drawing/2014/main" id="{4068990B-A364-1927-244C-5C6D8A6C6111}"/>
              </a:ext>
            </a:extLst>
          </p:cNvPr>
          <p:cNvSpPr>
            <a:spLocks noGrp="1"/>
          </p:cNvSpPr>
          <p:nvPr>
            <p:ph type="body" sz="quarter" idx="22" hasCustomPrompt="1"/>
          </p:nvPr>
        </p:nvSpPr>
        <p:spPr>
          <a:xfrm>
            <a:off x="6096674" y="3991087"/>
            <a:ext cx="3417340" cy="296220"/>
          </a:xfrm>
        </p:spPr>
        <p:txBody>
          <a:bodyPr lIns="72000"/>
          <a:lstStyle>
            <a:lvl1pPr>
              <a:defRPr sz="1600" b="1" cap="all" baseline="0">
                <a:solidFill>
                  <a:schemeClr val="accent1"/>
                </a:solidFill>
              </a:defRPr>
            </a:lvl1pPr>
            <a:lvl2pPr marL="0" indent="0">
              <a:spcAft>
                <a:spcPts val="600"/>
              </a:spcAft>
              <a:buFont typeface="Arial" panose="020B0604020202020204" pitchFamily="34" charset="0"/>
              <a:buNone/>
              <a:tabLst>
                <a:tab pos="449263" algn="l"/>
              </a:tabLst>
              <a:defRPr lang="fr-FR" sz="11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sz="1400">
                <a:solidFill>
                  <a:srgbClr val="9A9A9A"/>
                </a:solidFill>
              </a:defRPr>
            </a:lvl3pPr>
            <a:lvl4pPr marL="552450" indent="0">
              <a:spcAft>
                <a:spcPts val="600"/>
              </a:spcAft>
              <a:buNone/>
              <a:defRPr sz="1200">
                <a:solidFill>
                  <a:srgbClr val="9A9A9A"/>
                </a:solidFill>
              </a:defRPr>
            </a:lvl4pPr>
            <a:lvl5pPr marL="784225" indent="0">
              <a:spcAft>
                <a:spcPts val="600"/>
              </a:spcAft>
              <a:buNone/>
              <a:defRPr sz="1100">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2" name="Espace réservé du texte 31">
            <a:extLst>
              <a:ext uri="{FF2B5EF4-FFF2-40B4-BE49-F238E27FC236}">
                <a16:creationId xmlns:a16="http://schemas.microsoft.com/office/drawing/2014/main" id="{522B7953-5DDD-A80C-1740-D4F021D5995E}"/>
              </a:ext>
            </a:extLst>
          </p:cNvPr>
          <p:cNvSpPr>
            <a:spLocks noGrp="1"/>
          </p:cNvSpPr>
          <p:nvPr>
            <p:ph type="body" sz="quarter" idx="23" hasCustomPrompt="1"/>
          </p:nvPr>
        </p:nvSpPr>
        <p:spPr>
          <a:xfrm>
            <a:off x="6004261" y="2649692"/>
            <a:ext cx="914736" cy="528069"/>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4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33" name="Espace réservé du texte 32">
            <a:extLst>
              <a:ext uri="{FF2B5EF4-FFF2-40B4-BE49-F238E27FC236}">
                <a16:creationId xmlns:a16="http://schemas.microsoft.com/office/drawing/2014/main" id="{1B9FDD46-3F5F-06AE-E12B-6E341489AB76}"/>
              </a:ext>
            </a:extLst>
          </p:cNvPr>
          <p:cNvSpPr>
            <a:spLocks noGrp="1"/>
          </p:cNvSpPr>
          <p:nvPr>
            <p:ph type="body" sz="quarter" idx="24" hasCustomPrompt="1"/>
          </p:nvPr>
        </p:nvSpPr>
        <p:spPr>
          <a:xfrm>
            <a:off x="5189539" y="3831422"/>
            <a:ext cx="914736" cy="528069"/>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4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76" name="Espace réservé du texte 22">
            <a:extLst>
              <a:ext uri="{FF2B5EF4-FFF2-40B4-BE49-F238E27FC236}">
                <a16:creationId xmlns:a16="http://schemas.microsoft.com/office/drawing/2014/main" id="{75165A16-E80A-B67A-E04C-43E2F4AE5F38}"/>
              </a:ext>
            </a:extLst>
          </p:cNvPr>
          <p:cNvSpPr>
            <a:spLocks noGrp="1"/>
          </p:cNvSpPr>
          <p:nvPr>
            <p:ph type="body" sz="quarter" idx="25" hasCustomPrompt="1"/>
          </p:nvPr>
        </p:nvSpPr>
        <p:spPr>
          <a:xfrm>
            <a:off x="2278063" y="5177802"/>
            <a:ext cx="3417340" cy="296220"/>
          </a:xfrm>
        </p:spPr>
        <p:txBody>
          <a:bodyPr lIns="72000"/>
          <a:lstStyle>
            <a:lvl1pPr>
              <a:defRPr sz="1600" b="1" cap="all" baseline="0">
                <a:solidFill>
                  <a:schemeClr val="accent1"/>
                </a:solidFill>
              </a:defRPr>
            </a:lvl1pPr>
            <a:lvl2pPr marL="0" indent="0">
              <a:spcAft>
                <a:spcPts val="600"/>
              </a:spcAft>
              <a:buFont typeface="Arial" panose="020B0604020202020204" pitchFamily="34" charset="0"/>
              <a:buNone/>
              <a:tabLst>
                <a:tab pos="449263" algn="l"/>
              </a:tabLst>
              <a:defRPr lang="fr-FR" sz="11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sz="1400">
                <a:solidFill>
                  <a:srgbClr val="9A9A9A"/>
                </a:solidFill>
              </a:defRPr>
            </a:lvl3pPr>
            <a:lvl4pPr marL="552450" indent="0">
              <a:spcAft>
                <a:spcPts val="600"/>
              </a:spcAft>
              <a:buNone/>
              <a:defRPr sz="1200">
                <a:solidFill>
                  <a:srgbClr val="9A9A9A"/>
                </a:solidFill>
              </a:defRPr>
            </a:lvl4pPr>
            <a:lvl5pPr marL="784225" indent="0">
              <a:spcAft>
                <a:spcPts val="600"/>
              </a:spcAft>
              <a:buNone/>
              <a:defRPr sz="1100">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77" name="Espace réservé du texte 25">
            <a:extLst>
              <a:ext uri="{FF2B5EF4-FFF2-40B4-BE49-F238E27FC236}">
                <a16:creationId xmlns:a16="http://schemas.microsoft.com/office/drawing/2014/main" id="{7CB91F8C-E39A-4231-BF5F-36863EEBA77A}"/>
              </a:ext>
            </a:extLst>
          </p:cNvPr>
          <p:cNvSpPr>
            <a:spLocks noGrp="1"/>
          </p:cNvSpPr>
          <p:nvPr>
            <p:ph type="body" sz="quarter" idx="26" hasCustomPrompt="1"/>
          </p:nvPr>
        </p:nvSpPr>
        <p:spPr>
          <a:xfrm>
            <a:off x="1363327" y="5013158"/>
            <a:ext cx="914736" cy="528069"/>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4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78" name="Espace réservé du texte 22">
            <a:extLst>
              <a:ext uri="{FF2B5EF4-FFF2-40B4-BE49-F238E27FC236}">
                <a16:creationId xmlns:a16="http://schemas.microsoft.com/office/drawing/2014/main" id="{C4D89589-C4D3-F4F4-0152-79ED52606A16}"/>
              </a:ext>
            </a:extLst>
          </p:cNvPr>
          <p:cNvSpPr>
            <a:spLocks noGrp="1"/>
          </p:cNvSpPr>
          <p:nvPr>
            <p:ph type="body" sz="quarter" idx="27" hasCustomPrompt="1"/>
          </p:nvPr>
        </p:nvSpPr>
        <p:spPr>
          <a:xfrm>
            <a:off x="6918999" y="5177802"/>
            <a:ext cx="3417340" cy="296220"/>
          </a:xfrm>
        </p:spPr>
        <p:txBody>
          <a:bodyPr lIns="72000"/>
          <a:lstStyle>
            <a:lvl1pPr>
              <a:defRPr sz="1600" b="1" cap="all" baseline="0">
                <a:solidFill>
                  <a:schemeClr val="accent1"/>
                </a:solidFill>
              </a:defRPr>
            </a:lvl1pPr>
            <a:lvl2pPr marL="0" indent="0">
              <a:spcAft>
                <a:spcPts val="600"/>
              </a:spcAft>
              <a:buFont typeface="Arial" panose="020B0604020202020204" pitchFamily="34" charset="0"/>
              <a:buNone/>
              <a:tabLst>
                <a:tab pos="449263" algn="l"/>
              </a:tabLst>
              <a:defRPr lang="fr-FR" sz="1100" b="0" kern="1200" dirty="0">
                <a:solidFill>
                  <a:schemeClr val="tx2"/>
                </a:solidFill>
                <a:latin typeface="+mn-lt"/>
                <a:ea typeface="+mn-ea"/>
                <a:cs typeface="+mn-cs"/>
              </a:defRPr>
            </a:lvl2pPr>
            <a:lvl3pPr marL="279400" indent="0">
              <a:spcAft>
                <a:spcPts val="600"/>
              </a:spcAft>
              <a:buFont typeface="Arial" panose="020B0604020202020204" pitchFamily="34" charset="0"/>
              <a:buNone/>
              <a:defRPr sz="1400">
                <a:solidFill>
                  <a:srgbClr val="9A9A9A"/>
                </a:solidFill>
              </a:defRPr>
            </a:lvl3pPr>
            <a:lvl4pPr marL="552450" indent="0">
              <a:spcAft>
                <a:spcPts val="600"/>
              </a:spcAft>
              <a:buNone/>
              <a:defRPr sz="1200">
                <a:solidFill>
                  <a:srgbClr val="9A9A9A"/>
                </a:solidFill>
              </a:defRPr>
            </a:lvl4pPr>
            <a:lvl5pPr marL="784225" indent="0">
              <a:spcAft>
                <a:spcPts val="600"/>
              </a:spcAft>
              <a:buNone/>
              <a:defRPr sz="1100">
                <a:solidFill>
                  <a:srgbClr val="9A9A9A"/>
                </a:solidFill>
              </a:defRPr>
            </a:lvl5pPr>
          </a:lstStyle>
          <a:p>
            <a:pPr lvl="0"/>
            <a:r>
              <a:rPr lang="en-GB" noProof="0" err="1"/>
              <a:t>Cliquez</a:t>
            </a:r>
            <a:r>
              <a:rPr lang="en-GB" noProof="0"/>
              <a:t> pour modifier les styles du </a:t>
            </a:r>
            <a:r>
              <a:rPr lang="en-GB" noProof="0" err="1"/>
              <a:t>texte</a:t>
            </a:r>
            <a:r>
              <a:rPr lang="en-GB" noProof="0"/>
              <a:t> du masque</a:t>
            </a:r>
          </a:p>
          <a:p>
            <a:pPr marL="457200" lvl="1" indent="-457200" algn="l" defTabSz="914400" rtl="0" eaLnBrk="1" latinLnBrk="0" hangingPunct="1">
              <a:lnSpc>
                <a:spcPct val="100000"/>
              </a:lnSpc>
              <a:spcBef>
                <a:spcPts val="0"/>
              </a:spcBef>
              <a:spcAft>
                <a:spcPts val="600"/>
              </a:spcAft>
              <a:buFont typeface="Arial" panose="020B0604020202020204" pitchFamily="34" charset="0"/>
              <a:buNone/>
              <a:tabLst>
                <a:tab pos="449263" algn="l"/>
              </a:tabLst>
            </a:pPr>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79" name="Espace réservé du texte 31">
            <a:extLst>
              <a:ext uri="{FF2B5EF4-FFF2-40B4-BE49-F238E27FC236}">
                <a16:creationId xmlns:a16="http://schemas.microsoft.com/office/drawing/2014/main" id="{2D7A771B-56A6-5F28-1ED3-F1593D2CD45C}"/>
              </a:ext>
            </a:extLst>
          </p:cNvPr>
          <p:cNvSpPr>
            <a:spLocks noGrp="1"/>
          </p:cNvSpPr>
          <p:nvPr>
            <p:ph type="body" sz="quarter" idx="28" hasCustomPrompt="1"/>
          </p:nvPr>
        </p:nvSpPr>
        <p:spPr>
          <a:xfrm>
            <a:off x="6004261" y="5013158"/>
            <a:ext cx="914736" cy="528069"/>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4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grpSp>
        <p:nvGrpSpPr>
          <p:cNvPr id="8" name="Graphic 5">
            <a:extLst>
              <a:ext uri="{FF2B5EF4-FFF2-40B4-BE49-F238E27FC236}">
                <a16:creationId xmlns:a16="http://schemas.microsoft.com/office/drawing/2014/main" id="{B1A3DE12-9735-A228-2EA8-B438344ADFF4}"/>
              </a:ext>
            </a:extLst>
          </p:cNvPr>
          <p:cNvGrpSpPr/>
          <p:nvPr userDrawn="1"/>
        </p:nvGrpSpPr>
        <p:grpSpPr>
          <a:xfrm>
            <a:off x="10357560" y="205649"/>
            <a:ext cx="1515545" cy="279468"/>
            <a:chOff x="10357557" y="205649"/>
            <a:chExt cx="1515741" cy="279504"/>
          </a:xfrm>
        </p:grpSpPr>
        <p:sp>
          <p:nvSpPr>
            <p:cNvPr id="9" name="Free-form: Shape 8">
              <a:extLst>
                <a:ext uri="{FF2B5EF4-FFF2-40B4-BE49-F238E27FC236}">
                  <a16:creationId xmlns:a16="http://schemas.microsoft.com/office/drawing/2014/main" id="{5250B29F-F44B-1875-9E2A-075664C5D90D}"/>
                </a:ext>
              </a:extLst>
            </p:cNvPr>
            <p:cNvSpPr/>
            <p:nvPr/>
          </p:nvSpPr>
          <p:spPr>
            <a:xfrm>
              <a:off x="10417804" y="275260"/>
              <a:ext cx="130742" cy="7544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10" name="Free-form: Shape 9">
              <a:extLst>
                <a:ext uri="{FF2B5EF4-FFF2-40B4-BE49-F238E27FC236}">
                  <a16:creationId xmlns:a16="http://schemas.microsoft.com/office/drawing/2014/main" id="{E24005F6-2307-B240-5C41-EF5B01F13036}"/>
                </a:ext>
              </a:extLst>
            </p:cNvPr>
            <p:cNvSpPr/>
            <p:nvPr/>
          </p:nvSpPr>
          <p:spPr>
            <a:xfrm>
              <a:off x="10357557" y="205649"/>
              <a:ext cx="251238" cy="107420"/>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11" name="Graphic 5">
              <a:extLst>
                <a:ext uri="{FF2B5EF4-FFF2-40B4-BE49-F238E27FC236}">
                  <a16:creationId xmlns:a16="http://schemas.microsoft.com/office/drawing/2014/main" id="{2AADD044-5561-98B0-9084-293F0246217C}"/>
                </a:ext>
              </a:extLst>
            </p:cNvPr>
            <p:cNvGrpSpPr/>
            <p:nvPr/>
          </p:nvGrpSpPr>
          <p:grpSpPr>
            <a:xfrm>
              <a:off x="10417981" y="235507"/>
              <a:ext cx="130773" cy="115193"/>
              <a:chOff x="10417981" y="235507"/>
              <a:chExt cx="130773" cy="115193"/>
            </a:xfrm>
            <a:solidFill>
              <a:srgbClr val="FFFFFF"/>
            </a:solidFill>
          </p:grpSpPr>
          <p:sp>
            <p:nvSpPr>
              <p:cNvPr id="100" name="Free-form: Shape 99">
                <a:extLst>
                  <a:ext uri="{FF2B5EF4-FFF2-40B4-BE49-F238E27FC236}">
                    <a16:creationId xmlns:a16="http://schemas.microsoft.com/office/drawing/2014/main" id="{5DA0CDE0-55C4-CFA4-EAFB-0F0ADF8CD0D7}"/>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solidFill>
                <a:srgbClr val="FFFFFF"/>
              </a:solidFill>
              <a:ln w="1765" cap="flat">
                <a:noFill/>
                <a:prstDash val="solid"/>
                <a:miter/>
              </a:ln>
            </p:spPr>
            <p:txBody>
              <a:bodyPr rtlCol="0" anchor="ctr"/>
              <a:lstStyle/>
              <a:p>
                <a:endParaRPr lang="en-GB" sz="1800"/>
              </a:p>
            </p:txBody>
          </p:sp>
          <p:sp>
            <p:nvSpPr>
              <p:cNvPr id="101" name="Free-form: Shape 100">
                <a:extLst>
                  <a:ext uri="{FF2B5EF4-FFF2-40B4-BE49-F238E27FC236}">
                    <a16:creationId xmlns:a16="http://schemas.microsoft.com/office/drawing/2014/main" id="{160536F8-B860-7AAB-8211-805CCDF709CC}"/>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102" name="Free-form: Shape 101">
                <a:extLst>
                  <a:ext uri="{FF2B5EF4-FFF2-40B4-BE49-F238E27FC236}">
                    <a16:creationId xmlns:a16="http://schemas.microsoft.com/office/drawing/2014/main" id="{7BDDD3E8-FF2C-09DC-9BA3-9D6B576B5B63}"/>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103" name="Free-form: Shape 102">
                <a:extLst>
                  <a:ext uri="{FF2B5EF4-FFF2-40B4-BE49-F238E27FC236}">
                    <a16:creationId xmlns:a16="http://schemas.microsoft.com/office/drawing/2014/main" id="{082B289D-AF52-DEB5-4EC6-740266B9248F}"/>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04" name="Free-form: Shape 103">
                <a:extLst>
                  <a:ext uri="{FF2B5EF4-FFF2-40B4-BE49-F238E27FC236}">
                    <a16:creationId xmlns:a16="http://schemas.microsoft.com/office/drawing/2014/main" id="{0187C042-7914-5D26-3AA0-367CD76D2E53}"/>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05" name="Free-form: Shape 104">
                <a:extLst>
                  <a:ext uri="{FF2B5EF4-FFF2-40B4-BE49-F238E27FC236}">
                    <a16:creationId xmlns:a16="http://schemas.microsoft.com/office/drawing/2014/main" id="{3A25B7C3-3BD7-F60F-D084-EA636F2C7899}"/>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06" name="Free-form: Shape 105">
                <a:extLst>
                  <a:ext uri="{FF2B5EF4-FFF2-40B4-BE49-F238E27FC236}">
                    <a16:creationId xmlns:a16="http://schemas.microsoft.com/office/drawing/2014/main" id="{26229EBE-68A5-2D87-3213-1758A70966E3}"/>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grpSp>
        <p:grpSp>
          <p:nvGrpSpPr>
            <p:cNvPr id="12" name="Graphic 5">
              <a:extLst>
                <a:ext uri="{FF2B5EF4-FFF2-40B4-BE49-F238E27FC236}">
                  <a16:creationId xmlns:a16="http://schemas.microsoft.com/office/drawing/2014/main" id="{191435B9-61E8-C477-0CB4-B1C228DA9D96}"/>
                </a:ext>
              </a:extLst>
            </p:cNvPr>
            <p:cNvGrpSpPr/>
            <p:nvPr/>
          </p:nvGrpSpPr>
          <p:grpSpPr>
            <a:xfrm>
              <a:off x="11274600" y="317839"/>
              <a:ext cx="598478" cy="83866"/>
              <a:chOff x="11274600" y="317839"/>
              <a:chExt cx="598478" cy="83866"/>
            </a:xfrm>
            <a:solidFill>
              <a:srgbClr val="9A9A9A"/>
            </a:solidFill>
          </p:grpSpPr>
          <p:sp>
            <p:nvSpPr>
              <p:cNvPr id="88" name="Free-form: Shape 87">
                <a:extLst>
                  <a:ext uri="{FF2B5EF4-FFF2-40B4-BE49-F238E27FC236}">
                    <a16:creationId xmlns:a16="http://schemas.microsoft.com/office/drawing/2014/main" id="{E7857289-78D2-428B-4B69-824E48CD8AC1}"/>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89" name="Free-form: Shape 88">
                <a:extLst>
                  <a:ext uri="{FF2B5EF4-FFF2-40B4-BE49-F238E27FC236}">
                    <a16:creationId xmlns:a16="http://schemas.microsoft.com/office/drawing/2014/main" id="{9FE4CAD5-7095-7755-83FA-2148A8981F91}"/>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90" name="Free-form: Shape 89">
                <a:extLst>
                  <a:ext uri="{FF2B5EF4-FFF2-40B4-BE49-F238E27FC236}">
                    <a16:creationId xmlns:a16="http://schemas.microsoft.com/office/drawing/2014/main" id="{745A3A3B-1A11-216C-485D-548322A7BABC}"/>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91" name="Free-form: Shape 90">
                <a:extLst>
                  <a:ext uri="{FF2B5EF4-FFF2-40B4-BE49-F238E27FC236}">
                    <a16:creationId xmlns:a16="http://schemas.microsoft.com/office/drawing/2014/main" id="{2B005A41-6921-21F0-96F6-E6C33F4B403A}"/>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92" name="Free-form: Shape 91">
                <a:extLst>
                  <a:ext uri="{FF2B5EF4-FFF2-40B4-BE49-F238E27FC236}">
                    <a16:creationId xmlns:a16="http://schemas.microsoft.com/office/drawing/2014/main" id="{CC4125E3-E90C-B4AC-FDD1-F7814559F257}"/>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93" name="Free-form: Shape 92">
                <a:extLst>
                  <a:ext uri="{FF2B5EF4-FFF2-40B4-BE49-F238E27FC236}">
                    <a16:creationId xmlns:a16="http://schemas.microsoft.com/office/drawing/2014/main" id="{83EE8741-597E-8445-3AAF-AD8EC0F05199}"/>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94" name="Free-form: Shape 93">
                <a:extLst>
                  <a:ext uri="{FF2B5EF4-FFF2-40B4-BE49-F238E27FC236}">
                    <a16:creationId xmlns:a16="http://schemas.microsoft.com/office/drawing/2014/main" id="{ECDB2A01-F31C-1F48-8F50-C40E7EDE2B36}"/>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95" name="Free-form: Shape 94">
                <a:extLst>
                  <a:ext uri="{FF2B5EF4-FFF2-40B4-BE49-F238E27FC236}">
                    <a16:creationId xmlns:a16="http://schemas.microsoft.com/office/drawing/2014/main" id="{43A2D0DD-0CB3-804C-4B0B-033C0DCA4A6D}"/>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96" name="Free-form: Shape 95">
                <a:extLst>
                  <a:ext uri="{FF2B5EF4-FFF2-40B4-BE49-F238E27FC236}">
                    <a16:creationId xmlns:a16="http://schemas.microsoft.com/office/drawing/2014/main" id="{BD73B26D-7D48-0F13-CB72-02264DAF7AEC}"/>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97" name="Free-form: Shape 96">
                <a:extLst>
                  <a:ext uri="{FF2B5EF4-FFF2-40B4-BE49-F238E27FC236}">
                    <a16:creationId xmlns:a16="http://schemas.microsoft.com/office/drawing/2014/main" id="{FC3D9254-C804-075D-38FC-CCBF0EDAADE9}"/>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98" name="Free-form: Shape 97">
                <a:extLst>
                  <a:ext uri="{FF2B5EF4-FFF2-40B4-BE49-F238E27FC236}">
                    <a16:creationId xmlns:a16="http://schemas.microsoft.com/office/drawing/2014/main" id="{D1B7C3B0-33CA-A1B0-24CC-DF152F5C4149}"/>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99" name="Free-form: Shape 98">
                <a:extLst>
                  <a:ext uri="{FF2B5EF4-FFF2-40B4-BE49-F238E27FC236}">
                    <a16:creationId xmlns:a16="http://schemas.microsoft.com/office/drawing/2014/main" id="{80B1FD9D-56BD-7F2C-4720-D94130E66A62}"/>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13" name="Free-form: Shape 12">
              <a:extLst>
                <a:ext uri="{FF2B5EF4-FFF2-40B4-BE49-F238E27FC236}">
                  <a16:creationId xmlns:a16="http://schemas.microsoft.com/office/drawing/2014/main" id="{E8DC1512-8111-4892-003D-4B85C86993C9}"/>
                </a:ext>
              </a:extLst>
            </p:cNvPr>
            <p:cNvSpPr/>
            <p:nvPr/>
          </p:nvSpPr>
          <p:spPr>
            <a:xfrm>
              <a:off x="10357557" y="313069"/>
              <a:ext cx="251238" cy="107243"/>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rgbClr val="D95A49"/>
            </a:solidFill>
            <a:ln w="1765" cap="flat">
              <a:noFill/>
              <a:prstDash val="solid"/>
              <a:miter/>
            </a:ln>
          </p:spPr>
          <p:txBody>
            <a:bodyPr rtlCol="0" anchor="ctr"/>
            <a:lstStyle/>
            <a:p>
              <a:endParaRPr lang="en-GB" sz="1800"/>
            </a:p>
          </p:txBody>
        </p:sp>
        <p:sp>
          <p:nvSpPr>
            <p:cNvPr id="14" name="Free-form: Shape 13">
              <a:extLst>
                <a:ext uri="{FF2B5EF4-FFF2-40B4-BE49-F238E27FC236}">
                  <a16:creationId xmlns:a16="http://schemas.microsoft.com/office/drawing/2014/main" id="{C44667F2-5309-8B3E-60FF-0482C72450E0}"/>
                </a:ext>
              </a:extLst>
            </p:cNvPr>
            <p:cNvSpPr/>
            <p:nvPr/>
          </p:nvSpPr>
          <p:spPr>
            <a:xfrm>
              <a:off x="10663565" y="209889"/>
              <a:ext cx="58480" cy="81625"/>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rgbClr val="D95A49"/>
            </a:solidFill>
            <a:ln w="1765" cap="flat">
              <a:noFill/>
              <a:prstDash val="solid"/>
              <a:miter/>
            </a:ln>
          </p:spPr>
          <p:txBody>
            <a:bodyPr rtlCol="0" anchor="ctr"/>
            <a:lstStyle/>
            <a:p>
              <a:endParaRPr lang="en-GB" sz="1800"/>
            </a:p>
          </p:txBody>
        </p:sp>
        <p:sp>
          <p:nvSpPr>
            <p:cNvPr id="15" name="Free-form: Shape 14">
              <a:extLst>
                <a:ext uri="{FF2B5EF4-FFF2-40B4-BE49-F238E27FC236}">
                  <a16:creationId xmlns:a16="http://schemas.microsoft.com/office/drawing/2014/main" id="{EB862D28-0558-8341-F4C7-E2A5C63F31BD}"/>
                </a:ext>
              </a:extLst>
            </p:cNvPr>
            <p:cNvSpPr/>
            <p:nvPr/>
          </p:nvSpPr>
          <p:spPr>
            <a:xfrm>
              <a:off x="10727523" y="207945"/>
              <a:ext cx="19611" cy="83215"/>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rgbClr val="D95A49"/>
            </a:solidFill>
            <a:ln w="1765" cap="flat">
              <a:noFill/>
              <a:prstDash val="solid"/>
              <a:miter/>
            </a:ln>
          </p:spPr>
          <p:txBody>
            <a:bodyPr rtlCol="0" anchor="ctr"/>
            <a:lstStyle/>
            <a:p>
              <a:endParaRPr lang="en-GB" sz="1800"/>
            </a:p>
          </p:txBody>
        </p:sp>
        <p:sp>
          <p:nvSpPr>
            <p:cNvPr id="16" name="Free-form: Shape 15">
              <a:extLst>
                <a:ext uri="{FF2B5EF4-FFF2-40B4-BE49-F238E27FC236}">
                  <a16:creationId xmlns:a16="http://schemas.microsoft.com/office/drawing/2014/main" id="{1C20EED6-6BE2-488F-BED6-66B0768ECD71}"/>
                </a:ext>
              </a:extLst>
            </p:cNvPr>
            <p:cNvSpPr/>
            <p:nvPr/>
          </p:nvSpPr>
          <p:spPr>
            <a:xfrm>
              <a:off x="10753142" y="23162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rgbClr val="D95A49"/>
            </a:solidFill>
            <a:ln w="1765" cap="flat">
              <a:noFill/>
              <a:prstDash val="solid"/>
              <a:miter/>
            </a:ln>
          </p:spPr>
          <p:txBody>
            <a:bodyPr rtlCol="0" anchor="ctr"/>
            <a:lstStyle/>
            <a:p>
              <a:endParaRPr lang="en-GB" sz="1800"/>
            </a:p>
          </p:txBody>
        </p:sp>
        <p:sp>
          <p:nvSpPr>
            <p:cNvPr id="17" name="Free-form: Shape 16">
              <a:extLst>
                <a:ext uri="{FF2B5EF4-FFF2-40B4-BE49-F238E27FC236}">
                  <a16:creationId xmlns:a16="http://schemas.microsoft.com/office/drawing/2014/main" id="{48357FB4-9758-D9D0-5920-37E91F13007A}"/>
                </a:ext>
              </a:extLst>
            </p:cNvPr>
            <p:cNvSpPr/>
            <p:nvPr/>
          </p:nvSpPr>
          <p:spPr>
            <a:xfrm>
              <a:off x="10811092" y="231620"/>
              <a:ext cx="53710" cy="60600"/>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rgbClr val="D95A49"/>
            </a:solidFill>
            <a:ln w="1765" cap="flat">
              <a:noFill/>
              <a:prstDash val="solid"/>
              <a:miter/>
            </a:ln>
          </p:spPr>
          <p:txBody>
            <a:bodyPr rtlCol="0" anchor="ctr"/>
            <a:lstStyle/>
            <a:p>
              <a:endParaRPr lang="en-GB" sz="1800"/>
            </a:p>
          </p:txBody>
        </p:sp>
        <p:grpSp>
          <p:nvGrpSpPr>
            <p:cNvPr id="18" name="Graphic 5">
              <a:extLst>
                <a:ext uri="{FF2B5EF4-FFF2-40B4-BE49-F238E27FC236}">
                  <a16:creationId xmlns:a16="http://schemas.microsoft.com/office/drawing/2014/main" id="{9A2858D3-72EC-3407-3BF9-753BCECFC3FB}"/>
                </a:ext>
              </a:extLst>
            </p:cNvPr>
            <p:cNvGrpSpPr/>
            <p:nvPr/>
          </p:nvGrpSpPr>
          <p:grpSpPr>
            <a:xfrm>
              <a:off x="10662858" y="315189"/>
              <a:ext cx="592901" cy="101413"/>
              <a:chOff x="10662858" y="315189"/>
              <a:chExt cx="592901" cy="101413"/>
            </a:xfrm>
            <a:solidFill>
              <a:srgbClr val="9A9A9A"/>
            </a:solidFill>
          </p:grpSpPr>
          <p:sp>
            <p:nvSpPr>
              <p:cNvPr id="73" name="Free-form: Shape 72">
                <a:extLst>
                  <a:ext uri="{FF2B5EF4-FFF2-40B4-BE49-F238E27FC236}">
                    <a16:creationId xmlns:a16="http://schemas.microsoft.com/office/drawing/2014/main" id="{CC91C947-4648-6395-1B6E-0D130FB77EAB}"/>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74" name="Free-form: Shape 73">
                <a:extLst>
                  <a:ext uri="{FF2B5EF4-FFF2-40B4-BE49-F238E27FC236}">
                    <a16:creationId xmlns:a16="http://schemas.microsoft.com/office/drawing/2014/main" id="{5557D7E3-67B0-B940-50A7-AD77629E5006}"/>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75" name="Free-form: Shape 74">
                <a:extLst>
                  <a:ext uri="{FF2B5EF4-FFF2-40B4-BE49-F238E27FC236}">
                    <a16:creationId xmlns:a16="http://schemas.microsoft.com/office/drawing/2014/main" id="{0A24759E-53B8-0998-6D9C-DC73AE6D577C}"/>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80" name="Free-form: Shape 79">
                <a:extLst>
                  <a:ext uri="{FF2B5EF4-FFF2-40B4-BE49-F238E27FC236}">
                    <a16:creationId xmlns:a16="http://schemas.microsoft.com/office/drawing/2014/main" id="{C13937B6-7868-1440-99F8-05E462639F88}"/>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81" name="Free-form: Shape 80">
                <a:extLst>
                  <a:ext uri="{FF2B5EF4-FFF2-40B4-BE49-F238E27FC236}">
                    <a16:creationId xmlns:a16="http://schemas.microsoft.com/office/drawing/2014/main" id="{B18E3B42-9DF6-6697-9F73-433DA4E9FB26}"/>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82" name="Free-form: Shape 81">
                <a:extLst>
                  <a:ext uri="{FF2B5EF4-FFF2-40B4-BE49-F238E27FC236}">
                    <a16:creationId xmlns:a16="http://schemas.microsoft.com/office/drawing/2014/main" id="{35F866E6-62AE-28DF-5F20-FB70ACF7DB2A}"/>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83" name="Free-form: Shape 82">
                <a:extLst>
                  <a:ext uri="{FF2B5EF4-FFF2-40B4-BE49-F238E27FC236}">
                    <a16:creationId xmlns:a16="http://schemas.microsoft.com/office/drawing/2014/main" id="{B9015F60-DE14-9882-0C52-01D5F2F4F17D}"/>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84" name="Free-form: Shape 83">
                <a:extLst>
                  <a:ext uri="{FF2B5EF4-FFF2-40B4-BE49-F238E27FC236}">
                    <a16:creationId xmlns:a16="http://schemas.microsoft.com/office/drawing/2014/main" id="{2F5BAF00-52CB-254F-3077-A621B1C0D187}"/>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85" name="Free-form: Shape 84">
                <a:extLst>
                  <a:ext uri="{FF2B5EF4-FFF2-40B4-BE49-F238E27FC236}">
                    <a16:creationId xmlns:a16="http://schemas.microsoft.com/office/drawing/2014/main" id="{98AFC9E7-2EC3-4BDC-7F7F-D2B2EF54E925}"/>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86" name="Free-form: Shape 85">
                <a:extLst>
                  <a:ext uri="{FF2B5EF4-FFF2-40B4-BE49-F238E27FC236}">
                    <a16:creationId xmlns:a16="http://schemas.microsoft.com/office/drawing/2014/main" id="{349A4617-8A28-DD2F-5FC5-B47CC261A870}"/>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87" name="Free-form: Shape 86">
                <a:extLst>
                  <a:ext uri="{FF2B5EF4-FFF2-40B4-BE49-F238E27FC236}">
                    <a16:creationId xmlns:a16="http://schemas.microsoft.com/office/drawing/2014/main" id="{920F06F3-7D74-8501-F90A-51E307DAA4A5}"/>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19" name="Graphic 5">
              <a:extLst>
                <a:ext uri="{FF2B5EF4-FFF2-40B4-BE49-F238E27FC236}">
                  <a16:creationId xmlns:a16="http://schemas.microsoft.com/office/drawing/2014/main" id="{CA731748-CAF7-C958-2D26-A3E62D71237B}"/>
                </a:ext>
              </a:extLst>
            </p:cNvPr>
            <p:cNvGrpSpPr/>
            <p:nvPr/>
          </p:nvGrpSpPr>
          <p:grpSpPr>
            <a:xfrm>
              <a:off x="10661798" y="438510"/>
              <a:ext cx="1019683" cy="46642"/>
              <a:chOff x="10661798" y="438510"/>
              <a:chExt cx="1019683" cy="46642"/>
            </a:xfrm>
            <a:solidFill>
              <a:srgbClr val="D95A49"/>
            </a:solidFill>
          </p:grpSpPr>
          <p:sp>
            <p:nvSpPr>
              <p:cNvPr id="20" name="Free-form: Shape 19">
                <a:extLst>
                  <a:ext uri="{FF2B5EF4-FFF2-40B4-BE49-F238E27FC236}">
                    <a16:creationId xmlns:a16="http://schemas.microsoft.com/office/drawing/2014/main" id="{28AE7C5B-785F-99F9-5FE7-3CC9DA77EFA8}"/>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solidFill>
                <a:srgbClr val="D95A49"/>
              </a:solidFill>
              <a:ln w="1765" cap="flat">
                <a:noFill/>
                <a:prstDash val="solid"/>
                <a:miter/>
              </a:ln>
            </p:spPr>
            <p:txBody>
              <a:bodyPr rtlCol="0" anchor="ctr"/>
              <a:lstStyle/>
              <a:p>
                <a:endParaRPr lang="en-GB" sz="1800"/>
              </a:p>
            </p:txBody>
          </p:sp>
          <p:sp>
            <p:nvSpPr>
              <p:cNvPr id="22" name="Free-form: Shape 21">
                <a:extLst>
                  <a:ext uri="{FF2B5EF4-FFF2-40B4-BE49-F238E27FC236}">
                    <a16:creationId xmlns:a16="http://schemas.microsoft.com/office/drawing/2014/main" id="{2878D59D-E436-C44A-59DC-BF8D8A195FD7}"/>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0407BF38-EBE7-6359-37A6-1347DB467E9B}"/>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57E7875B-0313-903B-828F-538C4A1D5866}"/>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557E605D-6D40-4F6F-7AD5-F4DC4814A386}"/>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7" name="Free-form: Shape 36">
                <a:extLst>
                  <a:ext uri="{FF2B5EF4-FFF2-40B4-BE49-F238E27FC236}">
                    <a16:creationId xmlns:a16="http://schemas.microsoft.com/office/drawing/2014/main" id="{02E2BB67-FCDF-A9E0-9EB2-4226143F6A7E}"/>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38" name="Free-form: Shape 37">
                <a:extLst>
                  <a:ext uri="{FF2B5EF4-FFF2-40B4-BE49-F238E27FC236}">
                    <a16:creationId xmlns:a16="http://schemas.microsoft.com/office/drawing/2014/main" id="{1E6239E2-B1FC-DD7D-CE11-BA8E6FA33712}"/>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39" name="Free-form: Shape 38">
                <a:extLst>
                  <a:ext uri="{FF2B5EF4-FFF2-40B4-BE49-F238E27FC236}">
                    <a16:creationId xmlns:a16="http://schemas.microsoft.com/office/drawing/2014/main" id="{BB8DA720-CE10-314C-5F3C-5B0795826B3E}"/>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0" name="Free-form: Shape 39">
                <a:extLst>
                  <a:ext uri="{FF2B5EF4-FFF2-40B4-BE49-F238E27FC236}">
                    <a16:creationId xmlns:a16="http://schemas.microsoft.com/office/drawing/2014/main" id="{DAEF376E-5C40-78F3-8115-32ECB17B9F2F}"/>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1" name="Free-form: Shape 40">
                <a:extLst>
                  <a:ext uri="{FF2B5EF4-FFF2-40B4-BE49-F238E27FC236}">
                    <a16:creationId xmlns:a16="http://schemas.microsoft.com/office/drawing/2014/main" id="{EE19E757-15EE-F2AC-8AF9-2B642DA559E6}"/>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42" name="Free-form: Shape 41">
                <a:extLst>
                  <a:ext uri="{FF2B5EF4-FFF2-40B4-BE49-F238E27FC236}">
                    <a16:creationId xmlns:a16="http://schemas.microsoft.com/office/drawing/2014/main" id="{6CB4891C-F612-EE45-5BA7-9AD400090EC9}"/>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3" name="Free-form: Shape 42">
                <a:extLst>
                  <a:ext uri="{FF2B5EF4-FFF2-40B4-BE49-F238E27FC236}">
                    <a16:creationId xmlns:a16="http://schemas.microsoft.com/office/drawing/2014/main" id="{06A36A88-1BB6-72B4-C25A-F473CFD53E43}"/>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4" name="Free-form: Shape 43">
                <a:extLst>
                  <a:ext uri="{FF2B5EF4-FFF2-40B4-BE49-F238E27FC236}">
                    <a16:creationId xmlns:a16="http://schemas.microsoft.com/office/drawing/2014/main" id="{B0A92C6B-5234-9C13-1A8D-11A6BB24E4D5}"/>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5" name="Free-form: Shape 44">
                <a:extLst>
                  <a:ext uri="{FF2B5EF4-FFF2-40B4-BE49-F238E27FC236}">
                    <a16:creationId xmlns:a16="http://schemas.microsoft.com/office/drawing/2014/main" id="{6F21A3C0-5E34-63F7-0B98-E2E6447384B5}"/>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6" name="Free-form: Shape 45">
                <a:extLst>
                  <a:ext uri="{FF2B5EF4-FFF2-40B4-BE49-F238E27FC236}">
                    <a16:creationId xmlns:a16="http://schemas.microsoft.com/office/drawing/2014/main" id="{A1931CD6-7CD6-5299-B8F7-4D8B17C8A6E7}"/>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47" name="Free-form: Shape 46">
                <a:extLst>
                  <a:ext uri="{FF2B5EF4-FFF2-40B4-BE49-F238E27FC236}">
                    <a16:creationId xmlns:a16="http://schemas.microsoft.com/office/drawing/2014/main" id="{9A939EFD-B22F-A007-C899-D9438AFB0B9C}"/>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8" name="Free-form: Shape 47">
                <a:extLst>
                  <a:ext uri="{FF2B5EF4-FFF2-40B4-BE49-F238E27FC236}">
                    <a16:creationId xmlns:a16="http://schemas.microsoft.com/office/drawing/2014/main" id="{5F815A33-8F4B-8943-8120-E78CD76D1442}"/>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49" name="Free-form: Shape 48">
                <a:extLst>
                  <a:ext uri="{FF2B5EF4-FFF2-40B4-BE49-F238E27FC236}">
                    <a16:creationId xmlns:a16="http://schemas.microsoft.com/office/drawing/2014/main" id="{C354D944-8817-182B-3A71-751B60E3517B}"/>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solidFill>
                <a:srgbClr val="D95A49"/>
              </a:solidFill>
              <a:ln w="1765" cap="flat">
                <a:noFill/>
                <a:prstDash val="solid"/>
                <a:miter/>
              </a:ln>
            </p:spPr>
            <p:txBody>
              <a:bodyPr rtlCol="0" anchor="ctr"/>
              <a:lstStyle/>
              <a:p>
                <a:endParaRPr lang="en-GB" sz="1800"/>
              </a:p>
            </p:txBody>
          </p:sp>
          <p:sp>
            <p:nvSpPr>
              <p:cNvPr id="50" name="Free-form: Shape 49">
                <a:extLst>
                  <a:ext uri="{FF2B5EF4-FFF2-40B4-BE49-F238E27FC236}">
                    <a16:creationId xmlns:a16="http://schemas.microsoft.com/office/drawing/2014/main" id="{05EAB45E-7C67-DC4E-C85E-156CCA502BFE}"/>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solidFill>
                <a:srgbClr val="D95A49"/>
              </a:solidFill>
              <a:ln w="1765" cap="flat">
                <a:noFill/>
                <a:prstDash val="solid"/>
                <a:miter/>
              </a:ln>
            </p:spPr>
            <p:txBody>
              <a:bodyPr rtlCol="0" anchor="ctr"/>
              <a:lstStyle/>
              <a:p>
                <a:endParaRPr lang="en-GB" sz="1800"/>
              </a:p>
            </p:txBody>
          </p:sp>
          <p:sp>
            <p:nvSpPr>
              <p:cNvPr id="51" name="Free-form: Shape 50">
                <a:extLst>
                  <a:ext uri="{FF2B5EF4-FFF2-40B4-BE49-F238E27FC236}">
                    <a16:creationId xmlns:a16="http://schemas.microsoft.com/office/drawing/2014/main" id="{24FB4240-5120-87B6-B0D1-AF104C2CBCBC}"/>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52" name="Free-form: Shape 51">
                <a:extLst>
                  <a:ext uri="{FF2B5EF4-FFF2-40B4-BE49-F238E27FC236}">
                    <a16:creationId xmlns:a16="http://schemas.microsoft.com/office/drawing/2014/main" id="{D2426C65-F5CE-ABD6-89FB-2C8160131909}"/>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53" name="Free-form: Shape 52">
                <a:extLst>
                  <a:ext uri="{FF2B5EF4-FFF2-40B4-BE49-F238E27FC236}">
                    <a16:creationId xmlns:a16="http://schemas.microsoft.com/office/drawing/2014/main" id="{0D5ACBBA-8012-1CDD-C636-9313A86322BD}"/>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54" name="Free-form: Shape 53">
                <a:extLst>
                  <a:ext uri="{FF2B5EF4-FFF2-40B4-BE49-F238E27FC236}">
                    <a16:creationId xmlns:a16="http://schemas.microsoft.com/office/drawing/2014/main" id="{A1D1DB1E-F40A-4D30-8A48-F13953801188}"/>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5" name="Free-form: Shape 54">
                <a:extLst>
                  <a:ext uri="{FF2B5EF4-FFF2-40B4-BE49-F238E27FC236}">
                    <a16:creationId xmlns:a16="http://schemas.microsoft.com/office/drawing/2014/main" id="{19705703-A480-F27B-CCAE-611A19C8FB75}"/>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56" name="Free-form: Shape 55">
                <a:extLst>
                  <a:ext uri="{FF2B5EF4-FFF2-40B4-BE49-F238E27FC236}">
                    <a16:creationId xmlns:a16="http://schemas.microsoft.com/office/drawing/2014/main" id="{3640506D-ADA7-9CF7-4F79-CE98F9D96B12}"/>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57" name="Free-form: Shape 56">
                <a:extLst>
                  <a:ext uri="{FF2B5EF4-FFF2-40B4-BE49-F238E27FC236}">
                    <a16:creationId xmlns:a16="http://schemas.microsoft.com/office/drawing/2014/main" id="{787F832F-7AEF-64D3-0C72-6F722D892336}"/>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58" name="Free-form: Shape 57">
                <a:extLst>
                  <a:ext uri="{FF2B5EF4-FFF2-40B4-BE49-F238E27FC236}">
                    <a16:creationId xmlns:a16="http://schemas.microsoft.com/office/drawing/2014/main" id="{B632A11B-3882-D99A-1D50-1C627D729451}"/>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59" name="Free-form: Shape 58">
                <a:extLst>
                  <a:ext uri="{FF2B5EF4-FFF2-40B4-BE49-F238E27FC236}">
                    <a16:creationId xmlns:a16="http://schemas.microsoft.com/office/drawing/2014/main" id="{6B2CDD9F-69EA-6E8E-2955-E3418D794EF9}"/>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60" name="Free-form: Shape 59">
                <a:extLst>
                  <a:ext uri="{FF2B5EF4-FFF2-40B4-BE49-F238E27FC236}">
                    <a16:creationId xmlns:a16="http://schemas.microsoft.com/office/drawing/2014/main" id="{D948181B-5442-ACD4-21EB-E407F3C55921}"/>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solidFill>
                <a:srgbClr val="D95A49"/>
              </a:solidFill>
              <a:ln w="1765" cap="flat">
                <a:noFill/>
                <a:prstDash val="solid"/>
                <a:miter/>
              </a:ln>
            </p:spPr>
            <p:txBody>
              <a:bodyPr rtlCol="0" anchor="ctr"/>
              <a:lstStyle/>
              <a:p>
                <a:endParaRPr lang="en-GB" sz="1800"/>
              </a:p>
            </p:txBody>
          </p:sp>
          <p:sp>
            <p:nvSpPr>
              <p:cNvPr id="61" name="Free-form: Shape 60">
                <a:extLst>
                  <a:ext uri="{FF2B5EF4-FFF2-40B4-BE49-F238E27FC236}">
                    <a16:creationId xmlns:a16="http://schemas.microsoft.com/office/drawing/2014/main" id="{112E2529-2482-979E-8289-019F423E57EA}"/>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62" name="Free-form: Shape 61">
                <a:extLst>
                  <a:ext uri="{FF2B5EF4-FFF2-40B4-BE49-F238E27FC236}">
                    <a16:creationId xmlns:a16="http://schemas.microsoft.com/office/drawing/2014/main" id="{03EC1AB0-34E1-FECA-FDF3-D5AD80344AAF}"/>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solidFill>
                <a:srgbClr val="D95A49"/>
              </a:solidFill>
              <a:ln w="1765" cap="flat">
                <a:noFill/>
                <a:prstDash val="solid"/>
                <a:miter/>
              </a:ln>
            </p:spPr>
            <p:txBody>
              <a:bodyPr rtlCol="0" anchor="ctr"/>
              <a:lstStyle/>
              <a:p>
                <a:endParaRPr lang="en-GB" sz="1800"/>
              </a:p>
            </p:txBody>
          </p:sp>
          <p:sp>
            <p:nvSpPr>
              <p:cNvPr id="63" name="Free-form: Shape 62">
                <a:extLst>
                  <a:ext uri="{FF2B5EF4-FFF2-40B4-BE49-F238E27FC236}">
                    <a16:creationId xmlns:a16="http://schemas.microsoft.com/office/drawing/2014/main" id="{CB27674B-56CA-1B64-7882-ABEF10FC43C2}"/>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64" name="Free-form: Shape 63">
                <a:extLst>
                  <a:ext uri="{FF2B5EF4-FFF2-40B4-BE49-F238E27FC236}">
                    <a16:creationId xmlns:a16="http://schemas.microsoft.com/office/drawing/2014/main" id="{4E1E1C42-2790-0B9F-2218-5C5DA122DC89}"/>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solidFill>
                <a:srgbClr val="D95A49"/>
              </a:solidFill>
              <a:ln w="1765" cap="flat">
                <a:noFill/>
                <a:prstDash val="solid"/>
                <a:miter/>
              </a:ln>
            </p:spPr>
            <p:txBody>
              <a:bodyPr rtlCol="0" anchor="ctr"/>
              <a:lstStyle/>
              <a:p>
                <a:endParaRPr lang="en-GB" sz="1800"/>
              </a:p>
            </p:txBody>
          </p:sp>
          <p:sp>
            <p:nvSpPr>
              <p:cNvPr id="65" name="Free-form: Shape 64">
                <a:extLst>
                  <a:ext uri="{FF2B5EF4-FFF2-40B4-BE49-F238E27FC236}">
                    <a16:creationId xmlns:a16="http://schemas.microsoft.com/office/drawing/2014/main" id="{F73325D8-63AD-A053-B189-42972018A71F}"/>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66" name="Free-form: Shape 65">
                <a:extLst>
                  <a:ext uri="{FF2B5EF4-FFF2-40B4-BE49-F238E27FC236}">
                    <a16:creationId xmlns:a16="http://schemas.microsoft.com/office/drawing/2014/main" id="{659E9EBE-7282-CDFD-220A-03B6A9A72489}"/>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67" name="Free-form: Shape 66">
                <a:extLst>
                  <a:ext uri="{FF2B5EF4-FFF2-40B4-BE49-F238E27FC236}">
                    <a16:creationId xmlns:a16="http://schemas.microsoft.com/office/drawing/2014/main" id="{E811FA5C-1101-57D5-E462-7A4A214B1E7A}"/>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68" name="Free-form: Shape 67">
                <a:extLst>
                  <a:ext uri="{FF2B5EF4-FFF2-40B4-BE49-F238E27FC236}">
                    <a16:creationId xmlns:a16="http://schemas.microsoft.com/office/drawing/2014/main" id="{D9B1D14B-55E5-642C-7E2E-2DD01DECFDA0}"/>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69" name="Free-form: Shape 68">
                <a:extLst>
                  <a:ext uri="{FF2B5EF4-FFF2-40B4-BE49-F238E27FC236}">
                    <a16:creationId xmlns:a16="http://schemas.microsoft.com/office/drawing/2014/main" id="{E58F43F7-D24E-4D12-E9E5-CEDE56F7A645}"/>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solidFill>
                <a:srgbClr val="D95A49"/>
              </a:solidFill>
              <a:ln w="1765" cap="flat">
                <a:noFill/>
                <a:prstDash val="solid"/>
                <a:miter/>
              </a:ln>
            </p:spPr>
            <p:txBody>
              <a:bodyPr rtlCol="0" anchor="ctr"/>
              <a:lstStyle/>
              <a:p>
                <a:endParaRPr lang="en-GB" sz="1800"/>
              </a:p>
            </p:txBody>
          </p:sp>
          <p:sp>
            <p:nvSpPr>
              <p:cNvPr id="70" name="Free-form: Shape 69">
                <a:extLst>
                  <a:ext uri="{FF2B5EF4-FFF2-40B4-BE49-F238E27FC236}">
                    <a16:creationId xmlns:a16="http://schemas.microsoft.com/office/drawing/2014/main" id="{D3D03B55-0F96-D724-9D72-31790C590987}"/>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71" name="Free-form: Shape 70">
                <a:extLst>
                  <a:ext uri="{FF2B5EF4-FFF2-40B4-BE49-F238E27FC236}">
                    <a16:creationId xmlns:a16="http://schemas.microsoft.com/office/drawing/2014/main" id="{2D1BE1A7-0925-D046-6702-FEE033EAD6A8}"/>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72" name="Free-form: Shape 71">
                <a:extLst>
                  <a:ext uri="{FF2B5EF4-FFF2-40B4-BE49-F238E27FC236}">
                    <a16:creationId xmlns:a16="http://schemas.microsoft.com/office/drawing/2014/main" id="{6C3BCA61-D484-0CA7-BCD5-355E4FBF43A3}"/>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17844906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Titre du chapitre terracotta 1">
    <p:spTree>
      <p:nvGrpSpPr>
        <p:cNvPr id="1" name=""/>
        <p:cNvGrpSpPr/>
        <p:nvPr/>
      </p:nvGrpSpPr>
      <p:grpSpPr>
        <a:xfrm>
          <a:off x="0" y="0"/>
          <a:ext cx="0" cy="0"/>
          <a:chOff x="0" y="0"/>
          <a:chExt cx="0" cy="0"/>
        </a:xfrm>
      </p:grpSpPr>
      <p:sp>
        <p:nvSpPr>
          <p:cNvPr id="48" name="Espace réservé pour une image  6">
            <a:extLst>
              <a:ext uri="{FF2B5EF4-FFF2-40B4-BE49-F238E27FC236}">
                <a16:creationId xmlns:a16="http://schemas.microsoft.com/office/drawing/2014/main" id="{6252D941-8191-DE13-2A07-9C3FFAA42972}"/>
              </a:ext>
            </a:extLst>
          </p:cNvPr>
          <p:cNvSpPr>
            <a:spLocks noGrp="1"/>
          </p:cNvSpPr>
          <p:nvPr>
            <p:ph type="pic" sz="quarter" idx="13"/>
          </p:nvPr>
        </p:nvSpPr>
        <p:spPr>
          <a:xfrm>
            <a:off x="0" y="0"/>
            <a:ext cx="12192000" cy="6858000"/>
          </a:xfrm>
        </p:spPr>
        <p:txBody>
          <a:bodyPr/>
          <a:lstStyle/>
          <a:p>
            <a:endParaRPr lang="en-GB" noProof="0"/>
          </a:p>
        </p:txBody>
      </p:sp>
      <p:sp>
        <p:nvSpPr>
          <p:cNvPr id="49" name="Espace réservé du texte 10">
            <a:extLst>
              <a:ext uri="{FF2B5EF4-FFF2-40B4-BE49-F238E27FC236}">
                <a16:creationId xmlns:a16="http://schemas.microsoft.com/office/drawing/2014/main" id="{8F6DBF5F-C621-C1A8-17E0-FCBA3DB99809}"/>
              </a:ext>
            </a:extLst>
          </p:cNvPr>
          <p:cNvSpPr>
            <a:spLocks noGrp="1"/>
          </p:cNvSpPr>
          <p:nvPr>
            <p:ph type="body" sz="quarter" idx="14" hasCustomPrompt="1"/>
          </p:nvPr>
        </p:nvSpPr>
        <p:spPr>
          <a:xfrm>
            <a:off x="0" y="0"/>
            <a:ext cx="12192000" cy="6858000"/>
          </a:xfrm>
          <a:prstGeom prst="rect">
            <a:avLst/>
          </a:prstGeom>
          <a:solidFill>
            <a:schemeClr val="accent1">
              <a:alpha val="90000"/>
            </a:schemeClr>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r>
              <a:rPr lang="en-GB" noProof="0"/>
              <a:t> </a:t>
            </a:r>
          </a:p>
        </p:txBody>
      </p:sp>
      <p:sp>
        <p:nvSpPr>
          <p:cNvPr id="31" name="Espace réservé du texte 10">
            <a:extLst>
              <a:ext uri="{FF2B5EF4-FFF2-40B4-BE49-F238E27FC236}">
                <a16:creationId xmlns:a16="http://schemas.microsoft.com/office/drawing/2014/main" id="{69DD86D7-A24C-EEAC-237E-3E2653838B03}"/>
              </a:ext>
            </a:extLst>
          </p:cNvPr>
          <p:cNvSpPr>
            <a:spLocks noGrp="1"/>
          </p:cNvSpPr>
          <p:nvPr>
            <p:ph type="body" sz="quarter" idx="16" hasCustomPrompt="1"/>
          </p:nvPr>
        </p:nvSpPr>
        <p:spPr>
          <a:xfrm>
            <a:off x="-1195" y="1910083"/>
            <a:ext cx="8549504" cy="4947921"/>
          </a:xfrm>
          <a:prstGeom prst="rtTriangle">
            <a:avLst/>
          </a:prstGeom>
          <a:solidFill>
            <a:srgbClr val="F6E8E5"/>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r>
              <a:rPr lang="en-GB" noProof="0"/>
              <a:t> </a:t>
            </a:r>
          </a:p>
        </p:txBody>
      </p:sp>
      <p:sp>
        <p:nvSpPr>
          <p:cNvPr id="30" name="Titre 29">
            <a:extLst>
              <a:ext uri="{FF2B5EF4-FFF2-40B4-BE49-F238E27FC236}">
                <a16:creationId xmlns:a16="http://schemas.microsoft.com/office/drawing/2014/main" id="{E33803FF-C9AB-8285-EDB0-891E93AB820F}"/>
              </a:ext>
            </a:extLst>
          </p:cNvPr>
          <p:cNvSpPr>
            <a:spLocks noGrp="1"/>
          </p:cNvSpPr>
          <p:nvPr userDrawn="1">
            <p:ph type="title" hasCustomPrompt="1"/>
          </p:nvPr>
        </p:nvSpPr>
        <p:spPr>
          <a:xfrm>
            <a:off x="3755067" y="2411461"/>
            <a:ext cx="7698740" cy="1484816"/>
          </a:xfrm>
        </p:spPr>
        <p:txBody>
          <a:bodyPr lIns="90000" tIns="108000" anchor="b">
            <a:spAutoFit/>
          </a:bodyPr>
          <a:lstStyle>
            <a:lvl1pPr>
              <a:defRPr sz="4800">
                <a:solidFill>
                  <a:schemeClr val="bg1"/>
                </a:solidFill>
                <a:latin typeface="+mj-lt"/>
              </a:defRPr>
            </a:lvl1pPr>
          </a:lstStyle>
          <a:p>
            <a:r>
              <a:rPr lang="en-GB" noProof="0" err="1"/>
              <a:t>Modifiez</a:t>
            </a:r>
            <a:r>
              <a:rPr lang="en-GB" noProof="0"/>
              <a:t> le style du titre</a:t>
            </a:r>
          </a:p>
        </p:txBody>
      </p:sp>
      <p:sp>
        <p:nvSpPr>
          <p:cNvPr id="44" name="Espace réservé du texte 43">
            <a:extLst>
              <a:ext uri="{FF2B5EF4-FFF2-40B4-BE49-F238E27FC236}">
                <a16:creationId xmlns:a16="http://schemas.microsoft.com/office/drawing/2014/main" id="{582C2A9C-FF56-A767-F33C-003AFF0E00EE}"/>
              </a:ext>
            </a:extLst>
          </p:cNvPr>
          <p:cNvSpPr>
            <a:spLocks noGrp="1"/>
          </p:cNvSpPr>
          <p:nvPr>
            <p:ph type="body" sz="quarter" idx="17" hasCustomPrompt="1"/>
          </p:nvPr>
        </p:nvSpPr>
        <p:spPr>
          <a:xfrm>
            <a:off x="1117473" y="3121698"/>
            <a:ext cx="1961247" cy="1132214"/>
          </a:xfrm>
          <a:custGeom>
            <a:avLst/>
            <a:gdLst>
              <a:gd name="connsiteX0" fmla="*/ 981568 w 1961246"/>
              <a:gd name="connsiteY0" fmla="*/ 0 h 1132214"/>
              <a:gd name="connsiteX1" fmla="*/ 1961246 w 1961246"/>
              <a:gd name="connsiteY1" fmla="*/ 566585 h 1132214"/>
              <a:gd name="connsiteX2" fmla="*/ 980623 w 1961246"/>
              <a:gd name="connsiteY2" fmla="*/ 1132214 h 1132214"/>
              <a:gd name="connsiteX3" fmla="*/ 0 w 1961246"/>
              <a:gd name="connsiteY3" fmla="*/ 566585 h 1132214"/>
            </a:gdLst>
            <a:ahLst/>
            <a:cxnLst>
              <a:cxn ang="0">
                <a:pos x="connsiteX0" y="connsiteY0"/>
              </a:cxn>
              <a:cxn ang="0">
                <a:pos x="connsiteX1" y="connsiteY1"/>
              </a:cxn>
              <a:cxn ang="0">
                <a:pos x="connsiteX2" y="connsiteY2"/>
              </a:cxn>
              <a:cxn ang="0">
                <a:pos x="connsiteX3" y="connsiteY3"/>
              </a:cxn>
            </a:cxnLst>
            <a:rect l="l" t="t" r="r" b="b"/>
            <a:pathLst>
              <a:path w="1961246" h="1132214">
                <a:moveTo>
                  <a:pt x="981568" y="0"/>
                </a:moveTo>
                <a:lnTo>
                  <a:pt x="1961246" y="566585"/>
                </a:lnTo>
                <a:lnTo>
                  <a:pt x="980623" y="1132214"/>
                </a:lnTo>
                <a:lnTo>
                  <a:pt x="0" y="566585"/>
                </a:lnTo>
                <a:close/>
              </a:path>
            </a:pathLst>
          </a:custGeom>
          <a:solidFill>
            <a:srgbClr val="562821"/>
          </a:solidFill>
        </p:spPr>
        <p:txBody>
          <a:bodyPr wrap="none" lIns="1404000" tIns="0" rIns="0" bIns="612000" anchor="ctr">
            <a:noAutofit/>
          </a:bodyPr>
          <a:lstStyle>
            <a:lvl1pPr marL="0" indent="0" algn="ctr">
              <a:buFont typeface="Arial" panose="020B0604020202020204" pitchFamily="34" charset="0"/>
              <a:buNone/>
              <a:defRPr sz="7200">
                <a:solidFill>
                  <a:schemeClr val="bg1"/>
                </a:solidFill>
                <a:latin typeface="+mj-lt"/>
              </a:defRPr>
            </a:lvl1pPr>
            <a:lvl2pPr marL="0" indent="0" algn="ctr">
              <a:buFont typeface="Arial" panose="020B0604020202020204" pitchFamily="34" charset="0"/>
              <a:buNone/>
              <a:defRPr/>
            </a:lvl2pPr>
            <a:lvl3pPr marL="279400" indent="0" algn="ctr">
              <a:buFont typeface="Arial" panose="020B0604020202020204" pitchFamily="34" charset="0"/>
              <a:buNone/>
              <a:defRPr/>
            </a:lvl3pPr>
            <a:lvl4pPr marL="552450" indent="0" algn="ctr">
              <a:buNone/>
              <a:defRPr/>
            </a:lvl4pPr>
            <a:lvl5pPr marL="784225" indent="0" algn="ctr">
              <a:buNone/>
              <a:defRPr/>
            </a:lvl5pPr>
          </a:lstStyle>
          <a:p>
            <a:pPr lvl="0"/>
            <a:r>
              <a:rPr lang="en-GB" noProof="0"/>
              <a:t>00</a:t>
            </a:r>
          </a:p>
        </p:txBody>
      </p:sp>
      <p:sp>
        <p:nvSpPr>
          <p:cNvPr id="2" name="Espace réservé du texte 57">
            <a:extLst>
              <a:ext uri="{FF2B5EF4-FFF2-40B4-BE49-F238E27FC236}">
                <a16:creationId xmlns:a16="http://schemas.microsoft.com/office/drawing/2014/main" id="{ECE9488B-729E-AC58-17C6-59C41BB12487}"/>
              </a:ext>
            </a:extLst>
          </p:cNvPr>
          <p:cNvSpPr>
            <a:spLocks noGrp="1"/>
          </p:cNvSpPr>
          <p:nvPr>
            <p:ph type="body" sz="quarter" idx="25"/>
          </p:nvPr>
        </p:nvSpPr>
        <p:spPr>
          <a:xfrm>
            <a:off x="10357556" y="204290"/>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dirty="0">
                <a:noFill/>
              </a:defRPr>
            </a:lvl1pPr>
          </a:lstStyle>
          <a:p>
            <a:pPr lvl="0"/>
            <a:endParaRPr lang="en-GB" noProof="0"/>
          </a:p>
        </p:txBody>
      </p:sp>
    </p:spTree>
    <p:extLst>
      <p:ext uri="{BB962C8B-B14F-4D97-AF65-F5344CB8AC3E}">
        <p14:creationId xmlns:p14="http://schemas.microsoft.com/office/powerpoint/2010/main" val="765756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obj" preserve="1">
  <p:cSld name="8_Title and Content">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a:xfrm>
            <a:off x="704047" y="366186"/>
            <a:ext cx="9863476" cy="1325033"/>
          </a:xfrm>
        </p:spPr>
        <p:txBody>
          <a:bodyPr/>
          <a:lstStyle>
            <a:lvl1pPr>
              <a:defRPr>
                <a:solidFill>
                  <a:schemeClr val="bg1"/>
                </a:solidFill>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a:xfrm>
            <a:off x="704047" y="1826685"/>
            <a:ext cx="9863476" cy="434974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25" name="Rectangle 24">
            <a:extLst>
              <a:ext uri="{FF2B5EF4-FFF2-40B4-BE49-F238E27FC236}">
                <a16:creationId xmlns:a16="http://schemas.microsoft.com/office/drawing/2014/main" id="{0359DA97-5D00-0A4D-9FCE-9DA052324FBB}"/>
              </a:ext>
            </a:extLst>
          </p:cNvPr>
          <p:cNvSpPr/>
          <p:nvPr/>
        </p:nvSpPr>
        <p:spPr>
          <a:xfrm flipH="1" flipV="1">
            <a:off x="10866423" y="275233"/>
            <a:ext cx="517924" cy="548612"/>
          </a:xfrm>
          <a:prstGeom prst="rect">
            <a:avLst/>
          </a:prstGeom>
          <a:solidFill>
            <a:srgbClr val="0078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0" name="Rectangle 29">
            <a:extLst>
              <a:ext uri="{FF2B5EF4-FFF2-40B4-BE49-F238E27FC236}">
                <a16:creationId xmlns:a16="http://schemas.microsoft.com/office/drawing/2014/main" id="{EF360B1D-A297-FB4D-AF72-63C11457F0ED}"/>
              </a:ext>
            </a:extLst>
          </p:cNvPr>
          <p:cNvSpPr/>
          <p:nvPr/>
        </p:nvSpPr>
        <p:spPr>
          <a:xfrm flipH="1" flipV="1">
            <a:off x="10866423" y="823848"/>
            <a:ext cx="517924" cy="297987"/>
          </a:xfrm>
          <a:prstGeom prst="rect">
            <a:avLst/>
          </a:prstGeom>
          <a:solidFill>
            <a:srgbClr val="004C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5" name="Rectangle 34">
            <a:extLst>
              <a:ext uri="{FF2B5EF4-FFF2-40B4-BE49-F238E27FC236}">
                <a16:creationId xmlns:a16="http://schemas.microsoft.com/office/drawing/2014/main" id="{68FB1342-7E03-EA4E-BFFE-3AF3462AB727}"/>
              </a:ext>
            </a:extLst>
          </p:cNvPr>
          <p:cNvSpPr/>
          <p:nvPr/>
        </p:nvSpPr>
        <p:spPr>
          <a:xfrm flipH="1" flipV="1">
            <a:off x="10866423" y="35552"/>
            <a:ext cx="517924" cy="297987"/>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9" name="Rectangle 38">
            <a:extLst>
              <a:ext uri="{FF2B5EF4-FFF2-40B4-BE49-F238E27FC236}">
                <a16:creationId xmlns:a16="http://schemas.microsoft.com/office/drawing/2014/main" id="{13D3D48C-C9A4-F744-A2C4-BEB9CE2CC11D}"/>
              </a:ext>
            </a:extLst>
          </p:cNvPr>
          <p:cNvSpPr/>
          <p:nvPr/>
        </p:nvSpPr>
        <p:spPr>
          <a:xfrm flipH="1" flipV="1">
            <a:off x="11575412" y="4"/>
            <a:ext cx="621173" cy="6857999"/>
          </a:xfrm>
          <a:prstGeom prst="rect">
            <a:avLst/>
          </a:prstGeom>
          <a:solidFill>
            <a:srgbClr val="82C8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40" name="Rectangle 39">
            <a:extLst>
              <a:ext uri="{FF2B5EF4-FFF2-40B4-BE49-F238E27FC236}">
                <a16:creationId xmlns:a16="http://schemas.microsoft.com/office/drawing/2014/main" id="{2812DC42-BE16-AB45-BA4A-19EC9487ABD5}"/>
              </a:ext>
            </a:extLst>
          </p:cNvPr>
          <p:cNvSpPr/>
          <p:nvPr/>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45" name="Rectangle 44">
            <a:extLst>
              <a:ext uri="{FF2B5EF4-FFF2-40B4-BE49-F238E27FC236}">
                <a16:creationId xmlns:a16="http://schemas.microsoft.com/office/drawing/2014/main" id="{A33AADF8-F9E1-1540-B471-91BB92052943}"/>
              </a:ext>
            </a:extLst>
          </p:cNvPr>
          <p:cNvSpPr/>
          <p:nvPr/>
        </p:nvSpPr>
        <p:spPr>
          <a:xfrm flipH="1" flipV="1">
            <a:off x="10763172" y="9612"/>
            <a:ext cx="616589" cy="5003272"/>
          </a:xfrm>
          <a:prstGeom prst="rect">
            <a:avLst/>
          </a:prstGeom>
          <a:solidFill>
            <a:srgbClr val="F77C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3" name="Graphic 12">
            <a:extLst>
              <a:ext uri="{FF2B5EF4-FFF2-40B4-BE49-F238E27FC236}">
                <a16:creationId xmlns:a16="http://schemas.microsoft.com/office/drawing/2014/main" id="{9428B370-4C86-2343-8AB3-397A9067F1E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04045" y="6354541"/>
            <a:ext cx="870755" cy="300260"/>
          </a:xfrm>
          <a:prstGeom prst="rect">
            <a:avLst/>
          </a:prstGeom>
        </p:spPr>
      </p:pic>
      <p:sp>
        <p:nvSpPr>
          <p:cNvPr id="11" name="Rectangle 10">
            <a:extLst>
              <a:ext uri="{FF2B5EF4-FFF2-40B4-BE49-F238E27FC236}">
                <a16:creationId xmlns:a16="http://schemas.microsoft.com/office/drawing/2014/main" id="{ED0941C8-5F7A-6047-957C-ED96646863EA}"/>
              </a:ext>
            </a:extLst>
          </p:cNvPr>
          <p:cNvSpPr/>
          <p:nvPr userDrawn="1"/>
        </p:nvSpPr>
        <p:spPr>
          <a:xfrm flipH="1" flipV="1">
            <a:off x="10866423" y="275233"/>
            <a:ext cx="517924" cy="548612"/>
          </a:xfrm>
          <a:prstGeom prst="rect">
            <a:avLst/>
          </a:prstGeom>
          <a:solidFill>
            <a:srgbClr val="0078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2" name="Rectangle 11">
            <a:extLst>
              <a:ext uri="{FF2B5EF4-FFF2-40B4-BE49-F238E27FC236}">
                <a16:creationId xmlns:a16="http://schemas.microsoft.com/office/drawing/2014/main" id="{CC806CAF-A926-2149-9E8F-C23A917A22CF}"/>
              </a:ext>
            </a:extLst>
          </p:cNvPr>
          <p:cNvSpPr/>
          <p:nvPr userDrawn="1"/>
        </p:nvSpPr>
        <p:spPr>
          <a:xfrm flipH="1" flipV="1">
            <a:off x="10866423" y="823848"/>
            <a:ext cx="517924" cy="297987"/>
          </a:xfrm>
          <a:prstGeom prst="rect">
            <a:avLst/>
          </a:prstGeom>
          <a:solidFill>
            <a:srgbClr val="004C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4" name="Rectangle 13">
            <a:extLst>
              <a:ext uri="{FF2B5EF4-FFF2-40B4-BE49-F238E27FC236}">
                <a16:creationId xmlns:a16="http://schemas.microsoft.com/office/drawing/2014/main" id="{CCC1D23B-0A01-2E48-9FA5-4EB9068A75A5}"/>
              </a:ext>
            </a:extLst>
          </p:cNvPr>
          <p:cNvSpPr/>
          <p:nvPr userDrawn="1"/>
        </p:nvSpPr>
        <p:spPr>
          <a:xfrm flipH="1" flipV="1">
            <a:off x="10866423" y="35552"/>
            <a:ext cx="517924" cy="297987"/>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5" name="Rectangle 14">
            <a:extLst>
              <a:ext uri="{FF2B5EF4-FFF2-40B4-BE49-F238E27FC236}">
                <a16:creationId xmlns:a16="http://schemas.microsoft.com/office/drawing/2014/main" id="{2D60764A-0AF3-AE4E-AD7B-B779668E5D78}"/>
              </a:ext>
            </a:extLst>
          </p:cNvPr>
          <p:cNvSpPr/>
          <p:nvPr userDrawn="1"/>
        </p:nvSpPr>
        <p:spPr>
          <a:xfrm flipH="1" flipV="1">
            <a:off x="11575412" y="4"/>
            <a:ext cx="621173" cy="6857999"/>
          </a:xfrm>
          <a:prstGeom prst="rect">
            <a:avLst/>
          </a:prstGeom>
          <a:solidFill>
            <a:srgbClr val="82C8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6" name="Rectangle 15">
            <a:extLst>
              <a:ext uri="{FF2B5EF4-FFF2-40B4-BE49-F238E27FC236}">
                <a16:creationId xmlns:a16="http://schemas.microsoft.com/office/drawing/2014/main" id="{469AE08B-126C-D148-9DB7-4B52C0E2BE56}"/>
              </a:ext>
            </a:extLst>
          </p:cNvPr>
          <p:cNvSpPr/>
          <p:nvPr userDrawn="1"/>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7" name="Rectangle 16">
            <a:extLst>
              <a:ext uri="{FF2B5EF4-FFF2-40B4-BE49-F238E27FC236}">
                <a16:creationId xmlns:a16="http://schemas.microsoft.com/office/drawing/2014/main" id="{8DD4EC5D-2E1E-0E40-A05C-ACF341ABACD0}"/>
              </a:ext>
            </a:extLst>
          </p:cNvPr>
          <p:cNvSpPr/>
          <p:nvPr userDrawn="1"/>
        </p:nvSpPr>
        <p:spPr>
          <a:xfrm flipH="1" flipV="1">
            <a:off x="10763172" y="9612"/>
            <a:ext cx="616589" cy="5003272"/>
          </a:xfrm>
          <a:prstGeom prst="rect">
            <a:avLst/>
          </a:prstGeom>
          <a:solidFill>
            <a:srgbClr val="F77C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8" name="Graphic 17">
            <a:extLst>
              <a:ext uri="{FF2B5EF4-FFF2-40B4-BE49-F238E27FC236}">
                <a16:creationId xmlns:a16="http://schemas.microsoft.com/office/drawing/2014/main" id="{10C09297-DE0E-0844-947F-B74B7111362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04045" y="6354541"/>
            <a:ext cx="870755" cy="300260"/>
          </a:xfrm>
          <a:prstGeom prst="rect">
            <a:avLst/>
          </a:prstGeom>
        </p:spPr>
      </p:pic>
    </p:spTree>
    <p:extLst>
      <p:ext uri="{BB962C8B-B14F-4D97-AF65-F5344CB8AC3E}">
        <p14:creationId xmlns:p14="http://schemas.microsoft.com/office/powerpoint/2010/main" val="302827460"/>
      </p:ext>
    </p:extLst>
  </p:cSld>
  <p:clrMapOvr>
    <a:overrideClrMapping bg1="lt1" tx1="dk1" bg2="lt2" tx2="dk2" accent1="accent1" accent2="accent2" accent3="accent3" accent4="accent4" accent5="accent5" accent6="accent6" hlink="hlink" folHlink="folHlink"/>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Titre du chapitre terracotta 2">
    <p:bg>
      <p:bgPr>
        <a:solidFill>
          <a:schemeClr val="accent1"/>
        </a:solidFill>
        <a:effectLst/>
      </p:bgPr>
    </p:bg>
    <p:spTree>
      <p:nvGrpSpPr>
        <p:cNvPr id="1" name=""/>
        <p:cNvGrpSpPr/>
        <p:nvPr/>
      </p:nvGrpSpPr>
      <p:grpSpPr>
        <a:xfrm>
          <a:off x="0" y="0"/>
          <a:ext cx="0" cy="0"/>
          <a:chOff x="0" y="0"/>
          <a:chExt cx="0" cy="0"/>
        </a:xfrm>
      </p:grpSpPr>
      <p:sp>
        <p:nvSpPr>
          <p:cNvPr id="31" name="Espace réservé du texte 10">
            <a:extLst>
              <a:ext uri="{FF2B5EF4-FFF2-40B4-BE49-F238E27FC236}">
                <a16:creationId xmlns:a16="http://schemas.microsoft.com/office/drawing/2014/main" id="{69DD86D7-A24C-EEAC-237E-3E2653838B03}"/>
              </a:ext>
            </a:extLst>
          </p:cNvPr>
          <p:cNvSpPr>
            <a:spLocks noGrp="1"/>
          </p:cNvSpPr>
          <p:nvPr>
            <p:ph type="body" sz="quarter" idx="16" hasCustomPrompt="1"/>
          </p:nvPr>
        </p:nvSpPr>
        <p:spPr>
          <a:xfrm>
            <a:off x="-1195" y="1910083"/>
            <a:ext cx="8549504" cy="4947921"/>
          </a:xfrm>
          <a:prstGeom prst="rtTriangle">
            <a:avLst/>
          </a:prstGeom>
          <a:solidFill>
            <a:srgbClr val="F6E8E5"/>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r>
              <a:rPr lang="en-GB" noProof="0"/>
              <a:t> </a:t>
            </a:r>
          </a:p>
        </p:txBody>
      </p:sp>
      <p:sp>
        <p:nvSpPr>
          <p:cNvPr id="30" name="Titre 29">
            <a:extLst>
              <a:ext uri="{FF2B5EF4-FFF2-40B4-BE49-F238E27FC236}">
                <a16:creationId xmlns:a16="http://schemas.microsoft.com/office/drawing/2014/main" id="{E33803FF-C9AB-8285-EDB0-891E93AB820F}"/>
              </a:ext>
            </a:extLst>
          </p:cNvPr>
          <p:cNvSpPr>
            <a:spLocks noGrp="1"/>
          </p:cNvSpPr>
          <p:nvPr userDrawn="1">
            <p:ph type="title" hasCustomPrompt="1"/>
          </p:nvPr>
        </p:nvSpPr>
        <p:spPr>
          <a:xfrm>
            <a:off x="3755067" y="2411461"/>
            <a:ext cx="7698740" cy="1484816"/>
          </a:xfrm>
        </p:spPr>
        <p:txBody>
          <a:bodyPr lIns="90000" tIns="108000" anchor="b">
            <a:spAutoFit/>
          </a:bodyPr>
          <a:lstStyle>
            <a:lvl1pPr>
              <a:defRPr sz="4800">
                <a:solidFill>
                  <a:schemeClr val="bg1"/>
                </a:solidFill>
                <a:latin typeface="+mj-lt"/>
              </a:defRPr>
            </a:lvl1pPr>
          </a:lstStyle>
          <a:p>
            <a:r>
              <a:rPr lang="en-GB" noProof="0" err="1"/>
              <a:t>Modifiez</a:t>
            </a:r>
            <a:r>
              <a:rPr lang="en-GB" noProof="0"/>
              <a:t> le style du titre</a:t>
            </a:r>
          </a:p>
        </p:txBody>
      </p:sp>
      <p:sp>
        <p:nvSpPr>
          <p:cNvPr id="44" name="Espace réservé du texte 43">
            <a:extLst>
              <a:ext uri="{FF2B5EF4-FFF2-40B4-BE49-F238E27FC236}">
                <a16:creationId xmlns:a16="http://schemas.microsoft.com/office/drawing/2014/main" id="{582C2A9C-FF56-A767-F33C-003AFF0E00EE}"/>
              </a:ext>
            </a:extLst>
          </p:cNvPr>
          <p:cNvSpPr>
            <a:spLocks noGrp="1"/>
          </p:cNvSpPr>
          <p:nvPr>
            <p:ph type="body" sz="quarter" idx="17" hasCustomPrompt="1"/>
          </p:nvPr>
        </p:nvSpPr>
        <p:spPr>
          <a:xfrm>
            <a:off x="1117473" y="3121698"/>
            <a:ext cx="1961247" cy="1132214"/>
          </a:xfrm>
          <a:custGeom>
            <a:avLst/>
            <a:gdLst>
              <a:gd name="connsiteX0" fmla="*/ 981568 w 1961246"/>
              <a:gd name="connsiteY0" fmla="*/ 0 h 1132214"/>
              <a:gd name="connsiteX1" fmla="*/ 1961246 w 1961246"/>
              <a:gd name="connsiteY1" fmla="*/ 566585 h 1132214"/>
              <a:gd name="connsiteX2" fmla="*/ 980623 w 1961246"/>
              <a:gd name="connsiteY2" fmla="*/ 1132214 h 1132214"/>
              <a:gd name="connsiteX3" fmla="*/ 0 w 1961246"/>
              <a:gd name="connsiteY3" fmla="*/ 566585 h 1132214"/>
            </a:gdLst>
            <a:ahLst/>
            <a:cxnLst>
              <a:cxn ang="0">
                <a:pos x="connsiteX0" y="connsiteY0"/>
              </a:cxn>
              <a:cxn ang="0">
                <a:pos x="connsiteX1" y="connsiteY1"/>
              </a:cxn>
              <a:cxn ang="0">
                <a:pos x="connsiteX2" y="connsiteY2"/>
              </a:cxn>
              <a:cxn ang="0">
                <a:pos x="connsiteX3" y="connsiteY3"/>
              </a:cxn>
            </a:cxnLst>
            <a:rect l="l" t="t" r="r" b="b"/>
            <a:pathLst>
              <a:path w="1961246" h="1132214">
                <a:moveTo>
                  <a:pt x="981568" y="0"/>
                </a:moveTo>
                <a:lnTo>
                  <a:pt x="1961246" y="566585"/>
                </a:lnTo>
                <a:lnTo>
                  <a:pt x="980623" y="1132214"/>
                </a:lnTo>
                <a:lnTo>
                  <a:pt x="0" y="566585"/>
                </a:lnTo>
                <a:close/>
              </a:path>
            </a:pathLst>
          </a:custGeom>
          <a:solidFill>
            <a:srgbClr val="562821"/>
          </a:solidFill>
        </p:spPr>
        <p:txBody>
          <a:bodyPr wrap="none" lIns="1404000" tIns="0" rIns="0" bIns="612000" anchor="ctr">
            <a:noAutofit/>
          </a:bodyPr>
          <a:lstStyle>
            <a:lvl1pPr marL="0" indent="0" algn="ctr">
              <a:buFont typeface="Arial" panose="020B0604020202020204" pitchFamily="34" charset="0"/>
              <a:buNone/>
              <a:defRPr sz="7200">
                <a:solidFill>
                  <a:schemeClr val="bg1"/>
                </a:solidFill>
                <a:latin typeface="+mj-lt"/>
              </a:defRPr>
            </a:lvl1pPr>
            <a:lvl2pPr marL="0" indent="0" algn="ctr">
              <a:buFont typeface="Arial" panose="020B0604020202020204" pitchFamily="34" charset="0"/>
              <a:buNone/>
              <a:defRPr/>
            </a:lvl2pPr>
            <a:lvl3pPr marL="279400" indent="0" algn="ctr">
              <a:buFont typeface="Arial" panose="020B0604020202020204" pitchFamily="34" charset="0"/>
              <a:buNone/>
              <a:defRPr/>
            </a:lvl3pPr>
            <a:lvl4pPr marL="552450" indent="0" algn="ctr">
              <a:buNone/>
              <a:defRPr/>
            </a:lvl4pPr>
            <a:lvl5pPr marL="784225" indent="0" algn="ctr">
              <a:buNone/>
              <a:defRPr/>
            </a:lvl5pPr>
          </a:lstStyle>
          <a:p>
            <a:pPr lvl="0"/>
            <a:r>
              <a:rPr lang="en-GB" noProof="0"/>
              <a:t>00</a:t>
            </a:r>
          </a:p>
        </p:txBody>
      </p:sp>
      <p:grpSp>
        <p:nvGrpSpPr>
          <p:cNvPr id="2" name="Group 1">
            <a:extLst>
              <a:ext uri="{FF2B5EF4-FFF2-40B4-BE49-F238E27FC236}">
                <a16:creationId xmlns:a16="http://schemas.microsoft.com/office/drawing/2014/main" id="{A8A94148-F5D5-B57E-D614-F92AA585F427}"/>
              </a:ext>
            </a:extLst>
          </p:cNvPr>
          <p:cNvGrpSpPr/>
          <p:nvPr userDrawn="1"/>
        </p:nvGrpSpPr>
        <p:grpSpPr>
          <a:xfrm>
            <a:off x="10357559" y="205653"/>
            <a:ext cx="1515325" cy="279467"/>
            <a:chOff x="10357557" y="205649"/>
            <a:chExt cx="1515325" cy="279467"/>
          </a:xfrm>
        </p:grpSpPr>
        <p:sp>
          <p:nvSpPr>
            <p:cNvPr id="3" name="Free-form: Shape 2">
              <a:extLst>
                <a:ext uri="{FF2B5EF4-FFF2-40B4-BE49-F238E27FC236}">
                  <a16:creationId xmlns:a16="http://schemas.microsoft.com/office/drawing/2014/main" id="{9B45217C-1877-97C2-9B5A-840C0AFEDC76}"/>
                </a:ext>
              </a:extLst>
            </p:cNvPr>
            <p:cNvSpPr/>
            <p:nvPr/>
          </p:nvSpPr>
          <p:spPr>
            <a:xfrm>
              <a:off x="10417796" y="275251"/>
              <a:ext cx="130725" cy="7543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4" name="Free-form: Shape 3">
              <a:extLst>
                <a:ext uri="{FF2B5EF4-FFF2-40B4-BE49-F238E27FC236}">
                  <a16:creationId xmlns:a16="http://schemas.microsoft.com/office/drawing/2014/main" id="{1CC5516E-8F36-4288-D176-70962D9029BF}"/>
                </a:ext>
              </a:extLst>
            </p:cNvPr>
            <p:cNvSpPr/>
            <p:nvPr/>
          </p:nvSpPr>
          <p:spPr>
            <a:xfrm>
              <a:off x="10357557" y="205649"/>
              <a:ext cx="251206" cy="107406"/>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5" name="Graphic 5">
              <a:extLst>
                <a:ext uri="{FF2B5EF4-FFF2-40B4-BE49-F238E27FC236}">
                  <a16:creationId xmlns:a16="http://schemas.microsoft.com/office/drawing/2014/main" id="{B7D81CF6-5986-D21C-5C67-708B0A22B968}"/>
                </a:ext>
              </a:extLst>
            </p:cNvPr>
            <p:cNvGrpSpPr/>
            <p:nvPr/>
          </p:nvGrpSpPr>
          <p:grpSpPr>
            <a:xfrm>
              <a:off x="10417973" y="235503"/>
              <a:ext cx="130756" cy="115178"/>
              <a:chOff x="10417981" y="235507"/>
              <a:chExt cx="130773" cy="115193"/>
            </a:xfrm>
            <a:solidFill>
              <a:schemeClr val="accent1"/>
            </a:solidFill>
          </p:grpSpPr>
          <p:sp>
            <p:nvSpPr>
              <p:cNvPr id="82" name="Free-form: Shape 81">
                <a:extLst>
                  <a:ext uri="{FF2B5EF4-FFF2-40B4-BE49-F238E27FC236}">
                    <a16:creationId xmlns:a16="http://schemas.microsoft.com/office/drawing/2014/main" id="{BE64931C-F75C-B2E4-7B1C-A41ADEAE19B9}"/>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grpFill/>
              <a:ln w="1765" cap="flat">
                <a:noFill/>
                <a:prstDash val="solid"/>
                <a:miter/>
              </a:ln>
            </p:spPr>
            <p:txBody>
              <a:bodyPr rtlCol="0" anchor="ctr"/>
              <a:lstStyle/>
              <a:p>
                <a:endParaRPr lang="en-GB" sz="1800"/>
              </a:p>
            </p:txBody>
          </p:sp>
          <p:sp>
            <p:nvSpPr>
              <p:cNvPr id="83" name="Free-form: Shape 82">
                <a:extLst>
                  <a:ext uri="{FF2B5EF4-FFF2-40B4-BE49-F238E27FC236}">
                    <a16:creationId xmlns:a16="http://schemas.microsoft.com/office/drawing/2014/main" id="{32802468-F02D-CF44-EB7A-B00D94099C6E}"/>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grpFill/>
              <a:ln w="1765" cap="flat">
                <a:noFill/>
                <a:prstDash val="solid"/>
                <a:miter/>
              </a:ln>
            </p:spPr>
            <p:txBody>
              <a:bodyPr rtlCol="0" anchor="ctr"/>
              <a:lstStyle/>
              <a:p>
                <a:endParaRPr lang="en-GB" sz="1800"/>
              </a:p>
            </p:txBody>
          </p:sp>
          <p:sp>
            <p:nvSpPr>
              <p:cNvPr id="84" name="Free-form: Shape 83">
                <a:extLst>
                  <a:ext uri="{FF2B5EF4-FFF2-40B4-BE49-F238E27FC236}">
                    <a16:creationId xmlns:a16="http://schemas.microsoft.com/office/drawing/2014/main" id="{21422A22-0F65-1E2E-D3C8-768A473EDC56}"/>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grpFill/>
              <a:ln w="1765" cap="flat">
                <a:noFill/>
                <a:prstDash val="solid"/>
                <a:miter/>
              </a:ln>
            </p:spPr>
            <p:txBody>
              <a:bodyPr rtlCol="0" anchor="ctr"/>
              <a:lstStyle/>
              <a:p>
                <a:endParaRPr lang="en-GB" sz="1800"/>
              </a:p>
            </p:txBody>
          </p:sp>
          <p:sp>
            <p:nvSpPr>
              <p:cNvPr id="85" name="Free-form: Shape 84">
                <a:extLst>
                  <a:ext uri="{FF2B5EF4-FFF2-40B4-BE49-F238E27FC236}">
                    <a16:creationId xmlns:a16="http://schemas.microsoft.com/office/drawing/2014/main" id="{6B41BF7D-F462-43EA-17A6-E81C753A9F2D}"/>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grpFill/>
              <a:ln w="1765" cap="flat">
                <a:noFill/>
                <a:prstDash val="solid"/>
                <a:miter/>
              </a:ln>
            </p:spPr>
            <p:txBody>
              <a:bodyPr rtlCol="0" anchor="ctr"/>
              <a:lstStyle/>
              <a:p>
                <a:endParaRPr lang="en-GB" sz="1800"/>
              </a:p>
            </p:txBody>
          </p:sp>
          <p:sp>
            <p:nvSpPr>
              <p:cNvPr id="86" name="Free-form: Shape 85">
                <a:extLst>
                  <a:ext uri="{FF2B5EF4-FFF2-40B4-BE49-F238E27FC236}">
                    <a16:creationId xmlns:a16="http://schemas.microsoft.com/office/drawing/2014/main" id="{FC2147D2-0BE4-375C-A788-0E201C9DAB51}"/>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grpFill/>
              <a:ln w="1765" cap="flat">
                <a:noFill/>
                <a:prstDash val="solid"/>
                <a:miter/>
              </a:ln>
            </p:spPr>
            <p:txBody>
              <a:bodyPr rtlCol="0" anchor="ctr"/>
              <a:lstStyle/>
              <a:p>
                <a:endParaRPr lang="en-GB" sz="1800"/>
              </a:p>
            </p:txBody>
          </p:sp>
          <p:sp>
            <p:nvSpPr>
              <p:cNvPr id="87" name="Free-form: Shape 86">
                <a:extLst>
                  <a:ext uri="{FF2B5EF4-FFF2-40B4-BE49-F238E27FC236}">
                    <a16:creationId xmlns:a16="http://schemas.microsoft.com/office/drawing/2014/main" id="{D30A1997-07E1-80CA-DD1D-49112638494C}"/>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grpFill/>
              <a:ln w="1765" cap="flat">
                <a:noFill/>
                <a:prstDash val="solid"/>
                <a:miter/>
              </a:ln>
            </p:spPr>
            <p:txBody>
              <a:bodyPr rtlCol="0" anchor="ctr"/>
              <a:lstStyle/>
              <a:p>
                <a:endParaRPr lang="en-GB" sz="1800"/>
              </a:p>
            </p:txBody>
          </p:sp>
          <p:sp>
            <p:nvSpPr>
              <p:cNvPr id="88" name="Free-form: Shape 87">
                <a:extLst>
                  <a:ext uri="{FF2B5EF4-FFF2-40B4-BE49-F238E27FC236}">
                    <a16:creationId xmlns:a16="http://schemas.microsoft.com/office/drawing/2014/main" id="{B34767AF-8134-9B4C-023B-49CD99AC99DB}"/>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grpFill/>
              <a:ln w="1765" cap="flat">
                <a:noFill/>
                <a:prstDash val="solid"/>
                <a:miter/>
              </a:ln>
            </p:spPr>
            <p:txBody>
              <a:bodyPr rtlCol="0" anchor="ctr"/>
              <a:lstStyle/>
              <a:p>
                <a:endParaRPr lang="en-GB" sz="1800"/>
              </a:p>
            </p:txBody>
          </p:sp>
        </p:grpSp>
        <p:grpSp>
          <p:nvGrpSpPr>
            <p:cNvPr id="6" name="Graphic 5">
              <a:extLst>
                <a:ext uri="{FF2B5EF4-FFF2-40B4-BE49-F238E27FC236}">
                  <a16:creationId xmlns:a16="http://schemas.microsoft.com/office/drawing/2014/main" id="{82CC9118-754B-ECC0-AC45-0D8B9DD6A6CC}"/>
                </a:ext>
              </a:extLst>
            </p:cNvPr>
            <p:cNvGrpSpPr/>
            <p:nvPr/>
          </p:nvGrpSpPr>
          <p:grpSpPr>
            <a:xfrm>
              <a:off x="11274481" y="317825"/>
              <a:ext cx="598401" cy="83855"/>
              <a:chOff x="11274600" y="317839"/>
              <a:chExt cx="598478" cy="83866"/>
            </a:xfrm>
            <a:solidFill>
              <a:srgbClr val="9A9A9A"/>
            </a:solidFill>
          </p:grpSpPr>
          <p:sp>
            <p:nvSpPr>
              <p:cNvPr id="70" name="Free-form: Shape 69">
                <a:extLst>
                  <a:ext uri="{FF2B5EF4-FFF2-40B4-BE49-F238E27FC236}">
                    <a16:creationId xmlns:a16="http://schemas.microsoft.com/office/drawing/2014/main" id="{F3057414-72B6-3BF7-2D75-914F8FB60205}"/>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71" name="Free-form: Shape 70">
                <a:extLst>
                  <a:ext uri="{FF2B5EF4-FFF2-40B4-BE49-F238E27FC236}">
                    <a16:creationId xmlns:a16="http://schemas.microsoft.com/office/drawing/2014/main" id="{F9EE3191-A9E7-E341-29EB-7BA9E2CE62AA}"/>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72" name="Free-form: Shape 71">
                <a:extLst>
                  <a:ext uri="{FF2B5EF4-FFF2-40B4-BE49-F238E27FC236}">
                    <a16:creationId xmlns:a16="http://schemas.microsoft.com/office/drawing/2014/main" id="{DE9CFD4C-04FC-B853-3418-AC4672CDE182}"/>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73" name="Free-form: Shape 72">
                <a:extLst>
                  <a:ext uri="{FF2B5EF4-FFF2-40B4-BE49-F238E27FC236}">
                    <a16:creationId xmlns:a16="http://schemas.microsoft.com/office/drawing/2014/main" id="{6E3FE626-3A0F-5482-57D1-E9FD879EC031}"/>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74" name="Free-form: Shape 73">
                <a:extLst>
                  <a:ext uri="{FF2B5EF4-FFF2-40B4-BE49-F238E27FC236}">
                    <a16:creationId xmlns:a16="http://schemas.microsoft.com/office/drawing/2014/main" id="{8435E52A-1EF8-5CF2-0CE5-3C9C0E3252A1}"/>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75" name="Free-form: Shape 74">
                <a:extLst>
                  <a:ext uri="{FF2B5EF4-FFF2-40B4-BE49-F238E27FC236}">
                    <a16:creationId xmlns:a16="http://schemas.microsoft.com/office/drawing/2014/main" id="{3B61943A-E349-E8EB-9AE6-6FBD7E5AC75B}"/>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76" name="Free-form: Shape 75">
                <a:extLst>
                  <a:ext uri="{FF2B5EF4-FFF2-40B4-BE49-F238E27FC236}">
                    <a16:creationId xmlns:a16="http://schemas.microsoft.com/office/drawing/2014/main" id="{FCF0A530-2477-4C01-5C2E-6F2AB06927F5}"/>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77" name="Free-form: Shape 76">
                <a:extLst>
                  <a:ext uri="{FF2B5EF4-FFF2-40B4-BE49-F238E27FC236}">
                    <a16:creationId xmlns:a16="http://schemas.microsoft.com/office/drawing/2014/main" id="{1F20A5B2-241D-6CFB-BC62-A42CD3FC30B0}"/>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78" name="Free-form: Shape 77">
                <a:extLst>
                  <a:ext uri="{FF2B5EF4-FFF2-40B4-BE49-F238E27FC236}">
                    <a16:creationId xmlns:a16="http://schemas.microsoft.com/office/drawing/2014/main" id="{D0A46872-D96B-F675-4DE8-8385A47BD9EF}"/>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79" name="Free-form: Shape 78">
                <a:extLst>
                  <a:ext uri="{FF2B5EF4-FFF2-40B4-BE49-F238E27FC236}">
                    <a16:creationId xmlns:a16="http://schemas.microsoft.com/office/drawing/2014/main" id="{7F96DCC8-DB2E-A091-CEA3-9AA0A95B3550}"/>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80" name="Free-form: Shape 79">
                <a:extLst>
                  <a:ext uri="{FF2B5EF4-FFF2-40B4-BE49-F238E27FC236}">
                    <a16:creationId xmlns:a16="http://schemas.microsoft.com/office/drawing/2014/main" id="{0D44AF9A-638C-8F15-1884-15406960FCFC}"/>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81" name="Free-form: Shape 80">
                <a:extLst>
                  <a:ext uri="{FF2B5EF4-FFF2-40B4-BE49-F238E27FC236}">
                    <a16:creationId xmlns:a16="http://schemas.microsoft.com/office/drawing/2014/main" id="{72850792-F7E0-4C04-CA79-0348E347339D}"/>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7" name="Free-form: Shape 6">
              <a:extLst>
                <a:ext uri="{FF2B5EF4-FFF2-40B4-BE49-F238E27FC236}">
                  <a16:creationId xmlns:a16="http://schemas.microsoft.com/office/drawing/2014/main" id="{A1495583-498A-6BE1-B7CE-10301C2C1745}"/>
                </a:ext>
              </a:extLst>
            </p:cNvPr>
            <p:cNvSpPr/>
            <p:nvPr/>
          </p:nvSpPr>
          <p:spPr>
            <a:xfrm>
              <a:off x="10357557" y="313055"/>
              <a:ext cx="251206" cy="107229"/>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chemeClr val="bg1"/>
            </a:solidFill>
            <a:ln w="1765" cap="flat">
              <a:noFill/>
              <a:prstDash val="solid"/>
              <a:miter/>
            </a:ln>
          </p:spPr>
          <p:txBody>
            <a:bodyPr rtlCol="0" anchor="ctr"/>
            <a:lstStyle/>
            <a:p>
              <a:endParaRPr lang="en-GB" sz="1800"/>
            </a:p>
          </p:txBody>
        </p:sp>
        <p:sp>
          <p:nvSpPr>
            <p:cNvPr id="8" name="Free-form: Shape 7">
              <a:extLst>
                <a:ext uri="{FF2B5EF4-FFF2-40B4-BE49-F238E27FC236}">
                  <a16:creationId xmlns:a16="http://schemas.microsoft.com/office/drawing/2014/main" id="{4E150779-D8C9-7134-C588-3BDF83BB1D4B}"/>
                </a:ext>
              </a:extLst>
            </p:cNvPr>
            <p:cNvSpPr/>
            <p:nvPr/>
          </p:nvSpPr>
          <p:spPr>
            <a:xfrm>
              <a:off x="10663525" y="209888"/>
              <a:ext cx="58472" cy="81614"/>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chemeClr val="bg1"/>
            </a:solidFill>
            <a:ln w="1765" cap="flat">
              <a:noFill/>
              <a:prstDash val="solid"/>
              <a:miter/>
            </a:ln>
          </p:spPr>
          <p:txBody>
            <a:bodyPr rtlCol="0" anchor="ctr"/>
            <a:lstStyle/>
            <a:p>
              <a:endParaRPr lang="en-GB" sz="1800"/>
            </a:p>
          </p:txBody>
        </p:sp>
        <p:sp>
          <p:nvSpPr>
            <p:cNvPr id="9" name="Free-form: Shape 8">
              <a:extLst>
                <a:ext uri="{FF2B5EF4-FFF2-40B4-BE49-F238E27FC236}">
                  <a16:creationId xmlns:a16="http://schemas.microsoft.com/office/drawing/2014/main" id="{D3DE18A7-28BE-7D64-B839-09296E74994B}"/>
                </a:ext>
              </a:extLst>
            </p:cNvPr>
            <p:cNvSpPr/>
            <p:nvPr/>
          </p:nvSpPr>
          <p:spPr>
            <a:xfrm>
              <a:off x="10727475" y="207945"/>
              <a:ext cx="19608" cy="83204"/>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chemeClr val="bg1"/>
            </a:solidFill>
            <a:ln w="1765" cap="flat">
              <a:noFill/>
              <a:prstDash val="solid"/>
              <a:miter/>
            </a:ln>
          </p:spPr>
          <p:txBody>
            <a:bodyPr rtlCol="0" anchor="ctr"/>
            <a:lstStyle/>
            <a:p>
              <a:endParaRPr lang="en-GB" sz="1800"/>
            </a:p>
          </p:txBody>
        </p:sp>
        <p:sp>
          <p:nvSpPr>
            <p:cNvPr id="10" name="Free-form: Shape 9">
              <a:extLst>
                <a:ext uri="{FF2B5EF4-FFF2-40B4-BE49-F238E27FC236}">
                  <a16:creationId xmlns:a16="http://schemas.microsoft.com/office/drawing/2014/main" id="{DAB131CE-E9AD-A943-271A-AA43617DEAFE}"/>
                </a:ext>
              </a:extLst>
            </p:cNvPr>
            <p:cNvSpPr/>
            <p:nvPr/>
          </p:nvSpPr>
          <p:spPr>
            <a:xfrm>
              <a:off x="10753091" y="231617"/>
              <a:ext cx="51760" cy="60415"/>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chemeClr val="bg1"/>
            </a:solidFill>
            <a:ln w="1765" cap="flat">
              <a:noFill/>
              <a:prstDash val="solid"/>
              <a:miter/>
            </a:ln>
          </p:spPr>
          <p:txBody>
            <a:bodyPr rtlCol="0" anchor="ctr"/>
            <a:lstStyle/>
            <a:p>
              <a:endParaRPr lang="en-GB" sz="1800"/>
            </a:p>
          </p:txBody>
        </p:sp>
        <p:sp>
          <p:nvSpPr>
            <p:cNvPr id="11" name="Free-form: Shape 10">
              <a:extLst>
                <a:ext uri="{FF2B5EF4-FFF2-40B4-BE49-F238E27FC236}">
                  <a16:creationId xmlns:a16="http://schemas.microsoft.com/office/drawing/2014/main" id="{51072B71-93B4-FA4C-EB74-7591DA084FDC}"/>
                </a:ext>
              </a:extLst>
            </p:cNvPr>
            <p:cNvSpPr/>
            <p:nvPr/>
          </p:nvSpPr>
          <p:spPr>
            <a:xfrm>
              <a:off x="10811033" y="231617"/>
              <a:ext cx="53703" cy="60592"/>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chemeClr val="bg1"/>
            </a:solidFill>
            <a:ln w="1765" cap="flat">
              <a:noFill/>
              <a:prstDash val="solid"/>
              <a:miter/>
            </a:ln>
          </p:spPr>
          <p:txBody>
            <a:bodyPr rtlCol="0" anchor="ctr"/>
            <a:lstStyle/>
            <a:p>
              <a:endParaRPr lang="en-GB" sz="1800"/>
            </a:p>
          </p:txBody>
        </p:sp>
        <p:grpSp>
          <p:nvGrpSpPr>
            <p:cNvPr id="12" name="Graphic 5">
              <a:extLst>
                <a:ext uri="{FF2B5EF4-FFF2-40B4-BE49-F238E27FC236}">
                  <a16:creationId xmlns:a16="http://schemas.microsoft.com/office/drawing/2014/main" id="{C47EC1D8-27EF-7F0C-A278-53C9A2FE5C60}"/>
                </a:ext>
              </a:extLst>
            </p:cNvPr>
            <p:cNvGrpSpPr/>
            <p:nvPr/>
          </p:nvGrpSpPr>
          <p:grpSpPr>
            <a:xfrm>
              <a:off x="10662819" y="315175"/>
              <a:ext cx="592824" cy="101400"/>
              <a:chOff x="10662858" y="315189"/>
              <a:chExt cx="592901" cy="101413"/>
            </a:xfrm>
            <a:solidFill>
              <a:srgbClr val="9A9A9A"/>
            </a:solidFill>
          </p:grpSpPr>
          <p:sp>
            <p:nvSpPr>
              <p:cNvPr id="58" name="Free-form: Shape 57">
                <a:extLst>
                  <a:ext uri="{FF2B5EF4-FFF2-40B4-BE49-F238E27FC236}">
                    <a16:creationId xmlns:a16="http://schemas.microsoft.com/office/drawing/2014/main" id="{2EB9D762-BAE1-9CC7-ECA0-4096E9A0EDEB}"/>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59" name="Free-form: Shape 58">
                <a:extLst>
                  <a:ext uri="{FF2B5EF4-FFF2-40B4-BE49-F238E27FC236}">
                    <a16:creationId xmlns:a16="http://schemas.microsoft.com/office/drawing/2014/main" id="{1141D58E-AC6D-3DD2-C996-56C0D8C32404}"/>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1" name="Free-form: Shape 60">
                <a:extLst>
                  <a:ext uri="{FF2B5EF4-FFF2-40B4-BE49-F238E27FC236}">
                    <a16:creationId xmlns:a16="http://schemas.microsoft.com/office/drawing/2014/main" id="{0079841F-8CE9-36B8-FFD0-BB6576C8DAE2}"/>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62" name="Free-form: Shape 61">
                <a:extLst>
                  <a:ext uri="{FF2B5EF4-FFF2-40B4-BE49-F238E27FC236}">
                    <a16:creationId xmlns:a16="http://schemas.microsoft.com/office/drawing/2014/main" id="{DC0CCD8D-6E59-1E69-152D-4A2E7CD8BF33}"/>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63" name="Free-form: Shape 62">
                <a:extLst>
                  <a:ext uri="{FF2B5EF4-FFF2-40B4-BE49-F238E27FC236}">
                    <a16:creationId xmlns:a16="http://schemas.microsoft.com/office/drawing/2014/main" id="{8FAC3C78-AB8D-FD4C-BEB8-25167BBF48E8}"/>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64" name="Free-form: Shape 63">
                <a:extLst>
                  <a:ext uri="{FF2B5EF4-FFF2-40B4-BE49-F238E27FC236}">
                    <a16:creationId xmlns:a16="http://schemas.microsoft.com/office/drawing/2014/main" id="{1BEF83BC-714F-41D1-DF10-6636CADA9283}"/>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5" name="Free-form: Shape 64">
                <a:extLst>
                  <a:ext uri="{FF2B5EF4-FFF2-40B4-BE49-F238E27FC236}">
                    <a16:creationId xmlns:a16="http://schemas.microsoft.com/office/drawing/2014/main" id="{D8E94811-3BBA-E098-6007-10E0F40D758F}"/>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66" name="Free-form: Shape 65">
                <a:extLst>
                  <a:ext uri="{FF2B5EF4-FFF2-40B4-BE49-F238E27FC236}">
                    <a16:creationId xmlns:a16="http://schemas.microsoft.com/office/drawing/2014/main" id="{16039165-068D-B8F0-483B-4F33435AB42F}"/>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67" name="Free-form: Shape 66">
                <a:extLst>
                  <a:ext uri="{FF2B5EF4-FFF2-40B4-BE49-F238E27FC236}">
                    <a16:creationId xmlns:a16="http://schemas.microsoft.com/office/drawing/2014/main" id="{BA4E03BE-B4CB-7862-D3A9-40202C82D52C}"/>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68" name="Free-form: Shape 67">
                <a:extLst>
                  <a:ext uri="{FF2B5EF4-FFF2-40B4-BE49-F238E27FC236}">
                    <a16:creationId xmlns:a16="http://schemas.microsoft.com/office/drawing/2014/main" id="{2043613C-451B-39A8-C7EA-CA58FF17C5AA}"/>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69" name="Free-form: Shape 68">
                <a:extLst>
                  <a:ext uri="{FF2B5EF4-FFF2-40B4-BE49-F238E27FC236}">
                    <a16:creationId xmlns:a16="http://schemas.microsoft.com/office/drawing/2014/main" id="{1C96FFD0-D15F-4647-6F13-D8D7DF930890}"/>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13" name="Graphic 5">
              <a:extLst>
                <a:ext uri="{FF2B5EF4-FFF2-40B4-BE49-F238E27FC236}">
                  <a16:creationId xmlns:a16="http://schemas.microsoft.com/office/drawing/2014/main" id="{15A1FABD-71B4-ADEB-5B42-5E49C7F16268}"/>
                </a:ext>
              </a:extLst>
            </p:cNvPr>
            <p:cNvGrpSpPr/>
            <p:nvPr/>
          </p:nvGrpSpPr>
          <p:grpSpPr>
            <a:xfrm>
              <a:off x="10661759" y="438480"/>
              <a:ext cx="1019551" cy="46636"/>
              <a:chOff x="10661798" y="438510"/>
              <a:chExt cx="1019683" cy="46642"/>
            </a:xfrm>
            <a:solidFill>
              <a:schemeClr val="bg1"/>
            </a:solidFill>
          </p:grpSpPr>
          <p:sp>
            <p:nvSpPr>
              <p:cNvPr id="14" name="Free-form: Shape 13">
                <a:extLst>
                  <a:ext uri="{FF2B5EF4-FFF2-40B4-BE49-F238E27FC236}">
                    <a16:creationId xmlns:a16="http://schemas.microsoft.com/office/drawing/2014/main" id="{2D08D642-7298-9CC8-3C75-B91F7EBC7959}"/>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grpFill/>
              <a:ln w="1765" cap="flat">
                <a:noFill/>
                <a:prstDash val="solid"/>
                <a:miter/>
              </a:ln>
            </p:spPr>
            <p:txBody>
              <a:bodyPr rtlCol="0" anchor="ctr"/>
              <a:lstStyle/>
              <a:p>
                <a:endParaRPr lang="en-GB" sz="1800"/>
              </a:p>
            </p:txBody>
          </p:sp>
          <p:sp>
            <p:nvSpPr>
              <p:cNvPr id="15" name="Free-form: Shape 14">
                <a:extLst>
                  <a:ext uri="{FF2B5EF4-FFF2-40B4-BE49-F238E27FC236}">
                    <a16:creationId xmlns:a16="http://schemas.microsoft.com/office/drawing/2014/main" id="{12C4E84C-4953-D0FE-5474-1B7B0D5CFC07}"/>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grpFill/>
              <a:ln w="1765" cap="flat">
                <a:noFill/>
                <a:prstDash val="solid"/>
                <a:miter/>
              </a:ln>
            </p:spPr>
            <p:txBody>
              <a:bodyPr rtlCol="0" anchor="ctr"/>
              <a:lstStyle/>
              <a:p>
                <a:endParaRPr lang="en-GB" sz="1800"/>
              </a:p>
            </p:txBody>
          </p:sp>
          <p:sp>
            <p:nvSpPr>
              <p:cNvPr id="16" name="Free-form: Shape 15">
                <a:extLst>
                  <a:ext uri="{FF2B5EF4-FFF2-40B4-BE49-F238E27FC236}">
                    <a16:creationId xmlns:a16="http://schemas.microsoft.com/office/drawing/2014/main" id="{71BA4973-BAE6-C5B3-C4CF-A236AD27748C}"/>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grpFill/>
              <a:ln w="1765" cap="flat">
                <a:noFill/>
                <a:prstDash val="solid"/>
                <a:miter/>
              </a:ln>
            </p:spPr>
            <p:txBody>
              <a:bodyPr rtlCol="0" anchor="ctr"/>
              <a:lstStyle/>
              <a:p>
                <a:endParaRPr lang="en-GB" sz="1800"/>
              </a:p>
            </p:txBody>
          </p:sp>
          <p:sp>
            <p:nvSpPr>
              <p:cNvPr id="17" name="Free-form: Shape 16">
                <a:extLst>
                  <a:ext uri="{FF2B5EF4-FFF2-40B4-BE49-F238E27FC236}">
                    <a16:creationId xmlns:a16="http://schemas.microsoft.com/office/drawing/2014/main" id="{BAC3F4F6-2448-8D5D-DAC2-51D45863E1B4}"/>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grpFill/>
              <a:ln w="1765" cap="flat">
                <a:noFill/>
                <a:prstDash val="solid"/>
                <a:miter/>
              </a:ln>
            </p:spPr>
            <p:txBody>
              <a:bodyPr rtlCol="0" anchor="ctr"/>
              <a:lstStyle/>
              <a:p>
                <a:endParaRPr lang="en-GB" sz="1800"/>
              </a:p>
            </p:txBody>
          </p:sp>
          <p:sp>
            <p:nvSpPr>
              <p:cNvPr id="18" name="Free-form: Shape 17">
                <a:extLst>
                  <a:ext uri="{FF2B5EF4-FFF2-40B4-BE49-F238E27FC236}">
                    <a16:creationId xmlns:a16="http://schemas.microsoft.com/office/drawing/2014/main" id="{580442D5-697B-6D9D-32E6-35DA603A29D8}"/>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grpFill/>
              <a:ln w="1765" cap="flat">
                <a:noFill/>
                <a:prstDash val="solid"/>
                <a:miter/>
              </a:ln>
            </p:spPr>
            <p:txBody>
              <a:bodyPr rtlCol="0" anchor="ctr"/>
              <a:lstStyle/>
              <a:p>
                <a:endParaRPr lang="en-GB" sz="1800"/>
              </a:p>
            </p:txBody>
          </p:sp>
          <p:sp>
            <p:nvSpPr>
              <p:cNvPr id="19" name="Free-form: Shape 18">
                <a:extLst>
                  <a:ext uri="{FF2B5EF4-FFF2-40B4-BE49-F238E27FC236}">
                    <a16:creationId xmlns:a16="http://schemas.microsoft.com/office/drawing/2014/main" id="{8E972957-D5BC-2681-41BF-C65EE421388F}"/>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grpFill/>
              <a:ln w="1765" cap="flat">
                <a:noFill/>
                <a:prstDash val="solid"/>
                <a:miter/>
              </a:ln>
            </p:spPr>
            <p:txBody>
              <a:bodyPr rtlCol="0" anchor="ctr"/>
              <a:lstStyle/>
              <a:p>
                <a:endParaRPr lang="en-GB" sz="1800"/>
              </a:p>
            </p:txBody>
          </p:sp>
          <p:sp>
            <p:nvSpPr>
              <p:cNvPr id="20" name="Free-form: Shape 19">
                <a:extLst>
                  <a:ext uri="{FF2B5EF4-FFF2-40B4-BE49-F238E27FC236}">
                    <a16:creationId xmlns:a16="http://schemas.microsoft.com/office/drawing/2014/main" id="{6BD95BBB-E064-DE80-FB7F-6B36C24889DB}"/>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grpFill/>
              <a:ln w="1765" cap="flat">
                <a:noFill/>
                <a:prstDash val="solid"/>
                <a:miter/>
              </a:ln>
            </p:spPr>
            <p:txBody>
              <a:bodyPr rtlCol="0" anchor="ctr"/>
              <a:lstStyle/>
              <a:p>
                <a:endParaRPr lang="en-GB" sz="1800"/>
              </a:p>
            </p:txBody>
          </p:sp>
          <p:sp>
            <p:nvSpPr>
              <p:cNvPr id="21" name="Free-form: Shape 20">
                <a:extLst>
                  <a:ext uri="{FF2B5EF4-FFF2-40B4-BE49-F238E27FC236}">
                    <a16:creationId xmlns:a16="http://schemas.microsoft.com/office/drawing/2014/main" id="{9D22B27D-CEFB-652F-4A27-A20BC6ED8A5D}"/>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grpFill/>
              <a:ln w="1765" cap="flat">
                <a:noFill/>
                <a:prstDash val="solid"/>
                <a:miter/>
              </a:ln>
            </p:spPr>
            <p:txBody>
              <a:bodyPr rtlCol="0" anchor="ctr"/>
              <a:lstStyle/>
              <a:p>
                <a:endParaRPr lang="en-GB" sz="1800"/>
              </a:p>
            </p:txBody>
          </p:sp>
          <p:sp>
            <p:nvSpPr>
              <p:cNvPr id="22" name="Free-form: Shape 21">
                <a:extLst>
                  <a:ext uri="{FF2B5EF4-FFF2-40B4-BE49-F238E27FC236}">
                    <a16:creationId xmlns:a16="http://schemas.microsoft.com/office/drawing/2014/main" id="{A9580E89-7082-FFE5-C745-4E2E3878F47E}"/>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grpFill/>
              <a:ln w="1765" cap="flat">
                <a:noFill/>
                <a:prstDash val="solid"/>
                <a:miter/>
              </a:ln>
            </p:spPr>
            <p:txBody>
              <a:bodyPr rtlCol="0" anchor="ctr"/>
              <a:lstStyle/>
              <a:p>
                <a:endParaRPr lang="en-GB" sz="1800"/>
              </a:p>
            </p:txBody>
          </p:sp>
          <p:sp>
            <p:nvSpPr>
              <p:cNvPr id="23" name="Free-form: Shape 22">
                <a:extLst>
                  <a:ext uri="{FF2B5EF4-FFF2-40B4-BE49-F238E27FC236}">
                    <a16:creationId xmlns:a16="http://schemas.microsoft.com/office/drawing/2014/main" id="{684B1B57-FDC7-E110-2D37-867CCF57D09D}"/>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grpFill/>
              <a:ln w="1765" cap="flat">
                <a:noFill/>
                <a:prstDash val="solid"/>
                <a:miter/>
              </a:ln>
            </p:spPr>
            <p:txBody>
              <a:bodyPr rtlCol="0" anchor="ctr"/>
              <a:lstStyle/>
              <a:p>
                <a:endParaRPr lang="en-GB" sz="1800"/>
              </a:p>
            </p:txBody>
          </p:sp>
          <p:sp>
            <p:nvSpPr>
              <p:cNvPr id="24" name="Free-form: Shape 23">
                <a:extLst>
                  <a:ext uri="{FF2B5EF4-FFF2-40B4-BE49-F238E27FC236}">
                    <a16:creationId xmlns:a16="http://schemas.microsoft.com/office/drawing/2014/main" id="{A09EE1FA-894F-05F6-D5B0-38EEBAE8CCBB}"/>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grpFill/>
              <a:ln w="1765" cap="flat">
                <a:noFill/>
                <a:prstDash val="solid"/>
                <a:miter/>
              </a:ln>
            </p:spPr>
            <p:txBody>
              <a:bodyPr rtlCol="0" anchor="ctr"/>
              <a:lstStyle/>
              <a:p>
                <a:endParaRPr lang="en-GB" sz="1800"/>
              </a:p>
            </p:txBody>
          </p:sp>
          <p:sp>
            <p:nvSpPr>
              <p:cNvPr id="25" name="Free-form: Shape 24">
                <a:extLst>
                  <a:ext uri="{FF2B5EF4-FFF2-40B4-BE49-F238E27FC236}">
                    <a16:creationId xmlns:a16="http://schemas.microsoft.com/office/drawing/2014/main" id="{E447828D-3D3C-DC58-4523-3ADE6EFE7DEC}"/>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grpFill/>
              <a:ln w="1765" cap="flat">
                <a:noFill/>
                <a:prstDash val="solid"/>
                <a:miter/>
              </a:ln>
            </p:spPr>
            <p:txBody>
              <a:bodyPr rtlCol="0" anchor="ctr"/>
              <a:lstStyle/>
              <a:p>
                <a:endParaRPr lang="en-GB" sz="1800"/>
              </a:p>
            </p:txBody>
          </p:sp>
          <p:sp>
            <p:nvSpPr>
              <p:cNvPr id="26" name="Free-form: Shape 25">
                <a:extLst>
                  <a:ext uri="{FF2B5EF4-FFF2-40B4-BE49-F238E27FC236}">
                    <a16:creationId xmlns:a16="http://schemas.microsoft.com/office/drawing/2014/main" id="{9FBFBAA6-CF90-8C84-F4A2-B26BBDE6C623}"/>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grpFill/>
              <a:ln w="1765" cap="flat">
                <a:noFill/>
                <a:prstDash val="solid"/>
                <a:miter/>
              </a:ln>
            </p:spPr>
            <p:txBody>
              <a:bodyPr rtlCol="0" anchor="ctr"/>
              <a:lstStyle/>
              <a:p>
                <a:endParaRPr lang="en-GB" sz="1800"/>
              </a:p>
            </p:txBody>
          </p:sp>
          <p:sp>
            <p:nvSpPr>
              <p:cNvPr id="27" name="Free-form: Shape 26">
                <a:extLst>
                  <a:ext uri="{FF2B5EF4-FFF2-40B4-BE49-F238E27FC236}">
                    <a16:creationId xmlns:a16="http://schemas.microsoft.com/office/drawing/2014/main" id="{EAD719F0-94C2-4575-31C7-D17B0C71743D}"/>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grpFill/>
              <a:ln w="1765" cap="flat">
                <a:noFill/>
                <a:prstDash val="solid"/>
                <a:miter/>
              </a:ln>
            </p:spPr>
            <p:txBody>
              <a:bodyPr rtlCol="0" anchor="ctr"/>
              <a:lstStyle/>
              <a:p>
                <a:endParaRPr lang="en-GB" sz="1800"/>
              </a:p>
            </p:txBody>
          </p:sp>
          <p:sp>
            <p:nvSpPr>
              <p:cNvPr id="28" name="Free-form: Shape 27">
                <a:extLst>
                  <a:ext uri="{FF2B5EF4-FFF2-40B4-BE49-F238E27FC236}">
                    <a16:creationId xmlns:a16="http://schemas.microsoft.com/office/drawing/2014/main" id="{60474495-D669-D6E4-65F3-CC5E8F4F2ADD}"/>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grpFill/>
              <a:ln w="1765" cap="flat">
                <a:noFill/>
                <a:prstDash val="solid"/>
                <a:miter/>
              </a:ln>
            </p:spPr>
            <p:txBody>
              <a:bodyPr rtlCol="0" anchor="ctr"/>
              <a:lstStyle/>
              <a:p>
                <a:endParaRPr lang="en-GB" sz="1800"/>
              </a:p>
            </p:txBody>
          </p:sp>
          <p:sp>
            <p:nvSpPr>
              <p:cNvPr id="29" name="Free-form: Shape 28">
                <a:extLst>
                  <a:ext uri="{FF2B5EF4-FFF2-40B4-BE49-F238E27FC236}">
                    <a16:creationId xmlns:a16="http://schemas.microsoft.com/office/drawing/2014/main" id="{CB2B01C9-D258-9D90-05E0-0EF4105BEBBF}"/>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grpFill/>
              <a:ln w="1765" cap="flat">
                <a:noFill/>
                <a:prstDash val="solid"/>
                <a:miter/>
              </a:ln>
            </p:spPr>
            <p:txBody>
              <a:bodyPr rtlCol="0" anchor="ctr"/>
              <a:lstStyle/>
              <a:p>
                <a:endParaRPr lang="en-GB" sz="1800"/>
              </a:p>
            </p:txBody>
          </p:sp>
          <p:sp>
            <p:nvSpPr>
              <p:cNvPr id="32" name="Free-form: Shape 31">
                <a:extLst>
                  <a:ext uri="{FF2B5EF4-FFF2-40B4-BE49-F238E27FC236}">
                    <a16:creationId xmlns:a16="http://schemas.microsoft.com/office/drawing/2014/main" id="{9865132D-E3D9-5BB8-169D-8DE5C25754AF}"/>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grpFill/>
              <a:ln w="1765" cap="flat">
                <a:noFill/>
                <a:prstDash val="solid"/>
                <a:miter/>
              </a:ln>
            </p:spPr>
            <p:txBody>
              <a:bodyPr rtlCol="0" anchor="ctr"/>
              <a:lstStyle/>
              <a:p>
                <a:endParaRPr lang="en-GB" sz="1800"/>
              </a:p>
            </p:txBody>
          </p:sp>
          <p:sp>
            <p:nvSpPr>
              <p:cNvPr id="33" name="Free-form: Shape 32">
                <a:extLst>
                  <a:ext uri="{FF2B5EF4-FFF2-40B4-BE49-F238E27FC236}">
                    <a16:creationId xmlns:a16="http://schemas.microsoft.com/office/drawing/2014/main" id="{79677686-F397-E004-88DD-CA074A7596F3}"/>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grp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B694F17E-6C03-8E70-42EC-77C212A74B30}"/>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grp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80458025-D03A-D9D2-18A6-CF1E0162CABC}"/>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grp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6CAF8BA4-A713-1F69-4AE8-9CD5AAE602EE}"/>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grpFill/>
              <a:ln w="1765" cap="flat">
                <a:noFill/>
                <a:prstDash val="solid"/>
                <a:miter/>
              </a:ln>
            </p:spPr>
            <p:txBody>
              <a:bodyPr rtlCol="0" anchor="ctr"/>
              <a:lstStyle/>
              <a:p>
                <a:endParaRPr lang="en-GB" sz="1800"/>
              </a:p>
            </p:txBody>
          </p:sp>
          <p:sp>
            <p:nvSpPr>
              <p:cNvPr id="37" name="Free-form: Shape 36">
                <a:extLst>
                  <a:ext uri="{FF2B5EF4-FFF2-40B4-BE49-F238E27FC236}">
                    <a16:creationId xmlns:a16="http://schemas.microsoft.com/office/drawing/2014/main" id="{A50B6282-83BE-39EF-2BBF-0B39C9ABB443}"/>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grpFill/>
              <a:ln w="1765" cap="flat">
                <a:noFill/>
                <a:prstDash val="solid"/>
                <a:miter/>
              </a:ln>
            </p:spPr>
            <p:txBody>
              <a:bodyPr rtlCol="0" anchor="ctr"/>
              <a:lstStyle/>
              <a:p>
                <a:endParaRPr lang="en-GB" sz="1800"/>
              </a:p>
            </p:txBody>
          </p:sp>
          <p:sp>
            <p:nvSpPr>
              <p:cNvPr id="38" name="Free-form: Shape 37">
                <a:extLst>
                  <a:ext uri="{FF2B5EF4-FFF2-40B4-BE49-F238E27FC236}">
                    <a16:creationId xmlns:a16="http://schemas.microsoft.com/office/drawing/2014/main" id="{EB834DC3-3801-4182-E343-5781FA9617B4}"/>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grpFill/>
              <a:ln w="1765" cap="flat">
                <a:noFill/>
                <a:prstDash val="solid"/>
                <a:miter/>
              </a:ln>
            </p:spPr>
            <p:txBody>
              <a:bodyPr rtlCol="0" anchor="ctr"/>
              <a:lstStyle/>
              <a:p>
                <a:endParaRPr lang="en-GB" sz="1800"/>
              </a:p>
            </p:txBody>
          </p:sp>
          <p:sp>
            <p:nvSpPr>
              <p:cNvPr id="39" name="Free-form: Shape 38">
                <a:extLst>
                  <a:ext uri="{FF2B5EF4-FFF2-40B4-BE49-F238E27FC236}">
                    <a16:creationId xmlns:a16="http://schemas.microsoft.com/office/drawing/2014/main" id="{F68E618A-90A2-C61B-E675-DF70C88BC650}"/>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grpFill/>
              <a:ln w="1765" cap="flat">
                <a:noFill/>
                <a:prstDash val="solid"/>
                <a:miter/>
              </a:ln>
            </p:spPr>
            <p:txBody>
              <a:bodyPr rtlCol="0" anchor="ctr"/>
              <a:lstStyle/>
              <a:p>
                <a:endParaRPr lang="en-GB" sz="1800"/>
              </a:p>
            </p:txBody>
          </p:sp>
          <p:sp>
            <p:nvSpPr>
              <p:cNvPr id="40" name="Free-form: Shape 39">
                <a:extLst>
                  <a:ext uri="{FF2B5EF4-FFF2-40B4-BE49-F238E27FC236}">
                    <a16:creationId xmlns:a16="http://schemas.microsoft.com/office/drawing/2014/main" id="{08DEC90C-79ED-45AF-38F1-5CE7F92682FE}"/>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grpFill/>
              <a:ln w="1765" cap="flat">
                <a:noFill/>
                <a:prstDash val="solid"/>
                <a:miter/>
              </a:ln>
            </p:spPr>
            <p:txBody>
              <a:bodyPr rtlCol="0" anchor="ctr"/>
              <a:lstStyle/>
              <a:p>
                <a:endParaRPr lang="en-GB" sz="1800"/>
              </a:p>
            </p:txBody>
          </p:sp>
          <p:sp>
            <p:nvSpPr>
              <p:cNvPr id="41" name="Free-form: Shape 40">
                <a:extLst>
                  <a:ext uri="{FF2B5EF4-FFF2-40B4-BE49-F238E27FC236}">
                    <a16:creationId xmlns:a16="http://schemas.microsoft.com/office/drawing/2014/main" id="{5AA856BE-9D3A-1BD3-060D-D286E071A6E9}"/>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grpFill/>
              <a:ln w="1765" cap="flat">
                <a:noFill/>
                <a:prstDash val="solid"/>
                <a:miter/>
              </a:ln>
            </p:spPr>
            <p:txBody>
              <a:bodyPr rtlCol="0" anchor="ctr"/>
              <a:lstStyle/>
              <a:p>
                <a:endParaRPr lang="en-GB" sz="1800"/>
              </a:p>
            </p:txBody>
          </p:sp>
          <p:sp>
            <p:nvSpPr>
              <p:cNvPr id="42" name="Free-form: Shape 41">
                <a:extLst>
                  <a:ext uri="{FF2B5EF4-FFF2-40B4-BE49-F238E27FC236}">
                    <a16:creationId xmlns:a16="http://schemas.microsoft.com/office/drawing/2014/main" id="{6BE8CB91-05EC-29AE-B4B9-A2DD78AFD1F9}"/>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grpFill/>
              <a:ln w="1765" cap="flat">
                <a:noFill/>
                <a:prstDash val="solid"/>
                <a:miter/>
              </a:ln>
            </p:spPr>
            <p:txBody>
              <a:bodyPr rtlCol="0" anchor="ctr"/>
              <a:lstStyle/>
              <a:p>
                <a:endParaRPr lang="en-GB" sz="1800"/>
              </a:p>
            </p:txBody>
          </p:sp>
          <p:sp>
            <p:nvSpPr>
              <p:cNvPr id="43" name="Free-form: Shape 42">
                <a:extLst>
                  <a:ext uri="{FF2B5EF4-FFF2-40B4-BE49-F238E27FC236}">
                    <a16:creationId xmlns:a16="http://schemas.microsoft.com/office/drawing/2014/main" id="{E4C646F4-AFBB-9F94-D924-B07F3A5E5C69}"/>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grpFill/>
              <a:ln w="1765" cap="flat">
                <a:noFill/>
                <a:prstDash val="solid"/>
                <a:miter/>
              </a:ln>
            </p:spPr>
            <p:txBody>
              <a:bodyPr rtlCol="0" anchor="ctr"/>
              <a:lstStyle/>
              <a:p>
                <a:endParaRPr lang="en-GB" sz="1800"/>
              </a:p>
            </p:txBody>
          </p:sp>
          <p:sp>
            <p:nvSpPr>
              <p:cNvPr id="45" name="Free-form: Shape 44">
                <a:extLst>
                  <a:ext uri="{FF2B5EF4-FFF2-40B4-BE49-F238E27FC236}">
                    <a16:creationId xmlns:a16="http://schemas.microsoft.com/office/drawing/2014/main" id="{954E473F-5E28-EDB1-829F-BC6B3666095F}"/>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grpFill/>
              <a:ln w="1765" cap="flat">
                <a:noFill/>
                <a:prstDash val="solid"/>
                <a:miter/>
              </a:ln>
            </p:spPr>
            <p:txBody>
              <a:bodyPr rtlCol="0" anchor="ctr"/>
              <a:lstStyle/>
              <a:p>
                <a:endParaRPr lang="en-GB" sz="1800"/>
              </a:p>
            </p:txBody>
          </p:sp>
          <p:sp>
            <p:nvSpPr>
              <p:cNvPr id="46" name="Free-form: Shape 45">
                <a:extLst>
                  <a:ext uri="{FF2B5EF4-FFF2-40B4-BE49-F238E27FC236}">
                    <a16:creationId xmlns:a16="http://schemas.microsoft.com/office/drawing/2014/main" id="{4ADC03A3-D03C-B76A-8254-BEAA37178ED9}"/>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grpFill/>
              <a:ln w="1765" cap="flat">
                <a:noFill/>
                <a:prstDash val="solid"/>
                <a:miter/>
              </a:ln>
            </p:spPr>
            <p:txBody>
              <a:bodyPr rtlCol="0" anchor="ctr"/>
              <a:lstStyle/>
              <a:p>
                <a:endParaRPr lang="en-GB" sz="1800"/>
              </a:p>
            </p:txBody>
          </p:sp>
          <p:sp>
            <p:nvSpPr>
              <p:cNvPr id="47" name="Free-form: Shape 46">
                <a:extLst>
                  <a:ext uri="{FF2B5EF4-FFF2-40B4-BE49-F238E27FC236}">
                    <a16:creationId xmlns:a16="http://schemas.microsoft.com/office/drawing/2014/main" id="{F95CC41A-A004-DFA2-904A-A261B812DDD7}"/>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grpFill/>
              <a:ln w="1765" cap="flat">
                <a:noFill/>
                <a:prstDash val="solid"/>
                <a:miter/>
              </a:ln>
            </p:spPr>
            <p:txBody>
              <a:bodyPr rtlCol="0" anchor="ctr"/>
              <a:lstStyle/>
              <a:p>
                <a:endParaRPr lang="en-GB" sz="1800"/>
              </a:p>
            </p:txBody>
          </p:sp>
          <p:sp>
            <p:nvSpPr>
              <p:cNvPr id="48" name="Free-form: Shape 47">
                <a:extLst>
                  <a:ext uri="{FF2B5EF4-FFF2-40B4-BE49-F238E27FC236}">
                    <a16:creationId xmlns:a16="http://schemas.microsoft.com/office/drawing/2014/main" id="{7B607DF5-5BF0-6329-8E04-F08B3F8C880E}"/>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grpFill/>
              <a:ln w="1765" cap="flat">
                <a:noFill/>
                <a:prstDash val="solid"/>
                <a:miter/>
              </a:ln>
            </p:spPr>
            <p:txBody>
              <a:bodyPr rtlCol="0" anchor="ctr"/>
              <a:lstStyle/>
              <a:p>
                <a:endParaRPr lang="en-GB" sz="1800"/>
              </a:p>
            </p:txBody>
          </p:sp>
          <p:sp>
            <p:nvSpPr>
              <p:cNvPr id="49" name="Free-form: Shape 48">
                <a:extLst>
                  <a:ext uri="{FF2B5EF4-FFF2-40B4-BE49-F238E27FC236}">
                    <a16:creationId xmlns:a16="http://schemas.microsoft.com/office/drawing/2014/main" id="{18390307-E7AE-A4CC-B20E-945409B1C88F}"/>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grpFill/>
              <a:ln w="1765" cap="flat">
                <a:noFill/>
                <a:prstDash val="solid"/>
                <a:miter/>
              </a:ln>
            </p:spPr>
            <p:txBody>
              <a:bodyPr rtlCol="0" anchor="ctr"/>
              <a:lstStyle/>
              <a:p>
                <a:endParaRPr lang="en-GB" sz="1800"/>
              </a:p>
            </p:txBody>
          </p:sp>
          <p:sp>
            <p:nvSpPr>
              <p:cNvPr id="50" name="Free-form: Shape 49">
                <a:extLst>
                  <a:ext uri="{FF2B5EF4-FFF2-40B4-BE49-F238E27FC236}">
                    <a16:creationId xmlns:a16="http://schemas.microsoft.com/office/drawing/2014/main" id="{59CF9D13-C83D-360B-B573-29AB197FE82D}"/>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grpFill/>
              <a:ln w="1765" cap="flat">
                <a:noFill/>
                <a:prstDash val="solid"/>
                <a:miter/>
              </a:ln>
            </p:spPr>
            <p:txBody>
              <a:bodyPr rtlCol="0" anchor="ctr"/>
              <a:lstStyle/>
              <a:p>
                <a:endParaRPr lang="en-GB" sz="1800"/>
              </a:p>
            </p:txBody>
          </p:sp>
          <p:sp>
            <p:nvSpPr>
              <p:cNvPr id="51" name="Free-form: Shape 50">
                <a:extLst>
                  <a:ext uri="{FF2B5EF4-FFF2-40B4-BE49-F238E27FC236}">
                    <a16:creationId xmlns:a16="http://schemas.microsoft.com/office/drawing/2014/main" id="{48BA6C86-BECC-5F7C-E5F3-3C69F80A7C24}"/>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grpFill/>
              <a:ln w="1765" cap="flat">
                <a:noFill/>
                <a:prstDash val="solid"/>
                <a:miter/>
              </a:ln>
            </p:spPr>
            <p:txBody>
              <a:bodyPr rtlCol="0" anchor="ctr"/>
              <a:lstStyle/>
              <a:p>
                <a:endParaRPr lang="en-GB" sz="1800"/>
              </a:p>
            </p:txBody>
          </p:sp>
          <p:sp>
            <p:nvSpPr>
              <p:cNvPr id="52" name="Free-form: Shape 51">
                <a:extLst>
                  <a:ext uri="{FF2B5EF4-FFF2-40B4-BE49-F238E27FC236}">
                    <a16:creationId xmlns:a16="http://schemas.microsoft.com/office/drawing/2014/main" id="{5C1A6157-7D19-F3E9-BF9E-C3B639E9CFA0}"/>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grpFill/>
              <a:ln w="1765" cap="flat">
                <a:noFill/>
                <a:prstDash val="solid"/>
                <a:miter/>
              </a:ln>
            </p:spPr>
            <p:txBody>
              <a:bodyPr rtlCol="0" anchor="ctr"/>
              <a:lstStyle/>
              <a:p>
                <a:endParaRPr lang="en-GB" sz="1800"/>
              </a:p>
            </p:txBody>
          </p:sp>
          <p:sp>
            <p:nvSpPr>
              <p:cNvPr id="53" name="Free-form: Shape 52">
                <a:extLst>
                  <a:ext uri="{FF2B5EF4-FFF2-40B4-BE49-F238E27FC236}">
                    <a16:creationId xmlns:a16="http://schemas.microsoft.com/office/drawing/2014/main" id="{EAA87EC6-C139-B34F-C4C0-581837B07460}"/>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grpFill/>
              <a:ln w="1765" cap="flat">
                <a:noFill/>
                <a:prstDash val="solid"/>
                <a:miter/>
              </a:ln>
            </p:spPr>
            <p:txBody>
              <a:bodyPr rtlCol="0" anchor="ctr"/>
              <a:lstStyle/>
              <a:p>
                <a:endParaRPr lang="en-GB" sz="1800"/>
              </a:p>
            </p:txBody>
          </p:sp>
          <p:sp>
            <p:nvSpPr>
              <p:cNvPr id="54" name="Free-form: Shape 53">
                <a:extLst>
                  <a:ext uri="{FF2B5EF4-FFF2-40B4-BE49-F238E27FC236}">
                    <a16:creationId xmlns:a16="http://schemas.microsoft.com/office/drawing/2014/main" id="{C56B0B76-FAB3-8C5A-6F8B-A7229555D462}"/>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grpFill/>
              <a:ln w="1765" cap="flat">
                <a:noFill/>
                <a:prstDash val="solid"/>
                <a:miter/>
              </a:ln>
            </p:spPr>
            <p:txBody>
              <a:bodyPr rtlCol="0" anchor="ctr"/>
              <a:lstStyle/>
              <a:p>
                <a:endParaRPr lang="en-GB" sz="1800"/>
              </a:p>
            </p:txBody>
          </p:sp>
          <p:sp>
            <p:nvSpPr>
              <p:cNvPr id="55" name="Free-form: Shape 54">
                <a:extLst>
                  <a:ext uri="{FF2B5EF4-FFF2-40B4-BE49-F238E27FC236}">
                    <a16:creationId xmlns:a16="http://schemas.microsoft.com/office/drawing/2014/main" id="{9CBFB022-0125-C55A-0903-C20DB2CE8096}"/>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grpFill/>
              <a:ln w="1765" cap="flat">
                <a:noFill/>
                <a:prstDash val="solid"/>
                <a:miter/>
              </a:ln>
            </p:spPr>
            <p:txBody>
              <a:bodyPr rtlCol="0" anchor="ctr"/>
              <a:lstStyle/>
              <a:p>
                <a:endParaRPr lang="en-GB" sz="1800"/>
              </a:p>
            </p:txBody>
          </p:sp>
          <p:sp>
            <p:nvSpPr>
              <p:cNvPr id="56" name="Free-form: Shape 55">
                <a:extLst>
                  <a:ext uri="{FF2B5EF4-FFF2-40B4-BE49-F238E27FC236}">
                    <a16:creationId xmlns:a16="http://schemas.microsoft.com/office/drawing/2014/main" id="{A38DEBD5-764D-0603-92D4-1431F85AF8C7}"/>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grpFill/>
              <a:ln w="1765" cap="flat">
                <a:noFill/>
                <a:prstDash val="solid"/>
                <a:miter/>
              </a:ln>
            </p:spPr>
            <p:txBody>
              <a:bodyPr rtlCol="0" anchor="ctr"/>
              <a:lstStyle/>
              <a:p>
                <a:endParaRPr lang="en-GB" sz="1800"/>
              </a:p>
            </p:txBody>
          </p:sp>
          <p:sp>
            <p:nvSpPr>
              <p:cNvPr id="57" name="Free-form: Shape 56">
                <a:extLst>
                  <a:ext uri="{FF2B5EF4-FFF2-40B4-BE49-F238E27FC236}">
                    <a16:creationId xmlns:a16="http://schemas.microsoft.com/office/drawing/2014/main" id="{3D53EA6B-F670-4942-12D3-1324E0EEA457}"/>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grp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3464027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Titre du chapitre terracotta 3">
    <p:bg>
      <p:bgPr>
        <a:solidFill>
          <a:schemeClr val="accent1">
            <a:lumMod val="20000"/>
            <a:lumOff val="80000"/>
            <a:alpha val="40000"/>
          </a:schemeClr>
        </a:solidFill>
        <a:effectLst/>
      </p:bgPr>
    </p:bg>
    <p:spTree>
      <p:nvGrpSpPr>
        <p:cNvPr id="1" name=""/>
        <p:cNvGrpSpPr/>
        <p:nvPr/>
      </p:nvGrpSpPr>
      <p:grpSpPr>
        <a:xfrm>
          <a:off x="0" y="0"/>
          <a:ext cx="0" cy="0"/>
          <a:chOff x="0" y="0"/>
          <a:chExt cx="0" cy="0"/>
        </a:xfrm>
      </p:grpSpPr>
      <p:grpSp>
        <p:nvGrpSpPr>
          <p:cNvPr id="3" name="Group 37">
            <a:extLst>
              <a:ext uri="{FF2B5EF4-FFF2-40B4-BE49-F238E27FC236}">
                <a16:creationId xmlns:a16="http://schemas.microsoft.com/office/drawing/2014/main" id="{A8A6C12C-A2C6-7476-665C-ACC34F3AECAB}"/>
              </a:ext>
            </a:extLst>
          </p:cNvPr>
          <p:cNvGrpSpPr/>
          <p:nvPr userDrawn="1"/>
        </p:nvGrpSpPr>
        <p:grpSpPr>
          <a:xfrm>
            <a:off x="2132061" y="-1"/>
            <a:ext cx="10059939" cy="5822066"/>
            <a:chOff x="2132059" y="-1"/>
            <a:chExt cx="10059939" cy="5822066"/>
          </a:xfrm>
        </p:grpSpPr>
        <p:sp>
          <p:nvSpPr>
            <p:cNvPr id="4" name="Graphic 90">
              <a:extLst>
                <a:ext uri="{FF2B5EF4-FFF2-40B4-BE49-F238E27FC236}">
                  <a16:creationId xmlns:a16="http://schemas.microsoft.com/office/drawing/2014/main" id="{294A9EDD-FBE8-869F-4340-51A68A7997DA}"/>
                </a:ext>
              </a:extLst>
            </p:cNvPr>
            <p:cNvSpPr/>
            <p:nvPr/>
          </p:nvSpPr>
          <p:spPr>
            <a:xfrm rot="10800000">
              <a:off x="2132059" y="-1"/>
              <a:ext cx="10059939" cy="5822066"/>
            </a:xfrm>
            <a:custGeom>
              <a:avLst/>
              <a:gdLst>
                <a:gd name="connsiteX0" fmla="*/ 1984534 w 1984533"/>
                <a:gd name="connsiteY0" fmla="*/ 1148525 h 1148524"/>
                <a:gd name="connsiteX1" fmla="*/ 0 w 1984533"/>
                <a:gd name="connsiteY1" fmla="*/ 0 h 1148524"/>
                <a:gd name="connsiteX2" fmla="*/ 0 w 1984533"/>
                <a:gd name="connsiteY2" fmla="*/ 1148525 h 1148524"/>
                <a:gd name="connsiteX3" fmla="*/ 1984534 w 1984533"/>
                <a:gd name="connsiteY3" fmla="*/ 1148525 h 1148524"/>
              </a:gdLst>
              <a:ahLst/>
              <a:cxnLst>
                <a:cxn ang="0">
                  <a:pos x="connsiteX0" y="connsiteY0"/>
                </a:cxn>
                <a:cxn ang="0">
                  <a:pos x="connsiteX1" y="connsiteY1"/>
                </a:cxn>
                <a:cxn ang="0">
                  <a:pos x="connsiteX2" y="connsiteY2"/>
                </a:cxn>
                <a:cxn ang="0">
                  <a:pos x="connsiteX3" y="connsiteY3"/>
                </a:cxn>
              </a:cxnLst>
              <a:rect l="l" t="t" r="r" b="b"/>
              <a:pathLst>
                <a:path w="1984533" h="1148524">
                  <a:moveTo>
                    <a:pt x="1984534" y="1148525"/>
                  </a:moveTo>
                  <a:lnTo>
                    <a:pt x="0" y="0"/>
                  </a:lnTo>
                  <a:lnTo>
                    <a:pt x="0" y="1148525"/>
                  </a:lnTo>
                  <a:lnTo>
                    <a:pt x="1984534" y="1148525"/>
                  </a:lnTo>
                  <a:close/>
                </a:path>
              </a:pathLst>
            </a:custGeom>
            <a:solidFill>
              <a:schemeClr val="bg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E0E0D"/>
                </a:solidFill>
                <a:effectLst/>
                <a:uLnTx/>
                <a:uFillTx/>
                <a:latin typeface="Arial"/>
                <a:ea typeface="+mn-ea"/>
                <a:cs typeface="+mn-cs"/>
              </a:endParaRPr>
            </a:p>
          </p:txBody>
        </p:sp>
        <p:grpSp>
          <p:nvGrpSpPr>
            <p:cNvPr id="5" name="Group 35">
              <a:extLst>
                <a:ext uri="{FF2B5EF4-FFF2-40B4-BE49-F238E27FC236}">
                  <a16:creationId xmlns:a16="http://schemas.microsoft.com/office/drawing/2014/main" id="{E9582763-86AA-5D50-F734-4A52053FB07B}"/>
                </a:ext>
              </a:extLst>
            </p:cNvPr>
            <p:cNvGrpSpPr/>
            <p:nvPr/>
          </p:nvGrpSpPr>
          <p:grpSpPr>
            <a:xfrm>
              <a:off x="7002076" y="1104560"/>
              <a:ext cx="3025187" cy="2585195"/>
              <a:chOff x="7300808" y="728981"/>
              <a:chExt cx="1991481" cy="1701834"/>
            </a:xfrm>
          </p:grpSpPr>
          <p:sp>
            <p:nvSpPr>
              <p:cNvPr id="6" name="Freeform: Shape 8">
                <a:extLst>
                  <a:ext uri="{FF2B5EF4-FFF2-40B4-BE49-F238E27FC236}">
                    <a16:creationId xmlns:a16="http://schemas.microsoft.com/office/drawing/2014/main" id="{BA927E19-16CF-DFAA-DD8D-798B8FD87574}"/>
                  </a:ext>
                </a:extLst>
              </p:cNvPr>
              <p:cNvSpPr/>
              <p:nvPr/>
            </p:nvSpPr>
            <p:spPr>
              <a:xfrm>
                <a:off x="7300808" y="1579898"/>
                <a:ext cx="1991481" cy="850917"/>
              </a:xfrm>
              <a:custGeom>
                <a:avLst/>
                <a:gdLst>
                  <a:gd name="connsiteX0" fmla="*/ 0 w 379190"/>
                  <a:gd name="connsiteY0" fmla="*/ 52483 h 162020"/>
                  <a:gd name="connsiteX1" fmla="*/ 189548 w 379190"/>
                  <a:gd name="connsiteY1" fmla="*/ 162020 h 162020"/>
                  <a:gd name="connsiteX2" fmla="*/ 379190 w 379190"/>
                  <a:gd name="connsiteY2" fmla="*/ 52578 h 162020"/>
                  <a:gd name="connsiteX3" fmla="*/ 288131 w 379190"/>
                  <a:gd name="connsiteY3" fmla="*/ 0 h 162020"/>
                  <a:gd name="connsiteX4" fmla="*/ 189548 w 379190"/>
                  <a:gd name="connsiteY4" fmla="*/ 56864 h 162020"/>
                  <a:gd name="connsiteX5" fmla="*/ 90964 w 379190"/>
                  <a:gd name="connsiteY5" fmla="*/ 0 h 162020"/>
                  <a:gd name="connsiteX6" fmla="*/ 0 w 379190"/>
                  <a:gd name="connsiteY6" fmla="*/ 52483 h 16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190" h="162020">
                    <a:moveTo>
                      <a:pt x="0" y="52483"/>
                    </a:moveTo>
                    <a:lnTo>
                      <a:pt x="189548" y="162020"/>
                    </a:lnTo>
                    <a:lnTo>
                      <a:pt x="379190" y="52578"/>
                    </a:lnTo>
                    <a:lnTo>
                      <a:pt x="288131" y="0"/>
                    </a:lnTo>
                    <a:lnTo>
                      <a:pt x="189548" y="56864"/>
                    </a:lnTo>
                    <a:lnTo>
                      <a:pt x="90964" y="0"/>
                    </a:lnTo>
                    <a:lnTo>
                      <a:pt x="0" y="52483"/>
                    </a:ln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E0E0D"/>
                  </a:solidFill>
                  <a:effectLst/>
                  <a:uLnTx/>
                  <a:uFillTx/>
                  <a:latin typeface="Arial"/>
                  <a:ea typeface="+mn-ea"/>
                  <a:cs typeface="+mn-cs"/>
                </a:endParaRPr>
              </a:p>
            </p:txBody>
          </p:sp>
          <p:sp>
            <p:nvSpPr>
              <p:cNvPr id="7" name="Freeform: Shape 9">
                <a:extLst>
                  <a:ext uri="{FF2B5EF4-FFF2-40B4-BE49-F238E27FC236}">
                    <a16:creationId xmlns:a16="http://schemas.microsoft.com/office/drawing/2014/main" id="{DD5065DE-2D09-888E-0C1E-F4D421D56E41}"/>
                  </a:ext>
                </a:extLst>
              </p:cNvPr>
              <p:cNvSpPr/>
              <p:nvPr/>
            </p:nvSpPr>
            <p:spPr>
              <a:xfrm>
                <a:off x="7300808" y="728981"/>
                <a:ext cx="1991481" cy="850917"/>
              </a:xfrm>
              <a:custGeom>
                <a:avLst/>
                <a:gdLst>
                  <a:gd name="connsiteX0" fmla="*/ 189643 w 379190"/>
                  <a:gd name="connsiteY0" fmla="*/ 0 h 162020"/>
                  <a:gd name="connsiteX1" fmla="*/ 0 w 379190"/>
                  <a:gd name="connsiteY1" fmla="*/ 109442 h 162020"/>
                  <a:gd name="connsiteX2" fmla="*/ 90964 w 379190"/>
                  <a:gd name="connsiteY2" fmla="*/ 162020 h 162020"/>
                  <a:gd name="connsiteX3" fmla="*/ 189548 w 379190"/>
                  <a:gd name="connsiteY3" fmla="*/ 105061 h 162020"/>
                  <a:gd name="connsiteX4" fmla="*/ 288131 w 379190"/>
                  <a:gd name="connsiteY4" fmla="*/ 162020 h 162020"/>
                  <a:gd name="connsiteX5" fmla="*/ 379190 w 379190"/>
                  <a:gd name="connsiteY5" fmla="*/ 109538 h 162020"/>
                  <a:gd name="connsiteX6" fmla="*/ 189643 w 379190"/>
                  <a:gd name="connsiteY6" fmla="*/ 0 h 16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190" h="162020">
                    <a:moveTo>
                      <a:pt x="189643" y="0"/>
                    </a:moveTo>
                    <a:lnTo>
                      <a:pt x="0" y="109442"/>
                    </a:lnTo>
                    <a:lnTo>
                      <a:pt x="90964" y="162020"/>
                    </a:lnTo>
                    <a:lnTo>
                      <a:pt x="189548" y="105061"/>
                    </a:lnTo>
                    <a:lnTo>
                      <a:pt x="288131" y="162020"/>
                    </a:lnTo>
                    <a:lnTo>
                      <a:pt x="379190" y="109538"/>
                    </a:lnTo>
                    <a:lnTo>
                      <a:pt x="189643" y="0"/>
                    </a:lnTo>
                    <a:close/>
                  </a:path>
                </a:pathLst>
              </a:custGeom>
              <a:solidFill>
                <a:srgbClr val="F0D0C8"/>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E0E0D"/>
                  </a:solidFill>
                  <a:effectLst/>
                  <a:uLnTx/>
                  <a:uFillTx/>
                  <a:latin typeface="Arial"/>
                  <a:ea typeface="+mn-ea"/>
                  <a:cs typeface="+mn-cs"/>
                </a:endParaRPr>
              </a:p>
            </p:txBody>
          </p:sp>
          <p:sp>
            <p:nvSpPr>
              <p:cNvPr id="8" name="Freeform: Shape 34">
                <a:extLst>
                  <a:ext uri="{FF2B5EF4-FFF2-40B4-BE49-F238E27FC236}">
                    <a16:creationId xmlns:a16="http://schemas.microsoft.com/office/drawing/2014/main" id="{1B736413-C9C6-E866-CF8B-314EDDB564B0}"/>
                  </a:ext>
                </a:extLst>
              </p:cNvPr>
              <p:cNvSpPr/>
              <p:nvPr/>
            </p:nvSpPr>
            <p:spPr>
              <a:xfrm>
                <a:off x="7778540" y="1280749"/>
                <a:ext cx="1035508" cy="597790"/>
              </a:xfrm>
              <a:custGeom>
                <a:avLst/>
                <a:gdLst>
                  <a:gd name="connsiteX0" fmla="*/ 0 w 197167"/>
                  <a:gd name="connsiteY0" fmla="*/ 56960 h 113823"/>
                  <a:gd name="connsiteX1" fmla="*/ 98584 w 197167"/>
                  <a:gd name="connsiteY1" fmla="*/ 113824 h 113823"/>
                  <a:gd name="connsiteX2" fmla="*/ 197168 w 197167"/>
                  <a:gd name="connsiteY2" fmla="*/ 56960 h 113823"/>
                  <a:gd name="connsiteX3" fmla="*/ 98679 w 197167"/>
                  <a:gd name="connsiteY3" fmla="*/ 0 h 113823"/>
                  <a:gd name="connsiteX4" fmla="*/ 0 w 197167"/>
                  <a:gd name="connsiteY4" fmla="*/ 56960 h 113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67" h="113823">
                    <a:moveTo>
                      <a:pt x="0" y="56960"/>
                    </a:moveTo>
                    <a:lnTo>
                      <a:pt x="98584" y="113824"/>
                    </a:lnTo>
                    <a:lnTo>
                      <a:pt x="197168" y="56960"/>
                    </a:lnTo>
                    <a:lnTo>
                      <a:pt x="98679" y="0"/>
                    </a:lnTo>
                    <a:lnTo>
                      <a:pt x="0" y="56960"/>
                    </a:lnTo>
                    <a:close/>
                  </a:path>
                </a:pathLst>
              </a:custGeom>
              <a:solidFill>
                <a:srgbClr val="56282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E0E0D"/>
                  </a:solidFill>
                  <a:effectLst/>
                  <a:uLnTx/>
                  <a:uFillTx/>
                  <a:latin typeface="Arial"/>
                  <a:ea typeface="+mn-ea"/>
                  <a:cs typeface="+mn-cs"/>
                </a:endParaRPr>
              </a:p>
            </p:txBody>
          </p:sp>
        </p:grpSp>
      </p:grpSp>
      <p:sp>
        <p:nvSpPr>
          <p:cNvPr id="71" name="Titre 70">
            <a:extLst>
              <a:ext uri="{FF2B5EF4-FFF2-40B4-BE49-F238E27FC236}">
                <a16:creationId xmlns:a16="http://schemas.microsoft.com/office/drawing/2014/main" id="{2348B80C-5284-6704-3DC8-C1AA1997E225}"/>
              </a:ext>
            </a:extLst>
          </p:cNvPr>
          <p:cNvSpPr>
            <a:spLocks noGrp="1"/>
          </p:cNvSpPr>
          <p:nvPr>
            <p:ph type="title" hasCustomPrompt="1"/>
          </p:nvPr>
        </p:nvSpPr>
        <p:spPr>
          <a:xfrm>
            <a:off x="625787" y="4025954"/>
            <a:ext cx="8445191" cy="590931"/>
          </a:xfrm>
        </p:spPr>
        <p:txBody>
          <a:bodyPr wrap="square">
            <a:spAutoFit/>
          </a:bodyPr>
          <a:lstStyle>
            <a:lvl1pPr>
              <a:defRPr sz="3600">
                <a:latin typeface="+mj-lt"/>
              </a:defRPr>
            </a:lvl1pPr>
          </a:lstStyle>
          <a:p>
            <a:r>
              <a:rPr lang="en-GB" noProof="0" err="1"/>
              <a:t>Modifiez</a:t>
            </a:r>
            <a:r>
              <a:rPr lang="en-GB" noProof="0"/>
              <a:t> le style du titre</a:t>
            </a:r>
          </a:p>
        </p:txBody>
      </p:sp>
      <p:sp>
        <p:nvSpPr>
          <p:cNvPr id="72" name="Espace réservé du texte 71">
            <a:extLst>
              <a:ext uri="{FF2B5EF4-FFF2-40B4-BE49-F238E27FC236}">
                <a16:creationId xmlns:a16="http://schemas.microsoft.com/office/drawing/2014/main" id="{5C2534AA-A9B3-CCD9-1248-69101443B64D}"/>
              </a:ext>
            </a:extLst>
          </p:cNvPr>
          <p:cNvSpPr>
            <a:spLocks noGrp="1"/>
          </p:cNvSpPr>
          <p:nvPr>
            <p:ph type="body" sz="quarter" idx="17" hasCustomPrompt="1"/>
          </p:nvPr>
        </p:nvSpPr>
        <p:spPr>
          <a:xfrm>
            <a:off x="-427512" y="1564643"/>
            <a:ext cx="3025187" cy="2405757"/>
          </a:xfrm>
          <a:prstGeom prst="rect">
            <a:avLst/>
          </a:prstGeom>
          <a:noFill/>
        </p:spPr>
        <p:txBody>
          <a:bodyPr wrap="none" lIns="0" tIns="0" rIns="0" bIns="0" anchor="ctr">
            <a:noAutofit/>
          </a:bodyPr>
          <a:lstStyle>
            <a:lvl1pPr marL="0" indent="0" algn="ctr">
              <a:buFont typeface="Arial" panose="020B0604020202020204" pitchFamily="34" charset="0"/>
              <a:buNone/>
              <a:defRPr sz="16600">
                <a:solidFill>
                  <a:srgbClr val="F0D0C8"/>
                </a:solidFill>
                <a:latin typeface="+mj-lt"/>
              </a:defRPr>
            </a:lvl1pPr>
            <a:lvl2pPr marL="0" indent="0" algn="ctr">
              <a:buFont typeface="Arial" panose="020B0604020202020204" pitchFamily="34" charset="0"/>
              <a:buNone/>
              <a:defRPr/>
            </a:lvl2pPr>
            <a:lvl3pPr marL="279400" indent="0" algn="ctr">
              <a:buFont typeface="Arial" panose="020B0604020202020204" pitchFamily="34" charset="0"/>
              <a:buNone/>
              <a:defRPr/>
            </a:lvl3pPr>
            <a:lvl4pPr marL="552450" indent="0" algn="ctr">
              <a:buNone/>
              <a:defRPr/>
            </a:lvl4pPr>
            <a:lvl5pPr marL="784225" indent="0" algn="ctr">
              <a:buNone/>
              <a:defRPr/>
            </a:lvl5pPr>
          </a:lstStyle>
          <a:p>
            <a:pPr lvl="0"/>
            <a:r>
              <a:rPr lang="en-GB" noProof="0"/>
              <a:t>00</a:t>
            </a:r>
          </a:p>
        </p:txBody>
      </p:sp>
      <p:grpSp>
        <p:nvGrpSpPr>
          <p:cNvPr id="9" name="Graphic 5">
            <a:extLst>
              <a:ext uri="{FF2B5EF4-FFF2-40B4-BE49-F238E27FC236}">
                <a16:creationId xmlns:a16="http://schemas.microsoft.com/office/drawing/2014/main" id="{0ACD89FA-1292-07D8-7D4F-09CC7C389E48}"/>
              </a:ext>
            </a:extLst>
          </p:cNvPr>
          <p:cNvGrpSpPr/>
          <p:nvPr userDrawn="1"/>
        </p:nvGrpSpPr>
        <p:grpSpPr>
          <a:xfrm>
            <a:off x="10357560" y="205649"/>
            <a:ext cx="1515545" cy="279468"/>
            <a:chOff x="10357557" y="205649"/>
            <a:chExt cx="1515741" cy="279504"/>
          </a:xfrm>
        </p:grpSpPr>
        <p:sp>
          <p:nvSpPr>
            <p:cNvPr id="10" name="Free-form: Shape 9">
              <a:extLst>
                <a:ext uri="{FF2B5EF4-FFF2-40B4-BE49-F238E27FC236}">
                  <a16:creationId xmlns:a16="http://schemas.microsoft.com/office/drawing/2014/main" id="{FB9DBC9F-6FCE-39E3-756B-F78384DE1E41}"/>
                </a:ext>
              </a:extLst>
            </p:cNvPr>
            <p:cNvSpPr/>
            <p:nvPr/>
          </p:nvSpPr>
          <p:spPr>
            <a:xfrm>
              <a:off x="10417804" y="275260"/>
              <a:ext cx="130742" cy="7544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11" name="Free-form: Shape 10">
              <a:extLst>
                <a:ext uri="{FF2B5EF4-FFF2-40B4-BE49-F238E27FC236}">
                  <a16:creationId xmlns:a16="http://schemas.microsoft.com/office/drawing/2014/main" id="{300B5E70-AF93-8DFF-35C7-25C143B0B031}"/>
                </a:ext>
              </a:extLst>
            </p:cNvPr>
            <p:cNvSpPr/>
            <p:nvPr/>
          </p:nvSpPr>
          <p:spPr>
            <a:xfrm>
              <a:off x="10357557" y="205649"/>
              <a:ext cx="251238" cy="107420"/>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12" name="Graphic 5">
              <a:extLst>
                <a:ext uri="{FF2B5EF4-FFF2-40B4-BE49-F238E27FC236}">
                  <a16:creationId xmlns:a16="http://schemas.microsoft.com/office/drawing/2014/main" id="{EB0996EB-DB95-C278-BAFE-ED45A4D44AA7}"/>
                </a:ext>
              </a:extLst>
            </p:cNvPr>
            <p:cNvGrpSpPr/>
            <p:nvPr/>
          </p:nvGrpSpPr>
          <p:grpSpPr>
            <a:xfrm>
              <a:off x="10417981" y="235507"/>
              <a:ext cx="130773" cy="115193"/>
              <a:chOff x="10417981" y="235507"/>
              <a:chExt cx="130773" cy="115193"/>
            </a:xfrm>
            <a:solidFill>
              <a:srgbClr val="FFFFFF"/>
            </a:solidFill>
          </p:grpSpPr>
          <p:sp>
            <p:nvSpPr>
              <p:cNvPr id="87" name="Free-form: Shape 86">
                <a:extLst>
                  <a:ext uri="{FF2B5EF4-FFF2-40B4-BE49-F238E27FC236}">
                    <a16:creationId xmlns:a16="http://schemas.microsoft.com/office/drawing/2014/main" id="{BB128364-BE68-4F0C-64A9-DF46E1DAD77E}"/>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solidFill>
                <a:srgbClr val="FFFFFF"/>
              </a:solidFill>
              <a:ln w="1765" cap="flat">
                <a:noFill/>
                <a:prstDash val="solid"/>
                <a:miter/>
              </a:ln>
            </p:spPr>
            <p:txBody>
              <a:bodyPr rtlCol="0" anchor="ctr"/>
              <a:lstStyle/>
              <a:p>
                <a:endParaRPr lang="en-GB" sz="1800"/>
              </a:p>
            </p:txBody>
          </p:sp>
          <p:sp>
            <p:nvSpPr>
              <p:cNvPr id="88" name="Free-form: Shape 87">
                <a:extLst>
                  <a:ext uri="{FF2B5EF4-FFF2-40B4-BE49-F238E27FC236}">
                    <a16:creationId xmlns:a16="http://schemas.microsoft.com/office/drawing/2014/main" id="{43F50A14-7137-F232-6463-98609B37693B}"/>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89" name="Free-form: Shape 88">
                <a:extLst>
                  <a:ext uri="{FF2B5EF4-FFF2-40B4-BE49-F238E27FC236}">
                    <a16:creationId xmlns:a16="http://schemas.microsoft.com/office/drawing/2014/main" id="{6FFA2127-4952-5E3E-F948-875C737E0384}"/>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90" name="Free-form: Shape 89">
                <a:extLst>
                  <a:ext uri="{FF2B5EF4-FFF2-40B4-BE49-F238E27FC236}">
                    <a16:creationId xmlns:a16="http://schemas.microsoft.com/office/drawing/2014/main" id="{7F2FA529-3F8E-732A-E1A4-0BFE648B0901}"/>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1" name="Free-form: Shape 90">
                <a:extLst>
                  <a:ext uri="{FF2B5EF4-FFF2-40B4-BE49-F238E27FC236}">
                    <a16:creationId xmlns:a16="http://schemas.microsoft.com/office/drawing/2014/main" id="{D33F573C-2E93-831A-E652-87647691CA64}"/>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2" name="Free-form: Shape 91">
                <a:extLst>
                  <a:ext uri="{FF2B5EF4-FFF2-40B4-BE49-F238E27FC236}">
                    <a16:creationId xmlns:a16="http://schemas.microsoft.com/office/drawing/2014/main" id="{68A1042C-B457-C779-BCC3-DBC4FC96CAF7}"/>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3" name="Free-form: Shape 92">
                <a:extLst>
                  <a:ext uri="{FF2B5EF4-FFF2-40B4-BE49-F238E27FC236}">
                    <a16:creationId xmlns:a16="http://schemas.microsoft.com/office/drawing/2014/main" id="{D5511226-883C-1AE0-9C91-3EC5BD02B866}"/>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grpSp>
        <p:grpSp>
          <p:nvGrpSpPr>
            <p:cNvPr id="13" name="Graphic 5">
              <a:extLst>
                <a:ext uri="{FF2B5EF4-FFF2-40B4-BE49-F238E27FC236}">
                  <a16:creationId xmlns:a16="http://schemas.microsoft.com/office/drawing/2014/main" id="{4B26D8C1-9830-686C-98CE-24857CBB79D7}"/>
                </a:ext>
              </a:extLst>
            </p:cNvPr>
            <p:cNvGrpSpPr/>
            <p:nvPr/>
          </p:nvGrpSpPr>
          <p:grpSpPr>
            <a:xfrm>
              <a:off x="11274600" y="317839"/>
              <a:ext cx="598478" cy="83866"/>
              <a:chOff x="11274600" y="317839"/>
              <a:chExt cx="598478" cy="83866"/>
            </a:xfrm>
            <a:solidFill>
              <a:srgbClr val="9A9A9A"/>
            </a:solidFill>
          </p:grpSpPr>
          <p:sp>
            <p:nvSpPr>
              <p:cNvPr id="75" name="Free-form: Shape 74">
                <a:extLst>
                  <a:ext uri="{FF2B5EF4-FFF2-40B4-BE49-F238E27FC236}">
                    <a16:creationId xmlns:a16="http://schemas.microsoft.com/office/drawing/2014/main" id="{3C757F38-F6A9-3FDC-B184-9AB310D12ECC}"/>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76" name="Free-form: Shape 75">
                <a:extLst>
                  <a:ext uri="{FF2B5EF4-FFF2-40B4-BE49-F238E27FC236}">
                    <a16:creationId xmlns:a16="http://schemas.microsoft.com/office/drawing/2014/main" id="{455C4170-3A15-FC87-7CB4-D19C6F009CDB}"/>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77" name="Free-form: Shape 76">
                <a:extLst>
                  <a:ext uri="{FF2B5EF4-FFF2-40B4-BE49-F238E27FC236}">
                    <a16:creationId xmlns:a16="http://schemas.microsoft.com/office/drawing/2014/main" id="{34A479A9-0C15-B76B-0394-CD63DF1EAB37}"/>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78" name="Free-form: Shape 77">
                <a:extLst>
                  <a:ext uri="{FF2B5EF4-FFF2-40B4-BE49-F238E27FC236}">
                    <a16:creationId xmlns:a16="http://schemas.microsoft.com/office/drawing/2014/main" id="{AB897106-30FD-BFF7-C186-EA0FDE438517}"/>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79" name="Free-form: Shape 78">
                <a:extLst>
                  <a:ext uri="{FF2B5EF4-FFF2-40B4-BE49-F238E27FC236}">
                    <a16:creationId xmlns:a16="http://schemas.microsoft.com/office/drawing/2014/main" id="{6C2AAADC-AFE7-3964-BF58-08282265858C}"/>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80" name="Free-form: Shape 79">
                <a:extLst>
                  <a:ext uri="{FF2B5EF4-FFF2-40B4-BE49-F238E27FC236}">
                    <a16:creationId xmlns:a16="http://schemas.microsoft.com/office/drawing/2014/main" id="{4B35A642-DA99-FC98-E753-A6C851A0EF01}"/>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1" name="Free-form: Shape 80">
                <a:extLst>
                  <a:ext uri="{FF2B5EF4-FFF2-40B4-BE49-F238E27FC236}">
                    <a16:creationId xmlns:a16="http://schemas.microsoft.com/office/drawing/2014/main" id="{FC7901CE-2794-3ECD-E321-B01FAF283B13}"/>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82" name="Free-form: Shape 81">
                <a:extLst>
                  <a:ext uri="{FF2B5EF4-FFF2-40B4-BE49-F238E27FC236}">
                    <a16:creationId xmlns:a16="http://schemas.microsoft.com/office/drawing/2014/main" id="{6C4D453B-F9D8-799E-FB3C-FAEF09B43051}"/>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3" name="Free-form: Shape 82">
                <a:extLst>
                  <a:ext uri="{FF2B5EF4-FFF2-40B4-BE49-F238E27FC236}">
                    <a16:creationId xmlns:a16="http://schemas.microsoft.com/office/drawing/2014/main" id="{0E42B7FB-2899-37BF-082D-90CCF67185D7}"/>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4" name="Free-form: Shape 83">
                <a:extLst>
                  <a:ext uri="{FF2B5EF4-FFF2-40B4-BE49-F238E27FC236}">
                    <a16:creationId xmlns:a16="http://schemas.microsoft.com/office/drawing/2014/main" id="{8EB288C1-4CAE-586D-E621-4B6A958747D6}"/>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85" name="Free-form: Shape 84">
                <a:extLst>
                  <a:ext uri="{FF2B5EF4-FFF2-40B4-BE49-F238E27FC236}">
                    <a16:creationId xmlns:a16="http://schemas.microsoft.com/office/drawing/2014/main" id="{DCEA205E-306A-115A-86F6-20CB1E711C28}"/>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86" name="Free-form: Shape 85">
                <a:extLst>
                  <a:ext uri="{FF2B5EF4-FFF2-40B4-BE49-F238E27FC236}">
                    <a16:creationId xmlns:a16="http://schemas.microsoft.com/office/drawing/2014/main" id="{7BD8C31B-8E95-19A6-FB6F-D6B7469A6FE4}"/>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14" name="Free-form: Shape 13">
              <a:extLst>
                <a:ext uri="{FF2B5EF4-FFF2-40B4-BE49-F238E27FC236}">
                  <a16:creationId xmlns:a16="http://schemas.microsoft.com/office/drawing/2014/main" id="{C4C817D7-6AAB-5C2A-AE77-55DF96C75CA0}"/>
                </a:ext>
              </a:extLst>
            </p:cNvPr>
            <p:cNvSpPr/>
            <p:nvPr/>
          </p:nvSpPr>
          <p:spPr>
            <a:xfrm>
              <a:off x="10357557" y="313069"/>
              <a:ext cx="251238" cy="107243"/>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rgbClr val="D95A49"/>
            </a:solidFill>
            <a:ln w="1765" cap="flat">
              <a:noFill/>
              <a:prstDash val="solid"/>
              <a:miter/>
            </a:ln>
          </p:spPr>
          <p:txBody>
            <a:bodyPr rtlCol="0" anchor="ctr"/>
            <a:lstStyle/>
            <a:p>
              <a:endParaRPr lang="en-GB" sz="1800"/>
            </a:p>
          </p:txBody>
        </p:sp>
        <p:sp>
          <p:nvSpPr>
            <p:cNvPr id="15" name="Free-form: Shape 14">
              <a:extLst>
                <a:ext uri="{FF2B5EF4-FFF2-40B4-BE49-F238E27FC236}">
                  <a16:creationId xmlns:a16="http://schemas.microsoft.com/office/drawing/2014/main" id="{92151048-356E-E40F-9AC6-56B291472B57}"/>
                </a:ext>
              </a:extLst>
            </p:cNvPr>
            <p:cNvSpPr/>
            <p:nvPr/>
          </p:nvSpPr>
          <p:spPr>
            <a:xfrm>
              <a:off x="10663565" y="209889"/>
              <a:ext cx="58480" cy="81625"/>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rgbClr val="D95A49"/>
            </a:solidFill>
            <a:ln w="1765" cap="flat">
              <a:noFill/>
              <a:prstDash val="solid"/>
              <a:miter/>
            </a:ln>
          </p:spPr>
          <p:txBody>
            <a:bodyPr rtlCol="0" anchor="ctr"/>
            <a:lstStyle/>
            <a:p>
              <a:endParaRPr lang="en-GB" sz="1800"/>
            </a:p>
          </p:txBody>
        </p:sp>
        <p:sp>
          <p:nvSpPr>
            <p:cNvPr id="16" name="Free-form: Shape 15">
              <a:extLst>
                <a:ext uri="{FF2B5EF4-FFF2-40B4-BE49-F238E27FC236}">
                  <a16:creationId xmlns:a16="http://schemas.microsoft.com/office/drawing/2014/main" id="{675DCE7D-C649-F823-220F-E54CB14A8A95}"/>
                </a:ext>
              </a:extLst>
            </p:cNvPr>
            <p:cNvSpPr/>
            <p:nvPr/>
          </p:nvSpPr>
          <p:spPr>
            <a:xfrm>
              <a:off x="10727523" y="207945"/>
              <a:ext cx="19611" cy="83215"/>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rgbClr val="D95A49"/>
            </a:solidFill>
            <a:ln w="1765" cap="flat">
              <a:noFill/>
              <a:prstDash val="solid"/>
              <a:miter/>
            </a:ln>
          </p:spPr>
          <p:txBody>
            <a:bodyPr rtlCol="0" anchor="ctr"/>
            <a:lstStyle/>
            <a:p>
              <a:endParaRPr lang="en-GB" sz="1800"/>
            </a:p>
          </p:txBody>
        </p:sp>
        <p:sp>
          <p:nvSpPr>
            <p:cNvPr id="17" name="Free-form: Shape 16">
              <a:extLst>
                <a:ext uri="{FF2B5EF4-FFF2-40B4-BE49-F238E27FC236}">
                  <a16:creationId xmlns:a16="http://schemas.microsoft.com/office/drawing/2014/main" id="{6F052CAD-5F69-9E1A-E49B-395D693BAD3C}"/>
                </a:ext>
              </a:extLst>
            </p:cNvPr>
            <p:cNvSpPr/>
            <p:nvPr/>
          </p:nvSpPr>
          <p:spPr>
            <a:xfrm>
              <a:off x="10753142" y="23162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rgbClr val="D95A49"/>
            </a:solidFill>
            <a:ln w="1765" cap="flat">
              <a:noFill/>
              <a:prstDash val="solid"/>
              <a:miter/>
            </a:ln>
          </p:spPr>
          <p:txBody>
            <a:bodyPr rtlCol="0" anchor="ctr"/>
            <a:lstStyle/>
            <a:p>
              <a:endParaRPr lang="en-GB" sz="1800"/>
            </a:p>
          </p:txBody>
        </p:sp>
        <p:sp>
          <p:nvSpPr>
            <p:cNvPr id="18" name="Free-form: Shape 17">
              <a:extLst>
                <a:ext uri="{FF2B5EF4-FFF2-40B4-BE49-F238E27FC236}">
                  <a16:creationId xmlns:a16="http://schemas.microsoft.com/office/drawing/2014/main" id="{DA829658-2934-D082-F930-01AD268651ED}"/>
                </a:ext>
              </a:extLst>
            </p:cNvPr>
            <p:cNvSpPr/>
            <p:nvPr/>
          </p:nvSpPr>
          <p:spPr>
            <a:xfrm>
              <a:off x="10811092" y="231620"/>
              <a:ext cx="53710" cy="60600"/>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rgbClr val="D95A49"/>
            </a:solidFill>
            <a:ln w="1765" cap="flat">
              <a:noFill/>
              <a:prstDash val="solid"/>
              <a:miter/>
            </a:ln>
          </p:spPr>
          <p:txBody>
            <a:bodyPr rtlCol="0" anchor="ctr"/>
            <a:lstStyle/>
            <a:p>
              <a:endParaRPr lang="en-GB" sz="1800"/>
            </a:p>
          </p:txBody>
        </p:sp>
        <p:grpSp>
          <p:nvGrpSpPr>
            <p:cNvPr id="19" name="Graphic 5">
              <a:extLst>
                <a:ext uri="{FF2B5EF4-FFF2-40B4-BE49-F238E27FC236}">
                  <a16:creationId xmlns:a16="http://schemas.microsoft.com/office/drawing/2014/main" id="{7D959E58-CE0A-A6D0-E18D-7446423476C4}"/>
                </a:ext>
              </a:extLst>
            </p:cNvPr>
            <p:cNvGrpSpPr/>
            <p:nvPr/>
          </p:nvGrpSpPr>
          <p:grpSpPr>
            <a:xfrm>
              <a:off x="10662858" y="315189"/>
              <a:ext cx="592901" cy="101413"/>
              <a:chOff x="10662858" y="315189"/>
              <a:chExt cx="592901" cy="101413"/>
            </a:xfrm>
            <a:solidFill>
              <a:srgbClr val="9A9A9A"/>
            </a:solidFill>
          </p:grpSpPr>
          <p:sp>
            <p:nvSpPr>
              <p:cNvPr id="62" name="Free-form: Shape 61">
                <a:extLst>
                  <a:ext uri="{FF2B5EF4-FFF2-40B4-BE49-F238E27FC236}">
                    <a16:creationId xmlns:a16="http://schemas.microsoft.com/office/drawing/2014/main" id="{CFAA94CC-2C43-60F1-899D-C3E8B4E904B2}"/>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63" name="Free-form: Shape 62">
                <a:extLst>
                  <a:ext uri="{FF2B5EF4-FFF2-40B4-BE49-F238E27FC236}">
                    <a16:creationId xmlns:a16="http://schemas.microsoft.com/office/drawing/2014/main" id="{B87AA69E-C47A-20ED-0456-90C9ED4F0F4B}"/>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4" name="Free-form: Shape 63">
                <a:extLst>
                  <a:ext uri="{FF2B5EF4-FFF2-40B4-BE49-F238E27FC236}">
                    <a16:creationId xmlns:a16="http://schemas.microsoft.com/office/drawing/2014/main" id="{8B583DD6-11FC-93AA-52CD-32B63C6295A8}"/>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65" name="Free-form: Shape 64">
                <a:extLst>
                  <a:ext uri="{FF2B5EF4-FFF2-40B4-BE49-F238E27FC236}">
                    <a16:creationId xmlns:a16="http://schemas.microsoft.com/office/drawing/2014/main" id="{8FDF63DC-FDE4-BC46-F1AA-2B7D06832425}"/>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66" name="Free-form: Shape 65">
                <a:extLst>
                  <a:ext uri="{FF2B5EF4-FFF2-40B4-BE49-F238E27FC236}">
                    <a16:creationId xmlns:a16="http://schemas.microsoft.com/office/drawing/2014/main" id="{BE2E8244-60AE-6D09-C2FC-8AC2EBF30AE3}"/>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67" name="Free-form: Shape 66">
                <a:extLst>
                  <a:ext uri="{FF2B5EF4-FFF2-40B4-BE49-F238E27FC236}">
                    <a16:creationId xmlns:a16="http://schemas.microsoft.com/office/drawing/2014/main" id="{5D3A9807-AC02-E55C-3829-0CF7529AA9F6}"/>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8" name="Free-form: Shape 67">
                <a:extLst>
                  <a:ext uri="{FF2B5EF4-FFF2-40B4-BE49-F238E27FC236}">
                    <a16:creationId xmlns:a16="http://schemas.microsoft.com/office/drawing/2014/main" id="{C7AC7E5D-6DC9-EDF8-1E0F-738795122B2F}"/>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69" name="Free-form: Shape 68">
                <a:extLst>
                  <a:ext uri="{FF2B5EF4-FFF2-40B4-BE49-F238E27FC236}">
                    <a16:creationId xmlns:a16="http://schemas.microsoft.com/office/drawing/2014/main" id="{FAAFC084-563F-D7CD-AE73-A17802C1D0D1}"/>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70" name="Free-form: Shape 69">
                <a:extLst>
                  <a:ext uri="{FF2B5EF4-FFF2-40B4-BE49-F238E27FC236}">
                    <a16:creationId xmlns:a16="http://schemas.microsoft.com/office/drawing/2014/main" id="{B8D28521-0430-B67E-5C05-5E42B3322432}"/>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73" name="Free-form: Shape 72">
                <a:extLst>
                  <a:ext uri="{FF2B5EF4-FFF2-40B4-BE49-F238E27FC236}">
                    <a16:creationId xmlns:a16="http://schemas.microsoft.com/office/drawing/2014/main" id="{646B473A-EF03-E88C-26A8-22C2AC9E734F}"/>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74" name="Free-form: Shape 73">
                <a:extLst>
                  <a:ext uri="{FF2B5EF4-FFF2-40B4-BE49-F238E27FC236}">
                    <a16:creationId xmlns:a16="http://schemas.microsoft.com/office/drawing/2014/main" id="{8BB72A65-D759-0D06-FDC4-47E0AE422979}"/>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20" name="Graphic 5">
              <a:extLst>
                <a:ext uri="{FF2B5EF4-FFF2-40B4-BE49-F238E27FC236}">
                  <a16:creationId xmlns:a16="http://schemas.microsoft.com/office/drawing/2014/main" id="{197B2067-0257-06CA-2375-82973AF4EA46}"/>
                </a:ext>
              </a:extLst>
            </p:cNvPr>
            <p:cNvGrpSpPr/>
            <p:nvPr/>
          </p:nvGrpSpPr>
          <p:grpSpPr>
            <a:xfrm>
              <a:off x="10661798" y="438510"/>
              <a:ext cx="1019683" cy="46642"/>
              <a:chOff x="10661798" y="438510"/>
              <a:chExt cx="1019683" cy="46642"/>
            </a:xfrm>
            <a:solidFill>
              <a:srgbClr val="D95A49"/>
            </a:solidFill>
          </p:grpSpPr>
          <p:sp>
            <p:nvSpPr>
              <p:cNvPr id="21" name="Free-form: Shape 20">
                <a:extLst>
                  <a:ext uri="{FF2B5EF4-FFF2-40B4-BE49-F238E27FC236}">
                    <a16:creationId xmlns:a16="http://schemas.microsoft.com/office/drawing/2014/main" id="{94406768-037F-A28F-1735-812DAB22A7E4}"/>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solidFill>
                <a:srgbClr val="D95A49"/>
              </a:solidFill>
              <a:ln w="1765" cap="flat">
                <a:noFill/>
                <a:prstDash val="solid"/>
                <a:miter/>
              </a:ln>
            </p:spPr>
            <p:txBody>
              <a:bodyPr rtlCol="0" anchor="ctr"/>
              <a:lstStyle/>
              <a:p>
                <a:endParaRPr lang="en-GB" sz="1800"/>
              </a:p>
            </p:txBody>
          </p:sp>
          <p:sp>
            <p:nvSpPr>
              <p:cNvPr id="22" name="Free-form: Shape 21">
                <a:extLst>
                  <a:ext uri="{FF2B5EF4-FFF2-40B4-BE49-F238E27FC236}">
                    <a16:creationId xmlns:a16="http://schemas.microsoft.com/office/drawing/2014/main" id="{FA375F31-3941-3CD5-D490-0683FF5D3DBF}"/>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23" name="Free-form: Shape 22">
                <a:extLst>
                  <a:ext uri="{FF2B5EF4-FFF2-40B4-BE49-F238E27FC236}">
                    <a16:creationId xmlns:a16="http://schemas.microsoft.com/office/drawing/2014/main" id="{5F7D798A-1EC1-4DC5-43E3-7CE9CEE6FB6C}"/>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24" name="Free-form: Shape 23">
                <a:extLst>
                  <a:ext uri="{FF2B5EF4-FFF2-40B4-BE49-F238E27FC236}">
                    <a16:creationId xmlns:a16="http://schemas.microsoft.com/office/drawing/2014/main" id="{137216BC-0862-7616-B245-4C37A9007FCB}"/>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5" name="Free-form: Shape 24">
                <a:extLst>
                  <a:ext uri="{FF2B5EF4-FFF2-40B4-BE49-F238E27FC236}">
                    <a16:creationId xmlns:a16="http://schemas.microsoft.com/office/drawing/2014/main" id="{B0446AA9-3446-C839-6596-A2775374A79F}"/>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6" name="Free-form: Shape 25">
                <a:extLst>
                  <a:ext uri="{FF2B5EF4-FFF2-40B4-BE49-F238E27FC236}">
                    <a16:creationId xmlns:a16="http://schemas.microsoft.com/office/drawing/2014/main" id="{F0E21306-56ED-61DC-ADAE-463C17F9F261}"/>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27" name="Free-form: Shape 26">
                <a:extLst>
                  <a:ext uri="{FF2B5EF4-FFF2-40B4-BE49-F238E27FC236}">
                    <a16:creationId xmlns:a16="http://schemas.microsoft.com/office/drawing/2014/main" id="{39F365B9-81B5-6C63-3445-A0D3529B86A4}"/>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28" name="Free-form: Shape 27">
                <a:extLst>
                  <a:ext uri="{FF2B5EF4-FFF2-40B4-BE49-F238E27FC236}">
                    <a16:creationId xmlns:a16="http://schemas.microsoft.com/office/drawing/2014/main" id="{FF288BFE-611E-8DCB-FD98-D37EE2E82321}"/>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9" name="Free-form: Shape 28">
                <a:extLst>
                  <a:ext uri="{FF2B5EF4-FFF2-40B4-BE49-F238E27FC236}">
                    <a16:creationId xmlns:a16="http://schemas.microsoft.com/office/drawing/2014/main" id="{E495B4CA-2E55-253F-4F6B-053169003FE6}"/>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30" name="Free-form: Shape 29">
                <a:extLst>
                  <a:ext uri="{FF2B5EF4-FFF2-40B4-BE49-F238E27FC236}">
                    <a16:creationId xmlns:a16="http://schemas.microsoft.com/office/drawing/2014/main" id="{E1594958-7B5A-644E-49B4-1EE1D52173E6}"/>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31" name="Free-form: Shape 30">
                <a:extLst>
                  <a:ext uri="{FF2B5EF4-FFF2-40B4-BE49-F238E27FC236}">
                    <a16:creationId xmlns:a16="http://schemas.microsoft.com/office/drawing/2014/main" id="{5C5C4720-21A1-3720-0339-4456CD99E267}"/>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2" name="Free-form: Shape 31">
                <a:extLst>
                  <a:ext uri="{FF2B5EF4-FFF2-40B4-BE49-F238E27FC236}">
                    <a16:creationId xmlns:a16="http://schemas.microsoft.com/office/drawing/2014/main" id="{7F651EF6-5889-ED8C-2EF0-E35A8662F9CD}"/>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3" name="Free-form: Shape 32">
                <a:extLst>
                  <a:ext uri="{FF2B5EF4-FFF2-40B4-BE49-F238E27FC236}">
                    <a16:creationId xmlns:a16="http://schemas.microsoft.com/office/drawing/2014/main" id="{23A41EDD-C76A-19C4-0FBA-3E1ADA73F026}"/>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DC3E7A95-CAB8-AE0D-556E-D5B7A1A8E410}"/>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D80521B5-9064-9163-8787-809BCE9A87E5}"/>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572EEFE7-50DE-934D-91C6-138C64F27B5B}"/>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7" name="Free-form: Shape 36">
                <a:extLst>
                  <a:ext uri="{FF2B5EF4-FFF2-40B4-BE49-F238E27FC236}">
                    <a16:creationId xmlns:a16="http://schemas.microsoft.com/office/drawing/2014/main" id="{E0604D6A-4E8F-3C09-5B80-FE253001B6D0}"/>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38" name="Free-form: Shape 37">
                <a:extLst>
                  <a:ext uri="{FF2B5EF4-FFF2-40B4-BE49-F238E27FC236}">
                    <a16:creationId xmlns:a16="http://schemas.microsoft.com/office/drawing/2014/main" id="{FA89F444-0DFF-CFB1-9049-A0C39F45D0E2}"/>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solidFill>
                <a:srgbClr val="D95A49"/>
              </a:solidFill>
              <a:ln w="1765" cap="flat">
                <a:noFill/>
                <a:prstDash val="solid"/>
                <a:miter/>
              </a:ln>
            </p:spPr>
            <p:txBody>
              <a:bodyPr rtlCol="0" anchor="ctr"/>
              <a:lstStyle/>
              <a:p>
                <a:endParaRPr lang="en-GB" sz="1800"/>
              </a:p>
            </p:txBody>
          </p:sp>
          <p:sp>
            <p:nvSpPr>
              <p:cNvPr id="39" name="Free-form: Shape 38">
                <a:extLst>
                  <a:ext uri="{FF2B5EF4-FFF2-40B4-BE49-F238E27FC236}">
                    <a16:creationId xmlns:a16="http://schemas.microsoft.com/office/drawing/2014/main" id="{506641AF-8A5D-2EB4-DF8E-887CFF78BB5F}"/>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solidFill>
                <a:srgbClr val="D95A49"/>
              </a:solidFill>
              <a:ln w="1765" cap="flat">
                <a:noFill/>
                <a:prstDash val="solid"/>
                <a:miter/>
              </a:ln>
            </p:spPr>
            <p:txBody>
              <a:bodyPr rtlCol="0" anchor="ctr"/>
              <a:lstStyle/>
              <a:p>
                <a:endParaRPr lang="en-GB" sz="1800"/>
              </a:p>
            </p:txBody>
          </p:sp>
          <p:sp>
            <p:nvSpPr>
              <p:cNvPr id="40" name="Free-form: Shape 39">
                <a:extLst>
                  <a:ext uri="{FF2B5EF4-FFF2-40B4-BE49-F238E27FC236}">
                    <a16:creationId xmlns:a16="http://schemas.microsoft.com/office/drawing/2014/main" id="{2D9C8071-AB9A-4C46-93F9-C622187D1F54}"/>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41" name="Free-form: Shape 40">
                <a:extLst>
                  <a:ext uri="{FF2B5EF4-FFF2-40B4-BE49-F238E27FC236}">
                    <a16:creationId xmlns:a16="http://schemas.microsoft.com/office/drawing/2014/main" id="{C5FFCC33-C495-DFF8-704A-C65627C31547}"/>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2" name="Free-form: Shape 41">
                <a:extLst>
                  <a:ext uri="{FF2B5EF4-FFF2-40B4-BE49-F238E27FC236}">
                    <a16:creationId xmlns:a16="http://schemas.microsoft.com/office/drawing/2014/main" id="{22584E05-ADB7-249F-AE20-A40F7E0F1A32}"/>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3" name="Free-form: Shape 42">
                <a:extLst>
                  <a:ext uri="{FF2B5EF4-FFF2-40B4-BE49-F238E27FC236}">
                    <a16:creationId xmlns:a16="http://schemas.microsoft.com/office/drawing/2014/main" id="{A41592BC-B00B-C549-CCE4-3D634850D552}"/>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44" name="Free-form: Shape 43">
                <a:extLst>
                  <a:ext uri="{FF2B5EF4-FFF2-40B4-BE49-F238E27FC236}">
                    <a16:creationId xmlns:a16="http://schemas.microsoft.com/office/drawing/2014/main" id="{2734E8B2-D6EB-44A3-982B-6617827C9262}"/>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5" name="Free-form: Shape 44">
                <a:extLst>
                  <a:ext uri="{FF2B5EF4-FFF2-40B4-BE49-F238E27FC236}">
                    <a16:creationId xmlns:a16="http://schemas.microsoft.com/office/drawing/2014/main" id="{F4E2B741-CC16-A485-544F-D4BE2AAA39A7}"/>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6" name="Free-form: Shape 45">
                <a:extLst>
                  <a:ext uri="{FF2B5EF4-FFF2-40B4-BE49-F238E27FC236}">
                    <a16:creationId xmlns:a16="http://schemas.microsoft.com/office/drawing/2014/main" id="{2B711B8E-63A0-2E37-B336-BAA54621ECB9}"/>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7" name="Free-form: Shape 46">
                <a:extLst>
                  <a:ext uri="{FF2B5EF4-FFF2-40B4-BE49-F238E27FC236}">
                    <a16:creationId xmlns:a16="http://schemas.microsoft.com/office/drawing/2014/main" id="{1D15DCF9-9265-15D6-73A9-932ABF10ACFA}"/>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8" name="Free-form: Shape 47">
                <a:extLst>
                  <a:ext uri="{FF2B5EF4-FFF2-40B4-BE49-F238E27FC236}">
                    <a16:creationId xmlns:a16="http://schemas.microsoft.com/office/drawing/2014/main" id="{083918DE-B48A-69C9-8A30-1AD67A29CE35}"/>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9" name="Free-form: Shape 48">
                <a:extLst>
                  <a:ext uri="{FF2B5EF4-FFF2-40B4-BE49-F238E27FC236}">
                    <a16:creationId xmlns:a16="http://schemas.microsoft.com/office/drawing/2014/main" id="{D2804E34-5BA3-1C0A-346B-756CDD40ECA1}"/>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solidFill>
                <a:srgbClr val="D95A49"/>
              </a:solidFill>
              <a:ln w="1765" cap="flat">
                <a:noFill/>
                <a:prstDash val="solid"/>
                <a:miter/>
              </a:ln>
            </p:spPr>
            <p:txBody>
              <a:bodyPr rtlCol="0" anchor="ctr"/>
              <a:lstStyle/>
              <a:p>
                <a:endParaRPr lang="en-GB" sz="1800"/>
              </a:p>
            </p:txBody>
          </p:sp>
          <p:sp>
            <p:nvSpPr>
              <p:cNvPr id="50" name="Free-form: Shape 49">
                <a:extLst>
                  <a:ext uri="{FF2B5EF4-FFF2-40B4-BE49-F238E27FC236}">
                    <a16:creationId xmlns:a16="http://schemas.microsoft.com/office/drawing/2014/main" id="{79F22E2C-D064-FDC0-F58B-FFEA555AF72A}"/>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51" name="Free-form: Shape 50">
                <a:extLst>
                  <a:ext uri="{FF2B5EF4-FFF2-40B4-BE49-F238E27FC236}">
                    <a16:creationId xmlns:a16="http://schemas.microsoft.com/office/drawing/2014/main" id="{1162E702-A76A-F35D-7254-0D25FEEEFBCF}"/>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solidFill>
                <a:srgbClr val="D95A49"/>
              </a:solidFill>
              <a:ln w="1765" cap="flat">
                <a:noFill/>
                <a:prstDash val="solid"/>
                <a:miter/>
              </a:ln>
            </p:spPr>
            <p:txBody>
              <a:bodyPr rtlCol="0" anchor="ctr"/>
              <a:lstStyle/>
              <a:p>
                <a:endParaRPr lang="en-GB" sz="1800"/>
              </a:p>
            </p:txBody>
          </p:sp>
          <p:sp>
            <p:nvSpPr>
              <p:cNvPr id="52" name="Free-form: Shape 51">
                <a:extLst>
                  <a:ext uri="{FF2B5EF4-FFF2-40B4-BE49-F238E27FC236}">
                    <a16:creationId xmlns:a16="http://schemas.microsoft.com/office/drawing/2014/main" id="{8C41A86A-430D-A7D2-03BF-9ACF07DCA8EF}"/>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53" name="Free-form: Shape 52">
                <a:extLst>
                  <a:ext uri="{FF2B5EF4-FFF2-40B4-BE49-F238E27FC236}">
                    <a16:creationId xmlns:a16="http://schemas.microsoft.com/office/drawing/2014/main" id="{07EE4A7B-FBC6-0134-F569-51A165DDF644}"/>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solidFill>
                <a:srgbClr val="D95A49"/>
              </a:solidFill>
              <a:ln w="1765" cap="flat">
                <a:noFill/>
                <a:prstDash val="solid"/>
                <a:miter/>
              </a:ln>
            </p:spPr>
            <p:txBody>
              <a:bodyPr rtlCol="0" anchor="ctr"/>
              <a:lstStyle/>
              <a:p>
                <a:endParaRPr lang="en-GB" sz="1800"/>
              </a:p>
            </p:txBody>
          </p:sp>
          <p:sp>
            <p:nvSpPr>
              <p:cNvPr id="54" name="Free-form: Shape 53">
                <a:extLst>
                  <a:ext uri="{FF2B5EF4-FFF2-40B4-BE49-F238E27FC236}">
                    <a16:creationId xmlns:a16="http://schemas.microsoft.com/office/drawing/2014/main" id="{1FBA2C08-328A-2CBF-AD57-E93158D83884}"/>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5" name="Free-form: Shape 54">
                <a:extLst>
                  <a:ext uri="{FF2B5EF4-FFF2-40B4-BE49-F238E27FC236}">
                    <a16:creationId xmlns:a16="http://schemas.microsoft.com/office/drawing/2014/main" id="{6021E5FE-B6B8-42C3-44BB-08BCB473A0C6}"/>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56" name="Free-form: Shape 55">
                <a:extLst>
                  <a:ext uri="{FF2B5EF4-FFF2-40B4-BE49-F238E27FC236}">
                    <a16:creationId xmlns:a16="http://schemas.microsoft.com/office/drawing/2014/main" id="{1408F75B-26FB-2453-8C1A-39B35C9C318D}"/>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7" name="Free-form: Shape 56">
                <a:extLst>
                  <a:ext uri="{FF2B5EF4-FFF2-40B4-BE49-F238E27FC236}">
                    <a16:creationId xmlns:a16="http://schemas.microsoft.com/office/drawing/2014/main" id="{49E11FC9-7A37-5C22-4007-8AA1322C511E}"/>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58" name="Free-form: Shape 57">
                <a:extLst>
                  <a:ext uri="{FF2B5EF4-FFF2-40B4-BE49-F238E27FC236}">
                    <a16:creationId xmlns:a16="http://schemas.microsoft.com/office/drawing/2014/main" id="{010FD028-5D52-8E56-10BA-1E48603423F7}"/>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solidFill>
                <a:srgbClr val="D95A49"/>
              </a:solidFill>
              <a:ln w="1765" cap="flat">
                <a:noFill/>
                <a:prstDash val="solid"/>
                <a:miter/>
              </a:ln>
            </p:spPr>
            <p:txBody>
              <a:bodyPr rtlCol="0" anchor="ctr"/>
              <a:lstStyle/>
              <a:p>
                <a:endParaRPr lang="en-GB" sz="1800"/>
              </a:p>
            </p:txBody>
          </p:sp>
          <p:sp>
            <p:nvSpPr>
              <p:cNvPr id="59" name="Free-form: Shape 58">
                <a:extLst>
                  <a:ext uri="{FF2B5EF4-FFF2-40B4-BE49-F238E27FC236}">
                    <a16:creationId xmlns:a16="http://schemas.microsoft.com/office/drawing/2014/main" id="{5063C096-1258-C595-B5D0-87CFE1995C07}"/>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60" name="Free-form: Shape 59">
                <a:extLst>
                  <a:ext uri="{FF2B5EF4-FFF2-40B4-BE49-F238E27FC236}">
                    <a16:creationId xmlns:a16="http://schemas.microsoft.com/office/drawing/2014/main" id="{9BE0520B-1701-36D5-70E5-B2C15517B8CC}"/>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61" name="Free-form: Shape 60">
                <a:extLst>
                  <a:ext uri="{FF2B5EF4-FFF2-40B4-BE49-F238E27FC236}">
                    <a16:creationId xmlns:a16="http://schemas.microsoft.com/office/drawing/2014/main" id="{9E488ED6-1EDF-F0B9-A4F6-9D7612E2D77E}"/>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1948982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Titre du chapitre terracotta 4">
    <p:spTree>
      <p:nvGrpSpPr>
        <p:cNvPr id="1" name=""/>
        <p:cNvGrpSpPr/>
        <p:nvPr/>
      </p:nvGrpSpPr>
      <p:grpSpPr>
        <a:xfrm>
          <a:off x="0" y="0"/>
          <a:ext cx="0" cy="0"/>
          <a:chOff x="0" y="0"/>
          <a:chExt cx="0" cy="0"/>
        </a:xfrm>
      </p:grpSpPr>
      <p:sp>
        <p:nvSpPr>
          <p:cNvPr id="48" name="Espace réservé pour une image  6">
            <a:extLst>
              <a:ext uri="{FF2B5EF4-FFF2-40B4-BE49-F238E27FC236}">
                <a16:creationId xmlns:a16="http://schemas.microsoft.com/office/drawing/2014/main" id="{6252D941-8191-DE13-2A07-9C3FFAA42972}"/>
              </a:ext>
            </a:extLst>
          </p:cNvPr>
          <p:cNvSpPr>
            <a:spLocks noGrp="1"/>
          </p:cNvSpPr>
          <p:nvPr>
            <p:ph type="pic" sz="quarter" idx="13"/>
          </p:nvPr>
        </p:nvSpPr>
        <p:spPr>
          <a:xfrm>
            <a:off x="0" y="0"/>
            <a:ext cx="12192000" cy="6858000"/>
          </a:xfrm>
        </p:spPr>
        <p:txBody>
          <a:bodyPr/>
          <a:lstStyle/>
          <a:p>
            <a:endParaRPr lang="en-GB" noProof="0"/>
          </a:p>
        </p:txBody>
      </p:sp>
      <p:sp>
        <p:nvSpPr>
          <p:cNvPr id="5" name="Espace réservé du texte 21">
            <a:extLst>
              <a:ext uri="{FF2B5EF4-FFF2-40B4-BE49-F238E27FC236}">
                <a16:creationId xmlns:a16="http://schemas.microsoft.com/office/drawing/2014/main" id="{BCFD66CF-EFB7-7CCB-CF64-967CC1F5E5CE}"/>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6" name="Espace réservé du texte 10">
            <a:extLst>
              <a:ext uri="{FF2B5EF4-FFF2-40B4-BE49-F238E27FC236}">
                <a16:creationId xmlns:a16="http://schemas.microsoft.com/office/drawing/2014/main" id="{308CCEF0-F3B2-EB46-359D-51201BC5093B}"/>
              </a:ext>
            </a:extLst>
          </p:cNvPr>
          <p:cNvSpPr>
            <a:spLocks noGrp="1"/>
          </p:cNvSpPr>
          <p:nvPr>
            <p:ph type="body" sz="quarter" idx="11"/>
          </p:nvPr>
        </p:nvSpPr>
        <p:spPr>
          <a:xfrm>
            <a:off x="2" y="1839444"/>
            <a:ext cx="8671561" cy="5018559"/>
          </a:xfrm>
          <a:prstGeom prst="rtTriangle">
            <a:avLst/>
          </a:prstGeom>
          <a:solidFill>
            <a:srgbClr val="FAECEA"/>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30" name="Titre 29">
            <a:extLst>
              <a:ext uri="{FF2B5EF4-FFF2-40B4-BE49-F238E27FC236}">
                <a16:creationId xmlns:a16="http://schemas.microsoft.com/office/drawing/2014/main" id="{E33803FF-C9AB-8285-EDB0-891E93AB820F}"/>
              </a:ext>
            </a:extLst>
          </p:cNvPr>
          <p:cNvSpPr>
            <a:spLocks noGrp="1"/>
          </p:cNvSpPr>
          <p:nvPr userDrawn="1">
            <p:ph type="title" hasCustomPrompt="1"/>
          </p:nvPr>
        </p:nvSpPr>
        <p:spPr>
          <a:xfrm>
            <a:off x="646107" y="4744323"/>
            <a:ext cx="5017847" cy="1251803"/>
          </a:xfrm>
        </p:spPr>
        <p:txBody>
          <a:bodyPr wrap="square" lIns="90000" tIns="108000">
            <a:spAutoFit/>
          </a:bodyPr>
          <a:lstStyle>
            <a:lvl1pPr>
              <a:lnSpc>
                <a:spcPct val="80000"/>
              </a:lnSpc>
              <a:spcBef>
                <a:spcPts val="1000"/>
              </a:spcBef>
              <a:defRPr sz="4400" cap="none" baseline="0">
                <a:solidFill>
                  <a:schemeClr val="accent1"/>
                </a:solidFill>
                <a:latin typeface="+mj-lt"/>
              </a:defRPr>
            </a:lvl1pPr>
          </a:lstStyle>
          <a:p>
            <a:r>
              <a:rPr lang="en-GB" noProof="0" err="1"/>
              <a:t>Modifiez</a:t>
            </a:r>
            <a:r>
              <a:rPr lang="en-GB" noProof="0"/>
              <a:t> le style du titre</a:t>
            </a:r>
          </a:p>
        </p:txBody>
      </p:sp>
      <p:sp>
        <p:nvSpPr>
          <p:cNvPr id="2" name="Espace réservé du texte 49">
            <a:extLst>
              <a:ext uri="{FF2B5EF4-FFF2-40B4-BE49-F238E27FC236}">
                <a16:creationId xmlns:a16="http://schemas.microsoft.com/office/drawing/2014/main" id="{E6B09A3C-E408-656A-35EC-59F39EE72C95}"/>
              </a:ext>
            </a:extLst>
          </p:cNvPr>
          <p:cNvSpPr>
            <a:spLocks noGrp="1"/>
          </p:cNvSpPr>
          <p:nvPr>
            <p:ph type="body" sz="quarter" idx="12"/>
          </p:nvPr>
        </p:nvSpPr>
        <p:spPr>
          <a:xfrm>
            <a:off x="3831773" y="1494088"/>
            <a:ext cx="4528459" cy="1934912"/>
          </a:xfrm>
          <a:custGeom>
            <a:avLst/>
            <a:gdLst>
              <a:gd name="connsiteX0" fmla="*/ 2264802 w 4528458"/>
              <a:gd name="connsiteY0" fmla="*/ 0 h 1934912"/>
              <a:gd name="connsiteX1" fmla="*/ 4528458 w 4528458"/>
              <a:gd name="connsiteY1" fmla="*/ 1308150 h 1934912"/>
              <a:gd name="connsiteX2" fmla="*/ 3440990 w 4528458"/>
              <a:gd name="connsiteY2" fmla="*/ 1934912 h 1934912"/>
              <a:gd name="connsiteX3" fmla="*/ 2263668 w 4528458"/>
              <a:gd name="connsiteY3" fmla="*/ 1254683 h 1934912"/>
              <a:gd name="connsiteX4" fmla="*/ 1086333 w 4528458"/>
              <a:gd name="connsiteY4" fmla="*/ 1934912 h 1934912"/>
              <a:gd name="connsiteX5" fmla="*/ 0 w 4528458"/>
              <a:gd name="connsiteY5" fmla="*/ 1307003 h 193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458" h="1934912">
                <a:moveTo>
                  <a:pt x="2264802" y="0"/>
                </a:moveTo>
                <a:lnTo>
                  <a:pt x="4528458" y="1308150"/>
                </a:lnTo>
                <a:lnTo>
                  <a:pt x="3440990" y="1934912"/>
                </a:lnTo>
                <a:lnTo>
                  <a:pt x="2263668" y="1254683"/>
                </a:lnTo>
                <a:lnTo>
                  <a:pt x="1086333" y="1934912"/>
                </a:lnTo>
                <a:lnTo>
                  <a:pt x="0" y="1307003"/>
                </a:lnTo>
                <a:close/>
              </a:path>
            </a:pathLst>
          </a:custGeom>
          <a:solidFill>
            <a:srgbClr val="F0D0C8">
              <a:alpha val="80000"/>
            </a:srgbClr>
          </a:solidFill>
        </p:spPr>
        <p:txBody>
          <a:bodyPr wrap="square">
            <a:noAutofit/>
          </a:bodyPr>
          <a:lstStyle>
            <a:lvl1pPr marL="0" indent="0" algn="ctr">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3" name="Espace réservé du texte 52">
            <a:extLst>
              <a:ext uri="{FF2B5EF4-FFF2-40B4-BE49-F238E27FC236}">
                <a16:creationId xmlns:a16="http://schemas.microsoft.com/office/drawing/2014/main" id="{3C9D4887-272A-C394-AF01-7749D2C59AD9}"/>
              </a:ext>
            </a:extLst>
          </p:cNvPr>
          <p:cNvSpPr>
            <a:spLocks noGrp="1"/>
          </p:cNvSpPr>
          <p:nvPr>
            <p:ph type="body" sz="quarter" idx="17"/>
          </p:nvPr>
        </p:nvSpPr>
        <p:spPr>
          <a:xfrm>
            <a:off x="4918096" y="2748766"/>
            <a:ext cx="2354669" cy="1359335"/>
          </a:xfrm>
          <a:custGeom>
            <a:avLst/>
            <a:gdLst>
              <a:gd name="connsiteX0" fmla="*/ 1178469 w 2354669"/>
              <a:gd name="connsiteY0" fmla="*/ 0 h 1359335"/>
              <a:gd name="connsiteX1" fmla="*/ 2354669 w 2354669"/>
              <a:gd name="connsiteY1" fmla="*/ 680241 h 1359335"/>
              <a:gd name="connsiteX2" fmla="*/ 1177335 w 2354669"/>
              <a:gd name="connsiteY2" fmla="*/ 1359335 h 1359335"/>
              <a:gd name="connsiteX3" fmla="*/ 0 w 2354669"/>
              <a:gd name="connsiteY3" fmla="*/ 680241 h 1359335"/>
            </a:gdLst>
            <a:ahLst/>
            <a:cxnLst>
              <a:cxn ang="0">
                <a:pos x="connsiteX0" y="connsiteY0"/>
              </a:cxn>
              <a:cxn ang="0">
                <a:pos x="connsiteX1" y="connsiteY1"/>
              </a:cxn>
              <a:cxn ang="0">
                <a:pos x="connsiteX2" y="connsiteY2"/>
              </a:cxn>
              <a:cxn ang="0">
                <a:pos x="connsiteX3" y="connsiteY3"/>
              </a:cxn>
            </a:cxnLst>
            <a:rect l="l" t="t" r="r" b="b"/>
            <a:pathLst>
              <a:path w="2354669" h="1359335">
                <a:moveTo>
                  <a:pt x="1178469" y="0"/>
                </a:moveTo>
                <a:lnTo>
                  <a:pt x="2354669" y="680241"/>
                </a:lnTo>
                <a:lnTo>
                  <a:pt x="1177335" y="1359335"/>
                </a:lnTo>
                <a:lnTo>
                  <a:pt x="0" y="680241"/>
                </a:lnTo>
                <a:close/>
              </a:path>
            </a:pathLst>
          </a:custGeom>
          <a:solidFill>
            <a:srgbClr val="562821">
              <a:alpha val="80000"/>
            </a:srgbClr>
          </a:solidFill>
        </p:spPr>
        <p:txBody>
          <a:bodyPr wrap="square">
            <a:noAutofit/>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4" name="Espace réservé du texte 55">
            <a:extLst>
              <a:ext uri="{FF2B5EF4-FFF2-40B4-BE49-F238E27FC236}">
                <a16:creationId xmlns:a16="http://schemas.microsoft.com/office/drawing/2014/main" id="{68E5B910-7869-13C1-5B51-8AE40F1AFB03}"/>
              </a:ext>
            </a:extLst>
          </p:cNvPr>
          <p:cNvSpPr>
            <a:spLocks noGrp="1"/>
          </p:cNvSpPr>
          <p:nvPr>
            <p:ph type="body" sz="quarter" idx="14"/>
          </p:nvPr>
        </p:nvSpPr>
        <p:spPr>
          <a:xfrm>
            <a:off x="3831773" y="3429000"/>
            <a:ext cx="4528459" cy="1934912"/>
          </a:xfrm>
          <a:custGeom>
            <a:avLst/>
            <a:gdLst>
              <a:gd name="connsiteX0" fmla="*/ 1086333 w 4528458"/>
              <a:gd name="connsiteY0" fmla="*/ 0 h 1934912"/>
              <a:gd name="connsiteX1" fmla="*/ 2263668 w 4528458"/>
              <a:gd name="connsiteY1" fmla="*/ 679094 h 1934912"/>
              <a:gd name="connsiteX2" fmla="*/ 3440990 w 4528458"/>
              <a:gd name="connsiteY2" fmla="*/ 0 h 1934912"/>
              <a:gd name="connsiteX3" fmla="*/ 4528458 w 4528458"/>
              <a:gd name="connsiteY3" fmla="*/ 627909 h 1934912"/>
              <a:gd name="connsiteX4" fmla="*/ 2263668 w 4528458"/>
              <a:gd name="connsiteY4" fmla="*/ 1934912 h 1934912"/>
              <a:gd name="connsiteX5" fmla="*/ 0 w 4528458"/>
              <a:gd name="connsiteY5" fmla="*/ 626775 h 193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458" h="1934912">
                <a:moveTo>
                  <a:pt x="1086333" y="0"/>
                </a:moveTo>
                <a:lnTo>
                  <a:pt x="2263668" y="679094"/>
                </a:lnTo>
                <a:lnTo>
                  <a:pt x="3440990" y="0"/>
                </a:lnTo>
                <a:lnTo>
                  <a:pt x="4528458" y="627909"/>
                </a:lnTo>
                <a:lnTo>
                  <a:pt x="2263668" y="1934912"/>
                </a:lnTo>
                <a:lnTo>
                  <a:pt x="0" y="626775"/>
                </a:lnTo>
                <a:close/>
              </a:path>
            </a:pathLst>
          </a:custGeom>
          <a:solidFill>
            <a:schemeClr val="accent1">
              <a:alpha val="80000"/>
            </a:schemeClr>
          </a:solidFill>
        </p:spPr>
        <p:txBody>
          <a:bodyPr wrap="square">
            <a:noAutofit/>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7" name="Espace réservé du texte 57">
            <a:extLst>
              <a:ext uri="{FF2B5EF4-FFF2-40B4-BE49-F238E27FC236}">
                <a16:creationId xmlns:a16="http://schemas.microsoft.com/office/drawing/2014/main" id="{8FF7D208-B982-9EFB-F9D7-4FCBD7FF6682}"/>
              </a:ext>
            </a:extLst>
          </p:cNvPr>
          <p:cNvSpPr>
            <a:spLocks noGrp="1"/>
          </p:cNvSpPr>
          <p:nvPr>
            <p:ph type="body" sz="quarter" idx="37"/>
          </p:nvPr>
        </p:nvSpPr>
        <p:spPr>
          <a:xfrm>
            <a:off x="10357556" y="204289"/>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noProof="0" dirty="0">
                <a:noFill/>
              </a:defRPr>
            </a:lvl1pPr>
          </a:lstStyle>
          <a:p>
            <a:pPr lvl="0"/>
            <a:endParaRPr lang="en-GB" noProof="0"/>
          </a:p>
        </p:txBody>
      </p:sp>
    </p:spTree>
    <p:extLst>
      <p:ext uri="{BB962C8B-B14F-4D97-AF65-F5344CB8AC3E}">
        <p14:creationId xmlns:p14="http://schemas.microsoft.com/office/powerpoint/2010/main" val="6603415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re - contenu">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B57812D3-3BA1-A5FC-E8BD-75D0A68F4077}"/>
              </a:ext>
            </a:extLst>
          </p:cNvPr>
          <p:cNvSpPr>
            <a:spLocks noGrp="1"/>
          </p:cNvSpPr>
          <p:nvPr>
            <p:ph type="body" sz="quarter" idx="18"/>
          </p:nvPr>
        </p:nvSpPr>
        <p:spPr>
          <a:xfrm>
            <a:off x="1" y="3653348"/>
            <a:ext cx="5537315" cy="3204652"/>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14" name="Espace réservé du texte 10">
            <a:extLst>
              <a:ext uri="{FF2B5EF4-FFF2-40B4-BE49-F238E27FC236}">
                <a16:creationId xmlns:a16="http://schemas.microsoft.com/office/drawing/2014/main" id="{7890957A-3CC9-7D9A-2D76-9DB6FDEE4CE8}"/>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
        <p:nvSpPr>
          <p:cNvPr id="6" name="Espace réservé du texte 11">
            <a:extLst>
              <a:ext uri="{FF2B5EF4-FFF2-40B4-BE49-F238E27FC236}">
                <a16:creationId xmlns:a16="http://schemas.microsoft.com/office/drawing/2014/main" id="{2C858841-3505-3385-67B7-83AFE193689A}"/>
              </a:ext>
            </a:extLst>
          </p:cNvPr>
          <p:cNvSpPr>
            <a:spLocks noGrp="1"/>
          </p:cNvSpPr>
          <p:nvPr>
            <p:ph type="body" sz="quarter" idx="17" hasCustomPrompt="1"/>
          </p:nvPr>
        </p:nvSpPr>
        <p:spPr>
          <a:xfrm>
            <a:off x="334963" y="1084602"/>
            <a:ext cx="11517312" cy="461665"/>
          </a:xfrm>
        </p:spPr>
        <p:txBody>
          <a:bodyPr>
            <a:spAutoFit/>
          </a:bodyPr>
          <a:lstStyle>
            <a:lvl1pPr algn="l">
              <a:defRPr>
                <a:solidFill>
                  <a:schemeClr val="tx1"/>
                </a:solidFill>
              </a:defRPr>
            </a:lvl1pPr>
            <a:lvl2pPr algn="l">
              <a:defRPr>
                <a:solidFill>
                  <a:schemeClr val="tx1"/>
                </a:solidFill>
              </a:defRPr>
            </a:lvl2pPr>
            <a:lvl3pPr algn="l">
              <a:defRPr>
                <a:solidFill>
                  <a:schemeClr val="tx1"/>
                </a:solidFill>
              </a:defRPr>
            </a:lvl3pPr>
            <a:lvl4pPr algn="l">
              <a:defRPr>
                <a:solidFill>
                  <a:schemeClr val="tx1"/>
                </a:solidFill>
              </a:defRPr>
            </a:lvl4pPr>
            <a:lvl5pPr algn="l">
              <a:defRPr>
                <a:solidFill>
                  <a:schemeClr val="tx1"/>
                </a:solidFill>
              </a:defRPr>
            </a:lvl5pPr>
          </a:lstStyle>
          <a:p>
            <a:pPr lvl="0"/>
            <a:r>
              <a:rPr lang="en-GB" noProof="0" err="1"/>
              <a:t>Cliquez</a:t>
            </a:r>
            <a:r>
              <a:rPr lang="en-GB" noProof="0"/>
              <a:t> pour modifier les styles du </a:t>
            </a:r>
            <a:r>
              <a:rPr lang="en-GB" noProof="0" err="1"/>
              <a:t>texte</a:t>
            </a:r>
            <a:r>
              <a:rPr lang="en-GB" noProof="0"/>
              <a:t> du masque</a:t>
            </a:r>
          </a:p>
        </p:txBody>
      </p:sp>
      <p:sp>
        <p:nvSpPr>
          <p:cNvPr id="8" name="Espace réservé du contenu 7">
            <a:extLst>
              <a:ext uri="{FF2B5EF4-FFF2-40B4-BE49-F238E27FC236}">
                <a16:creationId xmlns:a16="http://schemas.microsoft.com/office/drawing/2014/main" id="{10F8CD30-7D0D-F6FE-8314-5099466056DC}"/>
              </a:ext>
            </a:extLst>
          </p:cNvPr>
          <p:cNvSpPr>
            <a:spLocks noGrp="1"/>
          </p:cNvSpPr>
          <p:nvPr>
            <p:ph sz="quarter" idx="14" hasCustomPrompt="1"/>
          </p:nvPr>
        </p:nvSpPr>
        <p:spPr>
          <a:xfrm>
            <a:off x="334963" y="1727200"/>
            <a:ext cx="11517312" cy="4576763"/>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Tree>
    <p:extLst>
      <p:ext uri="{BB962C8B-B14F-4D97-AF65-F5344CB8AC3E}">
        <p14:creationId xmlns:p14="http://schemas.microsoft.com/office/powerpoint/2010/main" val="25970239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re - contenu - image">
    <p:spTree>
      <p:nvGrpSpPr>
        <p:cNvPr id="1" name=""/>
        <p:cNvGrpSpPr/>
        <p:nvPr/>
      </p:nvGrpSpPr>
      <p:grpSpPr>
        <a:xfrm>
          <a:off x="0" y="0"/>
          <a:ext cx="0" cy="0"/>
          <a:chOff x="0" y="0"/>
          <a:chExt cx="0" cy="0"/>
        </a:xfrm>
      </p:grpSpPr>
      <p:sp>
        <p:nvSpPr>
          <p:cNvPr id="14" name="Espace réservé du texte 10">
            <a:extLst>
              <a:ext uri="{FF2B5EF4-FFF2-40B4-BE49-F238E27FC236}">
                <a16:creationId xmlns:a16="http://schemas.microsoft.com/office/drawing/2014/main" id="{C6EACCD5-8183-E3C2-D683-D2CAFBEC159D}"/>
              </a:ext>
            </a:extLst>
          </p:cNvPr>
          <p:cNvSpPr>
            <a:spLocks noGrp="1"/>
          </p:cNvSpPr>
          <p:nvPr>
            <p:ph type="body" sz="quarter" idx="37"/>
          </p:nvPr>
        </p:nvSpPr>
        <p:spPr>
          <a:xfrm>
            <a:off x="1" y="3653348"/>
            <a:ext cx="5537315" cy="3204652"/>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7" name="Espace réservé du texte 10">
            <a:extLst>
              <a:ext uri="{FF2B5EF4-FFF2-40B4-BE49-F238E27FC236}">
                <a16:creationId xmlns:a16="http://schemas.microsoft.com/office/drawing/2014/main" id="{0000CCBE-3ACE-3B3C-CE33-85CD4F33DDC2}"/>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
        <p:nvSpPr>
          <p:cNvPr id="11" name="Espace réservé pour une image  10">
            <a:extLst>
              <a:ext uri="{FF2B5EF4-FFF2-40B4-BE49-F238E27FC236}">
                <a16:creationId xmlns:a16="http://schemas.microsoft.com/office/drawing/2014/main" id="{E53C69CA-A1FE-34BA-FB4A-3A8578D973E3}"/>
              </a:ext>
            </a:extLst>
          </p:cNvPr>
          <p:cNvSpPr>
            <a:spLocks noGrp="1"/>
          </p:cNvSpPr>
          <p:nvPr>
            <p:ph type="pic" sz="quarter" idx="18"/>
          </p:nvPr>
        </p:nvSpPr>
        <p:spPr>
          <a:xfrm>
            <a:off x="8101013" y="0"/>
            <a:ext cx="4090987" cy="6858000"/>
          </a:xfrm>
        </p:spPr>
        <p:txBody>
          <a:bodyPr/>
          <a:lstStyle/>
          <a:p>
            <a:endParaRPr lang="en-GB" noProof="0"/>
          </a:p>
        </p:txBody>
      </p:sp>
      <p:sp>
        <p:nvSpPr>
          <p:cNvPr id="7" name="Espace réservé du texte 21">
            <a:extLst>
              <a:ext uri="{FF2B5EF4-FFF2-40B4-BE49-F238E27FC236}">
                <a16:creationId xmlns:a16="http://schemas.microsoft.com/office/drawing/2014/main" id="{35123F66-4DC5-ABD0-E01C-13A0E0C9F024}"/>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a:xfrm>
            <a:off x="336178" y="552450"/>
            <a:ext cx="7635841" cy="520700"/>
          </a:xfrm>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6" name="Espace réservé du texte 11">
            <a:extLst>
              <a:ext uri="{FF2B5EF4-FFF2-40B4-BE49-F238E27FC236}">
                <a16:creationId xmlns:a16="http://schemas.microsoft.com/office/drawing/2014/main" id="{2C858841-3505-3385-67B7-83AFE193689A}"/>
              </a:ext>
            </a:extLst>
          </p:cNvPr>
          <p:cNvSpPr>
            <a:spLocks noGrp="1"/>
          </p:cNvSpPr>
          <p:nvPr>
            <p:ph type="body" sz="quarter" idx="17" hasCustomPrompt="1"/>
          </p:nvPr>
        </p:nvSpPr>
        <p:spPr>
          <a:xfrm>
            <a:off x="334965" y="1084602"/>
            <a:ext cx="7635875" cy="461665"/>
          </a:xfrm>
        </p:spPr>
        <p:txBody>
          <a:bodyPr wrap="square">
            <a:spAutoFit/>
          </a:bodyPr>
          <a:lstStyle>
            <a:lvl1pPr algn="l">
              <a:defRPr>
                <a:solidFill>
                  <a:schemeClr val="tx1"/>
                </a:solidFill>
              </a:defRPr>
            </a:lvl1pPr>
            <a:lvl2pPr algn="l">
              <a:defRPr>
                <a:solidFill>
                  <a:schemeClr val="tx1"/>
                </a:solidFill>
              </a:defRPr>
            </a:lvl2pPr>
            <a:lvl3pPr algn="l">
              <a:defRPr>
                <a:solidFill>
                  <a:schemeClr val="tx1"/>
                </a:solidFill>
              </a:defRPr>
            </a:lvl3pPr>
            <a:lvl4pPr algn="l">
              <a:defRPr>
                <a:solidFill>
                  <a:schemeClr val="tx1"/>
                </a:solidFill>
              </a:defRPr>
            </a:lvl4pPr>
            <a:lvl5pPr algn="l">
              <a:defRPr>
                <a:solidFill>
                  <a:schemeClr val="tx1"/>
                </a:solidFill>
              </a:defRPr>
            </a:lvl5pPr>
          </a:lstStyle>
          <a:p>
            <a:pPr lvl="0"/>
            <a:r>
              <a:rPr lang="en-GB" noProof="0" err="1"/>
              <a:t>Cliquez</a:t>
            </a:r>
            <a:r>
              <a:rPr lang="en-GB" noProof="0"/>
              <a:t> pour modifier les styles du </a:t>
            </a:r>
            <a:r>
              <a:rPr lang="en-GB" noProof="0" err="1"/>
              <a:t>texte</a:t>
            </a:r>
            <a:r>
              <a:rPr lang="en-GB" noProof="0"/>
              <a:t> du masque</a:t>
            </a:r>
          </a:p>
        </p:txBody>
      </p:sp>
      <p:sp>
        <p:nvSpPr>
          <p:cNvPr id="8" name="Espace réservé du contenu 7">
            <a:extLst>
              <a:ext uri="{FF2B5EF4-FFF2-40B4-BE49-F238E27FC236}">
                <a16:creationId xmlns:a16="http://schemas.microsoft.com/office/drawing/2014/main" id="{10F8CD30-7D0D-F6FE-8314-5099466056DC}"/>
              </a:ext>
            </a:extLst>
          </p:cNvPr>
          <p:cNvSpPr>
            <a:spLocks noGrp="1"/>
          </p:cNvSpPr>
          <p:nvPr>
            <p:ph sz="quarter" idx="14" hasCustomPrompt="1"/>
          </p:nvPr>
        </p:nvSpPr>
        <p:spPr>
          <a:xfrm>
            <a:off x="334965" y="1727200"/>
            <a:ext cx="7635875" cy="4576763"/>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9" name="Espace réservé du texte 57">
            <a:extLst>
              <a:ext uri="{FF2B5EF4-FFF2-40B4-BE49-F238E27FC236}">
                <a16:creationId xmlns:a16="http://schemas.microsoft.com/office/drawing/2014/main" id="{37E6E396-FA27-04D3-8DC7-22D56291FACC}"/>
              </a:ext>
            </a:extLst>
          </p:cNvPr>
          <p:cNvSpPr>
            <a:spLocks noGrp="1"/>
          </p:cNvSpPr>
          <p:nvPr>
            <p:ph type="body" sz="quarter" idx="38"/>
          </p:nvPr>
        </p:nvSpPr>
        <p:spPr>
          <a:xfrm>
            <a:off x="10357556" y="204289"/>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noProof="0" dirty="0">
                <a:noFill/>
              </a:defRPr>
            </a:lvl1pPr>
          </a:lstStyle>
          <a:p>
            <a:pPr lvl="0"/>
            <a:endParaRPr lang="en-GB" noProof="0"/>
          </a:p>
        </p:txBody>
      </p:sp>
    </p:spTree>
    <p:extLst>
      <p:ext uri="{BB962C8B-B14F-4D97-AF65-F5344CB8AC3E}">
        <p14:creationId xmlns:p14="http://schemas.microsoft.com/office/powerpoint/2010/main" val="24434125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re - contenu en imag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7" name="Espace réservé pour une image  6">
            <a:extLst>
              <a:ext uri="{FF2B5EF4-FFF2-40B4-BE49-F238E27FC236}">
                <a16:creationId xmlns:a16="http://schemas.microsoft.com/office/drawing/2014/main" id="{7F147ACE-A66D-8261-1F2A-B22F308B02F9}"/>
              </a:ext>
            </a:extLst>
          </p:cNvPr>
          <p:cNvSpPr>
            <a:spLocks noGrp="1"/>
          </p:cNvSpPr>
          <p:nvPr>
            <p:ph type="pic" sz="quarter" idx="13"/>
          </p:nvPr>
        </p:nvSpPr>
        <p:spPr>
          <a:xfrm>
            <a:off x="334963" y="1206501"/>
            <a:ext cx="11517312" cy="4953761"/>
          </a:xfrm>
        </p:spPr>
        <p:txBody>
          <a:bodyPr/>
          <a:lstStyle/>
          <a:p>
            <a:endParaRPr lang="en-GB" noProof="0"/>
          </a:p>
        </p:txBody>
      </p:sp>
      <p:sp>
        <p:nvSpPr>
          <p:cNvPr id="8" name="Espace réservé du texte 10">
            <a:extLst>
              <a:ext uri="{FF2B5EF4-FFF2-40B4-BE49-F238E27FC236}">
                <a16:creationId xmlns:a16="http://schemas.microsoft.com/office/drawing/2014/main" id="{0DA0BA98-0BE8-B6E5-6298-9C50042E1AAF}"/>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42610724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itre seul">
    <p:spTree>
      <p:nvGrpSpPr>
        <p:cNvPr id="1" name=""/>
        <p:cNvGrpSpPr/>
        <p:nvPr/>
      </p:nvGrpSpPr>
      <p:grpSpPr>
        <a:xfrm>
          <a:off x="0" y="0"/>
          <a:ext cx="0" cy="0"/>
          <a:chOff x="0" y="0"/>
          <a:chExt cx="0" cy="0"/>
        </a:xfrm>
      </p:grpSpPr>
      <p:sp>
        <p:nvSpPr>
          <p:cNvPr id="9" name="Espace réservé du texte 10">
            <a:extLst>
              <a:ext uri="{FF2B5EF4-FFF2-40B4-BE49-F238E27FC236}">
                <a16:creationId xmlns:a16="http://schemas.microsoft.com/office/drawing/2014/main" id="{9B50C1AC-E855-7FCA-5F24-709358A2ED3C}"/>
              </a:ext>
            </a:extLst>
          </p:cNvPr>
          <p:cNvSpPr>
            <a:spLocks noGrp="1"/>
          </p:cNvSpPr>
          <p:nvPr>
            <p:ph type="body" sz="quarter" idx="18"/>
          </p:nvPr>
        </p:nvSpPr>
        <p:spPr>
          <a:xfrm>
            <a:off x="1" y="3653348"/>
            <a:ext cx="5537315" cy="3204652"/>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7" name="Espace réservé du texte 10">
            <a:extLst>
              <a:ext uri="{FF2B5EF4-FFF2-40B4-BE49-F238E27FC236}">
                <a16:creationId xmlns:a16="http://schemas.microsoft.com/office/drawing/2014/main" id="{45B41112-09C9-27A5-4BB5-81250271E66D}"/>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3751349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Long titre et long sous titre">
    <p:spTree>
      <p:nvGrpSpPr>
        <p:cNvPr id="1" name=""/>
        <p:cNvGrpSpPr/>
        <p:nvPr/>
      </p:nvGrpSpPr>
      <p:grpSpPr>
        <a:xfrm>
          <a:off x="0" y="0"/>
          <a:ext cx="0" cy="0"/>
          <a:chOff x="0" y="0"/>
          <a:chExt cx="0" cy="0"/>
        </a:xfrm>
      </p:grpSpPr>
      <p:sp>
        <p:nvSpPr>
          <p:cNvPr id="7" name="Espace réservé du texte 10">
            <a:extLst>
              <a:ext uri="{FF2B5EF4-FFF2-40B4-BE49-F238E27FC236}">
                <a16:creationId xmlns:a16="http://schemas.microsoft.com/office/drawing/2014/main" id="{9674AB40-514A-6C58-1556-8353538831B0}"/>
              </a:ext>
            </a:extLst>
          </p:cNvPr>
          <p:cNvSpPr>
            <a:spLocks noGrp="1"/>
          </p:cNvSpPr>
          <p:nvPr>
            <p:ph type="body" sz="quarter" idx="18"/>
          </p:nvPr>
        </p:nvSpPr>
        <p:spPr>
          <a:xfrm>
            <a:off x="1" y="3653348"/>
            <a:ext cx="5537315" cy="3204652"/>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8" name="Espace réservé du texte 7">
            <a:extLst>
              <a:ext uri="{FF2B5EF4-FFF2-40B4-BE49-F238E27FC236}">
                <a16:creationId xmlns:a16="http://schemas.microsoft.com/office/drawing/2014/main" id="{9E2D0C78-4431-28E7-B6D6-C2569F94EE12}"/>
              </a:ext>
            </a:extLst>
          </p:cNvPr>
          <p:cNvSpPr>
            <a:spLocks noGrp="1"/>
          </p:cNvSpPr>
          <p:nvPr>
            <p:ph type="body" sz="quarter" idx="13" hasCustomPrompt="1"/>
          </p:nvPr>
        </p:nvSpPr>
        <p:spPr>
          <a:xfrm>
            <a:off x="334963" y="552450"/>
            <a:ext cx="11517312" cy="654050"/>
          </a:xfrm>
        </p:spPr>
        <p:txBody>
          <a:bodyPr/>
          <a:lstStyle>
            <a:lvl1pPr>
              <a:spcAft>
                <a:spcPts val="0"/>
              </a:spcAft>
              <a:defRPr cap="all" baseline="0"/>
            </a:lvl1pPr>
            <a:lvl2pPr>
              <a:spcAft>
                <a:spcPts val="0"/>
              </a:spcAft>
              <a:defRPr sz="2000" b="0"/>
            </a:lvl2pPr>
            <a:lvl3pPr>
              <a:spcAft>
                <a:spcPts val="0"/>
              </a:spcAft>
              <a:defRPr/>
            </a:lvl3pPr>
            <a:lvl4pPr>
              <a:spcAft>
                <a:spcPts val="0"/>
              </a:spcAft>
              <a:defRPr/>
            </a:lvl4pPr>
            <a:lvl5pPr>
              <a:spcAft>
                <a:spcPts val="0"/>
              </a:spcAft>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2" name="Espace réservé du texte 10">
            <a:extLst>
              <a:ext uri="{FF2B5EF4-FFF2-40B4-BE49-F238E27FC236}">
                <a16:creationId xmlns:a16="http://schemas.microsoft.com/office/drawing/2014/main" id="{2D4C4A5B-6565-95AD-B017-1EE7D2402288}"/>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12267392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re - 2 contenus">
    <p:spTree>
      <p:nvGrpSpPr>
        <p:cNvPr id="1" name=""/>
        <p:cNvGrpSpPr/>
        <p:nvPr/>
      </p:nvGrpSpPr>
      <p:grpSpPr>
        <a:xfrm>
          <a:off x="0" y="0"/>
          <a:ext cx="0" cy="0"/>
          <a:chOff x="0" y="0"/>
          <a:chExt cx="0" cy="0"/>
        </a:xfrm>
      </p:grpSpPr>
      <p:sp>
        <p:nvSpPr>
          <p:cNvPr id="10" name="Espace réservé du texte 10">
            <a:extLst>
              <a:ext uri="{FF2B5EF4-FFF2-40B4-BE49-F238E27FC236}">
                <a16:creationId xmlns:a16="http://schemas.microsoft.com/office/drawing/2014/main" id="{27B6E054-C7CB-704D-AB85-D49C86185BB2}"/>
              </a:ext>
            </a:extLst>
          </p:cNvPr>
          <p:cNvSpPr>
            <a:spLocks noGrp="1"/>
          </p:cNvSpPr>
          <p:nvPr>
            <p:ph type="body" sz="quarter" idx="20"/>
          </p:nvPr>
        </p:nvSpPr>
        <p:spPr>
          <a:xfrm>
            <a:off x="1" y="3653348"/>
            <a:ext cx="5537315" cy="3204652"/>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8" name="Espace réservé du contenu 7">
            <a:extLst>
              <a:ext uri="{FF2B5EF4-FFF2-40B4-BE49-F238E27FC236}">
                <a16:creationId xmlns:a16="http://schemas.microsoft.com/office/drawing/2014/main" id="{10F8CD30-7D0D-F6FE-8314-5099466056DC}"/>
              </a:ext>
            </a:extLst>
          </p:cNvPr>
          <p:cNvSpPr>
            <a:spLocks noGrp="1"/>
          </p:cNvSpPr>
          <p:nvPr>
            <p:ph sz="quarter" idx="14" hasCustomPrompt="1"/>
          </p:nvPr>
        </p:nvSpPr>
        <p:spPr>
          <a:xfrm>
            <a:off x="334966" y="2381251"/>
            <a:ext cx="5692775" cy="3268662"/>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6" name="Espace réservé du contenu 7">
            <a:extLst>
              <a:ext uri="{FF2B5EF4-FFF2-40B4-BE49-F238E27FC236}">
                <a16:creationId xmlns:a16="http://schemas.microsoft.com/office/drawing/2014/main" id="{FBB1FB2B-B2A7-0862-64A0-843E4BD366DA}"/>
              </a:ext>
            </a:extLst>
          </p:cNvPr>
          <p:cNvSpPr>
            <a:spLocks noGrp="1"/>
          </p:cNvSpPr>
          <p:nvPr>
            <p:ph sz="quarter" idx="15" hasCustomPrompt="1"/>
          </p:nvPr>
        </p:nvSpPr>
        <p:spPr>
          <a:xfrm>
            <a:off x="6164266" y="2381251"/>
            <a:ext cx="5692775" cy="3268662"/>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2" name="Espace réservé du texte 11">
            <a:extLst>
              <a:ext uri="{FF2B5EF4-FFF2-40B4-BE49-F238E27FC236}">
                <a16:creationId xmlns:a16="http://schemas.microsoft.com/office/drawing/2014/main" id="{F15D633E-0AF2-E4A2-E907-1BF7E4F7CD9F}"/>
              </a:ext>
            </a:extLst>
          </p:cNvPr>
          <p:cNvSpPr>
            <a:spLocks noGrp="1"/>
          </p:cNvSpPr>
          <p:nvPr>
            <p:ph type="body" sz="quarter" idx="17" hasCustomPrompt="1"/>
          </p:nvPr>
        </p:nvSpPr>
        <p:spPr>
          <a:xfrm>
            <a:off x="334966" y="1727200"/>
            <a:ext cx="5692775" cy="654050"/>
          </a:xfrm>
        </p:spPr>
        <p:txBody>
          <a:bodyPr/>
          <a:lstStyle>
            <a:lvl1pPr algn="ctr">
              <a:lnSpc>
                <a:spcPct val="80000"/>
              </a:lnSpc>
              <a:defRPr>
                <a:solidFill>
                  <a:schemeClr val="tx1"/>
                </a:solidFill>
              </a:defRPr>
            </a:lvl1pPr>
            <a:lvl2pPr algn="ctr">
              <a:lnSpc>
                <a:spcPct val="80000"/>
              </a:lnSpc>
              <a:defRPr>
                <a:solidFill>
                  <a:schemeClr val="tx1"/>
                </a:solidFill>
              </a:defRPr>
            </a:lvl2pPr>
            <a:lvl3pPr algn="ctr">
              <a:lnSpc>
                <a:spcPct val="80000"/>
              </a:lnSpc>
              <a:defRPr>
                <a:solidFill>
                  <a:schemeClr val="tx1"/>
                </a:solidFill>
              </a:defRPr>
            </a:lvl3pPr>
            <a:lvl4pPr algn="ctr">
              <a:lnSpc>
                <a:spcPct val="80000"/>
              </a:lnSpc>
              <a:defRPr>
                <a:solidFill>
                  <a:schemeClr val="tx1"/>
                </a:solidFill>
              </a:defRPr>
            </a:lvl4pPr>
            <a:lvl5pPr algn="ctr">
              <a:lnSpc>
                <a:spcPct val="80000"/>
              </a:lnSpc>
              <a:defRPr>
                <a:solidFill>
                  <a:schemeClr val="tx1"/>
                </a:solidFill>
              </a:defRPr>
            </a:lvl5pPr>
          </a:lstStyle>
          <a:p>
            <a:pPr lvl="0"/>
            <a:r>
              <a:rPr lang="en-GB" noProof="0" err="1"/>
              <a:t>Cliquez</a:t>
            </a:r>
            <a:r>
              <a:rPr lang="en-GB" noProof="0"/>
              <a:t> pour modifier les styles du </a:t>
            </a:r>
            <a:r>
              <a:rPr lang="en-GB" noProof="0" err="1"/>
              <a:t>texte</a:t>
            </a:r>
            <a:r>
              <a:rPr lang="en-GB" noProof="0"/>
              <a:t> du masque</a:t>
            </a:r>
          </a:p>
        </p:txBody>
      </p:sp>
      <p:sp>
        <p:nvSpPr>
          <p:cNvPr id="13" name="Espace réservé du texte 11">
            <a:extLst>
              <a:ext uri="{FF2B5EF4-FFF2-40B4-BE49-F238E27FC236}">
                <a16:creationId xmlns:a16="http://schemas.microsoft.com/office/drawing/2014/main" id="{64E76BFB-5E0C-6E71-2C14-FD7054E92A5B}"/>
              </a:ext>
            </a:extLst>
          </p:cNvPr>
          <p:cNvSpPr>
            <a:spLocks noGrp="1"/>
          </p:cNvSpPr>
          <p:nvPr>
            <p:ph type="body" sz="quarter" idx="18" hasCustomPrompt="1"/>
          </p:nvPr>
        </p:nvSpPr>
        <p:spPr>
          <a:xfrm>
            <a:off x="6164266" y="1727200"/>
            <a:ext cx="5692775" cy="654050"/>
          </a:xfrm>
        </p:spPr>
        <p:txBody>
          <a:bodyPr/>
          <a:lstStyle>
            <a:lvl1pPr algn="ctr">
              <a:lnSpc>
                <a:spcPct val="80000"/>
              </a:lnSpc>
              <a:defRPr>
                <a:solidFill>
                  <a:schemeClr val="tx1"/>
                </a:solidFill>
              </a:defRPr>
            </a:lvl1pPr>
            <a:lvl2pPr algn="ctr">
              <a:lnSpc>
                <a:spcPct val="80000"/>
              </a:lnSpc>
              <a:defRPr>
                <a:solidFill>
                  <a:schemeClr val="tx1"/>
                </a:solidFill>
              </a:defRPr>
            </a:lvl2pPr>
            <a:lvl3pPr algn="ctr">
              <a:lnSpc>
                <a:spcPct val="80000"/>
              </a:lnSpc>
              <a:defRPr>
                <a:solidFill>
                  <a:schemeClr val="tx1"/>
                </a:solidFill>
              </a:defRPr>
            </a:lvl3pPr>
            <a:lvl4pPr algn="ctr">
              <a:lnSpc>
                <a:spcPct val="80000"/>
              </a:lnSpc>
              <a:defRPr>
                <a:solidFill>
                  <a:schemeClr val="tx1"/>
                </a:solidFill>
              </a:defRPr>
            </a:lvl4pPr>
            <a:lvl5pPr algn="ctr">
              <a:lnSpc>
                <a:spcPct val="80000"/>
              </a:lnSpc>
              <a:defRPr>
                <a:solidFill>
                  <a:schemeClr val="tx1"/>
                </a:solidFill>
              </a:defRPr>
            </a:lvl5pPr>
          </a:lstStyle>
          <a:p>
            <a:pPr lvl="0"/>
            <a:r>
              <a:rPr lang="en-GB" noProof="0" err="1"/>
              <a:t>Cliquez</a:t>
            </a:r>
            <a:r>
              <a:rPr lang="en-GB" noProof="0"/>
              <a:t> pour modifier les styles du </a:t>
            </a:r>
            <a:r>
              <a:rPr lang="en-GB" noProof="0" err="1"/>
              <a:t>texte</a:t>
            </a:r>
            <a:r>
              <a:rPr lang="en-GB" noProof="0"/>
              <a:t> du masque</a:t>
            </a:r>
          </a:p>
        </p:txBody>
      </p:sp>
      <p:sp>
        <p:nvSpPr>
          <p:cNvPr id="9" name="Espace réservé du texte 10">
            <a:extLst>
              <a:ext uri="{FF2B5EF4-FFF2-40B4-BE49-F238E27FC236}">
                <a16:creationId xmlns:a16="http://schemas.microsoft.com/office/drawing/2014/main" id="{560EDF0E-D756-8B79-B22D-BA070AB21110}"/>
              </a:ext>
            </a:extLst>
          </p:cNvPr>
          <p:cNvSpPr>
            <a:spLocks noGrp="1"/>
          </p:cNvSpPr>
          <p:nvPr>
            <p:ph type="body" sz="quarter" idx="19"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27953610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re - texte + bloc">
    <p:spTree>
      <p:nvGrpSpPr>
        <p:cNvPr id="1" name=""/>
        <p:cNvGrpSpPr/>
        <p:nvPr/>
      </p:nvGrpSpPr>
      <p:grpSpPr>
        <a:xfrm>
          <a:off x="0" y="0"/>
          <a:ext cx="0" cy="0"/>
          <a:chOff x="0" y="0"/>
          <a:chExt cx="0" cy="0"/>
        </a:xfrm>
      </p:grpSpPr>
      <p:sp>
        <p:nvSpPr>
          <p:cNvPr id="10" name="Espace réservé du texte 10">
            <a:extLst>
              <a:ext uri="{FF2B5EF4-FFF2-40B4-BE49-F238E27FC236}">
                <a16:creationId xmlns:a16="http://schemas.microsoft.com/office/drawing/2014/main" id="{9E23496B-1317-61B7-0258-A202AF4C4E8D}"/>
              </a:ext>
            </a:extLst>
          </p:cNvPr>
          <p:cNvSpPr>
            <a:spLocks noGrp="1"/>
          </p:cNvSpPr>
          <p:nvPr>
            <p:ph type="body" sz="quarter" idx="18"/>
          </p:nvPr>
        </p:nvSpPr>
        <p:spPr>
          <a:xfrm>
            <a:off x="1" y="3653348"/>
            <a:ext cx="5537315" cy="3204652"/>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8" name="Espace réservé du contenu 7">
            <a:extLst>
              <a:ext uri="{FF2B5EF4-FFF2-40B4-BE49-F238E27FC236}">
                <a16:creationId xmlns:a16="http://schemas.microsoft.com/office/drawing/2014/main" id="{770A0918-C889-D672-8714-4A369DB8AB01}"/>
              </a:ext>
            </a:extLst>
          </p:cNvPr>
          <p:cNvSpPr>
            <a:spLocks noGrp="1"/>
          </p:cNvSpPr>
          <p:nvPr>
            <p:ph sz="quarter" idx="16" hasCustomPrompt="1"/>
          </p:nvPr>
        </p:nvSpPr>
        <p:spPr>
          <a:xfrm>
            <a:off x="334966" y="1539875"/>
            <a:ext cx="9705975" cy="4108450"/>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12" name="Espace réservé du texte 11">
            <a:extLst>
              <a:ext uri="{FF2B5EF4-FFF2-40B4-BE49-F238E27FC236}">
                <a16:creationId xmlns:a16="http://schemas.microsoft.com/office/drawing/2014/main" id="{C2508647-9A34-2202-9C25-7787FE13337A}"/>
              </a:ext>
            </a:extLst>
          </p:cNvPr>
          <p:cNvSpPr>
            <a:spLocks noGrp="1"/>
          </p:cNvSpPr>
          <p:nvPr>
            <p:ph type="body" sz="quarter" idx="14" hasCustomPrompt="1"/>
          </p:nvPr>
        </p:nvSpPr>
        <p:spPr>
          <a:xfrm>
            <a:off x="8101013" y="3857889"/>
            <a:ext cx="4090987" cy="1790436"/>
          </a:xfrm>
          <a:solidFill>
            <a:srgbClr val="F6E8E5"/>
          </a:solidFill>
        </p:spPr>
        <p:txBody>
          <a:bodyPr lIns="288000" tIns="180000" bIns="252000" anchor="b">
            <a:spAutoFit/>
          </a:bodyPr>
          <a:lstStyle>
            <a:lvl1pPr>
              <a:spcAft>
                <a:spcPts val="0"/>
              </a:spcAft>
              <a:defRPr sz="1800" b="0">
                <a:solidFill>
                  <a:schemeClr val="tx1"/>
                </a:solidFill>
              </a:defRPr>
            </a:lvl1pPr>
            <a:lvl2pPr>
              <a:spcAft>
                <a:spcPts val="0"/>
              </a:spcAft>
              <a:defRPr sz="1600" b="0">
                <a:solidFill>
                  <a:schemeClr val="tx1"/>
                </a:solidFill>
              </a:defRPr>
            </a:lvl2pPr>
            <a:lvl3pPr>
              <a:spcAft>
                <a:spcPts val="0"/>
              </a:spcAft>
              <a:defRPr sz="1200" b="0">
                <a:solidFill>
                  <a:schemeClr val="tx1"/>
                </a:solidFill>
              </a:defRPr>
            </a:lvl3pPr>
            <a:lvl4pPr>
              <a:spcAft>
                <a:spcPts val="0"/>
              </a:spcAft>
              <a:defRPr sz="1200" b="0">
                <a:solidFill>
                  <a:schemeClr val="tx1"/>
                </a:solidFill>
              </a:defRPr>
            </a:lvl4pPr>
            <a:lvl5pPr>
              <a:spcAft>
                <a:spcPts val="0"/>
              </a:spcAft>
              <a:defRPr sz="1200" b="0">
                <a:solidFill>
                  <a:schemeClr val="tx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9" name="Espace réservé du texte 10">
            <a:extLst>
              <a:ext uri="{FF2B5EF4-FFF2-40B4-BE49-F238E27FC236}">
                <a16:creationId xmlns:a16="http://schemas.microsoft.com/office/drawing/2014/main" id="{195284BA-A506-3FEF-F7DF-224689372B67}"/>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21348736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9_Title and Content">
    <p:bg>
      <p:bgRef idx="1001">
        <a:schemeClr val="bg1"/>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p:txBody>
          <a:bodyPr/>
          <a:lstStyle>
            <a:lvl1pPr>
              <a:defRPr>
                <a:solidFill>
                  <a:schemeClr val="bg1"/>
                </a:solidFill>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4" name="Picture 3" descr="A picture containing drawing, window, plate&#10;&#10;Description automatically generated">
            <a:extLst>
              <a:ext uri="{FF2B5EF4-FFF2-40B4-BE49-F238E27FC236}">
                <a16:creationId xmlns:a16="http://schemas.microsoft.com/office/drawing/2014/main" id="{0A9C0D5F-B79D-EE45-9AB9-2E1E66C1C9D8}"/>
              </a:ext>
            </a:extLst>
          </p:cNvPr>
          <p:cNvPicPr>
            <a:picLocks noChangeAspect="1"/>
          </p:cNvPicPr>
          <p:nvPr/>
        </p:nvPicPr>
        <p:blipFill>
          <a:blip r:embed="rId2"/>
          <a:stretch>
            <a:fillRect/>
          </a:stretch>
        </p:blipFill>
        <p:spPr>
          <a:xfrm>
            <a:off x="704045" y="6359422"/>
            <a:ext cx="870755" cy="295383"/>
          </a:xfrm>
          <a:prstGeom prst="rect">
            <a:avLst/>
          </a:prstGeom>
        </p:spPr>
      </p:pic>
      <p:sp>
        <p:nvSpPr>
          <p:cNvPr id="5" name="Rectangle 4">
            <a:extLst>
              <a:ext uri="{FF2B5EF4-FFF2-40B4-BE49-F238E27FC236}">
                <a16:creationId xmlns:a16="http://schemas.microsoft.com/office/drawing/2014/main" id="{7E5DB4D2-6002-D54E-8A8B-5A5D75D3DD8F}"/>
              </a:ext>
            </a:extLst>
          </p:cNvPr>
          <p:cNvSpPr/>
          <p:nvPr/>
        </p:nvSpPr>
        <p:spPr>
          <a:xfrm flipH="1" flipV="1">
            <a:off x="11575412" y="4"/>
            <a:ext cx="621173" cy="6857999"/>
          </a:xfrm>
          <a:prstGeom prst="rect">
            <a:avLst/>
          </a:prstGeom>
          <a:solidFill>
            <a:srgbClr val="FFD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6" name="Rectangle 5">
            <a:extLst>
              <a:ext uri="{FF2B5EF4-FFF2-40B4-BE49-F238E27FC236}">
                <a16:creationId xmlns:a16="http://schemas.microsoft.com/office/drawing/2014/main" id="{F831F71A-7A3C-4D44-9EC6-AA46CBDA29A0}"/>
              </a:ext>
            </a:extLst>
          </p:cNvPr>
          <p:cNvSpPr/>
          <p:nvPr/>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7" name="Rectangle 6">
            <a:extLst>
              <a:ext uri="{FF2B5EF4-FFF2-40B4-BE49-F238E27FC236}">
                <a16:creationId xmlns:a16="http://schemas.microsoft.com/office/drawing/2014/main" id="{3C27258D-3262-BF49-B6F6-DE6DABD8304E}"/>
              </a:ext>
            </a:extLst>
          </p:cNvPr>
          <p:cNvSpPr/>
          <p:nvPr/>
        </p:nvSpPr>
        <p:spPr>
          <a:xfrm flipH="1" flipV="1">
            <a:off x="10763172" y="9612"/>
            <a:ext cx="616589" cy="5003272"/>
          </a:xfrm>
          <a:prstGeom prst="rect">
            <a:avLst/>
          </a:prstGeom>
          <a:solidFill>
            <a:srgbClr val="F56E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8" name="Graphic 7">
            <a:extLst>
              <a:ext uri="{FF2B5EF4-FFF2-40B4-BE49-F238E27FC236}">
                <a16:creationId xmlns:a16="http://schemas.microsoft.com/office/drawing/2014/main" id="{408223A4-2FF7-4449-8417-93DBA0A8F20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pic>
        <p:nvPicPr>
          <p:cNvPr id="9" name="Picture 8" descr="A picture containing drawing, window, plate&#10;&#10;Description automatically generated">
            <a:extLst>
              <a:ext uri="{FF2B5EF4-FFF2-40B4-BE49-F238E27FC236}">
                <a16:creationId xmlns:a16="http://schemas.microsoft.com/office/drawing/2014/main" id="{63E2FCFD-C23B-D149-939B-9A403461F43A}"/>
              </a:ext>
            </a:extLst>
          </p:cNvPr>
          <p:cNvPicPr>
            <a:picLocks noChangeAspect="1"/>
          </p:cNvPicPr>
          <p:nvPr userDrawn="1"/>
        </p:nvPicPr>
        <p:blipFill>
          <a:blip r:embed="rId2"/>
          <a:stretch>
            <a:fillRect/>
          </a:stretch>
        </p:blipFill>
        <p:spPr>
          <a:xfrm>
            <a:off x="704045" y="6359422"/>
            <a:ext cx="870755" cy="295383"/>
          </a:xfrm>
          <a:prstGeom prst="rect">
            <a:avLst/>
          </a:prstGeom>
        </p:spPr>
      </p:pic>
      <p:sp>
        <p:nvSpPr>
          <p:cNvPr id="10" name="Rectangle 9">
            <a:extLst>
              <a:ext uri="{FF2B5EF4-FFF2-40B4-BE49-F238E27FC236}">
                <a16:creationId xmlns:a16="http://schemas.microsoft.com/office/drawing/2014/main" id="{91368778-90DB-A04A-8589-F1C710E212F2}"/>
              </a:ext>
            </a:extLst>
          </p:cNvPr>
          <p:cNvSpPr/>
          <p:nvPr userDrawn="1"/>
        </p:nvSpPr>
        <p:spPr>
          <a:xfrm flipH="1" flipV="1">
            <a:off x="11575412" y="4"/>
            <a:ext cx="621173" cy="6857999"/>
          </a:xfrm>
          <a:prstGeom prst="rect">
            <a:avLst/>
          </a:prstGeom>
          <a:solidFill>
            <a:srgbClr val="FFD7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1" name="Rectangle 10">
            <a:extLst>
              <a:ext uri="{FF2B5EF4-FFF2-40B4-BE49-F238E27FC236}">
                <a16:creationId xmlns:a16="http://schemas.microsoft.com/office/drawing/2014/main" id="{3E467D2D-317E-944B-96FD-CC600F86993F}"/>
              </a:ext>
            </a:extLst>
          </p:cNvPr>
          <p:cNvSpPr/>
          <p:nvPr userDrawn="1"/>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2" name="Rectangle 11">
            <a:extLst>
              <a:ext uri="{FF2B5EF4-FFF2-40B4-BE49-F238E27FC236}">
                <a16:creationId xmlns:a16="http://schemas.microsoft.com/office/drawing/2014/main" id="{91D0B82E-EC70-0B49-9AB5-DAE3F8D5B760}"/>
              </a:ext>
            </a:extLst>
          </p:cNvPr>
          <p:cNvSpPr/>
          <p:nvPr userDrawn="1"/>
        </p:nvSpPr>
        <p:spPr>
          <a:xfrm flipH="1" flipV="1">
            <a:off x="10763172" y="9612"/>
            <a:ext cx="616589" cy="5003272"/>
          </a:xfrm>
          <a:prstGeom prst="rect">
            <a:avLst/>
          </a:prstGeom>
          <a:solidFill>
            <a:srgbClr val="F56E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3" name="Graphic 12">
            <a:extLst>
              <a:ext uri="{FF2B5EF4-FFF2-40B4-BE49-F238E27FC236}">
                <a16:creationId xmlns:a16="http://schemas.microsoft.com/office/drawing/2014/main" id="{FD1C68C0-A8B5-3245-B751-B456AA6984CF}"/>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704045" y="6354541"/>
            <a:ext cx="870755" cy="300260"/>
          </a:xfrm>
          <a:prstGeom prst="rect">
            <a:avLst/>
          </a:prstGeom>
        </p:spPr>
      </p:pic>
    </p:spTree>
    <p:extLst>
      <p:ext uri="{BB962C8B-B14F-4D97-AF65-F5344CB8AC3E}">
        <p14:creationId xmlns:p14="http://schemas.microsoft.com/office/powerpoint/2010/main" val="1051712062"/>
      </p:ext>
    </p:extLst>
  </p:cSld>
  <p:clrMapOvr>
    <a:overrideClrMapping bg1="lt1" tx1="dk1" bg2="lt2" tx2="dk2" accent1="accent1" accent2="accent2" accent3="accent3" accent4="accent4" accent5="accent5" accent6="accent6" hlink="hlink" folHlink="folHlink"/>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re - texte en deux colonnes">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790D70B6-E5FB-8ACC-DFB6-1F6EBDC1A17C}"/>
              </a:ext>
            </a:extLst>
          </p:cNvPr>
          <p:cNvSpPr>
            <a:spLocks noGrp="1"/>
          </p:cNvSpPr>
          <p:nvPr>
            <p:ph type="body" sz="quarter" idx="18"/>
          </p:nvPr>
        </p:nvSpPr>
        <p:spPr>
          <a:xfrm>
            <a:off x="1" y="3653348"/>
            <a:ext cx="5537315" cy="3204652"/>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8" name="Espace réservé du contenu 7">
            <a:extLst>
              <a:ext uri="{FF2B5EF4-FFF2-40B4-BE49-F238E27FC236}">
                <a16:creationId xmlns:a16="http://schemas.microsoft.com/office/drawing/2014/main" id="{7626BD6D-874A-1842-32ED-E3942DC7F1E6}"/>
              </a:ext>
            </a:extLst>
          </p:cNvPr>
          <p:cNvSpPr>
            <a:spLocks noGrp="1"/>
          </p:cNvSpPr>
          <p:nvPr>
            <p:ph sz="quarter" idx="16" hasCustomPrompt="1"/>
          </p:nvPr>
        </p:nvSpPr>
        <p:spPr>
          <a:xfrm>
            <a:off x="334966" y="1539875"/>
            <a:ext cx="5692775" cy="4338638"/>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9" name="Espace réservé du contenu 7">
            <a:extLst>
              <a:ext uri="{FF2B5EF4-FFF2-40B4-BE49-F238E27FC236}">
                <a16:creationId xmlns:a16="http://schemas.microsoft.com/office/drawing/2014/main" id="{CEA5690B-976B-B17F-4A6D-3C3BCA9865CF}"/>
              </a:ext>
            </a:extLst>
          </p:cNvPr>
          <p:cNvSpPr>
            <a:spLocks noGrp="1"/>
          </p:cNvSpPr>
          <p:nvPr>
            <p:ph sz="quarter" idx="17" hasCustomPrompt="1"/>
          </p:nvPr>
        </p:nvSpPr>
        <p:spPr>
          <a:xfrm>
            <a:off x="6164266" y="1539875"/>
            <a:ext cx="5692775" cy="4338638"/>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0" name="Espace réservé du texte 10">
            <a:extLst>
              <a:ext uri="{FF2B5EF4-FFF2-40B4-BE49-F238E27FC236}">
                <a16:creationId xmlns:a16="http://schemas.microsoft.com/office/drawing/2014/main" id="{03FDEE53-2851-5530-3887-B089BD9A6B24}"/>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49627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re - texte en deux colonnes 1/3 - 2/3">
    <p:spTree>
      <p:nvGrpSpPr>
        <p:cNvPr id="1" name=""/>
        <p:cNvGrpSpPr/>
        <p:nvPr/>
      </p:nvGrpSpPr>
      <p:grpSpPr>
        <a:xfrm>
          <a:off x="0" y="0"/>
          <a:ext cx="0" cy="0"/>
          <a:chOff x="0" y="0"/>
          <a:chExt cx="0" cy="0"/>
        </a:xfrm>
      </p:grpSpPr>
      <p:sp>
        <p:nvSpPr>
          <p:cNvPr id="11" name="Espace réservé du texte 10">
            <a:extLst>
              <a:ext uri="{FF2B5EF4-FFF2-40B4-BE49-F238E27FC236}">
                <a16:creationId xmlns:a16="http://schemas.microsoft.com/office/drawing/2014/main" id="{CC2B4A22-EA80-A11B-91BF-E4874615BBC9}"/>
              </a:ext>
            </a:extLst>
          </p:cNvPr>
          <p:cNvSpPr>
            <a:spLocks noGrp="1"/>
          </p:cNvSpPr>
          <p:nvPr>
            <p:ph type="body" sz="quarter" idx="18"/>
          </p:nvPr>
        </p:nvSpPr>
        <p:spPr>
          <a:xfrm>
            <a:off x="1" y="3653348"/>
            <a:ext cx="5537315" cy="3204652"/>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8" name="Espace réservé du contenu 7">
            <a:extLst>
              <a:ext uri="{FF2B5EF4-FFF2-40B4-BE49-F238E27FC236}">
                <a16:creationId xmlns:a16="http://schemas.microsoft.com/office/drawing/2014/main" id="{7626BD6D-874A-1842-32ED-E3942DC7F1E6}"/>
              </a:ext>
            </a:extLst>
          </p:cNvPr>
          <p:cNvSpPr>
            <a:spLocks noGrp="1"/>
          </p:cNvSpPr>
          <p:nvPr>
            <p:ph sz="quarter" idx="16" hasCustomPrompt="1"/>
          </p:nvPr>
        </p:nvSpPr>
        <p:spPr>
          <a:xfrm>
            <a:off x="334966" y="1539875"/>
            <a:ext cx="3752849" cy="4338638"/>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9" name="Espace réservé du contenu 7">
            <a:extLst>
              <a:ext uri="{FF2B5EF4-FFF2-40B4-BE49-F238E27FC236}">
                <a16:creationId xmlns:a16="http://schemas.microsoft.com/office/drawing/2014/main" id="{CEA5690B-976B-B17F-4A6D-3C3BCA9865CF}"/>
              </a:ext>
            </a:extLst>
          </p:cNvPr>
          <p:cNvSpPr>
            <a:spLocks noGrp="1"/>
          </p:cNvSpPr>
          <p:nvPr>
            <p:ph sz="quarter" idx="17" hasCustomPrompt="1"/>
          </p:nvPr>
        </p:nvSpPr>
        <p:spPr>
          <a:xfrm>
            <a:off x="4217989" y="1539875"/>
            <a:ext cx="7639051" cy="4338638"/>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0" name="Espace réservé du texte 10">
            <a:extLst>
              <a:ext uri="{FF2B5EF4-FFF2-40B4-BE49-F238E27FC236}">
                <a16:creationId xmlns:a16="http://schemas.microsoft.com/office/drawing/2014/main" id="{EA595873-10D5-1FF1-C7AB-9E4A82261ACE}"/>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713995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re - texte en trois colonnes">
    <p:spTree>
      <p:nvGrpSpPr>
        <p:cNvPr id="1" name=""/>
        <p:cNvGrpSpPr/>
        <p:nvPr/>
      </p:nvGrpSpPr>
      <p:grpSpPr>
        <a:xfrm>
          <a:off x="0" y="0"/>
          <a:ext cx="0" cy="0"/>
          <a:chOff x="0" y="0"/>
          <a:chExt cx="0" cy="0"/>
        </a:xfrm>
      </p:grpSpPr>
      <p:sp>
        <p:nvSpPr>
          <p:cNvPr id="12" name="Espace réservé du texte 10">
            <a:extLst>
              <a:ext uri="{FF2B5EF4-FFF2-40B4-BE49-F238E27FC236}">
                <a16:creationId xmlns:a16="http://schemas.microsoft.com/office/drawing/2014/main" id="{3D18CA45-3FB5-314C-4FD5-2C3ABCCDECD2}"/>
              </a:ext>
            </a:extLst>
          </p:cNvPr>
          <p:cNvSpPr>
            <a:spLocks noGrp="1"/>
          </p:cNvSpPr>
          <p:nvPr>
            <p:ph type="body" sz="quarter" idx="20"/>
          </p:nvPr>
        </p:nvSpPr>
        <p:spPr>
          <a:xfrm>
            <a:off x="1" y="3653348"/>
            <a:ext cx="5537315" cy="3204652"/>
          </a:xfrm>
          <a:prstGeom prst="rtTriangle">
            <a:avLst/>
          </a:prstGeom>
          <a:solidFill>
            <a:srgbClr val="FAF3F2"/>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8" name="Espace réservé du contenu 7">
            <a:extLst>
              <a:ext uri="{FF2B5EF4-FFF2-40B4-BE49-F238E27FC236}">
                <a16:creationId xmlns:a16="http://schemas.microsoft.com/office/drawing/2014/main" id="{A8CA35A3-B7D0-A1AE-BA39-A420C7777933}"/>
              </a:ext>
            </a:extLst>
          </p:cNvPr>
          <p:cNvSpPr>
            <a:spLocks noGrp="1"/>
          </p:cNvSpPr>
          <p:nvPr>
            <p:ph sz="quarter" idx="17" hasCustomPrompt="1"/>
          </p:nvPr>
        </p:nvSpPr>
        <p:spPr>
          <a:xfrm>
            <a:off x="334964" y="1539875"/>
            <a:ext cx="3752851" cy="4338638"/>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9" name="Espace réservé du contenu 7">
            <a:extLst>
              <a:ext uri="{FF2B5EF4-FFF2-40B4-BE49-F238E27FC236}">
                <a16:creationId xmlns:a16="http://schemas.microsoft.com/office/drawing/2014/main" id="{AB01F576-6890-A979-AF6F-46438440B088}"/>
              </a:ext>
            </a:extLst>
          </p:cNvPr>
          <p:cNvSpPr>
            <a:spLocks noGrp="1"/>
          </p:cNvSpPr>
          <p:nvPr>
            <p:ph sz="quarter" idx="18" hasCustomPrompt="1"/>
          </p:nvPr>
        </p:nvSpPr>
        <p:spPr>
          <a:xfrm>
            <a:off x="4217989" y="1539875"/>
            <a:ext cx="3752851" cy="4338638"/>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0" name="Espace réservé du contenu 7">
            <a:extLst>
              <a:ext uri="{FF2B5EF4-FFF2-40B4-BE49-F238E27FC236}">
                <a16:creationId xmlns:a16="http://schemas.microsoft.com/office/drawing/2014/main" id="{D432ED40-25B9-C6CD-C495-0F78B1143E87}"/>
              </a:ext>
            </a:extLst>
          </p:cNvPr>
          <p:cNvSpPr>
            <a:spLocks noGrp="1"/>
          </p:cNvSpPr>
          <p:nvPr>
            <p:ph sz="quarter" idx="19" hasCustomPrompt="1"/>
          </p:nvPr>
        </p:nvSpPr>
        <p:spPr>
          <a:xfrm>
            <a:off x="8101013" y="1539875"/>
            <a:ext cx="3752851" cy="4338638"/>
          </a:xfrm>
        </p:spPr>
        <p:txBody>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1" name="Espace réservé du texte 10">
            <a:extLst>
              <a:ext uri="{FF2B5EF4-FFF2-40B4-BE49-F238E27FC236}">
                <a16:creationId xmlns:a16="http://schemas.microsoft.com/office/drawing/2014/main" id="{0B02BEFD-9762-0AAE-B788-A310551A2BD7}"/>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5440903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re - deux contenus 1">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8" name="Espace réservé du texte 6">
            <a:extLst>
              <a:ext uri="{FF2B5EF4-FFF2-40B4-BE49-F238E27FC236}">
                <a16:creationId xmlns:a16="http://schemas.microsoft.com/office/drawing/2014/main" id="{F10BF27B-C8DB-FD2B-47E0-DA86E93D79F4}"/>
              </a:ext>
            </a:extLst>
          </p:cNvPr>
          <p:cNvSpPr>
            <a:spLocks noGrp="1"/>
          </p:cNvSpPr>
          <p:nvPr>
            <p:ph type="body" sz="quarter" idx="16" hasCustomPrompt="1"/>
          </p:nvPr>
        </p:nvSpPr>
        <p:spPr>
          <a:xfrm>
            <a:off x="334963" y="1727202"/>
            <a:ext cx="6797676" cy="4433061"/>
          </a:xfrm>
          <a:solidFill>
            <a:srgbClr val="F6E8E5"/>
          </a:solidFill>
        </p:spPr>
        <p:txBody>
          <a:bodyPr lIns="90000" tIns="108000"/>
          <a:lstStyle>
            <a:lvl1pPr algn="ctr">
              <a:defRPr/>
            </a:lvl1pPr>
            <a:lvl2pPr algn="ctr">
              <a:defRPr/>
            </a:lvl2pPr>
            <a:lvl3pPr algn="ctr">
              <a:defRPr/>
            </a:lvl3pPr>
            <a:lvl4pPr algn="ctr">
              <a:defRPr/>
            </a:lvl4pPr>
            <a:lvl5pPr algn="ctr">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1" name="Espace réservé du contenu 10">
            <a:extLst>
              <a:ext uri="{FF2B5EF4-FFF2-40B4-BE49-F238E27FC236}">
                <a16:creationId xmlns:a16="http://schemas.microsoft.com/office/drawing/2014/main" id="{C57ACE21-58C7-25B7-4F33-DC812E626147}"/>
              </a:ext>
            </a:extLst>
          </p:cNvPr>
          <p:cNvSpPr>
            <a:spLocks noGrp="1"/>
          </p:cNvSpPr>
          <p:nvPr>
            <p:ph sz="quarter" idx="18" hasCustomPrompt="1"/>
          </p:nvPr>
        </p:nvSpPr>
        <p:spPr>
          <a:xfrm>
            <a:off x="7970840" y="1727200"/>
            <a:ext cx="3881437" cy="4432300"/>
          </a:xfrm>
        </p:spPr>
        <p:txBody>
          <a:bodyPr/>
          <a:lstStyle>
            <a:lvl1pPr>
              <a:defRPr sz="2000"/>
            </a:lvl1pPr>
            <a:lvl2pPr>
              <a:defRPr sz="1400"/>
            </a:lvl2pPr>
            <a:lvl3pPr>
              <a:defRPr sz="1400"/>
            </a:lvl3pPr>
            <a:lvl4pPr>
              <a:defRPr sz="1200"/>
            </a:lvl4pPr>
            <a:lvl5pPr>
              <a:defRPr sz="11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0" name="Espace réservé du texte 10">
            <a:extLst>
              <a:ext uri="{FF2B5EF4-FFF2-40B4-BE49-F238E27FC236}">
                <a16:creationId xmlns:a16="http://schemas.microsoft.com/office/drawing/2014/main" id="{721998F1-CD97-C56D-73E0-1E59258755CA}"/>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302907882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itre - deux contenus 2">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8" name="Espace réservé du texte 6">
            <a:extLst>
              <a:ext uri="{FF2B5EF4-FFF2-40B4-BE49-F238E27FC236}">
                <a16:creationId xmlns:a16="http://schemas.microsoft.com/office/drawing/2014/main" id="{F10BF27B-C8DB-FD2B-47E0-DA86E93D79F4}"/>
              </a:ext>
            </a:extLst>
          </p:cNvPr>
          <p:cNvSpPr>
            <a:spLocks noGrp="1"/>
          </p:cNvSpPr>
          <p:nvPr>
            <p:ph type="body" sz="quarter" idx="16" hasCustomPrompt="1"/>
          </p:nvPr>
        </p:nvSpPr>
        <p:spPr>
          <a:xfrm>
            <a:off x="5054599" y="1727201"/>
            <a:ext cx="6797676" cy="4433062"/>
          </a:xfrm>
          <a:solidFill>
            <a:srgbClr val="F6E8E5"/>
          </a:solidFill>
        </p:spPr>
        <p:txBody>
          <a:bodyPr lIns="144000"/>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0" name="Espace réservé du contenu 10">
            <a:extLst>
              <a:ext uri="{FF2B5EF4-FFF2-40B4-BE49-F238E27FC236}">
                <a16:creationId xmlns:a16="http://schemas.microsoft.com/office/drawing/2014/main" id="{4F20FC9A-9E40-5BF2-1CA6-3D199B8F5C36}"/>
              </a:ext>
            </a:extLst>
          </p:cNvPr>
          <p:cNvSpPr>
            <a:spLocks noGrp="1"/>
          </p:cNvSpPr>
          <p:nvPr>
            <p:ph sz="quarter" idx="18" hasCustomPrompt="1"/>
          </p:nvPr>
        </p:nvSpPr>
        <p:spPr>
          <a:xfrm>
            <a:off x="337347" y="1727200"/>
            <a:ext cx="3880644" cy="4432300"/>
          </a:xfrm>
        </p:spPr>
        <p:txBody>
          <a:bodyPr/>
          <a:lstStyle>
            <a:lvl1pPr>
              <a:defRPr sz="2000"/>
            </a:lvl1pPr>
            <a:lvl2pPr>
              <a:defRPr sz="1400"/>
            </a:lvl2pPr>
            <a:lvl3pPr>
              <a:defRPr sz="1400"/>
            </a:lvl3pPr>
            <a:lvl4pPr>
              <a:defRPr sz="1200"/>
            </a:lvl4pPr>
            <a:lvl5pPr>
              <a:defRPr sz="11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0"/>
            <a:r>
              <a:rPr lang="en-GB" noProof="0" err="1"/>
              <a:t>Quatrième</a:t>
            </a:r>
            <a:r>
              <a:rPr lang="en-GB" noProof="0"/>
              <a:t> </a:t>
            </a:r>
            <a:r>
              <a:rPr lang="en-GB" noProof="0" err="1"/>
              <a:t>niveau</a:t>
            </a:r>
            <a:endParaRPr lang="en-GB" noProof="0"/>
          </a:p>
          <a:p>
            <a:pPr lvl="1"/>
            <a:r>
              <a:rPr lang="en-GB" noProof="0" err="1"/>
              <a:t>Cinquième</a:t>
            </a:r>
            <a:r>
              <a:rPr lang="en-GB" noProof="0"/>
              <a:t> </a:t>
            </a:r>
            <a:r>
              <a:rPr lang="en-GB" noProof="0" err="1"/>
              <a:t>niveau</a:t>
            </a:r>
            <a:endParaRPr lang="en-GB" noProof="0"/>
          </a:p>
        </p:txBody>
      </p:sp>
      <p:sp>
        <p:nvSpPr>
          <p:cNvPr id="11" name="Espace réservé du texte 10">
            <a:extLst>
              <a:ext uri="{FF2B5EF4-FFF2-40B4-BE49-F238E27FC236}">
                <a16:creationId xmlns:a16="http://schemas.microsoft.com/office/drawing/2014/main" id="{9578D728-9F35-26A7-9B71-BCD263451561}"/>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1548207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itre - contenu droit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8" name="Espace réservé du texte 6">
            <a:extLst>
              <a:ext uri="{FF2B5EF4-FFF2-40B4-BE49-F238E27FC236}">
                <a16:creationId xmlns:a16="http://schemas.microsoft.com/office/drawing/2014/main" id="{F10BF27B-C8DB-FD2B-47E0-DA86E93D79F4}"/>
              </a:ext>
            </a:extLst>
          </p:cNvPr>
          <p:cNvSpPr>
            <a:spLocks noGrp="1"/>
          </p:cNvSpPr>
          <p:nvPr>
            <p:ph type="body" sz="quarter" idx="16" hasCustomPrompt="1"/>
          </p:nvPr>
        </p:nvSpPr>
        <p:spPr>
          <a:xfrm>
            <a:off x="7132637" y="1727204"/>
            <a:ext cx="5058227" cy="4056063"/>
          </a:xfrm>
          <a:solidFill>
            <a:srgbClr val="F6E8E5"/>
          </a:solidFill>
        </p:spPr>
        <p:txBody>
          <a:bodyPr lIns="144000" rIns="324000" anchor="ctr"/>
          <a:lstStyle>
            <a:lvl1pPr>
              <a:defRPr sz="2000"/>
            </a:lvl1pPr>
            <a:lvl2pPr>
              <a:defRPr sz="1400"/>
            </a:lvl2pPr>
            <a:lvl3pPr>
              <a:defRPr sz="1400"/>
            </a:lvl3pPr>
            <a:lvl4pPr>
              <a:defRPr sz="1200"/>
            </a:lvl4pPr>
            <a:lvl5pPr>
              <a:defRPr sz="11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6" name="Espace réservé du texte 10">
            <a:extLst>
              <a:ext uri="{FF2B5EF4-FFF2-40B4-BE49-F238E27FC236}">
                <a16:creationId xmlns:a16="http://schemas.microsoft.com/office/drawing/2014/main" id="{E8A09D76-079B-E3B6-AC3B-2C8C1474827E}"/>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16282081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re - contenu gauch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8" name="Espace réservé du texte 6">
            <a:extLst>
              <a:ext uri="{FF2B5EF4-FFF2-40B4-BE49-F238E27FC236}">
                <a16:creationId xmlns:a16="http://schemas.microsoft.com/office/drawing/2014/main" id="{F10BF27B-C8DB-FD2B-47E0-DA86E93D79F4}"/>
              </a:ext>
            </a:extLst>
          </p:cNvPr>
          <p:cNvSpPr>
            <a:spLocks noGrp="1"/>
          </p:cNvSpPr>
          <p:nvPr>
            <p:ph type="body" sz="quarter" idx="16" hasCustomPrompt="1"/>
          </p:nvPr>
        </p:nvSpPr>
        <p:spPr>
          <a:xfrm>
            <a:off x="3265" y="1727204"/>
            <a:ext cx="5058227" cy="4056063"/>
          </a:xfrm>
          <a:solidFill>
            <a:srgbClr val="F6E8E5"/>
          </a:solidFill>
        </p:spPr>
        <p:txBody>
          <a:bodyPr lIns="324000" rIns="324000" anchor="ctr"/>
          <a:lstStyle>
            <a:lvl1pPr>
              <a:defRPr sz="2000"/>
            </a:lvl1pPr>
            <a:lvl2pPr>
              <a:defRPr sz="1400"/>
            </a:lvl2pPr>
            <a:lvl3pPr>
              <a:defRPr sz="1400"/>
            </a:lvl3pPr>
            <a:lvl4pPr>
              <a:defRPr sz="1200"/>
            </a:lvl4pPr>
            <a:lvl5pPr>
              <a:defRPr sz="11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6" name="Espace réservé du texte 10">
            <a:extLst>
              <a:ext uri="{FF2B5EF4-FFF2-40B4-BE49-F238E27FC236}">
                <a16:creationId xmlns:a16="http://schemas.microsoft.com/office/drawing/2014/main" id="{2D2F9191-5CB7-3F0D-EA0E-CD312737BAC1}"/>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28183543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re - quatres contenus">
    <p:spTree>
      <p:nvGrpSpPr>
        <p:cNvPr id="1" name=""/>
        <p:cNvGrpSpPr/>
        <p:nvPr/>
      </p:nvGrpSpPr>
      <p:grpSpPr>
        <a:xfrm>
          <a:off x="0" y="0"/>
          <a:ext cx="0" cy="0"/>
          <a:chOff x="0" y="0"/>
          <a:chExt cx="0" cy="0"/>
        </a:xfrm>
      </p:grpSpPr>
      <p:sp>
        <p:nvSpPr>
          <p:cNvPr id="8" name="Espace réservé du texte 6">
            <a:extLst>
              <a:ext uri="{FF2B5EF4-FFF2-40B4-BE49-F238E27FC236}">
                <a16:creationId xmlns:a16="http://schemas.microsoft.com/office/drawing/2014/main" id="{F10BF27B-C8DB-FD2B-47E0-DA86E93D79F4}"/>
              </a:ext>
            </a:extLst>
          </p:cNvPr>
          <p:cNvSpPr>
            <a:spLocks noGrp="1"/>
          </p:cNvSpPr>
          <p:nvPr>
            <p:ph type="body" sz="quarter" idx="16" hasCustomPrompt="1"/>
          </p:nvPr>
        </p:nvSpPr>
        <p:spPr>
          <a:xfrm>
            <a:off x="334963" y="2381254"/>
            <a:ext cx="2781300" cy="3267075"/>
          </a:xfrm>
          <a:solidFill>
            <a:srgbClr val="F6E8E5"/>
          </a:solidFill>
        </p:spPr>
        <p:txBody>
          <a:bodyPr lIns="432000" tIns="504000" rIns="252000" anchor="t"/>
          <a:lstStyle>
            <a:lvl1pPr>
              <a:defRPr sz="1600">
                <a:solidFill>
                  <a:schemeClr val="tx1"/>
                </a:solidFill>
              </a:defRPr>
            </a:lvl1pPr>
            <a:lvl2pPr>
              <a:defRPr sz="1400"/>
            </a:lvl2pPr>
            <a:lvl3pPr>
              <a:defRPr sz="1400"/>
            </a:lvl3pPr>
            <a:lvl4pPr>
              <a:defRPr sz="1200"/>
            </a:lvl4pPr>
            <a:lvl5pPr>
              <a:defRPr sz="11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2" name="Espace réservé du texte 6">
            <a:extLst>
              <a:ext uri="{FF2B5EF4-FFF2-40B4-BE49-F238E27FC236}">
                <a16:creationId xmlns:a16="http://schemas.microsoft.com/office/drawing/2014/main" id="{B53C566F-34F8-B79B-DADE-229A8099AA35}"/>
              </a:ext>
            </a:extLst>
          </p:cNvPr>
          <p:cNvSpPr>
            <a:spLocks noGrp="1"/>
          </p:cNvSpPr>
          <p:nvPr>
            <p:ph type="body" sz="quarter" idx="17" hasCustomPrompt="1"/>
          </p:nvPr>
        </p:nvSpPr>
        <p:spPr>
          <a:xfrm>
            <a:off x="3248603" y="2381254"/>
            <a:ext cx="2781300" cy="3267075"/>
          </a:xfrm>
          <a:solidFill>
            <a:srgbClr val="F6E8E5"/>
          </a:solidFill>
        </p:spPr>
        <p:txBody>
          <a:bodyPr lIns="432000" tIns="504000" rIns="252000" anchor="t"/>
          <a:lstStyle>
            <a:lvl1pPr>
              <a:defRPr sz="1600">
                <a:solidFill>
                  <a:schemeClr val="tx1"/>
                </a:solidFill>
              </a:defRPr>
            </a:lvl1pPr>
            <a:lvl2pPr>
              <a:defRPr sz="1400"/>
            </a:lvl2pPr>
            <a:lvl3pPr>
              <a:defRPr sz="1400"/>
            </a:lvl3pPr>
            <a:lvl4pPr>
              <a:defRPr sz="1200"/>
            </a:lvl4pPr>
            <a:lvl5pPr>
              <a:defRPr sz="11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17" name="Espace réservé du texte 16">
            <a:extLst>
              <a:ext uri="{FF2B5EF4-FFF2-40B4-BE49-F238E27FC236}">
                <a16:creationId xmlns:a16="http://schemas.microsoft.com/office/drawing/2014/main" id="{5E865D3D-F8EF-C6F1-2EEE-F08FA5EF9145}"/>
              </a:ext>
            </a:extLst>
          </p:cNvPr>
          <p:cNvSpPr>
            <a:spLocks noGrp="1"/>
          </p:cNvSpPr>
          <p:nvPr>
            <p:ph type="body" sz="quarter" idx="13" hasCustomPrompt="1"/>
          </p:nvPr>
        </p:nvSpPr>
        <p:spPr>
          <a:xfrm>
            <a:off x="334966" y="2002754"/>
            <a:ext cx="1316793" cy="760173"/>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19" name="Espace réservé du texte 18">
            <a:extLst>
              <a:ext uri="{FF2B5EF4-FFF2-40B4-BE49-F238E27FC236}">
                <a16:creationId xmlns:a16="http://schemas.microsoft.com/office/drawing/2014/main" id="{407AA0A7-D273-F692-F7F1-C0C35CE42575}"/>
              </a:ext>
            </a:extLst>
          </p:cNvPr>
          <p:cNvSpPr>
            <a:spLocks noGrp="1"/>
          </p:cNvSpPr>
          <p:nvPr>
            <p:ph type="body" sz="quarter" idx="20" hasCustomPrompt="1"/>
          </p:nvPr>
        </p:nvSpPr>
        <p:spPr>
          <a:xfrm>
            <a:off x="3249472" y="2002754"/>
            <a:ext cx="1316793" cy="760173"/>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6" name="Espace réservé du texte 6">
            <a:extLst>
              <a:ext uri="{FF2B5EF4-FFF2-40B4-BE49-F238E27FC236}">
                <a16:creationId xmlns:a16="http://schemas.microsoft.com/office/drawing/2014/main" id="{B4763343-572B-F501-A209-B47A5828B6B0}"/>
              </a:ext>
            </a:extLst>
          </p:cNvPr>
          <p:cNvSpPr>
            <a:spLocks noGrp="1"/>
          </p:cNvSpPr>
          <p:nvPr>
            <p:ph type="body" sz="quarter" idx="21" hasCustomPrompt="1"/>
          </p:nvPr>
        </p:nvSpPr>
        <p:spPr>
          <a:xfrm>
            <a:off x="6162239" y="2381254"/>
            <a:ext cx="2781300" cy="3267075"/>
          </a:xfrm>
          <a:solidFill>
            <a:srgbClr val="F6E8E5"/>
          </a:solidFill>
        </p:spPr>
        <p:txBody>
          <a:bodyPr lIns="432000" tIns="504000" rIns="252000" anchor="t"/>
          <a:lstStyle>
            <a:lvl1pPr>
              <a:defRPr sz="1600">
                <a:solidFill>
                  <a:schemeClr val="tx1"/>
                </a:solidFill>
              </a:defRPr>
            </a:lvl1pPr>
            <a:lvl2pPr>
              <a:defRPr sz="1400"/>
            </a:lvl2pPr>
            <a:lvl3pPr>
              <a:defRPr sz="1400"/>
            </a:lvl3pPr>
            <a:lvl4pPr>
              <a:defRPr sz="1200"/>
            </a:lvl4pPr>
            <a:lvl5pPr>
              <a:defRPr sz="11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7" name="Espace réservé du texte 18">
            <a:extLst>
              <a:ext uri="{FF2B5EF4-FFF2-40B4-BE49-F238E27FC236}">
                <a16:creationId xmlns:a16="http://schemas.microsoft.com/office/drawing/2014/main" id="{DC80FB57-D6A0-5AA1-94E1-C45AA9FD7FB9}"/>
              </a:ext>
            </a:extLst>
          </p:cNvPr>
          <p:cNvSpPr>
            <a:spLocks noGrp="1"/>
          </p:cNvSpPr>
          <p:nvPr>
            <p:ph type="body" sz="quarter" idx="22" hasCustomPrompt="1"/>
          </p:nvPr>
        </p:nvSpPr>
        <p:spPr>
          <a:xfrm>
            <a:off x="6163977" y="2002754"/>
            <a:ext cx="1316793" cy="760173"/>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9" name="Espace réservé du texte 6">
            <a:extLst>
              <a:ext uri="{FF2B5EF4-FFF2-40B4-BE49-F238E27FC236}">
                <a16:creationId xmlns:a16="http://schemas.microsoft.com/office/drawing/2014/main" id="{7A6F85E1-9E12-72DF-D886-052169169C60}"/>
              </a:ext>
            </a:extLst>
          </p:cNvPr>
          <p:cNvSpPr>
            <a:spLocks noGrp="1"/>
          </p:cNvSpPr>
          <p:nvPr>
            <p:ph type="body" sz="quarter" idx="23" hasCustomPrompt="1"/>
          </p:nvPr>
        </p:nvSpPr>
        <p:spPr>
          <a:xfrm>
            <a:off x="9075879" y="2381254"/>
            <a:ext cx="2781300" cy="3267075"/>
          </a:xfrm>
          <a:solidFill>
            <a:srgbClr val="F6E8E5"/>
          </a:solidFill>
        </p:spPr>
        <p:txBody>
          <a:bodyPr lIns="432000" tIns="504000" rIns="252000" anchor="t"/>
          <a:lstStyle>
            <a:lvl1pPr>
              <a:defRPr sz="1600">
                <a:solidFill>
                  <a:schemeClr val="tx1"/>
                </a:solidFill>
              </a:defRPr>
            </a:lvl1pPr>
            <a:lvl2pPr>
              <a:defRPr sz="1400"/>
            </a:lvl2pPr>
            <a:lvl3pPr>
              <a:defRPr sz="1400"/>
            </a:lvl3pPr>
            <a:lvl4pPr>
              <a:defRPr sz="1200"/>
            </a:lvl4pPr>
            <a:lvl5pPr>
              <a:defRPr sz="11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0" name="Espace réservé du texte 18">
            <a:extLst>
              <a:ext uri="{FF2B5EF4-FFF2-40B4-BE49-F238E27FC236}">
                <a16:creationId xmlns:a16="http://schemas.microsoft.com/office/drawing/2014/main" id="{4B764F6F-1849-C580-C823-7205AD0CA886}"/>
              </a:ext>
            </a:extLst>
          </p:cNvPr>
          <p:cNvSpPr>
            <a:spLocks noGrp="1"/>
          </p:cNvSpPr>
          <p:nvPr>
            <p:ph type="body" sz="quarter" idx="24" hasCustomPrompt="1"/>
          </p:nvPr>
        </p:nvSpPr>
        <p:spPr>
          <a:xfrm>
            <a:off x="9078482" y="2002754"/>
            <a:ext cx="1316793" cy="760173"/>
          </a:xfrm>
          <a:custGeom>
            <a:avLst/>
            <a:gdLst>
              <a:gd name="connsiteX0" fmla="*/ 571661 w 1142222"/>
              <a:gd name="connsiteY0" fmla="*/ 0 h 659395"/>
              <a:gd name="connsiteX1" fmla="*/ 1142222 w 1142222"/>
              <a:gd name="connsiteY1" fmla="*/ 329976 h 659395"/>
              <a:gd name="connsiteX2" fmla="*/ 571111 w 1142222"/>
              <a:gd name="connsiteY2" fmla="*/ 659395 h 659395"/>
              <a:gd name="connsiteX3" fmla="*/ 0 w 1142222"/>
              <a:gd name="connsiteY3" fmla="*/ 329976 h 659395"/>
            </a:gdLst>
            <a:ahLst/>
            <a:cxnLst>
              <a:cxn ang="0">
                <a:pos x="connsiteX0" y="connsiteY0"/>
              </a:cxn>
              <a:cxn ang="0">
                <a:pos x="connsiteX1" y="connsiteY1"/>
              </a:cxn>
              <a:cxn ang="0">
                <a:pos x="connsiteX2" y="connsiteY2"/>
              </a:cxn>
              <a:cxn ang="0">
                <a:pos x="connsiteX3" y="connsiteY3"/>
              </a:cxn>
            </a:cxnLst>
            <a:rect l="l" t="t" r="r" b="b"/>
            <a:pathLst>
              <a:path w="1142222" h="659395">
                <a:moveTo>
                  <a:pt x="571661" y="0"/>
                </a:moveTo>
                <a:lnTo>
                  <a:pt x="1142222" y="329976"/>
                </a:lnTo>
                <a:lnTo>
                  <a:pt x="571111" y="659395"/>
                </a:lnTo>
                <a:lnTo>
                  <a:pt x="0" y="329976"/>
                </a:lnTo>
                <a:close/>
              </a:path>
            </a:pathLst>
          </a:custGeom>
          <a:solidFill>
            <a:schemeClr val="accent1"/>
          </a:solidFill>
        </p:spPr>
        <p:txBody>
          <a:bodyPr wrap="square" rIns="0" anchor="ctr">
            <a:noAutofit/>
          </a:bodyPr>
          <a:lstStyle>
            <a:lvl1pPr algn="ctr">
              <a:defRPr sz="2800" b="1">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noProof="0"/>
              <a:t>00</a:t>
            </a:r>
          </a:p>
        </p:txBody>
      </p:sp>
      <p:sp>
        <p:nvSpPr>
          <p:cNvPr id="11" name="Espace réservé du texte 10">
            <a:extLst>
              <a:ext uri="{FF2B5EF4-FFF2-40B4-BE49-F238E27FC236}">
                <a16:creationId xmlns:a16="http://schemas.microsoft.com/office/drawing/2014/main" id="{B3593CA4-18D2-5240-C8BF-9DFF0D68F46F}"/>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33735892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re - tablet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49F3E4E-F068-D82D-62DA-8F44031DF037}"/>
              </a:ext>
            </a:extLst>
          </p:cNvPr>
          <p:cNvSpPr/>
          <p:nvPr userDrawn="1"/>
        </p:nvSpPr>
        <p:spPr>
          <a:xfrm>
            <a:off x="4486530" y="983849"/>
            <a:ext cx="7670748" cy="5629338"/>
          </a:xfrm>
          <a:prstGeom prst="rect">
            <a:avLst/>
          </a:prstGeom>
          <a:blipFill>
            <a:blip r:embed="rId2">
              <a:extLst>
                <a:ext uri="{28A0092B-C50C-407E-A947-70E740481C1C}">
                  <a14:useLocalDpi xmlns:a14="http://schemas.microsoft.com/office/drawing/2010/main" val="0"/>
                </a:ext>
              </a:extLst>
            </a:blip>
            <a:srcRect/>
            <a:stretch>
              <a:fillRect/>
            </a:stretch>
          </a:blipFill>
        </p:spPr>
        <p:txBody>
          <a:bodyPr vert="horz" lIns="0" tIns="45720" rIns="91440" bIns="45720" rtlCol="0">
            <a:noAutofit/>
          </a:bodyPr>
          <a:lstStyle/>
          <a:p>
            <a:pPr lvl="0" indent="0">
              <a:lnSpc>
                <a:spcPct val="100000"/>
              </a:lnSpc>
              <a:spcBef>
                <a:spcPts val="0"/>
              </a:spcBef>
              <a:spcAft>
                <a:spcPts val="1200"/>
              </a:spcAft>
              <a:buFont typeface="Arial" panose="020B0604020202020204" pitchFamily="34" charset="0"/>
              <a:buNone/>
            </a:pPr>
            <a:endParaRPr lang="en-GB" sz="2400" b="1" noProof="0">
              <a:noFill/>
            </a:endParaRPr>
          </a:p>
        </p:txBody>
      </p:sp>
      <p:sp>
        <p:nvSpPr>
          <p:cNvPr id="23" name="Espace réservé pour une image  22">
            <a:extLst>
              <a:ext uri="{FF2B5EF4-FFF2-40B4-BE49-F238E27FC236}">
                <a16:creationId xmlns:a16="http://schemas.microsoft.com/office/drawing/2014/main" id="{478DAB9A-33AD-E0C3-ACC5-65B36E9CD7F2}"/>
              </a:ext>
            </a:extLst>
          </p:cNvPr>
          <p:cNvSpPr>
            <a:spLocks noGrp="1"/>
          </p:cNvSpPr>
          <p:nvPr>
            <p:ph type="pic" sz="quarter" idx="15"/>
          </p:nvPr>
        </p:nvSpPr>
        <p:spPr>
          <a:xfrm>
            <a:off x="5029200" y="1457960"/>
            <a:ext cx="6614160" cy="4638040"/>
          </a:xfrm>
          <a:prstGeom prst="roundRect">
            <a:avLst>
              <a:gd name="adj" fmla="val 2264"/>
            </a:avLst>
          </a:prstGeom>
        </p:spPr>
        <p:txBody>
          <a:bodyPr/>
          <a:lstStyle/>
          <a:p>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11" name="Espace réservé du texte 6">
            <a:extLst>
              <a:ext uri="{FF2B5EF4-FFF2-40B4-BE49-F238E27FC236}">
                <a16:creationId xmlns:a16="http://schemas.microsoft.com/office/drawing/2014/main" id="{D5988CD4-7326-3028-6A86-D13FBFC9B8E2}"/>
              </a:ext>
            </a:extLst>
          </p:cNvPr>
          <p:cNvSpPr>
            <a:spLocks noGrp="1"/>
          </p:cNvSpPr>
          <p:nvPr>
            <p:ph type="body" sz="quarter" idx="13" hasCustomPrompt="1"/>
          </p:nvPr>
        </p:nvSpPr>
        <p:spPr>
          <a:xfrm>
            <a:off x="334966" y="1539241"/>
            <a:ext cx="3883025" cy="4109085"/>
          </a:xfrm>
        </p:spPr>
        <p:txBody>
          <a:bodyPr/>
          <a:lstStyle>
            <a:lvl1pPr>
              <a:defRPr sz="2000"/>
            </a:lvl1pPr>
            <a:lvl2pPr>
              <a:defRPr sz="1600"/>
            </a:lvl2pPr>
            <a:lvl3pPr>
              <a:defRPr sz="1600"/>
            </a:lvl3pPr>
            <a:lvl4pPr>
              <a:defRPr sz="1400"/>
            </a:lvl4pPr>
            <a:lvl5pPr>
              <a:defRPr sz="12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7" name="Espace réservé du texte 10">
            <a:extLst>
              <a:ext uri="{FF2B5EF4-FFF2-40B4-BE49-F238E27FC236}">
                <a16:creationId xmlns:a16="http://schemas.microsoft.com/office/drawing/2014/main" id="{2B688CB1-FDF7-CC6C-D40A-509335EDD0DF}"/>
              </a:ext>
            </a:extLst>
          </p:cNvPr>
          <p:cNvSpPr>
            <a:spLocks noGrp="1"/>
          </p:cNvSpPr>
          <p:nvPr>
            <p:ph type="body" sz="quarter" idx="16"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8879317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re - smartphon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EC9022C-6F1D-7803-420D-77CCDFC0E5BD}"/>
              </a:ext>
            </a:extLst>
          </p:cNvPr>
          <p:cNvSpPr/>
          <p:nvPr userDrawn="1"/>
        </p:nvSpPr>
        <p:spPr>
          <a:xfrm>
            <a:off x="6406615" y="1206500"/>
            <a:ext cx="3388799" cy="5651500"/>
          </a:xfrm>
          <a:prstGeom prst="rect">
            <a:avLst/>
          </a:prstGeom>
          <a:blipFill>
            <a:blip r:embed="rId2">
              <a:extLst>
                <a:ext uri="{28A0092B-C50C-407E-A947-70E740481C1C}">
                  <a14:useLocalDpi xmlns:a14="http://schemas.microsoft.com/office/drawing/2010/main" val="0"/>
                </a:ext>
              </a:extLst>
            </a:blip>
            <a:srcRect/>
            <a:stretch>
              <a:fillRect t="207"/>
            </a:stretch>
          </a:blipFill>
        </p:spPr>
        <p:txBody>
          <a:bodyPr vert="horz" lIns="0" tIns="45720" rIns="91440" bIns="45720" rtlCol="0">
            <a:noAutofit/>
          </a:bodyPr>
          <a:lstStyle/>
          <a:p>
            <a:pPr lvl="0" indent="0">
              <a:lnSpc>
                <a:spcPct val="100000"/>
              </a:lnSpc>
              <a:spcBef>
                <a:spcPts val="0"/>
              </a:spcBef>
              <a:spcAft>
                <a:spcPts val="1200"/>
              </a:spcAft>
              <a:buFont typeface="Arial" panose="020B0604020202020204" pitchFamily="34" charset="0"/>
              <a:buNone/>
            </a:pPr>
            <a:endParaRPr lang="en-GB" sz="2400" b="1" noProof="0">
              <a:noFill/>
            </a:endParaRPr>
          </a:p>
        </p:txBody>
      </p:sp>
      <p:sp>
        <p:nvSpPr>
          <p:cNvPr id="23" name="Espace réservé pour une image  22">
            <a:extLst>
              <a:ext uri="{FF2B5EF4-FFF2-40B4-BE49-F238E27FC236}">
                <a16:creationId xmlns:a16="http://schemas.microsoft.com/office/drawing/2014/main" id="{478DAB9A-33AD-E0C3-ACC5-65B36E9CD7F2}"/>
              </a:ext>
            </a:extLst>
          </p:cNvPr>
          <p:cNvSpPr>
            <a:spLocks noGrp="1"/>
          </p:cNvSpPr>
          <p:nvPr>
            <p:ph type="pic" sz="quarter" idx="15"/>
          </p:nvPr>
        </p:nvSpPr>
        <p:spPr>
          <a:xfrm>
            <a:off x="6595536" y="1380066"/>
            <a:ext cx="3012017" cy="5477933"/>
          </a:xfrm>
          <a:prstGeom prst="round2SameRect">
            <a:avLst>
              <a:gd name="adj1" fmla="val 12876"/>
              <a:gd name="adj2" fmla="val 0"/>
            </a:avLst>
          </a:prstGeom>
          <a:noFill/>
        </p:spPr>
        <p:txBody>
          <a:bodyPr/>
          <a:lstStyle/>
          <a:p>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11" name="Espace réservé du texte 6">
            <a:extLst>
              <a:ext uri="{FF2B5EF4-FFF2-40B4-BE49-F238E27FC236}">
                <a16:creationId xmlns:a16="http://schemas.microsoft.com/office/drawing/2014/main" id="{D5988CD4-7326-3028-6A86-D13FBFC9B8E2}"/>
              </a:ext>
            </a:extLst>
          </p:cNvPr>
          <p:cNvSpPr>
            <a:spLocks noGrp="1"/>
          </p:cNvSpPr>
          <p:nvPr>
            <p:ph type="body" sz="quarter" idx="13" hasCustomPrompt="1"/>
          </p:nvPr>
        </p:nvSpPr>
        <p:spPr>
          <a:xfrm>
            <a:off x="334966" y="1539241"/>
            <a:ext cx="3883025" cy="4109085"/>
          </a:xfrm>
        </p:spPr>
        <p:txBody>
          <a:bodyPr/>
          <a:lstStyle>
            <a:lvl1pPr>
              <a:defRPr sz="2000"/>
            </a:lvl1pPr>
            <a:lvl2pPr>
              <a:defRPr sz="1600"/>
            </a:lvl2pPr>
            <a:lvl3pPr>
              <a:defRPr sz="1600"/>
            </a:lvl3pPr>
            <a:lvl4pPr>
              <a:defRPr sz="1400"/>
            </a:lvl4pPr>
            <a:lvl5pPr>
              <a:defRPr sz="12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8" name="Espace réservé du texte 10">
            <a:extLst>
              <a:ext uri="{FF2B5EF4-FFF2-40B4-BE49-F238E27FC236}">
                <a16:creationId xmlns:a16="http://schemas.microsoft.com/office/drawing/2014/main" id="{783891A0-2F3C-9679-C924-2A7A997AF6C2}"/>
              </a:ext>
            </a:extLst>
          </p:cNvPr>
          <p:cNvSpPr>
            <a:spLocks noGrp="1"/>
          </p:cNvSpPr>
          <p:nvPr>
            <p:ph type="body" sz="quarter" idx="16"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32032442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pic>
        <p:nvPicPr>
          <p:cNvPr id="4" name="Picture 3">
            <a:extLst>
              <a:ext uri="{FF2B5EF4-FFF2-40B4-BE49-F238E27FC236}">
                <a16:creationId xmlns:a16="http://schemas.microsoft.com/office/drawing/2014/main" id="{94C40E2C-94B7-EE46-B85D-2DB693207589}"/>
              </a:ext>
            </a:extLst>
          </p:cNvPr>
          <p:cNvPicPr>
            <a:picLocks noChangeAspect="1"/>
          </p:cNvPicPr>
          <p:nvPr/>
        </p:nvPicPr>
        <p:blipFill>
          <a:blip r:embed="rId2"/>
          <a:srcRect/>
          <a:stretch/>
        </p:blipFill>
        <p:spPr>
          <a:xfrm>
            <a:off x="704048" y="6356351"/>
            <a:ext cx="870469" cy="301144"/>
          </a:xfrm>
          <a:prstGeom prst="rect">
            <a:avLst/>
          </a:prstGeom>
        </p:spPr>
      </p:pic>
      <p:pic>
        <p:nvPicPr>
          <p:cNvPr id="5" name="Picture 4">
            <a:extLst>
              <a:ext uri="{FF2B5EF4-FFF2-40B4-BE49-F238E27FC236}">
                <a16:creationId xmlns:a16="http://schemas.microsoft.com/office/drawing/2014/main" id="{A9F0F36E-CCE8-F64E-B73E-8CCC9C1C9660}"/>
              </a:ext>
            </a:extLst>
          </p:cNvPr>
          <p:cNvPicPr>
            <a:picLocks noChangeAspect="1"/>
          </p:cNvPicPr>
          <p:nvPr userDrawn="1"/>
        </p:nvPicPr>
        <p:blipFill>
          <a:blip r:embed="rId2"/>
          <a:srcRect/>
          <a:stretch/>
        </p:blipFill>
        <p:spPr>
          <a:xfrm>
            <a:off x="704048" y="6356351"/>
            <a:ext cx="870469" cy="301144"/>
          </a:xfrm>
          <a:prstGeom prst="rect">
            <a:avLst/>
          </a:prstGeom>
        </p:spPr>
      </p:pic>
    </p:spTree>
    <p:extLst>
      <p:ext uri="{BB962C8B-B14F-4D97-AF65-F5344CB8AC3E}">
        <p14:creationId xmlns:p14="http://schemas.microsoft.com/office/powerpoint/2010/main" val="15905074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re - ordinateur">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285E2EF-FAE3-BE27-B2DD-555ECE6A3FD0}"/>
              </a:ext>
            </a:extLst>
          </p:cNvPr>
          <p:cNvSpPr/>
          <p:nvPr userDrawn="1"/>
        </p:nvSpPr>
        <p:spPr>
          <a:xfrm>
            <a:off x="3719738" y="789623"/>
            <a:ext cx="8901297" cy="6062980"/>
          </a:xfrm>
          <a:prstGeom prst="rect">
            <a:avLst/>
          </a:prstGeom>
          <a:blipFill>
            <a:blip r:embed="rId2">
              <a:extLst>
                <a:ext uri="{28A0092B-C50C-407E-A947-70E740481C1C}">
                  <a14:useLocalDpi xmlns:a14="http://schemas.microsoft.com/office/drawing/2010/main" val="0"/>
                </a:ext>
              </a:extLst>
            </a:blip>
            <a:srcRect/>
            <a:stretch>
              <a:fillRect/>
            </a:stretch>
          </a:blipFill>
        </p:spPr>
        <p:txBody>
          <a:bodyPr vert="horz" lIns="0" tIns="45720" rIns="91440" bIns="45720" rtlCol="0">
            <a:noAutofit/>
          </a:bodyPr>
          <a:lstStyle/>
          <a:p>
            <a:pPr lvl="0" indent="0">
              <a:lnSpc>
                <a:spcPct val="100000"/>
              </a:lnSpc>
              <a:spcBef>
                <a:spcPts val="0"/>
              </a:spcBef>
              <a:spcAft>
                <a:spcPts val="1200"/>
              </a:spcAft>
              <a:buFont typeface="Arial" panose="020B0604020202020204" pitchFamily="34" charset="0"/>
              <a:buNone/>
            </a:pPr>
            <a:endParaRPr lang="en-GB" sz="2400" b="1" noProof="0">
              <a:noFill/>
            </a:endParaRPr>
          </a:p>
        </p:txBody>
      </p:sp>
      <p:sp>
        <p:nvSpPr>
          <p:cNvPr id="23" name="Espace réservé pour une image  22">
            <a:extLst>
              <a:ext uri="{FF2B5EF4-FFF2-40B4-BE49-F238E27FC236}">
                <a16:creationId xmlns:a16="http://schemas.microsoft.com/office/drawing/2014/main" id="{478DAB9A-33AD-E0C3-ACC5-65B36E9CD7F2}"/>
              </a:ext>
            </a:extLst>
          </p:cNvPr>
          <p:cNvSpPr>
            <a:spLocks noGrp="1"/>
          </p:cNvSpPr>
          <p:nvPr>
            <p:ph type="pic" sz="quarter" idx="15"/>
          </p:nvPr>
        </p:nvSpPr>
        <p:spPr>
          <a:xfrm>
            <a:off x="4772025" y="1479550"/>
            <a:ext cx="6862083" cy="3864610"/>
          </a:xfrm>
          <a:prstGeom prst="rect">
            <a:avLst/>
          </a:prstGeom>
        </p:spPr>
        <p:txBody>
          <a:bodyPr/>
          <a:lstStyle/>
          <a:p>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11" name="Espace réservé du texte 6">
            <a:extLst>
              <a:ext uri="{FF2B5EF4-FFF2-40B4-BE49-F238E27FC236}">
                <a16:creationId xmlns:a16="http://schemas.microsoft.com/office/drawing/2014/main" id="{D5988CD4-7326-3028-6A86-D13FBFC9B8E2}"/>
              </a:ext>
            </a:extLst>
          </p:cNvPr>
          <p:cNvSpPr>
            <a:spLocks noGrp="1"/>
          </p:cNvSpPr>
          <p:nvPr>
            <p:ph type="body" sz="quarter" idx="13" hasCustomPrompt="1"/>
          </p:nvPr>
        </p:nvSpPr>
        <p:spPr>
          <a:xfrm>
            <a:off x="334966" y="1539241"/>
            <a:ext cx="3883025" cy="4109085"/>
          </a:xfrm>
        </p:spPr>
        <p:txBody>
          <a:bodyPr/>
          <a:lstStyle>
            <a:lvl1pPr>
              <a:defRPr sz="2000"/>
            </a:lvl1pPr>
            <a:lvl2pPr>
              <a:defRPr sz="1600"/>
            </a:lvl2pPr>
            <a:lvl3pPr>
              <a:defRPr sz="1600"/>
            </a:lvl3pPr>
            <a:lvl4pPr>
              <a:defRPr sz="1400"/>
            </a:lvl4pPr>
            <a:lvl5pPr>
              <a:defRPr sz="12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8" name="Espace réservé du texte 10">
            <a:extLst>
              <a:ext uri="{FF2B5EF4-FFF2-40B4-BE49-F238E27FC236}">
                <a16:creationId xmlns:a16="http://schemas.microsoft.com/office/drawing/2014/main" id="{A245C10E-CEF8-E62A-A686-41610E0E0700}"/>
              </a:ext>
            </a:extLst>
          </p:cNvPr>
          <p:cNvSpPr>
            <a:spLocks noGrp="1"/>
          </p:cNvSpPr>
          <p:nvPr>
            <p:ph type="body" sz="quarter" idx="16"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2433282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itre - ordinateur portabl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E6AE01A-AC12-86D5-64B3-80AB5BFB5ECD}"/>
              </a:ext>
            </a:extLst>
          </p:cNvPr>
          <p:cNvSpPr/>
          <p:nvPr userDrawn="1"/>
        </p:nvSpPr>
        <p:spPr>
          <a:xfrm>
            <a:off x="3736841" y="1094396"/>
            <a:ext cx="8901297" cy="5149632"/>
          </a:xfrm>
          <a:prstGeom prst="rect">
            <a:avLst/>
          </a:prstGeom>
          <a:blipFill>
            <a:blip r:embed="rId2">
              <a:extLst>
                <a:ext uri="{28A0092B-C50C-407E-A947-70E740481C1C}">
                  <a14:useLocalDpi xmlns:a14="http://schemas.microsoft.com/office/drawing/2010/main" val="0"/>
                </a:ext>
              </a:extLst>
            </a:blip>
            <a:srcRect/>
            <a:stretch>
              <a:fillRect t="295" b="512"/>
            </a:stretch>
          </a:blipFill>
        </p:spPr>
        <p:txBody>
          <a:bodyPr vert="horz" lIns="0" tIns="45720" rIns="91440" bIns="45720" rtlCol="0">
            <a:noAutofit/>
          </a:bodyPr>
          <a:lstStyle/>
          <a:p>
            <a:pPr lvl="0" indent="0">
              <a:lnSpc>
                <a:spcPct val="100000"/>
              </a:lnSpc>
              <a:spcBef>
                <a:spcPts val="0"/>
              </a:spcBef>
              <a:spcAft>
                <a:spcPts val="1200"/>
              </a:spcAft>
              <a:buFont typeface="Arial" panose="020B0604020202020204" pitchFamily="34" charset="0"/>
              <a:buNone/>
            </a:pPr>
            <a:endParaRPr lang="en-GB" sz="2400" b="1" noProof="0">
              <a:noFill/>
            </a:endParaRPr>
          </a:p>
        </p:txBody>
      </p:sp>
      <p:sp>
        <p:nvSpPr>
          <p:cNvPr id="9" name="Espace réservé pour une image  22">
            <a:extLst>
              <a:ext uri="{FF2B5EF4-FFF2-40B4-BE49-F238E27FC236}">
                <a16:creationId xmlns:a16="http://schemas.microsoft.com/office/drawing/2014/main" id="{6F5BE03B-9022-E22C-5187-640D91B90732}"/>
              </a:ext>
            </a:extLst>
          </p:cNvPr>
          <p:cNvSpPr>
            <a:spLocks noGrp="1"/>
          </p:cNvSpPr>
          <p:nvPr>
            <p:ph type="pic" sz="quarter" idx="15"/>
          </p:nvPr>
        </p:nvSpPr>
        <p:spPr>
          <a:xfrm>
            <a:off x="4738690" y="1406525"/>
            <a:ext cx="6895420" cy="4367742"/>
          </a:xfrm>
          <a:prstGeom prst="rect">
            <a:avLst/>
          </a:prstGeom>
        </p:spPr>
        <p:txBody>
          <a:bodyPr/>
          <a:lstStyle/>
          <a:p>
            <a:endParaRPr lang="en-GB" noProof="0"/>
          </a:p>
        </p:txBody>
      </p:sp>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
        <p:nvSpPr>
          <p:cNvPr id="11" name="Espace réservé du texte 6">
            <a:extLst>
              <a:ext uri="{FF2B5EF4-FFF2-40B4-BE49-F238E27FC236}">
                <a16:creationId xmlns:a16="http://schemas.microsoft.com/office/drawing/2014/main" id="{D5988CD4-7326-3028-6A86-D13FBFC9B8E2}"/>
              </a:ext>
            </a:extLst>
          </p:cNvPr>
          <p:cNvSpPr>
            <a:spLocks noGrp="1"/>
          </p:cNvSpPr>
          <p:nvPr>
            <p:ph type="body" sz="quarter" idx="13" hasCustomPrompt="1"/>
          </p:nvPr>
        </p:nvSpPr>
        <p:spPr>
          <a:xfrm>
            <a:off x="334966" y="1539241"/>
            <a:ext cx="3883025" cy="4109085"/>
          </a:xfrm>
        </p:spPr>
        <p:txBody>
          <a:bodyPr/>
          <a:lstStyle>
            <a:lvl1pPr>
              <a:defRPr sz="2000"/>
            </a:lvl1pPr>
            <a:lvl2pPr>
              <a:defRPr sz="1600"/>
            </a:lvl2pPr>
            <a:lvl3pPr>
              <a:defRPr sz="1600"/>
            </a:lvl3pPr>
            <a:lvl4pPr>
              <a:defRPr sz="1400"/>
            </a:lvl4pPr>
            <a:lvl5pPr>
              <a:defRPr sz="1200"/>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7" name="Espace réservé du texte 10">
            <a:extLst>
              <a:ext uri="{FF2B5EF4-FFF2-40B4-BE49-F238E27FC236}">
                <a16:creationId xmlns:a16="http://schemas.microsoft.com/office/drawing/2014/main" id="{68234570-9C52-3827-FC96-2D0FDC2F4EEB}"/>
              </a:ext>
            </a:extLst>
          </p:cNvPr>
          <p:cNvSpPr>
            <a:spLocks noGrp="1"/>
          </p:cNvSpPr>
          <p:nvPr>
            <p:ph type="body" sz="quarter" idx="16"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22057738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Image plein écran - légende gauche">
    <p:spTree>
      <p:nvGrpSpPr>
        <p:cNvPr id="1" name=""/>
        <p:cNvGrpSpPr/>
        <p:nvPr/>
      </p:nvGrpSpPr>
      <p:grpSpPr>
        <a:xfrm>
          <a:off x="0" y="0"/>
          <a:ext cx="0" cy="0"/>
          <a:chOff x="0" y="0"/>
          <a:chExt cx="0" cy="0"/>
        </a:xfrm>
      </p:grpSpPr>
      <p:sp>
        <p:nvSpPr>
          <p:cNvPr id="48" name="Espace réservé pour une image  6">
            <a:extLst>
              <a:ext uri="{FF2B5EF4-FFF2-40B4-BE49-F238E27FC236}">
                <a16:creationId xmlns:a16="http://schemas.microsoft.com/office/drawing/2014/main" id="{6252D941-8191-DE13-2A07-9C3FFAA42972}"/>
              </a:ext>
            </a:extLst>
          </p:cNvPr>
          <p:cNvSpPr>
            <a:spLocks noGrp="1"/>
          </p:cNvSpPr>
          <p:nvPr>
            <p:ph type="pic" sz="quarter" idx="13"/>
          </p:nvPr>
        </p:nvSpPr>
        <p:spPr>
          <a:xfrm>
            <a:off x="0" y="0"/>
            <a:ext cx="12192000" cy="6858000"/>
          </a:xfrm>
        </p:spPr>
        <p:txBody>
          <a:bodyPr/>
          <a:lstStyle/>
          <a:p>
            <a:endParaRPr lang="en-GB" noProof="0"/>
          </a:p>
        </p:txBody>
      </p:sp>
      <p:sp>
        <p:nvSpPr>
          <p:cNvPr id="2" name="Espace réservé du texte 21">
            <a:extLst>
              <a:ext uri="{FF2B5EF4-FFF2-40B4-BE49-F238E27FC236}">
                <a16:creationId xmlns:a16="http://schemas.microsoft.com/office/drawing/2014/main" id="{6C54D097-DFDE-8AC4-1638-FED45765AEA6}"/>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49" name="Espace réservé du texte 10">
            <a:extLst>
              <a:ext uri="{FF2B5EF4-FFF2-40B4-BE49-F238E27FC236}">
                <a16:creationId xmlns:a16="http://schemas.microsoft.com/office/drawing/2014/main" id="{8F6DBF5F-C621-C1A8-17E0-FCBA3DB99809}"/>
              </a:ext>
            </a:extLst>
          </p:cNvPr>
          <p:cNvSpPr>
            <a:spLocks noGrp="1"/>
          </p:cNvSpPr>
          <p:nvPr>
            <p:ph type="body" sz="quarter" idx="14"/>
          </p:nvPr>
        </p:nvSpPr>
        <p:spPr>
          <a:xfrm>
            <a:off x="1" y="2865124"/>
            <a:ext cx="6899291" cy="3992879"/>
          </a:xfrm>
          <a:prstGeom prst="rtTriangle">
            <a:avLst/>
          </a:prstGeom>
          <a:solidFill>
            <a:schemeClr val="accent1">
              <a:alpha val="70000"/>
            </a:schemeClr>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 name="Espace réservé du texte 4">
            <a:extLst>
              <a:ext uri="{FF2B5EF4-FFF2-40B4-BE49-F238E27FC236}">
                <a16:creationId xmlns:a16="http://schemas.microsoft.com/office/drawing/2014/main" id="{8AFD1F4E-30AF-3DF7-FA15-B4CCB14331F1}"/>
              </a:ext>
            </a:extLst>
          </p:cNvPr>
          <p:cNvSpPr>
            <a:spLocks noGrp="1"/>
          </p:cNvSpPr>
          <p:nvPr>
            <p:ph type="body" sz="quarter" idx="16" hasCustomPrompt="1"/>
          </p:nvPr>
        </p:nvSpPr>
        <p:spPr>
          <a:xfrm>
            <a:off x="334964" y="4941892"/>
            <a:ext cx="4175125" cy="1800225"/>
          </a:xfrm>
        </p:spPr>
        <p:txBody>
          <a:bodyPr anchor="b"/>
          <a:lstStyle>
            <a:lvl1pPr>
              <a:defRPr sz="2800">
                <a:solidFill>
                  <a:schemeClr val="bg1"/>
                </a:solidFill>
              </a:defRPr>
            </a:lvl1pPr>
            <a:lvl2pPr>
              <a:defRPr>
                <a:solidFill>
                  <a:schemeClr val="bg1"/>
                </a:solidFill>
              </a:defRPr>
            </a:lvl2pPr>
            <a:lvl3pPr>
              <a:defRPr sz="1100">
                <a:solidFill>
                  <a:schemeClr val="bg1"/>
                </a:solidFill>
              </a:defRPr>
            </a:lvl3pPr>
            <a:lvl4pPr marL="182563" indent="-182563">
              <a:buFontTx/>
              <a:buBlip>
                <a:blip r:embed="rId2"/>
              </a:buBlip>
              <a:defRPr sz="900">
                <a:solidFill>
                  <a:schemeClr val="bg1"/>
                </a:solidFill>
              </a:defRPr>
            </a:lvl4pPr>
            <a:lvl5pPr marL="358775" indent="-174625">
              <a:buClr>
                <a:schemeClr val="bg1"/>
              </a:buClr>
              <a:buFont typeface="Arial" panose="020B0604020202020204" pitchFamily="34" charset="0"/>
              <a:buChar char="−"/>
              <a:defRPr sz="800">
                <a:solidFill>
                  <a:schemeClr val="bg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8" name="Espace réservé du pied de page 3">
            <a:extLst>
              <a:ext uri="{FF2B5EF4-FFF2-40B4-BE49-F238E27FC236}">
                <a16:creationId xmlns:a16="http://schemas.microsoft.com/office/drawing/2014/main" id="{7EDD15D6-51A7-118C-3B25-1E4B63CC40B6}"/>
              </a:ext>
            </a:extLst>
          </p:cNvPr>
          <p:cNvSpPr>
            <a:spLocks noGrp="1"/>
          </p:cNvSpPr>
          <p:nvPr>
            <p:ph type="ftr" sz="quarter" idx="11"/>
          </p:nvPr>
        </p:nvSpPr>
        <p:spPr>
          <a:xfrm>
            <a:off x="336176" y="176632"/>
            <a:ext cx="4114800" cy="253916"/>
          </a:xfrm>
        </p:spPr>
        <p:txBody>
          <a:bodyPr/>
          <a:lstStyle>
            <a:lvl1pPr>
              <a:defRPr>
                <a:solidFill>
                  <a:schemeClr val="bg1"/>
                </a:solidFill>
              </a:defRPr>
            </a:lvl1pPr>
          </a:lstStyle>
          <a:p>
            <a:r>
              <a:rPr lang="en-GB" noProof="0"/>
              <a:t>Titre de la </a:t>
            </a:r>
            <a:r>
              <a:rPr lang="en-GB" noProof="0" err="1"/>
              <a:t>présentation</a:t>
            </a:r>
            <a:endParaRPr lang="en-GB" noProof="0"/>
          </a:p>
        </p:txBody>
      </p:sp>
      <p:sp>
        <p:nvSpPr>
          <p:cNvPr id="9" name="Espace réservé du numéro de diapositive 4">
            <a:extLst>
              <a:ext uri="{FF2B5EF4-FFF2-40B4-BE49-F238E27FC236}">
                <a16:creationId xmlns:a16="http://schemas.microsoft.com/office/drawing/2014/main" id="{303ACDCE-699F-37F4-6A9F-8D1AD52B20E4}"/>
              </a:ext>
            </a:extLst>
          </p:cNvPr>
          <p:cNvSpPr>
            <a:spLocks noGrp="1"/>
          </p:cNvSpPr>
          <p:nvPr>
            <p:ph type="sldNum" sz="quarter" idx="12"/>
          </p:nvPr>
        </p:nvSpPr>
        <p:spPr>
          <a:xfrm>
            <a:off x="11615878" y="6515631"/>
            <a:ext cx="237809" cy="137285"/>
          </a:xfrm>
        </p:spPr>
        <p:txBody>
          <a:bodyPr/>
          <a:lstStyle/>
          <a:p>
            <a:fld id="{10394C00-DD5B-47BC-8005-05FF6810B31B}" type="slidenum">
              <a:rPr lang="en-GB" noProof="0" smtClean="0"/>
              <a:pPr/>
              <a:t>‹#›</a:t>
            </a:fld>
            <a:endParaRPr lang="en-GB" noProof="0"/>
          </a:p>
        </p:txBody>
      </p:sp>
      <p:sp>
        <p:nvSpPr>
          <p:cNvPr id="6" name="Espace réservé du texte 11">
            <a:extLst>
              <a:ext uri="{FF2B5EF4-FFF2-40B4-BE49-F238E27FC236}">
                <a16:creationId xmlns:a16="http://schemas.microsoft.com/office/drawing/2014/main" id="{33335111-EF92-9868-4DD5-B2E6A5A42598}"/>
              </a:ext>
            </a:extLst>
          </p:cNvPr>
          <p:cNvSpPr>
            <a:spLocks noGrp="1"/>
          </p:cNvSpPr>
          <p:nvPr>
            <p:ph type="body" sz="quarter" idx="18" hasCustomPrompt="1"/>
          </p:nvPr>
        </p:nvSpPr>
        <p:spPr>
          <a:xfrm>
            <a:off x="8101013" y="3857889"/>
            <a:ext cx="4090987" cy="1790436"/>
          </a:xfrm>
          <a:solidFill>
            <a:srgbClr val="F6E8E5"/>
          </a:solidFill>
        </p:spPr>
        <p:txBody>
          <a:bodyPr lIns="288000" tIns="180000" bIns="252000" anchor="b">
            <a:spAutoFit/>
          </a:bodyPr>
          <a:lstStyle>
            <a:lvl1pPr>
              <a:spcAft>
                <a:spcPts val="0"/>
              </a:spcAft>
              <a:defRPr sz="1800" b="0">
                <a:solidFill>
                  <a:schemeClr val="tx1"/>
                </a:solidFill>
              </a:defRPr>
            </a:lvl1pPr>
            <a:lvl2pPr>
              <a:spcAft>
                <a:spcPts val="0"/>
              </a:spcAft>
              <a:defRPr sz="1600" b="0">
                <a:solidFill>
                  <a:schemeClr val="tx1"/>
                </a:solidFill>
              </a:defRPr>
            </a:lvl2pPr>
            <a:lvl3pPr>
              <a:spcAft>
                <a:spcPts val="0"/>
              </a:spcAft>
              <a:defRPr sz="1200" b="0">
                <a:solidFill>
                  <a:schemeClr val="tx1"/>
                </a:solidFill>
              </a:defRPr>
            </a:lvl3pPr>
            <a:lvl4pPr>
              <a:spcAft>
                <a:spcPts val="0"/>
              </a:spcAft>
              <a:defRPr sz="1200" b="0">
                <a:solidFill>
                  <a:schemeClr val="tx1"/>
                </a:solidFill>
              </a:defRPr>
            </a:lvl4pPr>
            <a:lvl5pPr>
              <a:spcAft>
                <a:spcPts val="0"/>
              </a:spcAft>
              <a:defRPr sz="1200" b="0">
                <a:solidFill>
                  <a:schemeClr val="tx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1" name="Titre 10">
            <a:extLst>
              <a:ext uri="{FF2B5EF4-FFF2-40B4-BE49-F238E27FC236}">
                <a16:creationId xmlns:a16="http://schemas.microsoft.com/office/drawing/2014/main" id="{D5160801-D40E-F179-D20E-33985169E58B}"/>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u texte 57">
            <a:extLst>
              <a:ext uri="{FF2B5EF4-FFF2-40B4-BE49-F238E27FC236}">
                <a16:creationId xmlns:a16="http://schemas.microsoft.com/office/drawing/2014/main" id="{E47E97BB-F5CE-6478-13C8-06B855B25AD3}"/>
              </a:ext>
            </a:extLst>
          </p:cNvPr>
          <p:cNvSpPr>
            <a:spLocks noGrp="1"/>
          </p:cNvSpPr>
          <p:nvPr>
            <p:ph type="body" sz="quarter" idx="37"/>
          </p:nvPr>
        </p:nvSpPr>
        <p:spPr>
          <a:xfrm>
            <a:off x="10357556" y="204289"/>
            <a:ext cx="1513768" cy="282405"/>
          </a:xfrm>
          <a: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t="646" b="646"/>
            </a:stretch>
          </a:blipFill>
        </p:spPr>
        <p:txBody>
          <a:bodyPr vert="horz" lIns="0" tIns="45720" rIns="91440" bIns="45720" rtlCol="0">
            <a:noAutofit/>
          </a:bodyPr>
          <a:lstStyle>
            <a:lvl1pPr>
              <a:defRPr lang="fr-BE" sz="1000" noProof="0" dirty="0">
                <a:noFill/>
              </a:defRPr>
            </a:lvl1pPr>
          </a:lstStyle>
          <a:p>
            <a:pPr lvl="0"/>
            <a:endParaRPr lang="en-GB" noProof="0"/>
          </a:p>
        </p:txBody>
      </p:sp>
    </p:spTree>
    <p:extLst>
      <p:ext uri="{BB962C8B-B14F-4D97-AF65-F5344CB8AC3E}">
        <p14:creationId xmlns:p14="http://schemas.microsoft.com/office/powerpoint/2010/main" val="141312451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Vide - légende gauche">
    <p:spTree>
      <p:nvGrpSpPr>
        <p:cNvPr id="1" name=""/>
        <p:cNvGrpSpPr/>
        <p:nvPr/>
      </p:nvGrpSpPr>
      <p:grpSpPr>
        <a:xfrm>
          <a:off x="0" y="0"/>
          <a:ext cx="0" cy="0"/>
          <a:chOff x="0" y="0"/>
          <a:chExt cx="0" cy="0"/>
        </a:xfrm>
      </p:grpSpPr>
      <p:sp>
        <p:nvSpPr>
          <p:cNvPr id="3" name="Espace réservé du texte 10">
            <a:extLst>
              <a:ext uri="{FF2B5EF4-FFF2-40B4-BE49-F238E27FC236}">
                <a16:creationId xmlns:a16="http://schemas.microsoft.com/office/drawing/2014/main" id="{86D82071-BAFA-3ED4-95FB-BC1F55A07F9C}"/>
              </a:ext>
            </a:extLst>
          </p:cNvPr>
          <p:cNvSpPr>
            <a:spLocks noGrp="1"/>
          </p:cNvSpPr>
          <p:nvPr>
            <p:ph type="body" sz="quarter" idx="14"/>
          </p:nvPr>
        </p:nvSpPr>
        <p:spPr>
          <a:xfrm>
            <a:off x="1" y="2865124"/>
            <a:ext cx="6899291" cy="3992879"/>
          </a:xfrm>
          <a:prstGeom prst="rtTriangle">
            <a:avLst/>
          </a:prstGeom>
          <a:solidFill>
            <a:schemeClr val="accent1"/>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 name="Espace réservé du texte 4">
            <a:extLst>
              <a:ext uri="{FF2B5EF4-FFF2-40B4-BE49-F238E27FC236}">
                <a16:creationId xmlns:a16="http://schemas.microsoft.com/office/drawing/2014/main" id="{8AFD1F4E-30AF-3DF7-FA15-B4CCB14331F1}"/>
              </a:ext>
            </a:extLst>
          </p:cNvPr>
          <p:cNvSpPr>
            <a:spLocks noGrp="1"/>
          </p:cNvSpPr>
          <p:nvPr>
            <p:ph type="body" sz="quarter" idx="16" hasCustomPrompt="1"/>
          </p:nvPr>
        </p:nvSpPr>
        <p:spPr>
          <a:xfrm>
            <a:off x="334964" y="4941892"/>
            <a:ext cx="4175125" cy="1800225"/>
          </a:xfrm>
        </p:spPr>
        <p:txBody>
          <a:bodyPr anchor="b"/>
          <a:lstStyle>
            <a:lvl1pPr>
              <a:defRPr sz="2800">
                <a:solidFill>
                  <a:schemeClr val="bg1"/>
                </a:solidFill>
              </a:defRPr>
            </a:lvl1pPr>
            <a:lvl2pPr>
              <a:defRPr>
                <a:solidFill>
                  <a:schemeClr val="bg1"/>
                </a:solidFill>
              </a:defRPr>
            </a:lvl2pPr>
            <a:lvl3pPr>
              <a:defRPr sz="1100">
                <a:solidFill>
                  <a:schemeClr val="bg1"/>
                </a:solidFill>
              </a:defRPr>
            </a:lvl3pPr>
            <a:lvl4pPr marL="182563" indent="-182563">
              <a:buFontTx/>
              <a:buBlip>
                <a:blip r:embed="rId2"/>
              </a:buBlip>
              <a:defRPr sz="900">
                <a:solidFill>
                  <a:schemeClr val="bg1"/>
                </a:solidFill>
              </a:defRPr>
            </a:lvl4pPr>
            <a:lvl5pPr marL="358775" indent="-174625">
              <a:buClr>
                <a:schemeClr val="bg1"/>
              </a:buClr>
              <a:buFont typeface="Arial" panose="020B0604020202020204" pitchFamily="34" charset="0"/>
              <a:buChar char="−"/>
              <a:defRPr sz="800">
                <a:solidFill>
                  <a:schemeClr val="bg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8" name="Espace réservé du pied de page 3">
            <a:extLst>
              <a:ext uri="{FF2B5EF4-FFF2-40B4-BE49-F238E27FC236}">
                <a16:creationId xmlns:a16="http://schemas.microsoft.com/office/drawing/2014/main" id="{7EDD15D6-51A7-118C-3B25-1E4B63CC40B6}"/>
              </a:ext>
            </a:extLst>
          </p:cNvPr>
          <p:cNvSpPr>
            <a:spLocks noGrp="1"/>
          </p:cNvSpPr>
          <p:nvPr>
            <p:ph type="ftr" sz="quarter" idx="11"/>
          </p:nvPr>
        </p:nvSpPr>
        <p:spPr>
          <a:xfrm>
            <a:off x="336176" y="176632"/>
            <a:ext cx="4114800" cy="253916"/>
          </a:xfrm>
        </p:spPr>
        <p:txBody>
          <a:bodyPr/>
          <a:lstStyle>
            <a:lvl1pPr>
              <a:defRPr>
                <a:solidFill>
                  <a:srgbClr val="9A9A9A"/>
                </a:solidFill>
              </a:defRPr>
            </a:lvl1pPr>
          </a:lstStyle>
          <a:p>
            <a:r>
              <a:rPr lang="en-GB" noProof="0"/>
              <a:t>Titre de la </a:t>
            </a:r>
            <a:r>
              <a:rPr lang="en-GB" noProof="0" err="1"/>
              <a:t>présentation</a:t>
            </a:r>
            <a:endParaRPr lang="en-GB" noProof="0"/>
          </a:p>
        </p:txBody>
      </p:sp>
      <p:sp>
        <p:nvSpPr>
          <p:cNvPr id="9" name="Espace réservé du numéro de diapositive 4">
            <a:extLst>
              <a:ext uri="{FF2B5EF4-FFF2-40B4-BE49-F238E27FC236}">
                <a16:creationId xmlns:a16="http://schemas.microsoft.com/office/drawing/2014/main" id="{303ACDCE-699F-37F4-6A9F-8D1AD52B20E4}"/>
              </a:ext>
            </a:extLst>
          </p:cNvPr>
          <p:cNvSpPr>
            <a:spLocks noGrp="1"/>
          </p:cNvSpPr>
          <p:nvPr>
            <p:ph type="sldNum" sz="quarter" idx="12"/>
          </p:nvPr>
        </p:nvSpPr>
        <p:spPr>
          <a:xfrm>
            <a:off x="11615878" y="6515631"/>
            <a:ext cx="237809" cy="137285"/>
          </a:xfrm>
        </p:spPr>
        <p:txBody>
          <a:bodyPr/>
          <a:lstStyle/>
          <a:p>
            <a:fld id="{10394C00-DD5B-47BC-8005-05FF6810B31B}" type="slidenum">
              <a:rPr lang="en-GB" noProof="0" smtClean="0"/>
              <a:pPr/>
              <a:t>‹#›</a:t>
            </a:fld>
            <a:endParaRPr lang="en-GB" noProof="0"/>
          </a:p>
        </p:txBody>
      </p:sp>
      <p:sp>
        <p:nvSpPr>
          <p:cNvPr id="4" name="Espace réservé du texte 57">
            <a:extLst>
              <a:ext uri="{FF2B5EF4-FFF2-40B4-BE49-F238E27FC236}">
                <a16:creationId xmlns:a16="http://schemas.microsoft.com/office/drawing/2014/main" id="{6577FEAF-387D-42A2-8091-5A79A68DA24D}"/>
              </a:ext>
            </a:extLst>
          </p:cNvPr>
          <p:cNvSpPr>
            <a:spLocks noGrp="1"/>
          </p:cNvSpPr>
          <p:nvPr>
            <p:ph type="body" sz="quarter" idx="37"/>
          </p:nvPr>
        </p:nvSpPr>
        <p:spPr>
          <a:xfrm>
            <a:off x="10357556" y="204289"/>
            <a:ext cx="1513768" cy="282405"/>
          </a:xfrm>
          <a: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t="646" b="646"/>
            </a:stretch>
          </a:blipFill>
        </p:spPr>
        <p:txBody>
          <a:bodyPr vert="horz" lIns="0" tIns="45720" rIns="91440" bIns="45720" rtlCol="0">
            <a:noAutofit/>
          </a:bodyPr>
          <a:lstStyle>
            <a:lvl1pPr>
              <a:defRPr lang="fr-BE" sz="1000" noProof="0" dirty="0">
                <a:noFill/>
              </a:defRPr>
            </a:lvl1pPr>
          </a:lstStyle>
          <a:p>
            <a:pPr lvl="0"/>
            <a:endParaRPr lang="en-GB" noProof="0"/>
          </a:p>
        </p:txBody>
      </p:sp>
    </p:spTree>
    <p:extLst>
      <p:ext uri="{BB962C8B-B14F-4D97-AF65-F5344CB8AC3E}">
        <p14:creationId xmlns:p14="http://schemas.microsoft.com/office/powerpoint/2010/main" val="5496269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Image plein écran - légende droite">
    <p:spTree>
      <p:nvGrpSpPr>
        <p:cNvPr id="1" name=""/>
        <p:cNvGrpSpPr/>
        <p:nvPr/>
      </p:nvGrpSpPr>
      <p:grpSpPr>
        <a:xfrm>
          <a:off x="0" y="0"/>
          <a:ext cx="0" cy="0"/>
          <a:chOff x="0" y="0"/>
          <a:chExt cx="0" cy="0"/>
        </a:xfrm>
      </p:grpSpPr>
      <p:sp>
        <p:nvSpPr>
          <p:cNvPr id="48" name="Espace réservé pour une image  6">
            <a:extLst>
              <a:ext uri="{FF2B5EF4-FFF2-40B4-BE49-F238E27FC236}">
                <a16:creationId xmlns:a16="http://schemas.microsoft.com/office/drawing/2014/main" id="{6252D941-8191-DE13-2A07-9C3FFAA42972}"/>
              </a:ext>
            </a:extLst>
          </p:cNvPr>
          <p:cNvSpPr>
            <a:spLocks noGrp="1"/>
          </p:cNvSpPr>
          <p:nvPr>
            <p:ph type="pic" sz="quarter" idx="13"/>
          </p:nvPr>
        </p:nvSpPr>
        <p:spPr>
          <a:xfrm>
            <a:off x="0" y="0"/>
            <a:ext cx="12192000" cy="6858000"/>
          </a:xfrm>
        </p:spPr>
        <p:txBody>
          <a:bodyPr/>
          <a:lstStyle/>
          <a:p>
            <a:endParaRPr lang="en-GB" noProof="0"/>
          </a:p>
        </p:txBody>
      </p:sp>
      <p:sp>
        <p:nvSpPr>
          <p:cNvPr id="49" name="Espace réservé du texte 10">
            <a:extLst>
              <a:ext uri="{FF2B5EF4-FFF2-40B4-BE49-F238E27FC236}">
                <a16:creationId xmlns:a16="http://schemas.microsoft.com/office/drawing/2014/main" id="{8F6DBF5F-C621-C1A8-17E0-FCBA3DB99809}"/>
              </a:ext>
            </a:extLst>
          </p:cNvPr>
          <p:cNvSpPr>
            <a:spLocks noGrp="1"/>
          </p:cNvSpPr>
          <p:nvPr>
            <p:ph type="body" sz="quarter" idx="14"/>
          </p:nvPr>
        </p:nvSpPr>
        <p:spPr>
          <a:xfrm rot="10800000">
            <a:off x="5292709" y="1"/>
            <a:ext cx="6899291" cy="3992879"/>
          </a:xfrm>
          <a:prstGeom prst="rtTriangle">
            <a:avLst/>
          </a:prstGeom>
          <a:solidFill>
            <a:schemeClr val="accent1">
              <a:alpha val="70000"/>
            </a:schemeClr>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 name="Espace réservé du texte 4">
            <a:extLst>
              <a:ext uri="{FF2B5EF4-FFF2-40B4-BE49-F238E27FC236}">
                <a16:creationId xmlns:a16="http://schemas.microsoft.com/office/drawing/2014/main" id="{8AFD1F4E-30AF-3DF7-FA15-B4CCB14331F1}"/>
              </a:ext>
            </a:extLst>
          </p:cNvPr>
          <p:cNvSpPr>
            <a:spLocks noGrp="1"/>
          </p:cNvSpPr>
          <p:nvPr>
            <p:ph type="body" sz="quarter" idx="16" hasCustomPrompt="1"/>
          </p:nvPr>
        </p:nvSpPr>
        <p:spPr>
          <a:xfrm>
            <a:off x="9070976" y="958851"/>
            <a:ext cx="2793365" cy="1800225"/>
          </a:xfrm>
        </p:spPr>
        <p:txBody>
          <a:bodyPr anchor="t"/>
          <a:lstStyle>
            <a:lvl1pPr algn="r">
              <a:defRPr sz="2400">
                <a:solidFill>
                  <a:schemeClr val="bg1"/>
                </a:solidFill>
              </a:defRPr>
            </a:lvl1pPr>
            <a:lvl2pPr algn="r">
              <a:defRPr sz="1600">
                <a:solidFill>
                  <a:schemeClr val="bg1"/>
                </a:solidFill>
              </a:defRPr>
            </a:lvl2pPr>
            <a:lvl3pPr algn="r">
              <a:defRPr sz="1050">
                <a:solidFill>
                  <a:schemeClr val="bg1"/>
                </a:solidFill>
              </a:defRPr>
            </a:lvl3pPr>
            <a:lvl4pPr marL="182563" indent="-182563" algn="r">
              <a:buFontTx/>
              <a:buBlip>
                <a:blip r:embed="rId2"/>
              </a:buBlip>
              <a:defRPr sz="800">
                <a:solidFill>
                  <a:schemeClr val="bg1"/>
                </a:solidFill>
              </a:defRPr>
            </a:lvl4pPr>
            <a:lvl5pPr marL="358775" indent="-174625" algn="r">
              <a:buClr>
                <a:schemeClr val="bg1"/>
              </a:buClr>
              <a:buFont typeface="Arial" panose="020B0604020202020204" pitchFamily="34" charset="0"/>
              <a:buChar char="−"/>
              <a:defRPr sz="700">
                <a:solidFill>
                  <a:schemeClr val="bg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 name="Espace réservé de la date 2">
            <a:extLst>
              <a:ext uri="{FF2B5EF4-FFF2-40B4-BE49-F238E27FC236}">
                <a16:creationId xmlns:a16="http://schemas.microsoft.com/office/drawing/2014/main" id="{F77A6F97-5CDA-F42F-F77F-B86040D8E970}"/>
              </a:ext>
            </a:extLst>
          </p:cNvPr>
          <p:cNvSpPr>
            <a:spLocks noGrp="1"/>
          </p:cNvSpPr>
          <p:nvPr>
            <p:ph type="dt" sz="half" idx="10"/>
          </p:nvPr>
        </p:nvSpPr>
        <p:spPr>
          <a:xfrm>
            <a:off x="336178" y="6515631"/>
            <a:ext cx="1810124" cy="137285"/>
          </a:xfrm>
        </p:spPr>
        <p:txBody>
          <a:bodyPr/>
          <a:lstStyle>
            <a:lvl1pPr>
              <a:defRPr>
                <a:solidFill>
                  <a:schemeClr val="bg1"/>
                </a:solidFill>
              </a:defRPr>
            </a:lvl1pPr>
          </a:lstStyle>
          <a:p>
            <a:r>
              <a:rPr lang="en-GB" noProof="0"/>
              <a:t>Janvier 2024</a:t>
            </a:r>
          </a:p>
        </p:txBody>
      </p:sp>
      <p:sp>
        <p:nvSpPr>
          <p:cNvPr id="4" name="Espace réservé du pied de page 3">
            <a:extLst>
              <a:ext uri="{FF2B5EF4-FFF2-40B4-BE49-F238E27FC236}">
                <a16:creationId xmlns:a16="http://schemas.microsoft.com/office/drawing/2014/main" id="{A090FAAC-9F12-FED7-8F93-398E371B1ABB}"/>
              </a:ext>
            </a:extLst>
          </p:cNvPr>
          <p:cNvSpPr>
            <a:spLocks noGrp="1"/>
          </p:cNvSpPr>
          <p:nvPr>
            <p:ph type="ftr" sz="quarter" idx="11"/>
          </p:nvPr>
        </p:nvSpPr>
        <p:spPr>
          <a:xfrm>
            <a:off x="336176" y="176632"/>
            <a:ext cx="4114800" cy="253916"/>
          </a:xfrm>
        </p:spPr>
        <p:txBody>
          <a:bodyPr/>
          <a:lstStyle>
            <a:lvl1pPr>
              <a:defRPr>
                <a:solidFill>
                  <a:schemeClr val="bg1"/>
                </a:solidFill>
              </a:defRPr>
            </a:lvl1pPr>
          </a:lstStyle>
          <a:p>
            <a:r>
              <a:rPr lang="en-GB" noProof="0"/>
              <a:t>Titre de la </a:t>
            </a:r>
            <a:r>
              <a:rPr lang="en-GB" noProof="0" err="1"/>
              <a:t>présentation</a:t>
            </a:r>
            <a:endParaRPr lang="en-GB" noProof="0"/>
          </a:p>
        </p:txBody>
      </p:sp>
      <p:sp>
        <p:nvSpPr>
          <p:cNvPr id="6" name="Espace réservé du numéro de diapositive 4">
            <a:extLst>
              <a:ext uri="{FF2B5EF4-FFF2-40B4-BE49-F238E27FC236}">
                <a16:creationId xmlns:a16="http://schemas.microsoft.com/office/drawing/2014/main" id="{17FD1631-FFE0-1EA0-5E85-85D7B13E8C48}"/>
              </a:ext>
            </a:extLst>
          </p:cNvPr>
          <p:cNvSpPr>
            <a:spLocks noGrp="1"/>
          </p:cNvSpPr>
          <p:nvPr>
            <p:ph type="sldNum" sz="quarter" idx="12"/>
          </p:nvPr>
        </p:nvSpPr>
        <p:spPr>
          <a:xfrm>
            <a:off x="11615878" y="6515631"/>
            <a:ext cx="237809" cy="137285"/>
          </a:xfrm>
        </p:spPr>
        <p:txBody>
          <a:bodyPr/>
          <a:lstStyle/>
          <a:p>
            <a:fld id="{10394C00-DD5B-47BC-8005-05FF6810B31B}" type="slidenum">
              <a:rPr lang="en-GB" noProof="0" smtClean="0"/>
              <a:pPr/>
              <a:t>‹#›</a:t>
            </a:fld>
            <a:endParaRPr lang="en-GB" noProof="0"/>
          </a:p>
        </p:txBody>
      </p:sp>
      <p:sp>
        <p:nvSpPr>
          <p:cNvPr id="2" name="Espace réservé du texte 11">
            <a:extLst>
              <a:ext uri="{FF2B5EF4-FFF2-40B4-BE49-F238E27FC236}">
                <a16:creationId xmlns:a16="http://schemas.microsoft.com/office/drawing/2014/main" id="{8F66D5DD-F72B-85EC-C16A-B2139263C643}"/>
              </a:ext>
            </a:extLst>
          </p:cNvPr>
          <p:cNvSpPr>
            <a:spLocks noGrp="1"/>
          </p:cNvSpPr>
          <p:nvPr>
            <p:ph type="body" sz="quarter" idx="18" hasCustomPrompt="1"/>
          </p:nvPr>
        </p:nvSpPr>
        <p:spPr>
          <a:xfrm>
            <a:off x="-4762" y="3856220"/>
            <a:ext cx="4090987" cy="1790436"/>
          </a:xfrm>
          <a:solidFill>
            <a:srgbClr val="F6E8E5"/>
          </a:solidFill>
        </p:spPr>
        <p:txBody>
          <a:bodyPr lIns="288000" tIns="180000" bIns="252000" anchor="b">
            <a:spAutoFit/>
          </a:bodyPr>
          <a:lstStyle>
            <a:lvl1pPr>
              <a:spcAft>
                <a:spcPts val="0"/>
              </a:spcAft>
              <a:defRPr sz="1800" b="0">
                <a:solidFill>
                  <a:schemeClr val="tx1"/>
                </a:solidFill>
              </a:defRPr>
            </a:lvl1pPr>
            <a:lvl2pPr>
              <a:spcAft>
                <a:spcPts val="0"/>
              </a:spcAft>
              <a:defRPr sz="1600" b="0">
                <a:solidFill>
                  <a:schemeClr val="tx1"/>
                </a:solidFill>
              </a:defRPr>
            </a:lvl2pPr>
            <a:lvl3pPr>
              <a:spcAft>
                <a:spcPts val="0"/>
              </a:spcAft>
              <a:defRPr sz="1200" b="0">
                <a:solidFill>
                  <a:schemeClr val="tx1"/>
                </a:solidFill>
              </a:defRPr>
            </a:lvl3pPr>
            <a:lvl4pPr>
              <a:spcAft>
                <a:spcPts val="0"/>
              </a:spcAft>
              <a:defRPr sz="1200" b="0">
                <a:solidFill>
                  <a:schemeClr val="tx1"/>
                </a:solidFill>
              </a:defRPr>
            </a:lvl4pPr>
            <a:lvl5pPr>
              <a:spcAft>
                <a:spcPts val="0"/>
              </a:spcAft>
              <a:defRPr sz="1200" b="0">
                <a:solidFill>
                  <a:schemeClr val="tx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3" name="Titre 12">
            <a:extLst>
              <a:ext uri="{FF2B5EF4-FFF2-40B4-BE49-F238E27FC236}">
                <a16:creationId xmlns:a16="http://schemas.microsoft.com/office/drawing/2014/main" id="{02063B1E-8BFD-7355-071D-BBABFA12C98C}"/>
              </a:ext>
            </a:extLst>
          </p:cNvPr>
          <p:cNvSpPr>
            <a:spLocks noGrp="1"/>
          </p:cNvSpPr>
          <p:nvPr>
            <p:ph type="title" hasCustomPrompt="1"/>
          </p:nvPr>
        </p:nvSpPr>
        <p:spPr/>
        <p:txBody>
          <a:bodyPr/>
          <a:lstStyle/>
          <a:p>
            <a:r>
              <a:rPr lang="en-GB" noProof="0" err="1"/>
              <a:t>Modifiez</a:t>
            </a:r>
            <a:r>
              <a:rPr lang="en-GB" noProof="0"/>
              <a:t> le style du titre</a:t>
            </a:r>
          </a:p>
        </p:txBody>
      </p:sp>
      <p:sp>
        <p:nvSpPr>
          <p:cNvPr id="8" name="Espace réservé du texte 10">
            <a:extLst>
              <a:ext uri="{FF2B5EF4-FFF2-40B4-BE49-F238E27FC236}">
                <a16:creationId xmlns:a16="http://schemas.microsoft.com/office/drawing/2014/main" id="{4091DDC0-7F00-D0E1-B643-5C987118CEC6}"/>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chemeClr val="bg1"/>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
        <p:nvSpPr>
          <p:cNvPr id="7" name="Espace réservé du texte 57">
            <a:extLst>
              <a:ext uri="{FF2B5EF4-FFF2-40B4-BE49-F238E27FC236}">
                <a16:creationId xmlns:a16="http://schemas.microsoft.com/office/drawing/2014/main" id="{68E56FF1-E689-205E-88F4-646B39D0718C}"/>
              </a:ext>
            </a:extLst>
          </p:cNvPr>
          <p:cNvSpPr>
            <a:spLocks noGrp="1"/>
          </p:cNvSpPr>
          <p:nvPr>
            <p:ph type="body" sz="quarter" idx="25"/>
          </p:nvPr>
        </p:nvSpPr>
        <p:spPr>
          <a:xfrm>
            <a:off x="10357556" y="204290"/>
            <a:ext cx="1513768" cy="282405"/>
          </a:xfrm>
          <a: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t="646" b="646"/>
            </a:stretch>
          </a:blipFill>
        </p:spPr>
        <p:txBody>
          <a:bodyPr vert="horz" lIns="0" tIns="45720" rIns="91440" bIns="45720" rtlCol="0">
            <a:noAutofit/>
          </a:bodyPr>
          <a:lstStyle>
            <a:lvl1pPr>
              <a:defRPr lang="fr-BE" dirty="0">
                <a:noFill/>
              </a:defRPr>
            </a:lvl1pPr>
          </a:lstStyle>
          <a:p>
            <a:pPr lvl="0"/>
            <a:endParaRPr lang="en-GB" noProof="0"/>
          </a:p>
        </p:txBody>
      </p:sp>
    </p:spTree>
    <p:extLst>
      <p:ext uri="{BB962C8B-B14F-4D97-AF65-F5344CB8AC3E}">
        <p14:creationId xmlns:p14="http://schemas.microsoft.com/office/powerpoint/2010/main" val="15650801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Vide - légende droite">
    <p:spTree>
      <p:nvGrpSpPr>
        <p:cNvPr id="1" name=""/>
        <p:cNvGrpSpPr/>
        <p:nvPr/>
      </p:nvGrpSpPr>
      <p:grpSpPr>
        <a:xfrm>
          <a:off x="0" y="0"/>
          <a:ext cx="0" cy="0"/>
          <a:chOff x="0" y="0"/>
          <a:chExt cx="0" cy="0"/>
        </a:xfrm>
      </p:grpSpPr>
      <p:sp>
        <p:nvSpPr>
          <p:cNvPr id="9" name="Espace réservé du texte 10">
            <a:extLst>
              <a:ext uri="{FF2B5EF4-FFF2-40B4-BE49-F238E27FC236}">
                <a16:creationId xmlns:a16="http://schemas.microsoft.com/office/drawing/2014/main" id="{04EC6E2A-470B-00D7-F66B-E163A46610BC}"/>
              </a:ext>
            </a:extLst>
          </p:cNvPr>
          <p:cNvSpPr>
            <a:spLocks noGrp="1"/>
          </p:cNvSpPr>
          <p:nvPr>
            <p:ph type="body" sz="quarter" idx="14"/>
          </p:nvPr>
        </p:nvSpPr>
        <p:spPr>
          <a:xfrm rot="10800000">
            <a:off x="5292709" y="1"/>
            <a:ext cx="6899291" cy="3992879"/>
          </a:xfrm>
          <a:prstGeom prst="rtTriangle">
            <a:avLst/>
          </a:prstGeom>
          <a:solidFill>
            <a:schemeClr val="accent1"/>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 name="Espace réservé du texte 4">
            <a:extLst>
              <a:ext uri="{FF2B5EF4-FFF2-40B4-BE49-F238E27FC236}">
                <a16:creationId xmlns:a16="http://schemas.microsoft.com/office/drawing/2014/main" id="{8AFD1F4E-30AF-3DF7-FA15-B4CCB14331F1}"/>
              </a:ext>
            </a:extLst>
          </p:cNvPr>
          <p:cNvSpPr>
            <a:spLocks noGrp="1"/>
          </p:cNvSpPr>
          <p:nvPr>
            <p:ph type="body" sz="quarter" idx="16" hasCustomPrompt="1"/>
          </p:nvPr>
        </p:nvSpPr>
        <p:spPr>
          <a:xfrm>
            <a:off x="9070976" y="958851"/>
            <a:ext cx="2793365" cy="1800225"/>
          </a:xfrm>
        </p:spPr>
        <p:txBody>
          <a:bodyPr anchor="t"/>
          <a:lstStyle>
            <a:lvl1pPr algn="r">
              <a:defRPr sz="2400">
                <a:solidFill>
                  <a:schemeClr val="bg1"/>
                </a:solidFill>
              </a:defRPr>
            </a:lvl1pPr>
            <a:lvl2pPr algn="r">
              <a:defRPr sz="1600">
                <a:solidFill>
                  <a:schemeClr val="bg1"/>
                </a:solidFill>
              </a:defRPr>
            </a:lvl2pPr>
            <a:lvl3pPr algn="r">
              <a:defRPr sz="1050">
                <a:solidFill>
                  <a:schemeClr val="bg1"/>
                </a:solidFill>
              </a:defRPr>
            </a:lvl3pPr>
            <a:lvl4pPr marL="182563" indent="-182563" algn="r">
              <a:buFontTx/>
              <a:buBlip>
                <a:blip r:embed="rId2"/>
              </a:buBlip>
              <a:defRPr sz="800">
                <a:solidFill>
                  <a:schemeClr val="bg1"/>
                </a:solidFill>
              </a:defRPr>
            </a:lvl4pPr>
            <a:lvl5pPr marL="358775" indent="-174625" algn="r">
              <a:buClr>
                <a:schemeClr val="bg1"/>
              </a:buClr>
              <a:buFont typeface="Arial" panose="020B0604020202020204" pitchFamily="34" charset="0"/>
              <a:buChar char="−"/>
              <a:defRPr sz="700">
                <a:solidFill>
                  <a:schemeClr val="bg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 name="Espace réservé de la date 2">
            <a:extLst>
              <a:ext uri="{FF2B5EF4-FFF2-40B4-BE49-F238E27FC236}">
                <a16:creationId xmlns:a16="http://schemas.microsoft.com/office/drawing/2014/main" id="{F77A6F97-5CDA-F42F-F77F-B86040D8E970}"/>
              </a:ext>
            </a:extLst>
          </p:cNvPr>
          <p:cNvSpPr>
            <a:spLocks noGrp="1"/>
          </p:cNvSpPr>
          <p:nvPr>
            <p:ph type="dt" sz="half" idx="10"/>
          </p:nvPr>
        </p:nvSpPr>
        <p:spPr>
          <a:xfrm>
            <a:off x="336178" y="6515631"/>
            <a:ext cx="1810124" cy="137285"/>
          </a:xfrm>
        </p:spPr>
        <p:txBody>
          <a:bodyPr/>
          <a:lstStyle>
            <a:lvl1pPr>
              <a:defRPr>
                <a:solidFill>
                  <a:srgbClr val="9A9A9A"/>
                </a:solidFill>
              </a:defRPr>
            </a:lvl1pPr>
          </a:lstStyle>
          <a:p>
            <a:r>
              <a:rPr lang="en-GB" noProof="0"/>
              <a:t>Janvier 2024</a:t>
            </a:r>
          </a:p>
        </p:txBody>
      </p:sp>
      <p:sp>
        <p:nvSpPr>
          <p:cNvPr id="4" name="Espace réservé du pied de page 3">
            <a:extLst>
              <a:ext uri="{FF2B5EF4-FFF2-40B4-BE49-F238E27FC236}">
                <a16:creationId xmlns:a16="http://schemas.microsoft.com/office/drawing/2014/main" id="{A090FAAC-9F12-FED7-8F93-398E371B1ABB}"/>
              </a:ext>
            </a:extLst>
          </p:cNvPr>
          <p:cNvSpPr>
            <a:spLocks noGrp="1"/>
          </p:cNvSpPr>
          <p:nvPr>
            <p:ph type="ftr" sz="quarter" idx="11"/>
          </p:nvPr>
        </p:nvSpPr>
        <p:spPr>
          <a:xfrm>
            <a:off x="336176" y="176632"/>
            <a:ext cx="4114800" cy="253916"/>
          </a:xfrm>
        </p:spPr>
        <p:txBody>
          <a:bodyPr/>
          <a:lstStyle>
            <a:lvl1pPr>
              <a:defRPr>
                <a:solidFill>
                  <a:srgbClr val="9A9A9A"/>
                </a:solidFill>
              </a:defRPr>
            </a:lvl1pPr>
          </a:lstStyle>
          <a:p>
            <a:r>
              <a:rPr lang="en-GB" noProof="0"/>
              <a:t>Titre de la </a:t>
            </a:r>
            <a:r>
              <a:rPr lang="en-GB" noProof="0" err="1"/>
              <a:t>présentation</a:t>
            </a:r>
            <a:endParaRPr lang="en-GB" noProof="0"/>
          </a:p>
        </p:txBody>
      </p:sp>
      <p:sp>
        <p:nvSpPr>
          <p:cNvPr id="6" name="Espace réservé du numéro de diapositive 4">
            <a:extLst>
              <a:ext uri="{FF2B5EF4-FFF2-40B4-BE49-F238E27FC236}">
                <a16:creationId xmlns:a16="http://schemas.microsoft.com/office/drawing/2014/main" id="{17FD1631-FFE0-1EA0-5E85-85D7B13E8C48}"/>
              </a:ext>
            </a:extLst>
          </p:cNvPr>
          <p:cNvSpPr>
            <a:spLocks noGrp="1"/>
          </p:cNvSpPr>
          <p:nvPr>
            <p:ph type="sldNum" sz="quarter" idx="12"/>
          </p:nvPr>
        </p:nvSpPr>
        <p:spPr>
          <a:xfrm>
            <a:off x="11615878" y="6515631"/>
            <a:ext cx="237809" cy="137285"/>
          </a:xfrm>
        </p:spPr>
        <p:txBody>
          <a:bodyPr/>
          <a:lstStyle/>
          <a:p>
            <a:fld id="{10394C00-DD5B-47BC-8005-05FF6810B31B}" type="slidenum">
              <a:rPr lang="en-GB" noProof="0" smtClean="0"/>
              <a:pPr/>
              <a:t>‹#›</a:t>
            </a:fld>
            <a:endParaRPr lang="en-GB" noProof="0"/>
          </a:p>
        </p:txBody>
      </p:sp>
      <p:sp>
        <p:nvSpPr>
          <p:cNvPr id="2" name="Espace réservé du texte 10">
            <a:extLst>
              <a:ext uri="{FF2B5EF4-FFF2-40B4-BE49-F238E27FC236}">
                <a16:creationId xmlns:a16="http://schemas.microsoft.com/office/drawing/2014/main" id="{2EF5219B-4F0D-6953-325B-6A0462F578DD}"/>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
        <p:nvSpPr>
          <p:cNvPr id="7" name="Espace réservé du texte 57">
            <a:extLst>
              <a:ext uri="{FF2B5EF4-FFF2-40B4-BE49-F238E27FC236}">
                <a16:creationId xmlns:a16="http://schemas.microsoft.com/office/drawing/2014/main" id="{24C1F882-9E69-23C7-1BAA-8DC9CD1CCDAD}"/>
              </a:ext>
            </a:extLst>
          </p:cNvPr>
          <p:cNvSpPr>
            <a:spLocks noGrp="1"/>
          </p:cNvSpPr>
          <p:nvPr>
            <p:ph type="body" sz="quarter" idx="25"/>
          </p:nvPr>
        </p:nvSpPr>
        <p:spPr>
          <a:xfrm>
            <a:off x="10357556" y="204290"/>
            <a:ext cx="1513768" cy="282405"/>
          </a:xfrm>
          <a: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t="646" b="646"/>
            </a:stretch>
          </a:blipFill>
        </p:spPr>
        <p:txBody>
          <a:bodyPr vert="horz" lIns="0" tIns="45720" rIns="91440" bIns="45720" rtlCol="0">
            <a:noAutofit/>
          </a:bodyPr>
          <a:lstStyle>
            <a:lvl1pPr>
              <a:defRPr lang="fr-BE" dirty="0">
                <a:noFill/>
              </a:defRPr>
            </a:lvl1pPr>
          </a:lstStyle>
          <a:p>
            <a:pPr lvl="0"/>
            <a:endParaRPr lang="en-GB" noProof="0"/>
          </a:p>
        </p:txBody>
      </p:sp>
    </p:spTree>
    <p:extLst>
      <p:ext uri="{BB962C8B-B14F-4D97-AF65-F5344CB8AC3E}">
        <p14:creationId xmlns:p14="http://schemas.microsoft.com/office/powerpoint/2010/main" val="7521426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5 Images bordures">
    <p:spTree>
      <p:nvGrpSpPr>
        <p:cNvPr id="1" name=""/>
        <p:cNvGrpSpPr/>
        <p:nvPr/>
      </p:nvGrpSpPr>
      <p:grpSpPr>
        <a:xfrm>
          <a:off x="0" y="0"/>
          <a:ext cx="0" cy="0"/>
          <a:chOff x="0" y="0"/>
          <a:chExt cx="0" cy="0"/>
        </a:xfrm>
      </p:grpSpPr>
      <p:sp>
        <p:nvSpPr>
          <p:cNvPr id="8" name="Espace réservé pour une image  7">
            <a:extLst>
              <a:ext uri="{FF2B5EF4-FFF2-40B4-BE49-F238E27FC236}">
                <a16:creationId xmlns:a16="http://schemas.microsoft.com/office/drawing/2014/main" id="{5B116D72-29BA-60CB-EEC3-EEC089D1AD67}"/>
              </a:ext>
            </a:extLst>
          </p:cNvPr>
          <p:cNvSpPr>
            <a:spLocks noGrp="1"/>
          </p:cNvSpPr>
          <p:nvPr>
            <p:ph type="pic" sz="quarter" idx="26"/>
          </p:nvPr>
        </p:nvSpPr>
        <p:spPr>
          <a:xfrm>
            <a:off x="1" y="4"/>
            <a:ext cx="6027739" cy="3687763"/>
          </a:xfrm>
        </p:spPr>
        <p:txBody>
          <a:bodyPr/>
          <a:lstStyle/>
          <a:p>
            <a:endParaRPr lang="en-GB" noProof="0"/>
          </a:p>
        </p:txBody>
      </p:sp>
      <p:sp>
        <p:nvSpPr>
          <p:cNvPr id="9" name="Espace réservé pour une image  7">
            <a:extLst>
              <a:ext uri="{FF2B5EF4-FFF2-40B4-BE49-F238E27FC236}">
                <a16:creationId xmlns:a16="http://schemas.microsoft.com/office/drawing/2014/main" id="{AB5ED339-F0A4-5E78-5308-BAF9B41FEE36}"/>
              </a:ext>
            </a:extLst>
          </p:cNvPr>
          <p:cNvSpPr>
            <a:spLocks noGrp="1"/>
          </p:cNvSpPr>
          <p:nvPr>
            <p:ph type="pic" sz="quarter" idx="27"/>
          </p:nvPr>
        </p:nvSpPr>
        <p:spPr>
          <a:xfrm>
            <a:off x="6164261" y="4"/>
            <a:ext cx="6027739" cy="3687763"/>
          </a:xfrm>
        </p:spPr>
        <p:txBody>
          <a:bodyPr/>
          <a:lstStyle/>
          <a:p>
            <a:endParaRPr lang="en-GB" noProof="0"/>
          </a:p>
        </p:txBody>
      </p:sp>
      <p:sp>
        <p:nvSpPr>
          <p:cNvPr id="11" name="Espace réservé pour une image  7">
            <a:extLst>
              <a:ext uri="{FF2B5EF4-FFF2-40B4-BE49-F238E27FC236}">
                <a16:creationId xmlns:a16="http://schemas.microsoft.com/office/drawing/2014/main" id="{72CDE94B-9981-CC1C-D8FF-3ED4B7F513C6}"/>
              </a:ext>
            </a:extLst>
          </p:cNvPr>
          <p:cNvSpPr>
            <a:spLocks noGrp="1"/>
          </p:cNvSpPr>
          <p:nvPr>
            <p:ph type="pic" sz="quarter" idx="29"/>
          </p:nvPr>
        </p:nvSpPr>
        <p:spPr>
          <a:xfrm>
            <a:off x="8105778" y="3821117"/>
            <a:ext cx="4086225" cy="3036887"/>
          </a:xfrm>
        </p:spPr>
        <p:txBody>
          <a:bodyPr/>
          <a:lstStyle/>
          <a:p>
            <a:endParaRPr lang="en-GB" noProof="0"/>
          </a:p>
        </p:txBody>
      </p:sp>
      <p:sp>
        <p:nvSpPr>
          <p:cNvPr id="12" name="Espace réservé pour une image  7">
            <a:extLst>
              <a:ext uri="{FF2B5EF4-FFF2-40B4-BE49-F238E27FC236}">
                <a16:creationId xmlns:a16="http://schemas.microsoft.com/office/drawing/2014/main" id="{FC06A14B-6D61-CEF2-F02A-F80F892CE628}"/>
              </a:ext>
            </a:extLst>
          </p:cNvPr>
          <p:cNvSpPr>
            <a:spLocks noGrp="1"/>
          </p:cNvSpPr>
          <p:nvPr>
            <p:ph type="pic" sz="quarter" idx="30"/>
          </p:nvPr>
        </p:nvSpPr>
        <p:spPr>
          <a:xfrm>
            <a:off x="4217989" y="3821117"/>
            <a:ext cx="3752851" cy="3036887"/>
          </a:xfrm>
        </p:spPr>
        <p:txBody>
          <a:bodyPr/>
          <a:lstStyle/>
          <a:p>
            <a:endParaRPr lang="en-GB" noProof="0"/>
          </a:p>
        </p:txBody>
      </p:sp>
      <p:sp>
        <p:nvSpPr>
          <p:cNvPr id="14" name="Espace réservé pour une image  7">
            <a:extLst>
              <a:ext uri="{FF2B5EF4-FFF2-40B4-BE49-F238E27FC236}">
                <a16:creationId xmlns:a16="http://schemas.microsoft.com/office/drawing/2014/main" id="{72EB24A5-4554-5C70-A1B9-BEDD085DFCE5}"/>
              </a:ext>
            </a:extLst>
          </p:cNvPr>
          <p:cNvSpPr>
            <a:spLocks noGrp="1"/>
          </p:cNvSpPr>
          <p:nvPr>
            <p:ph type="pic" sz="quarter" idx="31"/>
          </p:nvPr>
        </p:nvSpPr>
        <p:spPr>
          <a:xfrm>
            <a:off x="1" y="3821117"/>
            <a:ext cx="4089027" cy="3036887"/>
          </a:xfrm>
        </p:spPr>
        <p:txBody>
          <a:bodyPr/>
          <a:lstStyle/>
          <a:p>
            <a:endParaRPr lang="en-GB" noProof="0"/>
          </a:p>
        </p:txBody>
      </p:sp>
      <p:sp>
        <p:nvSpPr>
          <p:cNvPr id="15" name="Espace réservé du texte 10">
            <a:extLst>
              <a:ext uri="{FF2B5EF4-FFF2-40B4-BE49-F238E27FC236}">
                <a16:creationId xmlns:a16="http://schemas.microsoft.com/office/drawing/2014/main" id="{6AE367F8-680B-5725-2D41-E0AC1FF3EB71}"/>
              </a:ext>
            </a:extLst>
          </p:cNvPr>
          <p:cNvSpPr>
            <a:spLocks noGrp="1"/>
          </p:cNvSpPr>
          <p:nvPr>
            <p:ph type="body" sz="quarter" idx="14"/>
          </p:nvPr>
        </p:nvSpPr>
        <p:spPr>
          <a:xfrm>
            <a:off x="0"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7" name="Espace réservé du texte 10">
            <a:extLst>
              <a:ext uri="{FF2B5EF4-FFF2-40B4-BE49-F238E27FC236}">
                <a16:creationId xmlns:a16="http://schemas.microsoft.com/office/drawing/2014/main" id="{76E4A334-8C54-2673-C506-98C1F77A760A}"/>
              </a:ext>
            </a:extLst>
          </p:cNvPr>
          <p:cNvSpPr>
            <a:spLocks noGrp="1"/>
          </p:cNvSpPr>
          <p:nvPr>
            <p:ph type="body" sz="quarter" idx="32"/>
          </p:nvPr>
        </p:nvSpPr>
        <p:spPr>
          <a:xfrm>
            <a:off x="4217988"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8" name="Espace réservé du texte 10">
            <a:extLst>
              <a:ext uri="{FF2B5EF4-FFF2-40B4-BE49-F238E27FC236}">
                <a16:creationId xmlns:a16="http://schemas.microsoft.com/office/drawing/2014/main" id="{9E759B3C-8EDF-E136-EF8E-4B8C479954F0}"/>
              </a:ext>
            </a:extLst>
          </p:cNvPr>
          <p:cNvSpPr>
            <a:spLocks noGrp="1"/>
          </p:cNvSpPr>
          <p:nvPr>
            <p:ph type="body" sz="quarter" idx="33"/>
          </p:nvPr>
        </p:nvSpPr>
        <p:spPr>
          <a:xfrm>
            <a:off x="8097093"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9" name="Espace réservé du texte 10">
            <a:extLst>
              <a:ext uri="{FF2B5EF4-FFF2-40B4-BE49-F238E27FC236}">
                <a16:creationId xmlns:a16="http://schemas.microsoft.com/office/drawing/2014/main" id="{099B029E-0BDB-1ADE-4075-D5471FA9314E}"/>
              </a:ext>
            </a:extLst>
          </p:cNvPr>
          <p:cNvSpPr>
            <a:spLocks noGrp="1"/>
          </p:cNvSpPr>
          <p:nvPr>
            <p:ph type="body" sz="quarter" idx="34"/>
          </p:nvPr>
        </p:nvSpPr>
        <p:spPr>
          <a:xfrm>
            <a:off x="6157168" y="2076774"/>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0" name="Espace réservé du texte 10">
            <a:extLst>
              <a:ext uri="{FF2B5EF4-FFF2-40B4-BE49-F238E27FC236}">
                <a16:creationId xmlns:a16="http://schemas.microsoft.com/office/drawing/2014/main" id="{B5E1158C-04B9-C2C4-2EEB-4AEC5A0D6759}"/>
              </a:ext>
            </a:extLst>
          </p:cNvPr>
          <p:cNvSpPr>
            <a:spLocks noGrp="1"/>
          </p:cNvSpPr>
          <p:nvPr>
            <p:ph type="body" sz="quarter" idx="35"/>
          </p:nvPr>
        </p:nvSpPr>
        <p:spPr>
          <a:xfrm>
            <a:off x="0" y="2076774"/>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 name="Espace réservé du numéro de diapositive 4">
            <a:extLst>
              <a:ext uri="{FF2B5EF4-FFF2-40B4-BE49-F238E27FC236}">
                <a16:creationId xmlns:a16="http://schemas.microsoft.com/office/drawing/2014/main" id="{BD74CB6E-8B0A-CC04-58B0-6728B39E32F6}"/>
              </a:ext>
            </a:extLst>
          </p:cNvPr>
          <p:cNvSpPr>
            <a:spLocks noGrp="1"/>
          </p:cNvSpPr>
          <p:nvPr>
            <p:ph type="sldNum" sz="quarter" idx="12"/>
          </p:nvPr>
        </p:nvSpPr>
        <p:spPr/>
        <p:txBody>
          <a:bodyPr/>
          <a:lstStyle>
            <a:lvl1pPr>
              <a:defRPr>
                <a:solidFill>
                  <a:schemeClr val="bg1"/>
                </a:solidFill>
              </a:defRPr>
            </a:lvl1pPr>
          </a:lstStyle>
          <a:p>
            <a:fld id="{10394C00-DD5B-47BC-8005-05FF6810B31B}" type="slidenum">
              <a:rPr lang="en-GB" noProof="0" smtClean="0"/>
              <a:pPr/>
              <a:t>‹#›</a:t>
            </a:fld>
            <a:endParaRPr lang="en-GB" noProof="0"/>
          </a:p>
        </p:txBody>
      </p:sp>
      <p:sp>
        <p:nvSpPr>
          <p:cNvPr id="22" name="Espace réservé du texte 21">
            <a:extLst>
              <a:ext uri="{FF2B5EF4-FFF2-40B4-BE49-F238E27FC236}">
                <a16:creationId xmlns:a16="http://schemas.microsoft.com/office/drawing/2014/main" id="{69A73803-1506-9291-3AA1-C7634BDABF10}"/>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2" name="Espace réservé du texte 57">
            <a:extLst>
              <a:ext uri="{FF2B5EF4-FFF2-40B4-BE49-F238E27FC236}">
                <a16:creationId xmlns:a16="http://schemas.microsoft.com/office/drawing/2014/main" id="{04F6D990-300A-8023-C035-132195F1643B}"/>
              </a:ext>
            </a:extLst>
          </p:cNvPr>
          <p:cNvSpPr>
            <a:spLocks noGrp="1"/>
          </p:cNvSpPr>
          <p:nvPr>
            <p:ph type="body" sz="quarter" idx="37"/>
          </p:nvPr>
        </p:nvSpPr>
        <p:spPr>
          <a:xfrm>
            <a:off x="10357556" y="204289"/>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sz="1000" noProof="0" dirty="0">
                <a:noFill/>
              </a:defRPr>
            </a:lvl1pPr>
          </a:lstStyle>
          <a:p>
            <a:pPr lvl="0"/>
            <a:endParaRPr lang="en-GB" noProof="0"/>
          </a:p>
        </p:txBody>
      </p:sp>
    </p:spTree>
    <p:extLst>
      <p:ext uri="{BB962C8B-B14F-4D97-AF65-F5344CB8AC3E}">
        <p14:creationId xmlns:p14="http://schemas.microsoft.com/office/powerpoint/2010/main" val="28728204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4 Images bordures">
    <p:spTree>
      <p:nvGrpSpPr>
        <p:cNvPr id="1" name=""/>
        <p:cNvGrpSpPr/>
        <p:nvPr/>
      </p:nvGrpSpPr>
      <p:grpSpPr>
        <a:xfrm>
          <a:off x="0" y="0"/>
          <a:ext cx="0" cy="0"/>
          <a:chOff x="0" y="0"/>
          <a:chExt cx="0" cy="0"/>
        </a:xfrm>
      </p:grpSpPr>
      <p:sp>
        <p:nvSpPr>
          <p:cNvPr id="8" name="Espace réservé pour une image  7">
            <a:extLst>
              <a:ext uri="{FF2B5EF4-FFF2-40B4-BE49-F238E27FC236}">
                <a16:creationId xmlns:a16="http://schemas.microsoft.com/office/drawing/2014/main" id="{5B116D72-29BA-60CB-EEC3-EEC089D1AD67}"/>
              </a:ext>
            </a:extLst>
          </p:cNvPr>
          <p:cNvSpPr>
            <a:spLocks noGrp="1"/>
          </p:cNvSpPr>
          <p:nvPr>
            <p:ph type="pic" sz="quarter" idx="26"/>
          </p:nvPr>
        </p:nvSpPr>
        <p:spPr>
          <a:xfrm>
            <a:off x="1" y="4"/>
            <a:ext cx="6027739" cy="3687763"/>
          </a:xfrm>
        </p:spPr>
        <p:txBody>
          <a:bodyPr/>
          <a:lstStyle/>
          <a:p>
            <a:endParaRPr lang="en-GB" noProof="0"/>
          </a:p>
        </p:txBody>
      </p:sp>
      <p:sp>
        <p:nvSpPr>
          <p:cNvPr id="9" name="Espace réservé pour une image  7">
            <a:extLst>
              <a:ext uri="{FF2B5EF4-FFF2-40B4-BE49-F238E27FC236}">
                <a16:creationId xmlns:a16="http://schemas.microsoft.com/office/drawing/2014/main" id="{AB5ED339-F0A4-5E78-5308-BAF9B41FEE36}"/>
              </a:ext>
            </a:extLst>
          </p:cNvPr>
          <p:cNvSpPr>
            <a:spLocks noGrp="1"/>
          </p:cNvSpPr>
          <p:nvPr>
            <p:ph type="pic" sz="quarter" idx="27"/>
          </p:nvPr>
        </p:nvSpPr>
        <p:spPr>
          <a:xfrm>
            <a:off x="6164261" y="4"/>
            <a:ext cx="6027739" cy="3687763"/>
          </a:xfrm>
        </p:spPr>
        <p:txBody>
          <a:bodyPr/>
          <a:lstStyle/>
          <a:p>
            <a:endParaRPr lang="en-GB" noProof="0"/>
          </a:p>
        </p:txBody>
      </p:sp>
      <p:sp>
        <p:nvSpPr>
          <p:cNvPr id="12" name="Espace réservé pour une image  7">
            <a:extLst>
              <a:ext uri="{FF2B5EF4-FFF2-40B4-BE49-F238E27FC236}">
                <a16:creationId xmlns:a16="http://schemas.microsoft.com/office/drawing/2014/main" id="{FC06A14B-6D61-CEF2-F02A-F80F892CE628}"/>
              </a:ext>
            </a:extLst>
          </p:cNvPr>
          <p:cNvSpPr>
            <a:spLocks noGrp="1"/>
          </p:cNvSpPr>
          <p:nvPr>
            <p:ph type="pic" sz="quarter" idx="30"/>
          </p:nvPr>
        </p:nvSpPr>
        <p:spPr>
          <a:xfrm>
            <a:off x="6159502" y="3821117"/>
            <a:ext cx="6032500" cy="3036887"/>
          </a:xfrm>
        </p:spPr>
        <p:txBody>
          <a:bodyPr/>
          <a:lstStyle/>
          <a:p>
            <a:endParaRPr lang="en-GB" noProof="0"/>
          </a:p>
        </p:txBody>
      </p:sp>
      <p:sp>
        <p:nvSpPr>
          <p:cNvPr id="14" name="Espace réservé pour une image  7">
            <a:extLst>
              <a:ext uri="{FF2B5EF4-FFF2-40B4-BE49-F238E27FC236}">
                <a16:creationId xmlns:a16="http://schemas.microsoft.com/office/drawing/2014/main" id="{72EB24A5-4554-5C70-A1B9-BEDD085DFCE5}"/>
              </a:ext>
            </a:extLst>
          </p:cNvPr>
          <p:cNvSpPr>
            <a:spLocks noGrp="1"/>
          </p:cNvSpPr>
          <p:nvPr>
            <p:ph type="pic" sz="quarter" idx="31"/>
          </p:nvPr>
        </p:nvSpPr>
        <p:spPr>
          <a:xfrm>
            <a:off x="1" y="3821117"/>
            <a:ext cx="6027739" cy="3036887"/>
          </a:xfrm>
        </p:spPr>
        <p:txBody>
          <a:bodyPr/>
          <a:lstStyle/>
          <a:p>
            <a:endParaRPr lang="en-GB" noProof="0"/>
          </a:p>
        </p:txBody>
      </p:sp>
      <p:sp>
        <p:nvSpPr>
          <p:cNvPr id="15" name="Espace réservé du texte 10">
            <a:extLst>
              <a:ext uri="{FF2B5EF4-FFF2-40B4-BE49-F238E27FC236}">
                <a16:creationId xmlns:a16="http://schemas.microsoft.com/office/drawing/2014/main" id="{6AE367F8-680B-5725-2D41-E0AC1FF3EB71}"/>
              </a:ext>
            </a:extLst>
          </p:cNvPr>
          <p:cNvSpPr>
            <a:spLocks noGrp="1"/>
          </p:cNvSpPr>
          <p:nvPr>
            <p:ph type="body" sz="quarter" idx="14"/>
          </p:nvPr>
        </p:nvSpPr>
        <p:spPr>
          <a:xfrm>
            <a:off x="0"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7" name="Espace réservé du texte 10">
            <a:extLst>
              <a:ext uri="{FF2B5EF4-FFF2-40B4-BE49-F238E27FC236}">
                <a16:creationId xmlns:a16="http://schemas.microsoft.com/office/drawing/2014/main" id="{76E4A334-8C54-2673-C506-98C1F77A760A}"/>
              </a:ext>
            </a:extLst>
          </p:cNvPr>
          <p:cNvSpPr>
            <a:spLocks noGrp="1"/>
          </p:cNvSpPr>
          <p:nvPr>
            <p:ph type="body" sz="quarter" idx="32"/>
          </p:nvPr>
        </p:nvSpPr>
        <p:spPr>
          <a:xfrm>
            <a:off x="6159500"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9" name="Espace réservé du texte 10">
            <a:extLst>
              <a:ext uri="{FF2B5EF4-FFF2-40B4-BE49-F238E27FC236}">
                <a16:creationId xmlns:a16="http://schemas.microsoft.com/office/drawing/2014/main" id="{099B029E-0BDB-1ADE-4075-D5471FA9314E}"/>
              </a:ext>
            </a:extLst>
          </p:cNvPr>
          <p:cNvSpPr>
            <a:spLocks noGrp="1"/>
          </p:cNvSpPr>
          <p:nvPr>
            <p:ph type="body" sz="quarter" idx="34"/>
          </p:nvPr>
        </p:nvSpPr>
        <p:spPr>
          <a:xfrm>
            <a:off x="6157168" y="2076774"/>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0" name="Espace réservé du texte 10">
            <a:extLst>
              <a:ext uri="{FF2B5EF4-FFF2-40B4-BE49-F238E27FC236}">
                <a16:creationId xmlns:a16="http://schemas.microsoft.com/office/drawing/2014/main" id="{B5E1158C-04B9-C2C4-2EEB-4AEC5A0D6759}"/>
              </a:ext>
            </a:extLst>
          </p:cNvPr>
          <p:cNvSpPr>
            <a:spLocks noGrp="1"/>
          </p:cNvSpPr>
          <p:nvPr>
            <p:ph type="body" sz="quarter" idx="35"/>
          </p:nvPr>
        </p:nvSpPr>
        <p:spPr>
          <a:xfrm>
            <a:off x="0" y="2076774"/>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 name="Espace réservé du numéro de diapositive 4">
            <a:extLst>
              <a:ext uri="{FF2B5EF4-FFF2-40B4-BE49-F238E27FC236}">
                <a16:creationId xmlns:a16="http://schemas.microsoft.com/office/drawing/2014/main" id="{BD74CB6E-8B0A-CC04-58B0-6728B39E32F6}"/>
              </a:ext>
            </a:extLst>
          </p:cNvPr>
          <p:cNvSpPr>
            <a:spLocks noGrp="1"/>
          </p:cNvSpPr>
          <p:nvPr>
            <p:ph type="sldNum" sz="quarter" idx="12"/>
          </p:nvPr>
        </p:nvSpPr>
        <p:spPr/>
        <p:txBody>
          <a:bodyPr/>
          <a:lstStyle>
            <a:lvl1pPr>
              <a:defRPr>
                <a:solidFill>
                  <a:schemeClr val="bg1"/>
                </a:solidFill>
              </a:defRPr>
            </a:lvl1pPr>
          </a:lstStyle>
          <a:p>
            <a:fld id="{10394C00-DD5B-47BC-8005-05FF6810B31B}" type="slidenum">
              <a:rPr lang="en-GB" noProof="0" smtClean="0"/>
              <a:pPr/>
              <a:t>‹#›</a:t>
            </a:fld>
            <a:endParaRPr lang="en-GB" noProof="0"/>
          </a:p>
        </p:txBody>
      </p:sp>
      <p:sp>
        <p:nvSpPr>
          <p:cNvPr id="22" name="Espace réservé du texte 21">
            <a:extLst>
              <a:ext uri="{FF2B5EF4-FFF2-40B4-BE49-F238E27FC236}">
                <a16:creationId xmlns:a16="http://schemas.microsoft.com/office/drawing/2014/main" id="{69A73803-1506-9291-3AA1-C7634BDABF10}"/>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2" name="Espace réservé du texte 57">
            <a:extLst>
              <a:ext uri="{FF2B5EF4-FFF2-40B4-BE49-F238E27FC236}">
                <a16:creationId xmlns:a16="http://schemas.microsoft.com/office/drawing/2014/main" id="{9A1EDB9F-B5C3-CB5F-2C5A-F408A79D208E}"/>
              </a:ext>
            </a:extLst>
          </p:cNvPr>
          <p:cNvSpPr>
            <a:spLocks noGrp="1"/>
          </p:cNvSpPr>
          <p:nvPr>
            <p:ph type="body" sz="quarter" idx="37"/>
          </p:nvPr>
        </p:nvSpPr>
        <p:spPr>
          <a:xfrm>
            <a:off x="10357556" y="204289"/>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sz="1000" noProof="0" dirty="0">
                <a:noFill/>
              </a:defRPr>
            </a:lvl1pPr>
          </a:lstStyle>
          <a:p>
            <a:pPr lvl="0"/>
            <a:endParaRPr lang="en-GB" noProof="0"/>
          </a:p>
        </p:txBody>
      </p:sp>
    </p:spTree>
    <p:extLst>
      <p:ext uri="{BB962C8B-B14F-4D97-AF65-F5344CB8AC3E}">
        <p14:creationId xmlns:p14="http://schemas.microsoft.com/office/powerpoint/2010/main" val="25890858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3 Images bordures">
    <p:spTree>
      <p:nvGrpSpPr>
        <p:cNvPr id="1" name=""/>
        <p:cNvGrpSpPr/>
        <p:nvPr/>
      </p:nvGrpSpPr>
      <p:grpSpPr>
        <a:xfrm>
          <a:off x="0" y="0"/>
          <a:ext cx="0" cy="0"/>
          <a:chOff x="0" y="0"/>
          <a:chExt cx="0" cy="0"/>
        </a:xfrm>
      </p:grpSpPr>
      <p:sp>
        <p:nvSpPr>
          <p:cNvPr id="10" name="Espace réservé pour une image  7">
            <a:extLst>
              <a:ext uri="{FF2B5EF4-FFF2-40B4-BE49-F238E27FC236}">
                <a16:creationId xmlns:a16="http://schemas.microsoft.com/office/drawing/2014/main" id="{B6F590FB-DD70-B07E-DA29-3EA05D56A9FC}"/>
              </a:ext>
            </a:extLst>
          </p:cNvPr>
          <p:cNvSpPr>
            <a:spLocks noGrp="1"/>
          </p:cNvSpPr>
          <p:nvPr>
            <p:ph type="pic" sz="quarter" idx="30"/>
          </p:nvPr>
        </p:nvSpPr>
        <p:spPr>
          <a:xfrm>
            <a:off x="6159502" y="3821117"/>
            <a:ext cx="6032500" cy="3036887"/>
          </a:xfrm>
        </p:spPr>
        <p:txBody>
          <a:bodyPr/>
          <a:lstStyle/>
          <a:p>
            <a:endParaRPr lang="en-GB" noProof="0"/>
          </a:p>
        </p:txBody>
      </p:sp>
      <p:sp>
        <p:nvSpPr>
          <p:cNvPr id="11" name="Espace réservé pour une image  7">
            <a:extLst>
              <a:ext uri="{FF2B5EF4-FFF2-40B4-BE49-F238E27FC236}">
                <a16:creationId xmlns:a16="http://schemas.microsoft.com/office/drawing/2014/main" id="{84C9DAE1-756B-5988-3F23-0DDB1A003541}"/>
              </a:ext>
            </a:extLst>
          </p:cNvPr>
          <p:cNvSpPr>
            <a:spLocks noGrp="1"/>
          </p:cNvSpPr>
          <p:nvPr>
            <p:ph type="pic" sz="quarter" idx="31"/>
          </p:nvPr>
        </p:nvSpPr>
        <p:spPr>
          <a:xfrm>
            <a:off x="1" y="3821117"/>
            <a:ext cx="6027739" cy="3036887"/>
          </a:xfrm>
        </p:spPr>
        <p:txBody>
          <a:bodyPr/>
          <a:lstStyle/>
          <a:p>
            <a:endParaRPr lang="en-GB" noProof="0"/>
          </a:p>
        </p:txBody>
      </p:sp>
      <p:sp>
        <p:nvSpPr>
          <p:cNvPr id="13" name="Espace réservé du texte 10">
            <a:extLst>
              <a:ext uri="{FF2B5EF4-FFF2-40B4-BE49-F238E27FC236}">
                <a16:creationId xmlns:a16="http://schemas.microsoft.com/office/drawing/2014/main" id="{70A5138A-7659-F597-A065-BCBA1A9195C9}"/>
              </a:ext>
            </a:extLst>
          </p:cNvPr>
          <p:cNvSpPr>
            <a:spLocks noGrp="1"/>
          </p:cNvSpPr>
          <p:nvPr>
            <p:ph type="body" sz="quarter" idx="14"/>
          </p:nvPr>
        </p:nvSpPr>
        <p:spPr>
          <a:xfrm>
            <a:off x="0"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6" name="Espace réservé du texte 10">
            <a:extLst>
              <a:ext uri="{FF2B5EF4-FFF2-40B4-BE49-F238E27FC236}">
                <a16:creationId xmlns:a16="http://schemas.microsoft.com/office/drawing/2014/main" id="{25865220-4607-F8DD-A1AE-C7911FCFFA80}"/>
              </a:ext>
            </a:extLst>
          </p:cNvPr>
          <p:cNvSpPr>
            <a:spLocks noGrp="1"/>
          </p:cNvSpPr>
          <p:nvPr>
            <p:ph type="body" sz="quarter" idx="32"/>
          </p:nvPr>
        </p:nvSpPr>
        <p:spPr>
          <a:xfrm>
            <a:off x="6159500"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8" name="Espace réservé pour une image  7">
            <a:extLst>
              <a:ext uri="{FF2B5EF4-FFF2-40B4-BE49-F238E27FC236}">
                <a16:creationId xmlns:a16="http://schemas.microsoft.com/office/drawing/2014/main" id="{5B116D72-29BA-60CB-EEC3-EEC089D1AD67}"/>
              </a:ext>
            </a:extLst>
          </p:cNvPr>
          <p:cNvSpPr>
            <a:spLocks noGrp="1"/>
          </p:cNvSpPr>
          <p:nvPr>
            <p:ph type="pic" sz="quarter" idx="26"/>
          </p:nvPr>
        </p:nvSpPr>
        <p:spPr>
          <a:xfrm>
            <a:off x="0" y="4"/>
            <a:ext cx="12192000" cy="3687763"/>
          </a:xfrm>
        </p:spPr>
        <p:txBody>
          <a:bodyPr/>
          <a:lstStyle/>
          <a:p>
            <a:endParaRPr lang="en-GB" noProof="0"/>
          </a:p>
        </p:txBody>
      </p:sp>
      <p:sp>
        <p:nvSpPr>
          <p:cNvPr id="20" name="Espace réservé du texte 10">
            <a:extLst>
              <a:ext uri="{FF2B5EF4-FFF2-40B4-BE49-F238E27FC236}">
                <a16:creationId xmlns:a16="http://schemas.microsoft.com/office/drawing/2014/main" id="{B5E1158C-04B9-C2C4-2EEB-4AEC5A0D6759}"/>
              </a:ext>
            </a:extLst>
          </p:cNvPr>
          <p:cNvSpPr>
            <a:spLocks noGrp="1"/>
          </p:cNvSpPr>
          <p:nvPr>
            <p:ph type="body" sz="quarter" idx="35"/>
          </p:nvPr>
        </p:nvSpPr>
        <p:spPr>
          <a:xfrm>
            <a:off x="0" y="2076774"/>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 name="Espace réservé du numéro de diapositive 4">
            <a:extLst>
              <a:ext uri="{FF2B5EF4-FFF2-40B4-BE49-F238E27FC236}">
                <a16:creationId xmlns:a16="http://schemas.microsoft.com/office/drawing/2014/main" id="{BD74CB6E-8B0A-CC04-58B0-6728B39E32F6}"/>
              </a:ext>
            </a:extLst>
          </p:cNvPr>
          <p:cNvSpPr>
            <a:spLocks noGrp="1"/>
          </p:cNvSpPr>
          <p:nvPr>
            <p:ph type="sldNum" sz="quarter" idx="12"/>
          </p:nvPr>
        </p:nvSpPr>
        <p:spPr/>
        <p:txBody>
          <a:bodyPr/>
          <a:lstStyle>
            <a:lvl1pPr>
              <a:defRPr>
                <a:solidFill>
                  <a:schemeClr val="bg1"/>
                </a:solidFill>
              </a:defRPr>
            </a:lvl1pPr>
          </a:lstStyle>
          <a:p>
            <a:fld id="{10394C00-DD5B-47BC-8005-05FF6810B31B}" type="slidenum">
              <a:rPr lang="en-GB" noProof="0" smtClean="0"/>
              <a:pPr/>
              <a:t>‹#›</a:t>
            </a:fld>
            <a:endParaRPr lang="en-GB" noProof="0"/>
          </a:p>
        </p:txBody>
      </p:sp>
      <p:sp>
        <p:nvSpPr>
          <p:cNvPr id="22" name="Espace réservé du texte 21">
            <a:extLst>
              <a:ext uri="{FF2B5EF4-FFF2-40B4-BE49-F238E27FC236}">
                <a16:creationId xmlns:a16="http://schemas.microsoft.com/office/drawing/2014/main" id="{69A73803-1506-9291-3AA1-C7634BDABF10}"/>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2" name="Espace réservé du texte 57">
            <a:extLst>
              <a:ext uri="{FF2B5EF4-FFF2-40B4-BE49-F238E27FC236}">
                <a16:creationId xmlns:a16="http://schemas.microsoft.com/office/drawing/2014/main" id="{3457E545-953C-8091-2B57-692184431AAB}"/>
              </a:ext>
            </a:extLst>
          </p:cNvPr>
          <p:cNvSpPr>
            <a:spLocks noGrp="1"/>
          </p:cNvSpPr>
          <p:nvPr>
            <p:ph type="body" sz="quarter" idx="37"/>
          </p:nvPr>
        </p:nvSpPr>
        <p:spPr>
          <a:xfrm>
            <a:off x="10357556" y="204289"/>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sz="1000" noProof="0" dirty="0">
                <a:noFill/>
              </a:defRPr>
            </a:lvl1pPr>
          </a:lstStyle>
          <a:p>
            <a:pPr lvl="0"/>
            <a:endParaRPr lang="en-GB" noProof="0"/>
          </a:p>
        </p:txBody>
      </p:sp>
    </p:spTree>
    <p:extLst>
      <p:ext uri="{BB962C8B-B14F-4D97-AF65-F5344CB8AC3E}">
        <p14:creationId xmlns:p14="http://schemas.microsoft.com/office/powerpoint/2010/main" val="6359561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3 Images bordures 2">
    <p:spTree>
      <p:nvGrpSpPr>
        <p:cNvPr id="1" name=""/>
        <p:cNvGrpSpPr/>
        <p:nvPr/>
      </p:nvGrpSpPr>
      <p:grpSpPr>
        <a:xfrm>
          <a:off x="0" y="0"/>
          <a:ext cx="0" cy="0"/>
          <a:chOff x="0" y="0"/>
          <a:chExt cx="0" cy="0"/>
        </a:xfrm>
      </p:grpSpPr>
      <p:sp>
        <p:nvSpPr>
          <p:cNvPr id="2" name="Espace réservé pour une image  7">
            <a:extLst>
              <a:ext uri="{FF2B5EF4-FFF2-40B4-BE49-F238E27FC236}">
                <a16:creationId xmlns:a16="http://schemas.microsoft.com/office/drawing/2014/main" id="{A6660909-D0B1-4F8F-3342-15F07B15A46F}"/>
              </a:ext>
            </a:extLst>
          </p:cNvPr>
          <p:cNvSpPr>
            <a:spLocks noGrp="1"/>
          </p:cNvSpPr>
          <p:nvPr>
            <p:ph type="pic" sz="quarter" idx="37"/>
          </p:nvPr>
        </p:nvSpPr>
        <p:spPr>
          <a:xfrm>
            <a:off x="8099427" y="1"/>
            <a:ext cx="4092575" cy="6858000"/>
          </a:xfrm>
        </p:spPr>
        <p:txBody>
          <a:bodyPr/>
          <a:lstStyle/>
          <a:p>
            <a:endParaRPr lang="en-GB" noProof="0"/>
          </a:p>
        </p:txBody>
      </p:sp>
      <p:sp>
        <p:nvSpPr>
          <p:cNvPr id="3" name="Espace réservé du texte 10">
            <a:extLst>
              <a:ext uri="{FF2B5EF4-FFF2-40B4-BE49-F238E27FC236}">
                <a16:creationId xmlns:a16="http://schemas.microsoft.com/office/drawing/2014/main" id="{580968D4-AB31-501A-661C-568B8CA9AAFC}"/>
              </a:ext>
            </a:extLst>
          </p:cNvPr>
          <p:cNvSpPr>
            <a:spLocks noGrp="1"/>
          </p:cNvSpPr>
          <p:nvPr>
            <p:ph type="body" sz="quarter" idx="38"/>
          </p:nvPr>
        </p:nvSpPr>
        <p:spPr>
          <a:xfrm>
            <a:off x="8099425"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2" name="Espace réservé pour une image  7">
            <a:extLst>
              <a:ext uri="{FF2B5EF4-FFF2-40B4-BE49-F238E27FC236}">
                <a16:creationId xmlns:a16="http://schemas.microsoft.com/office/drawing/2014/main" id="{FC06A14B-6D61-CEF2-F02A-F80F892CE628}"/>
              </a:ext>
            </a:extLst>
          </p:cNvPr>
          <p:cNvSpPr>
            <a:spLocks noGrp="1"/>
          </p:cNvSpPr>
          <p:nvPr>
            <p:ph type="pic" sz="quarter" idx="30"/>
          </p:nvPr>
        </p:nvSpPr>
        <p:spPr>
          <a:xfrm>
            <a:off x="4217989" y="1"/>
            <a:ext cx="3752851" cy="6858000"/>
          </a:xfrm>
        </p:spPr>
        <p:txBody>
          <a:bodyPr/>
          <a:lstStyle/>
          <a:p>
            <a:endParaRPr lang="en-GB" noProof="0"/>
          </a:p>
        </p:txBody>
      </p:sp>
      <p:sp>
        <p:nvSpPr>
          <p:cNvPr id="14" name="Espace réservé pour une image  7">
            <a:extLst>
              <a:ext uri="{FF2B5EF4-FFF2-40B4-BE49-F238E27FC236}">
                <a16:creationId xmlns:a16="http://schemas.microsoft.com/office/drawing/2014/main" id="{72EB24A5-4554-5C70-A1B9-BEDD085DFCE5}"/>
              </a:ext>
            </a:extLst>
          </p:cNvPr>
          <p:cNvSpPr>
            <a:spLocks noGrp="1"/>
          </p:cNvSpPr>
          <p:nvPr>
            <p:ph type="pic" sz="quarter" idx="31"/>
          </p:nvPr>
        </p:nvSpPr>
        <p:spPr>
          <a:xfrm>
            <a:off x="2" y="1"/>
            <a:ext cx="4086225" cy="6858000"/>
          </a:xfrm>
        </p:spPr>
        <p:txBody>
          <a:bodyPr/>
          <a:lstStyle/>
          <a:p>
            <a:endParaRPr lang="en-GB" noProof="0"/>
          </a:p>
        </p:txBody>
      </p:sp>
      <p:sp>
        <p:nvSpPr>
          <p:cNvPr id="15" name="Espace réservé du texte 10">
            <a:extLst>
              <a:ext uri="{FF2B5EF4-FFF2-40B4-BE49-F238E27FC236}">
                <a16:creationId xmlns:a16="http://schemas.microsoft.com/office/drawing/2014/main" id="{6AE367F8-680B-5725-2D41-E0AC1FF3EB71}"/>
              </a:ext>
            </a:extLst>
          </p:cNvPr>
          <p:cNvSpPr>
            <a:spLocks noGrp="1"/>
          </p:cNvSpPr>
          <p:nvPr>
            <p:ph type="body" sz="quarter" idx="14"/>
          </p:nvPr>
        </p:nvSpPr>
        <p:spPr>
          <a:xfrm>
            <a:off x="0"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7" name="Espace réservé du texte 10">
            <a:extLst>
              <a:ext uri="{FF2B5EF4-FFF2-40B4-BE49-F238E27FC236}">
                <a16:creationId xmlns:a16="http://schemas.microsoft.com/office/drawing/2014/main" id="{76E4A334-8C54-2673-C506-98C1F77A760A}"/>
              </a:ext>
            </a:extLst>
          </p:cNvPr>
          <p:cNvSpPr>
            <a:spLocks noGrp="1"/>
          </p:cNvSpPr>
          <p:nvPr>
            <p:ph type="body" sz="quarter" idx="32"/>
          </p:nvPr>
        </p:nvSpPr>
        <p:spPr>
          <a:xfrm>
            <a:off x="4217988"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 name="Espace réservé du numéro de diapositive 4">
            <a:extLst>
              <a:ext uri="{FF2B5EF4-FFF2-40B4-BE49-F238E27FC236}">
                <a16:creationId xmlns:a16="http://schemas.microsoft.com/office/drawing/2014/main" id="{BD74CB6E-8B0A-CC04-58B0-6728B39E32F6}"/>
              </a:ext>
            </a:extLst>
          </p:cNvPr>
          <p:cNvSpPr>
            <a:spLocks noGrp="1"/>
          </p:cNvSpPr>
          <p:nvPr>
            <p:ph type="sldNum" sz="quarter" idx="12"/>
          </p:nvPr>
        </p:nvSpPr>
        <p:spPr/>
        <p:txBody>
          <a:bodyPr/>
          <a:lstStyle>
            <a:lvl1pPr>
              <a:defRPr>
                <a:solidFill>
                  <a:schemeClr val="bg1"/>
                </a:solidFill>
              </a:defRPr>
            </a:lvl1pPr>
          </a:lstStyle>
          <a:p>
            <a:fld id="{10394C00-DD5B-47BC-8005-05FF6810B31B}" type="slidenum">
              <a:rPr lang="en-GB" noProof="0" smtClean="0"/>
              <a:pPr/>
              <a:t>‹#›</a:t>
            </a:fld>
            <a:endParaRPr lang="en-GB" noProof="0"/>
          </a:p>
        </p:txBody>
      </p:sp>
      <p:sp>
        <p:nvSpPr>
          <p:cNvPr id="22" name="Espace réservé du texte 21">
            <a:extLst>
              <a:ext uri="{FF2B5EF4-FFF2-40B4-BE49-F238E27FC236}">
                <a16:creationId xmlns:a16="http://schemas.microsoft.com/office/drawing/2014/main" id="{69A73803-1506-9291-3AA1-C7634BDABF10}"/>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6" name="Espace réservé du texte 57">
            <a:extLst>
              <a:ext uri="{FF2B5EF4-FFF2-40B4-BE49-F238E27FC236}">
                <a16:creationId xmlns:a16="http://schemas.microsoft.com/office/drawing/2014/main" id="{A972FDB4-502D-F769-7336-1608B1103BD8}"/>
              </a:ext>
            </a:extLst>
          </p:cNvPr>
          <p:cNvSpPr>
            <a:spLocks noGrp="1"/>
          </p:cNvSpPr>
          <p:nvPr>
            <p:ph type="body" sz="quarter" idx="39"/>
          </p:nvPr>
        </p:nvSpPr>
        <p:spPr>
          <a:xfrm>
            <a:off x="10357556" y="204289"/>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sz="1000" noProof="0" dirty="0">
                <a:noFill/>
              </a:defRPr>
            </a:lvl1pPr>
          </a:lstStyle>
          <a:p>
            <a:pPr lvl="0"/>
            <a:endParaRPr lang="en-GB" noProof="0"/>
          </a:p>
        </p:txBody>
      </p:sp>
    </p:spTree>
    <p:extLst>
      <p:ext uri="{BB962C8B-B14F-4D97-AF65-F5344CB8AC3E}">
        <p14:creationId xmlns:p14="http://schemas.microsoft.com/office/powerpoint/2010/main" val="4670563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 preserve="1">
  <p:cSld name="6_Title and Content">
    <p:bg>
      <p:bgPr>
        <a:solidFill>
          <a:schemeClr val="accent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A35D86-1E4E-174B-8157-1B038FBF1E9C}"/>
              </a:ext>
            </a:extLst>
          </p:cNvPr>
          <p:cNvSpPr>
            <a:spLocks noGrp="1"/>
          </p:cNvSpPr>
          <p:nvPr>
            <p:ph type="title"/>
          </p:nvPr>
        </p:nvSpPr>
        <p:spPr>
          <a:xfrm>
            <a:off x="704047" y="366186"/>
            <a:ext cx="9863476" cy="1325033"/>
          </a:xfrm>
        </p:spPr>
        <p:txBody>
          <a:bodyPr/>
          <a:lstStyle>
            <a:lvl1pPr>
              <a:defRPr>
                <a:solidFill>
                  <a:schemeClr val="bg1"/>
                </a:solidFill>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FF7E26A-DF9E-E44B-8BE5-1F8399257C2E}"/>
              </a:ext>
            </a:extLst>
          </p:cNvPr>
          <p:cNvSpPr>
            <a:spLocks noGrp="1"/>
          </p:cNvSpPr>
          <p:nvPr>
            <p:ph idx="1"/>
          </p:nvPr>
        </p:nvSpPr>
        <p:spPr>
          <a:xfrm>
            <a:off x="704047" y="1826685"/>
            <a:ext cx="9863476" cy="434974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25" name="Rectangle 24">
            <a:extLst>
              <a:ext uri="{FF2B5EF4-FFF2-40B4-BE49-F238E27FC236}">
                <a16:creationId xmlns:a16="http://schemas.microsoft.com/office/drawing/2014/main" id="{0359DA97-5D00-0A4D-9FCE-9DA052324FBB}"/>
              </a:ext>
            </a:extLst>
          </p:cNvPr>
          <p:cNvSpPr/>
          <p:nvPr/>
        </p:nvSpPr>
        <p:spPr>
          <a:xfrm flipH="1" flipV="1">
            <a:off x="10866423" y="275233"/>
            <a:ext cx="517924" cy="548612"/>
          </a:xfrm>
          <a:prstGeom prst="rect">
            <a:avLst/>
          </a:prstGeom>
          <a:solidFill>
            <a:srgbClr val="0078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0" name="Rectangle 29">
            <a:extLst>
              <a:ext uri="{FF2B5EF4-FFF2-40B4-BE49-F238E27FC236}">
                <a16:creationId xmlns:a16="http://schemas.microsoft.com/office/drawing/2014/main" id="{EF360B1D-A297-FB4D-AF72-63C11457F0ED}"/>
              </a:ext>
            </a:extLst>
          </p:cNvPr>
          <p:cNvSpPr/>
          <p:nvPr/>
        </p:nvSpPr>
        <p:spPr>
          <a:xfrm flipH="1" flipV="1">
            <a:off x="10866423" y="823848"/>
            <a:ext cx="517924" cy="297987"/>
          </a:xfrm>
          <a:prstGeom prst="rect">
            <a:avLst/>
          </a:prstGeom>
          <a:solidFill>
            <a:srgbClr val="004C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5" name="Rectangle 34">
            <a:extLst>
              <a:ext uri="{FF2B5EF4-FFF2-40B4-BE49-F238E27FC236}">
                <a16:creationId xmlns:a16="http://schemas.microsoft.com/office/drawing/2014/main" id="{68FB1342-7E03-EA4E-BFFE-3AF3462AB727}"/>
              </a:ext>
            </a:extLst>
          </p:cNvPr>
          <p:cNvSpPr/>
          <p:nvPr/>
        </p:nvSpPr>
        <p:spPr>
          <a:xfrm flipH="1" flipV="1">
            <a:off x="10866423" y="35552"/>
            <a:ext cx="517924" cy="297987"/>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39" name="Rectangle 38">
            <a:extLst>
              <a:ext uri="{FF2B5EF4-FFF2-40B4-BE49-F238E27FC236}">
                <a16:creationId xmlns:a16="http://schemas.microsoft.com/office/drawing/2014/main" id="{13D3D48C-C9A4-F744-A2C4-BEB9CE2CC11D}"/>
              </a:ext>
            </a:extLst>
          </p:cNvPr>
          <p:cNvSpPr/>
          <p:nvPr/>
        </p:nvSpPr>
        <p:spPr>
          <a:xfrm flipH="1" flipV="1">
            <a:off x="11575412" y="4"/>
            <a:ext cx="621173" cy="6857999"/>
          </a:xfrm>
          <a:prstGeom prst="rect">
            <a:avLst/>
          </a:prstGeom>
          <a:solidFill>
            <a:srgbClr val="82C8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40" name="Rectangle 39">
            <a:extLst>
              <a:ext uri="{FF2B5EF4-FFF2-40B4-BE49-F238E27FC236}">
                <a16:creationId xmlns:a16="http://schemas.microsoft.com/office/drawing/2014/main" id="{2812DC42-BE16-AB45-BA4A-19EC9487ABD5}"/>
              </a:ext>
            </a:extLst>
          </p:cNvPr>
          <p:cNvSpPr/>
          <p:nvPr/>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45" name="Rectangle 44">
            <a:extLst>
              <a:ext uri="{FF2B5EF4-FFF2-40B4-BE49-F238E27FC236}">
                <a16:creationId xmlns:a16="http://schemas.microsoft.com/office/drawing/2014/main" id="{A33AADF8-F9E1-1540-B471-91BB92052943}"/>
              </a:ext>
            </a:extLst>
          </p:cNvPr>
          <p:cNvSpPr/>
          <p:nvPr/>
        </p:nvSpPr>
        <p:spPr>
          <a:xfrm flipH="1" flipV="1">
            <a:off x="10763172" y="9612"/>
            <a:ext cx="616589" cy="5003272"/>
          </a:xfrm>
          <a:prstGeom prst="rect">
            <a:avLst/>
          </a:prstGeom>
          <a:solidFill>
            <a:srgbClr val="F77C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3" name="Graphic 12">
            <a:extLst>
              <a:ext uri="{FF2B5EF4-FFF2-40B4-BE49-F238E27FC236}">
                <a16:creationId xmlns:a16="http://schemas.microsoft.com/office/drawing/2014/main" id="{9428B370-4C86-2343-8AB3-397A9067F1E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04045" y="6354541"/>
            <a:ext cx="870755" cy="300260"/>
          </a:xfrm>
          <a:prstGeom prst="rect">
            <a:avLst/>
          </a:prstGeom>
        </p:spPr>
      </p:pic>
      <p:sp>
        <p:nvSpPr>
          <p:cNvPr id="11" name="Rectangle 10">
            <a:extLst>
              <a:ext uri="{FF2B5EF4-FFF2-40B4-BE49-F238E27FC236}">
                <a16:creationId xmlns:a16="http://schemas.microsoft.com/office/drawing/2014/main" id="{ED0941C8-5F7A-6047-957C-ED96646863EA}"/>
              </a:ext>
            </a:extLst>
          </p:cNvPr>
          <p:cNvSpPr/>
          <p:nvPr userDrawn="1"/>
        </p:nvSpPr>
        <p:spPr>
          <a:xfrm flipH="1" flipV="1">
            <a:off x="10866423" y="275233"/>
            <a:ext cx="517924" cy="548612"/>
          </a:xfrm>
          <a:prstGeom prst="rect">
            <a:avLst/>
          </a:prstGeom>
          <a:solidFill>
            <a:srgbClr val="00785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2" name="Rectangle 11">
            <a:extLst>
              <a:ext uri="{FF2B5EF4-FFF2-40B4-BE49-F238E27FC236}">
                <a16:creationId xmlns:a16="http://schemas.microsoft.com/office/drawing/2014/main" id="{CC806CAF-A926-2149-9E8F-C23A917A22CF}"/>
              </a:ext>
            </a:extLst>
          </p:cNvPr>
          <p:cNvSpPr/>
          <p:nvPr userDrawn="1"/>
        </p:nvSpPr>
        <p:spPr>
          <a:xfrm flipH="1" flipV="1">
            <a:off x="10866423" y="823848"/>
            <a:ext cx="517924" cy="297987"/>
          </a:xfrm>
          <a:prstGeom prst="rect">
            <a:avLst/>
          </a:prstGeom>
          <a:solidFill>
            <a:srgbClr val="004C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4" name="Rectangle 13">
            <a:extLst>
              <a:ext uri="{FF2B5EF4-FFF2-40B4-BE49-F238E27FC236}">
                <a16:creationId xmlns:a16="http://schemas.microsoft.com/office/drawing/2014/main" id="{CCC1D23B-0A01-2E48-9FA5-4EB9068A75A5}"/>
              </a:ext>
            </a:extLst>
          </p:cNvPr>
          <p:cNvSpPr/>
          <p:nvPr userDrawn="1"/>
        </p:nvSpPr>
        <p:spPr>
          <a:xfrm flipH="1" flipV="1">
            <a:off x="10866423" y="35552"/>
            <a:ext cx="517924" cy="297987"/>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5" name="Rectangle 14">
            <a:extLst>
              <a:ext uri="{FF2B5EF4-FFF2-40B4-BE49-F238E27FC236}">
                <a16:creationId xmlns:a16="http://schemas.microsoft.com/office/drawing/2014/main" id="{2D60764A-0AF3-AE4E-AD7B-B779668E5D78}"/>
              </a:ext>
            </a:extLst>
          </p:cNvPr>
          <p:cNvSpPr/>
          <p:nvPr userDrawn="1"/>
        </p:nvSpPr>
        <p:spPr>
          <a:xfrm flipH="1" flipV="1">
            <a:off x="11575412" y="4"/>
            <a:ext cx="621173" cy="6857999"/>
          </a:xfrm>
          <a:prstGeom prst="rect">
            <a:avLst/>
          </a:prstGeom>
          <a:solidFill>
            <a:srgbClr val="82C8D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6" name="Rectangle 15">
            <a:extLst>
              <a:ext uri="{FF2B5EF4-FFF2-40B4-BE49-F238E27FC236}">
                <a16:creationId xmlns:a16="http://schemas.microsoft.com/office/drawing/2014/main" id="{469AE08B-126C-D148-9DB7-4B52C0E2BE56}"/>
              </a:ext>
            </a:extLst>
          </p:cNvPr>
          <p:cNvSpPr/>
          <p:nvPr userDrawn="1"/>
        </p:nvSpPr>
        <p:spPr>
          <a:xfrm flipH="1" flipV="1">
            <a:off x="10763174" y="5252568"/>
            <a:ext cx="621175" cy="1605432"/>
          </a:xfrm>
          <a:prstGeom prst="rect">
            <a:avLst/>
          </a:prstGeom>
          <a:solidFill>
            <a:srgbClr val="19B2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sp>
        <p:nvSpPr>
          <p:cNvPr id="17" name="Rectangle 16">
            <a:extLst>
              <a:ext uri="{FF2B5EF4-FFF2-40B4-BE49-F238E27FC236}">
                <a16:creationId xmlns:a16="http://schemas.microsoft.com/office/drawing/2014/main" id="{8DD4EC5D-2E1E-0E40-A05C-ACF341ABACD0}"/>
              </a:ext>
            </a:extLst>
          </p:cNvPr>
          <p:cNvSpPr/>
          <p:nvPr userDrawn="1"/>
        </p:nvSpPr>
        <p:spPr>
          <a:xfrm flipH="1" flipV="1">
            <a:off x="10763172" y="9612"/>
            <a:ext cx="616589" cy="5003272"/>
          </a:xfrm>
          <a:prstGeom prst="rect">
            <a:avLst/>
          </a:prstGeom>
          <a:solidFill>
            <a:srgbClr val="F77C7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pic>
        <p:nvPicPr>
          <p:cNvPr id="18" name="Graphic 17">
            <a:extLst>
              <a:ext uri="{FF2B5EF4-FFF2-40B4-BE49-F238E27FC236}">
                <a16:creationId xmlns:a16="http://schemas.microsoft.com/office/drawing/2014/main" id="{10C09297-DE0E-0844-947F-B74B7111362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704045" y="6354541"/>
            <a:ext cx="870755" cy="300260"/>
          </a:xfrm>
          <a:prstGeom prst="rect">
            <a:avLst/>
          </a:prstGeom>
        </p:spPr>
      </p:pic>
    </p:spTree>
    <p:extLst>
      <p:ext uri="{BB962C8B-B14F-4D97-AF65-F5344CB8AC3E}">
        <p14:creationId xmlns:p14="http://schemas.microsoft.com/office/powerpoint/2010/main" val="17206636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3 Images bordures 3">
    <p:spTree>
      <p:nvGrpSpPr>
        <p:cNvPr id="1" name=""/>
        <p:cNvGrpSpPr/>
        <p:nvPr/>
      </p:nvGrpSpPr>
      <p:grpSpPr>
        <a:xfrm>
          <a:off x="0" y="0"/>
          <a:ext cx="0" cy="0"/>
          <a:chOff x="0" y="0"/>
          <a:chExt cx="0" cy="0"/>
        </a:xfrm>
      </p:grpSpPr>
      <p:sp>
        <p:nvSpPr>
          <p:cNvPr id="8" name="Espace réservé pour une image  7">
            <a:extLst>
              <a:ext uri="{FF2B5EF4-FFF2-40B4-BE49-F238E27FC236}">
                <a16:creationId xmlns:a16="http://schemas.microsoft.com/office/drawing/2014/main" id="{3E6FFF71-6C62-4BF3-0CC7-B7D21FF19B77}"/>
              </a:ext>
            </a:extLst>
          </p:cNvPr>
          <p:cNvSpPr>
            <a:spLocks noGrp="1"/>
          </p:cNvSpPr>
          <p:nvPr>
            <p:ph type="pic" sz="quarter" idx="39"/>
          </p:nvPr>
        </p:nvSpPr>
        <p:spPr>
          <a:xfrm>
            <a:off x="6164265" y="0"/>
            <a:ext cx="6027736" cy="3360736"/>
          </a:xfrm>
        </p:spPr>
        <p:txBody>
          <a:bodyPr/>
          <a:lstStyle/>
          <a:p>
            <a:endParaRPr lang="en-GB" noProof="0"/>
          </a:p>
        </p:txBody>
      </p:sp>
      <p:sp>
        <p:nvSpPr>
          <p:cNvPr id="10" name="Espace réservé du texte 10">
            <a:extLst>
              <a:ext uri="{FF2B5EF4-FFF2-40B4-BE49-F238E27FC236}">
                <a16:creationId xmlns:a16="http://schemas.microsoft.com/office/drawing/2014/main" id="{8A93D53B-A741-A8F1-709B-2A39A48E17FB}"/>
              </a:ext>
            </a:extLst>
          </p:cNvPr>
          <p:cNvSpPr>
            <a:spLocks noGrp="1"/>
          </p:cNvSpPr>
          <p:nvPr>
            <p:ph type="body" sz="quarter" idx="40"/>
          </p:nvPr>
        </p:nvSpPr>
        <p:spPr>
          <a:xfrm>
            <a:off x="6164264" y="1749747"/>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 name="Espace réservé pour une image  7">
            <a:extLst>
              <a:ext uri="{FF2B5EF4-FFF2-40B4-BE49-F238E27FC236}">
                <a16:creationId xmlns:a16="http://schemas.microsoft.com/office/drawing/2014/main" id="{A6660909-D0B1-4F8F-3342-15F07B15A46F}"/>
              </a:ext>
            </a:extLst>
          </p:cNvPr>
          <p:cNvSpPr>
            <a:spLocks noGrp="1"/>
          </p:cNvSpPr>
          <p:nvPr>
            <p:ph type="pic" sz="quarter" idx="37"/>
          </p:nvPr>
        </p:nvSpPr>
        <p:spPr>
          <a:xfrm>
            <a:off x="6164265" y="3497263"/>
            <a:ext cx="6027736" cy="3360736"/>
          </a:xfrm>
        </p:spPr>
        <p:txBody>
          <a:bodyPr/>
          <a:lstStyle/>
          <a:p>
            <a:endParaRPr lang="en-GB" noProof="0"/>
          </a:p>
        </p:txBody>
      </p:sp>
      <p:sp>
        <p:nvSpPr>
          <p:cNvPr id="3" name="Espace réservé du texte 10">
            <a:extLst>
              <a:ext uri="{FF2B5EF4-FFF2-40B4-BE49-F238E27FC236}">
                <a16:creationId xmlns:a16="http://schemas.microsoft.com/office/drawing/2014/main" id="{580968D4-AB31-501A-661C-568B8CA9AAFC}"/>
              </a:ext>
            </a:extLst>
          </p:cNvPr>
          <p:cNvSpPr>
            <a:spLocks noGrp="1"/>
          </p:cNvSpPr>
          <p:nvPr>
            <p:ph type="body" sz="quarter" idx="38"/>
          </p:nvPr>
        </p:nvSpPr>
        <p:spPr>
          <a:xfrm>
            <a:off x="6164264" y="5247011"/>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14" name="Espace réservé pour une image  7">
            <a:extLst>
              <a:ext uri="{FF2B5EF4-FFF2-40B4-BE49-F238E27FC236}">
                <a16:creationId xmlns:a16="http://schemas.microsoft.com/office/drawing/2014/main" id="{72EB24A5-4554-5C70-A1B9-BEDD085DFCE5}"/>
              </a:ext>
            </a:extLst>
          </p:cNvPr>
          <p:cNvSpPr>
            <a:spLocks noGrp="1"/>
          </p:cNvSpPr>
          <p:nvPr>
            <p:ph type="pic" sz="quarter" idx="31"/>
          </p:nvPr>
        </p:nvSpPr>
        <p:spPr>
          <a:xfrm>
            <a:off x="1" y="1"/>
            <a:ext cx="6027739" cy="6858000"/>
          </a:xfrm>
        </p:spPr>
        <p:txBody>
          <a:bodyPr/>
          <a:lstStyle/>
          <a:p>
            <a:endParaRPr lang="en-GB" noProof="0"/>
          </a:p>
        </p:txBody>
      </p:sp>
      <p:sp>
        <p:nvSpPr>
          <p:cNvPr id="15" name="Espace réservé du texte 10">
            <a:extLst>
              <a:ext uri="{FF2B5EF4-FFF2-40B4-BE49-F238E27FC236}">
                <a16:creationId xmlns:a16="http://schemas.microsoft.com/office/drawing/2014/main" id="{6AE367F8-680B-5725-2D41-E0AC1FF3EB71}"/>
              </a:ext>
            </a:extLst>
          </p:cNvPr>
          <p:cNvSpPr>
            <a:spLocks noGrp="1"/>
          </p:cNvSpPr>
          <p:nvPr>
            <p:ph type="body" sz="quarter" idx="14"/>
          </p:nvPr>
        </p:nvSpPr>
        <p:spPr>
          <a:xfrm>
            <a:off x="0" y="5247010"/>
            <a:ext cx="2783632" cy="1610993"/>
          </a:xfrm>
          <a:prstGeom prst="rtTriangle">
            <a:avLst/>
          </a:prstGeom>
          <a:solidFill>
            <a:schemeClr val="accent1">
              <a:alpha val="70000"/>
            </a:schemeClr>
          </a:solidFill>
        </p:spPr>
        <p:txBody>
          <a:bodyPr anchor="b"/>
          <a:lstStyle>
            <a:lvl1pPr marL="0" indent="0">
              <a:buFont typeface="Arial" panose="020B0604020202020204" pitchFamily="34" charset="0"/>
              <a:buNone/>
              <a:defRPr sz="900">
                <a:solidFill>
                  <a:schemeClr val="bg1"/>
                </a:solid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2" name="Espace réservé du texte 21">
            <a:extLst>
              <a:ext uri="{FF2B5EF4-FFF2-40B4-BE49-F238E27FC236}">
                <a16:creationId xmlns:a16="http://schemas.microsoft.com/office/drawing/2014/main" id="{69A73803-1506-9291-3AA1-C7634BDABF10}"/>
              </a:ext>
            </a:extLst>
          </p:cNvPr>
          <p:cNvSpPr>
            <a:spLocks noGrp="1"/>
          </p:cNvSpPr>
          <p:nvPr>
            <p:ph type="body" sz="quarter" idx="36"/>
          </p:nvPr>
        </p:nvSpPr>
        <p:spPr>
          <a:xfrm>
            <a:off x="8105778" y="4"/>
            <a:ext cx="4086225" cy="2513013"/>
          </a:xfrm>
          <a:gradFill>
            <a:gsLst>
              <a:gs pos="71000">
                <a:schemeClr val="bg1">
                  <a:alpha val="0"/>
                </a:schemeClr>
              </a:gs>
              <a:gs pos="89000">
                <a:schemeClr val="bg1">
                  <a:alpha val="66000"/>
                </a:schemeClr>
              </a:gs>
            </a:gsLst>
            <a:lin ang="18900000" scaled="1"/>
          </a:gradFill>
        </p:spPr>
        <p:txBody>
          <a:bodyPr/>
          <a:lstStyle>
            <a:lvl1pPr marL="0" indent="0">
              <a:buFont typeface="Arial" panose="020B0604020202020204" pitchFamily="34" charset="0"/>
              <a:buNone/>
              <a:defRPr sz="1600">
                <a:gradFill>
                  <a:gsLst>
                    <a:gs pos="71000">
                      <a:schemeClr val="bg1">
                        <a:alpha val="0"/>
                      </a:schemeClr>
                    </a:gs>
                    <a:gs pos="89000">
                      <a:schemeClr val="bg1">
                        <a:alpha val="66000"/>
                      </a:schemeClr>
                    </a:gs>
                  </a:gsLst>
                  <a:lin ang="18900000" scaled="1"/>
                </a:gradFill>
              </a:defRPr>
            </a:lvl1pPr>
            <a:lvl2pPr marL="0" indent="0">
              <a:buFont typeface="Arial" panose="020B0604020202020204" pitchFamily="34" charset="0"/>
              <a:buNone/>
              <a:defRPr sz="1200">
                <a:noFill/>
              </a:defRPr>
            </a:lvl2pPr>
            <a:lvl3pPr marL="0" indent="0">
              <a:buFont typeface="Arial" panose="020B0604020202020204" pitchFamily="34" charset="0"/>
              <a:buNone/>
              <a:defRPr sz="1200">
                <a:noFill/>
              </a:defRPr>
            </a:lvl3pPr>
            <a:lvl4pPr marL="0" indent="0">
              <a:buFont typeface="Arial" panose="020B0604020202020204" pitchFamily="34" charset="0"/>
              <a:buNone/>
              <a:defRPr sz="1100">
                <a:noFill/>
              </a:defRPr>
            </a:lvl4pPr>
            <a:lvl5pPr marL="258762" indent="0">
              <a:buNone/>
              <a:defRPr sz="1050">
                <a:noFill/>
              </a:defRPr>
            </a:lvl5pPr>
          </a:lstStyle>
          <a:p>
            <a:pPr lvl="0"/>
            <a:endParaRPr lang="en-GB" noProof="0"/>
          </a:p>
        </p:txBody>
      </p:sp>
      <p:sp>
        <p:nvSpPr>
          <p:cNvPr id="5" name="Espace réservé du numéro de diapositive 4">
            <a:extLst>
              <a:ext uri="{FF2B5EF4-FFF2-40B4-BE49-F238E27FC236}">
                <a16:creationId xmlns:a16="http://schemas.microsoft.com/office/drawing/2014/main" id="{BD74CB6E-8B0A-CC04-58B0-6728B39E32F6}"/>
              </a:ext>
            </a:extLst>
          </p:cNvPr>
          <p:cNvSpPr>
            <a:spLocks noGrp="1"/>
          </p:cNvSpPr>
          <p:nvPr>
            <p:ph type="sldNum" sz="quarter" idx="12"/>
          </p:nvPr>
        </p:nvSpPr>
        <p:spPr/>
        <p:txBody>
          <a:bodyPr/>
          <a:lstStyle>
            <a:lvl1pPr>
              <a:defRPr>
                <a:solidFill>
                  <a:schemeClr val="bg1"/>
                </a:solidFill>
              </a:defRPr>
            </a:lvl1pPr>
          </a:lstStyle>
          <a:p>
            <a:fld id="{10394C00-DD5B-47BC-8005-05FF6810B31B}" type="slidenum">
              <a:rPr lang="en-GB" noProof="0" smtClean="0"/>
              <a:pPr/>
              <a:t>‹#›</a:t>
            </a:fld>
            <a:endParaRPr lang="en-GB" noProof="0"/>
          </a:p>
        </p:txBody>
      </p:sp>
      <p:sp>
        <p:nvSpPr>
          <p:cNvPr id="6" name="Espace réservé du texte 57">
            <a:extLst>
              <a:ext uri="{FF2B5EF4-FFF2-40B4-BE49-F238E27FC236}">
                <a16:creationId xmlns:a16="http://schemas.microsoft.com/office/drawing/2014/main" id="{4FB0A246-ECF9-7CCD-220B-ADE1B9DE0FAF}"/>
              </a:ext>
            </a:extLst>
          </p:cNvPr>
          <p:cNvSpPr>
            <a:spLocks noGrp="1"/>
          </p:cNvSpPr>
          <p:nvPr>
            <p:ph type="body" sz="quarter" idx="41"/>
          </p:nvPr>
        </p:nvSpPr>
        <p:spPr>
          <a:xfrm>
            <a:off x="10357556" y="204289"/>
            <a:ext cx="1513768" cy="282405"/>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646" b="646"/>
            </a:stretch>
          </a:blipFill>
        </p:spPr>
        <p:txBody>
          <a:bodyPr vert="horz" lIns="0" tIns="45720" rIns="91440" bIns="45720" rtlCol="0">
            <a:noAutofit/>
          </a:bodyPr>
          <a:lstStyle>
            <a:lvl1pPr>
              <a:defRPr lang="fr-BE" sz="1000" noProof="0" dirty="0">
                <a:noFill/>
              </a:defRPr>
            </a:lvl1pPr>
          </a:lstStyle>
          <a:p>
            <a:pPr lvl="0"/>
            <a:endParaRPr lang="en-GB" noProof="0"/>
          </a:p>
        </p:txBody>
      </p:sp>
    </p:spTree>
    <p:extLst>
      <p:ext uri="{BB962C8B-B14F-4D97-AF65-F5344CB8AC3E}">
        <p14:creationId xmlns:p14="http://schemas.microsoft.com/office/powerpoint/2010/main" val="32008699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Merci - Contact complet">
    <p:bg>
      <p:bgPr>
        <a:solidFill>
          <a:schemeClr val="accent1"/>
        </a:solidFill>
        <a:effectLst/>
      </p:bgPr>
    </p:bg>
    <p:spTree>
      <p:nvGrpSpPr>
        <p:cNvPr id="1" name=""/>
        <p:cNvGrpSpPr/>
        <p:nvPr/>
      </p:nvGrpSpPr>
      <p:grpSpPr>
        <a:xfrm>
          <a:off x="0" y="0"/>
          <a:ext cx="0" cy="0"/>
          <a:chOff x="0" y="0"/>
          <a:chExt cx="0" cy="0"/>
        </a:xfrm>
      </p:grpSpPr>
      <p:sp>
        <p:nvSpPr>
          <p:cNvPr id="80" name="Espace réservé du texte 50">
            <a:extLst>
              <a:ext uri="{FF2B5EF4-FFF2-40B4-BE49-F238E27FC236}">
                <a16:creationId xmlns:a16="http://schemas.microsoft.com/office/drawing/2014/main" id="{413CF2E1-D50E-7F9E-ADCA-F558098542B7}"/>
              </a:ext>
            </a:extLst>
          </p:cNvPr>
          <p:cNvSpPr>
            <a:spLocks noGrp="1"/>
          </p:cNvSpPr>
          <p:nvPr>
            <p:ph type="body" sz="quarter" idx="14" hasCustomPrompt="1"/>
          </p:nvPr>
        </p:nvSpPr>
        <p:spPr>
          <a:xfrm>
            <a:off x="1176341" y="5585556"/>
            <a:ext cx="2943431" cy="694716"/>
          </a:xfrm>
          <a:solidFill>
            <a:srgbClr val="F0D0C8"/>
          </a:solidFill>
        </p:spPr>
        <p:txBody>
          <a:bodyPr lIns="720000" anchor="ctr"/>
          <a:lstStyle>
            <a:lvl1pPr>
              <a:defRPr sz="1200" u="sng">
                <a:solidFill>
                  <a:schemeClr val="accent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pPr algn="l"/>
            <a:r>
              <a:rPr lang="en-GB" sz="1200" b="1" noProof="0">
                <a:solidFill>
                  <a:schemeClr val="accent1"/>
                </a:solidFill>
              </a:rPr>
              <a:t>https://ibsa.brussels/</a:t>
            </a:r>
          </a:p>
        </p:txBody>
      </p:sp>
      <p:sp>
        <p:nvSpPr>
          <p:cNvPr id="7" name="Graphic 90">
            <a:extLst>
              <a:ext uri="{FF2B5EF4-FFF2-40B4-BE49-F238E27FC236}">
                <a16:creationId xmlns:a16="http://schemas.microsoft.com/office/drawing/2014/main" id="{C3710491-6C61-71C3-D7BA-552C03D43354}"/>
              </a:ext>
            </a:extLst>
          </p:cNvPr>
          <p:cNvSpPr/>
          <p:nvPr userDrawn="1"/>
        </p:nvSpPr>
        <p:spPr>
          <a:xfrm rot="10800000">
            <a:off x="6161091" y="-1"/>
            <a:ext cx="6030911" cy="3490316"/>
          </a:xfrm>
          <a:custGeom>
            <a:avLst/>
            <a:gdLst>
              <a:gd name="connsiteX0" fmla="*/ 1984534 w 1984533"/>
              <a:gd name="connsiteY0" fmla="*/ 1148525 h 1148524"/>
              <a:gd name="connsiteX1" fmla="*/ 0 w 1984533"/>
              <a:gd name="connsiteY1" fmla="*/ 0 h 1148524"/>
              <a:gd name="connsiteX2" fmla="*/ 0 w 1984533"/>
              <a:gd name="connsiteY2" fmla="*/ 1148525 h 1148524"/>
              <a:gd name="connsiteX3" fmla="*/ 1984534 w 1984533"/>
              <a:gd name="connsiteY3" fmla="*/ 1148525 h 1148524"/>
            </a:gdLst>
            <a:ahLst/>
            <a:cxnLst>
              <a:cxn ang="0">
                <a:pos x="connsiteX0" y="connsiteY0"/>
              </a:cxn>
              <a:cxn ang="0">
                <a:pos x="connsiteX1" y="connsiteY1"/>
              </a:cxn>
              <a:cxn ang="0">
                <a:pos x="connsiteX2" y="connsiteY2"/>
              </a:cxn>
              <a:cxn ang="0">
                <a:pos x="connsiteX3" y="connsiteY3"/>
              </a:cxn>
            </a:cxnLst>
            <a:rect l="l" t="t" r="r" b="b"/>
            <a:pathLst>
              <a:path w="1984533" h="1148524">
                <a:moveTo>
                  <a:pt x="1984534" y="1148525"/>
                </a:moveTo>
                <a:lnTo>
                  <a:pt x="0" y="0"/>
                </a:lnTo>
                <a:lnTo>
                  <a:pt x="0" y="1148525"/>
                </a:lnTo>
                <a:lnTo>
                  <a:pt x="1984534" y="1148525"/>
                </a:lnTo>
                <a:close/>
              </a:path>
            </a:pathLst>
          </a:custGeom>
          <a:solidFill>
            <a:schemeClr val="bg1"/>
          </a:solidFill>
          <a:ln w="0" cap="flat">
            <a:noFill/>
            <a:prstDash val="solid"/>
            <a:miter/>
          </a:ln>
        </p:spPr>
        <p:txBody>
          <a:bodyPr rtlCol="0" anchor="ctr"/>
          <a:lstStyle/>
          <a:p>
            <a:endParaRPr lang="en-GB" sz="1800" noProof="0"/>
          </a:p>
        </p:txBody>
      </p:sp>
      <p:sp>
        <p:nvSpPr>
          <p:cNvPr id="2" name="Titre 1">
            <a:extLst>
              <a:ext uri="{FF2B5EF4-FFF2-40B4-BE49-F238E27FC236}">
                <a16:creationId xmlns:a16="http://schemas.microsoft.com/office/drawing/2014/main" id="{53559807-4936-AFE5-7E36-4AB20D4CCE3A}"/>
              </a:ext>
            </a:extLst>
          </p:cNvPr>
          <p:cNvSpPr>
            <a:spLocks noGrp="1"/>
          </p:cNvSpPr>
          <p:nvPr>
            <p:ph type="title" hasCustomPrompt="1"/>
          </p:nvPr>
        </p:nvSpPr>
        <p:spPr>
          <a:xfrm>
            <a:off x="1252541" y="1330147"/>
            <a:ext cx="4984751" cy="1006429"/>
          </a:xfrm>
        </p:spPr>
        <p:txBody>
          <a:bodyPr wrap="square">
            <a:spAutoFit/>
          </a:bodyPr>
          <a:lstStyle>
            <a:lvl1pPr>
              <a:defRPr sz="6600" cap="none">
                <a:solidFill>
                  <a:schemeClr val="bg1"/>
                </a:solidFill>
              </a:defRPr>
            </a:lvl1pPr>
          </a:lstStyle>
          <a:p>
            <a:r>
              <a:rPr lang="en-GB" noProof="0"/>
              <a:t>Merci</a:t>
            </a:r>
          </a:p>
        </p:txBody>
      </p:sp>
      <p:cxnSp>
        <p:nvCxnSpPr>
          <p:cNvPr id="37" name="Straight Connector 78">
            <a:extLst>
              <a:ext uri="{FF2B5EF4-FFF2-40B4-BE49-F238E27FC236}">
                <a16:creationId xmlns:a16="http://schemas.microsoft.com/office/drawing/2014/main" id="{2D9B1FC4-015B-0D5E-3A4B-E9DE9794D871}"/>
              </a:ext>
            </a:extLst>
          </p:cNvPr>
          <p:cNvCxnSpPr>
            <a:cxnSpLocks/>
          </p:cNvCxnSpPr>
          <p:nvPr userDrawn="1"/>
        </p:nvCxnSpPr>
        <p:spPr>
          <a:xfrm>
            <a:off x="4988185" y="2700005"/>
            <a:ext cx="0" cy="209807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80">
            <a:extLst>
              <a:ext uri="{FF2B5EF4-FFF2-40B4-BE49-F238E27FC236}">
                <a16:creationId xmlns:a16="http://schemas.microsoft.com/office/drawing/2014/main" id="{BDEF33B7-48AF-8824-CDEB-319D1B674711}"/>
              </a:ext>
            </a:extLst>
          </p:cNvPr>
          <p:cNvCxnSpPr>
            <a:cxnSpLocks/>
          </p:cNvCxnSpPr>
          <p:nvPr userDrawn="1"/>
        </p:nvCxnSpPr>
        <p:spPr>
          <a:xfrm>
            <a:off x="8155252" y="2700003"/>
            <a:ext cx="0" cy="210385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Straight Connector 89">
            <a:extLst>
              <a:ext uri="{FF2B5EF4-FFF2-40B4-BE49-F238E27FC236}">
                <a16:creationId xmlns:a16="http://schemas.microsoft.com/office/drawing/2014/main" id="{E43766B8-FFF8-4EFC-4720-6C634AF826F9}"/>
              </a:ext>
            </a:extLst>
          </p:cNvPr>
          <p:cNvCxnSpPr>
            <a:cxnSpLocks/>
          </p:cNvCxnSpPr>
          <p:nvPr userDrawn="1"/>
        </p:nvCxnSpPr>
        <p:spPr>
          <a:xfrm>
            <a:off x="1176339" y="2700003"/>
            <a:ext cx="0" cy="209228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51" name="Espace réservé du texte 50">
            <a:extLst>
              <a:ext uri="{FF2B5EF4-FFF2-40B4-BE49-F238E27FC236}">
                <a16:creationId xmlns:a16="http://schemas.microsoft.com/office/drawing/2014/main" id="{C969F2D6-7429-2D0B-10EB-C066468C411A}"/>
              </a:ext>
            </a:extLst>
          </p:cNvPr>
          <p:cNvSpPr>
            <a:spLocks noGrp="1"/>
          </p:cNvSpPr>
          <p:nvPr>
            <p:ph type="body" sz="quarter" idx="10" hasCustomPrompt="1"/>
          </p:nvPr>
        </p:nvSpPr>
        <p:spPr>
          <a:xfrm>
            <a:off x="1303694" y="2716185"/>
            <a:ext cx="3535121" cy="2069331"/>
          </a:xfrm>
        </p:spPr>
        <p:txBody>
          <a:bodyPr/>
          <a:lstStyle>
            <a:lvl1pPr>
              <a:defRPr>
                <a:solidFill>
                  <a:schemeClr val="bg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38" name="Espace réservé du texte 50">
            <a:extLst>
              <a:ext uri="{FF2B5EF4-FFF2-40B4-BE49-F238E27FC236}">
                <a16:creationId xmlns:a16="http://schemas.microsoft.com/office/drawing/2014/main" id="{CF3B52EB-8A53-637A-604D-69587FDAFF0B}"/>
              </a:ext>
            </a:extLst>
          </p:cNvPr>
          <p:cNvSpPr>
            <a:spLocks noGrp="1"/>
          </p:cNvSpPr>
          <p:nvPr>
            <p:ph type="body" sz="quarter" idx="11" hasCustomPrompt="1"/>
          </p:nvPr>
        </p:nvSpPr>
        <p:spPr>
          <a:xfrm>
            <a:off x="5131527" y="2716185"/>
            <a:ext cx="2771576" cy="2069331"/>
          </a:xfrm>
        </p:spPr>
        <p:txBody>
          <a:bodyPr anchor="t"/>
          <a:lstStyle>
            <a:lvl1pPr>
              <a:defRPr sz="1600">
                <a:solidFill>
                  <a:schemeClr val="bg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43" name="Espace réservé du texte 50">
            <a:extLst>
              <a:ext uri="{FF2B5EF4-FFF2-40B4-BE49-F238E27FC236}">
                <a16:creationId xmlns:a16="http://schemas.microsoft.com/office/drawing/2014/main" id="{09E848BA-0BBB-C461-8CF9-CF1DB46D3528}"/>
              </a:ext>
            </a:extLst>
          </p:cNvPr>
          <p:cNvSpPr>
            <a:spLocks noGrp="1"/>
          </p:cNvSpPr>
          <p:nvPr>
            <p:ph type="body" sz="quarter" idx="12" hasCustomPrompt="1"/>
          </p:nvPr>
        </p:nvSpPr>
        <p:spPr>
          <a:xfrm>
            <a:off x="1176341" y="5232828"/>
            <a:ext cx="6445473" cy="332767"/>
          </a:xfrm>
        </p:spPr>
        <p:txBody>
          <a:bodyPr/>
          <a:lstStyle>
            <a:lvl1pPr>
              <a:defRPr sz="1600">
                <a:solidFill>
                  <a:schemeClr val="bg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r>
              <a:rPr lang="en-GB" b="1" noProof="0">
                <a:solidFill>
                  <a:schemeClr val="bg1"/>
                </a:solidFill>
              </a:rPr>
              <a:t>En savoir plus sur Perspective, </a:t>
            </a:r>
            <a:r>
              <a:rPr lang="en-GB" b="1" noProof="0" err="1">
                <a:solidFill>
                  <a:schemeClr val="bg1"/>
                </a:solidFill>
              </a:rPr>
              <a:t>inscrivez-vous</a:t>
            </a:r>
            <a:r>
              <a:rPr lang="en-GB" b="1" noProof="0">
                <a:solidFill>
                  <a:schemeClr val="bg1"/>
                </a:solidFill>
              </a:rPr>
              <a:t> à la Newsletter</a:t>
            </a:r>
          </a:p>
        </p:txBody>
      </p:sp>
      <p:sp>
        <p:nvSpPr>
          <p:cNvPr id="79" name="Espace réservé pour une image  78">
            <a:extLst>
              <a:ext uri="{FF2B5EF4-FFF2-40B4-BE49-F238E27FC236}">
                <a16:creationId xmlns:a16="http://schemas.microsoft.com/office/drawing/2014/main" id="{8B3DA11D-2043-B256-DCDE-CB1E6FA19C4E}"/>
              </a:ext>
            </a:extLst>
          </p:cNvPr>
          <p:cNvSpPr>
            <a:spLocks noGrp="1"/>
          </p:cNvSpPr>
          <p:nvPr>
            <p:ph type="pic" sz="quarter" idx="13"/>
          </p:nvPr>
        </p:nvSpPr>
        <p:spPr>
          <a:xfrm>
            <a:off x="1274764" y="5669815"/>
            <a:ext cx="527051" cy="526198"/>
          </a:xfrm>
        </p:spPr>
        <p:txBody>
          <a:bodyPr/>
          <a:lstStyle>
            <a:lvl1pPr>
              <a:defRPr>
                <a:noFill/>
              </a:defRPr>
            </a:lvl1pPr>
          </a:lstStyle>
          <a:p>
            <a:endParaRPr lang="en-GB" noProof="0"/>
          </a:p>
        </p:txBody>
      </p:sp>
      <p:sp>
        <p:nvSpPr>
          <p:cNvPr id="3" name="TextBox 82">
            <a:extLst>
              <a:ext uri="{FF2B5EF4-FFF2-40B4-BE49-F238E27FC236}">
                <a16:creationId xmlns:a16="http://schemas.microsoft.com/office/drawing/2014/main" id="{2494CFE4-8314-E2C7-D930-7B202450B82D}"/>
              </a:ext>
            </a:extLst>
          </p:cNvPr>
          <p:cNvSpPr txBox="1"/>
          <p:nvPr userDrawn="1"/>
        </p:nvSpPr>
        <p:spPr>
          <a:xfrm>
            <a:off x="8797896" y="3397150"/>
            <a:ext cx="1733417" cy="184666"/>
          </a:xfrm>
          <a:prstGeom prst="rect">
            <a:avLst/>
          </a:prstGeom>
          <a:noFill/>
        </p:spPr>
        <p:txBody>
          <a:bodyPr wrap="square" lIns="0" tIns="0" rIns="0" bIns="0" rtlCol="0" anchor="ctr">
            <a:spAutoFit/>
          </a:bodyPr>
          <a:lstStyle/>
          <a:p>
            <a:r>
              <a:rPr lang="en-GB" sz="1200" u="sng" noProof="0" err="1">
                <a:solidFill>
                  <a:schemeClr val="bg1"/>
                </a:solidFill>
                <a:hlinkClick r:id="rId2">
                  <a:extLst>
                    <a:ext uri="{A12FA001-AC4F-418D-AE19-62706E023703}">
                      <ahyp:hlinkClr xmlns:ahyp="http://schemas.microsoft.com/office/drawing/2018/hyperlinkcolor" val="tx"/>
                    </a:ext>
                  </a:extLst>
                </a:hlinkClick>
              </a:rPr>
              <a:t>Ibsa.brussels</a:t>
            </a:r>
            <a:endParaRPr lang="en-GB" sz="1200" u="sng" noProof="0">
              <a:solidFill>
                <a:schemeClr val="bg1"/>
              </a:solidFill>
            </a:endParaRPr>
          </a:p>
        </p:txBody>
      </p:sp>
      <p:sp>
        <p:nvSpPr>
          <p:cNvPr id="4" name="TextBox 84">
            <a:extLst>
              <a:ext uri="{FF2B5EF4-FFF2-40B4-BE49-F238E27FC236}">
                <a16:creationId xmlns:a16="http://schemas.microsoft.com/office/drawing/2014/main" id="{73850AA3-33FA-B110-9A25-CFBBC2CD9DDE}"/>
              </a:ext>
            </a:extLst>
          </p:cNvPr>
          <p:cNvSpPr txBox="1"/>
          <p:nvPr userDrawn="1"/>
        </p:nvSpPr>
        <p:spPr>
          <a:xfrm>
            <a:off x="8797896" y="3914045"/>
            <a:ext cx="1733417" cy="184666"/>
          </a:xfrm>
          <a:prstGeom prst="rect">
            <a:avLst/>
          </a:prstGeom>
          <a:noFill/>
        </p:spPr>
        <p:txBody>
          <a:bodyPr wrap="square" lIns="0" tIns="0" rIns="0" bIns="0" rtlCol="0" anchor="ctr">
            <a:spAutoFit/>
          </a:bodyPr>
          <a:lstStyle/>
          <a:p>
            <a:r>
              <a:rPr lang="en-GB" sz="1200" noProof="0" err="1">
                <a:solidFill>
                  <a:schemeClr val="bg1"/>
                </a:solidFill>
                <a:hlinkClick r:id="rId3">
                  <a:extLst>
                    <a:ext uri="{A12FA001-AC4F-418D-AE19-62706E023703}">
                      <ahyp:hlinkClr xmlns:ahyp="http://schemas.microsoft.com/office/drawing/2018/hyperlinkcolor" val="tx"/>
                    </a:ext>
                  </a:extLst>
                </a:hlinkClick>
              </a:rPr>
              <a:t>Ibsa.brussels</a:t>
            </a:r>
            <a:endParaRPr lang="en-GB" sz="1400" noProof="0">
              <a:solidFill>
                <a:schemeClr val="bg1"/>
              </a:solidFill>
            </a:endParaRPr>
          </a:p>
        </p:txBody>
      </p:sp>
      <p:grpSp>
        <p:nvGrpSpPr>
          <p:cNvPr id="5" name="Graphic 5">
            <a:extLst>
              <a:ext uri="{FF2B5EF4-FFF2-40B4-BE49-F238E27FC236}">
                <a16:creationId xmlns:a16="http://schemas.microsoft.com/office/drawing/2014/main" id="{6B8DF232-3DDE-C2CF-AAEC-4C86219BA351}"/>
              </a:ext>
            </a:extLst>
          </p:cNvPr>
          <p:cNvGrpSpPr/>
          <p:nvPr userDrawn="1"/>
        </p:nvGrpSpPr>
        <p:grpSpPr>
          <a:xfrm>
            <a:off x="9026231" y="554742"/>
            <a:ext cx="2812533" cy="518634"/>
            <a:chOff x="10357557" y="205649"/>
            <a:chExt cx="1515741" cy="279504"/>
          </a:xfrm>
        </p:grpSpPr>
        <p:sp>
          <p:nvSpPr>
            <p:cNvPr id="6" name="Free-form: Shape 5">
              <a:extLst>
                <a:ext uri="{FF2B5EF4-FFF2-40B4-BE49-F238E27FC236}">
                  <a16:creationId xmlns:a16="http://schemas.microsoft.com/office/drawing/2014/main" id="{E57D5C77-4297-D8C2-0219-5CB9296656CA}"/>
                </a:ext>
              </a:extLst>
            </p:cNvPr>
            <p:cNvSpPr/>
            <p:nvPr/>
          </p:nvSpPr>
          <p:spPr>
            <a:xfrm>
              <a:off x="10417804" y="275260"/>
              <a:ext cx="130742" cy="7544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8" name="Free-form: Shape 7">
              <a:extLst>
                <a:ext uri="{FF2B5EF4-FFF2-40B4-BE49-F238E27FC236}">
                  <a16:creationId xmlns:a16="http://schemas.microsoft.com/office/drawing/2014/main" id="{D8112223-2DB6-B5DD-CF6D-CEC6CAC73DCC}"/>
                </a:ext>
              </a:extLst>
            </p:cNvPr>
            <p:cNvSpPr/>
            <p:nvPr/>
          </p:nvSpPr>
          <p:spPr>
            <a:xfrm>
              <a:off x="10357557" y="205649"/>
              <a:ext cx="251238" cy="107420"/>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9" name="Graphic 5">
              <a:extLst>
                <a:ext uri="{FF2B5EF4-FFF2-40B4-BE49-F238E27FC236}">
                  <a16:creationId xmlns:a16="http://schemas.microsoft.com/office/drawing/2014/main" id="{6D623A20-2BCB-FEEE-1464-299ED1C908B7}"/>
                </a:ext>
              </a:extLst>
            </p:cNvPr>
            <p:cNvGrpSpPr/>
            <p:nvPr/>
          </p:nvGrpSpPr>
          <p:grpSpPr>
            <a:xfrm>
              <a:off x="10417981" y="235507"/>
              <a:ext cx="130773" cy="115193"/>
              <a:chOff x="10417981" y="235507"/>
              <a:chExt cx="130773" cy="115193"/>
            </a:xfrm>
            <a:solidFill>
              <a:srgbClr val="FFFFFF"/>
            </a:solidFill>
          </p:grpSpPr>
          <p:sp>
            <p:nvSpPr>
              <p:cNvPr id="90" name="Free-form: Shape 89">
                <a:extLst>
                  <a:ext uri="{FF2B5EF4-FFF2-40B4-BE49-F238E27FC236}">
                    <a16:creationId xmlns:a16="http://schemas.microsoft.com/office/drawing/2014/main" id="{C299058C-0D8B-AB13-1E9D-388EA40D62A3}"/>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solidFill>
                <a:srgbClr val="FFFFFF"/>
              </a:solidFill>
              <a:ln w="1765" cap="flat">
                <a:noFill/>
                <a:prstDash val="solid"/>
                <a:miter/>
              </a:ln>
            </p:spPr>
            <p:txBody>
              <a:bodyPr rtlCol="0" anchor="ctr"/>
              <a:lstStyle/>
              <a:p>
                <a:endParaRPr lang="en-GB" sz="1800"/>
              </a:p>
            </p:txBody>
          </p:sp>
          <p:sp>
            <p:nvSpPr>
              <p:cNvPr id="91" name="Free-form: Shape 90">
                <a:extLst>
                  <a:ext uri="{FF2B5EF4-FFF2-40B4-BE49-F238E27FC236}">
                    <a16:creationId xmlns:a16="http://schemas.microsoft.com/office/drawing/2014/main" id="{65188E8D-E65E-6E00-A737-C14A7DBBDA93}"/>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92" name="Free-form: Shape 91">
                <a:extLst>
                  <a:ext uri="{FF2B5EF4-FFF2-40B4-BE49-F238E27FC236}">
                    <a16:creationId xmlns:a16="http://schemas.microsoft.com/office/drawing/2014/main" id="{F8F9A1F4-09FB-4E1A-9240-4E0177FE7ADF}"/>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93" name="Free-form: Shape 92">
                <a:extLst>
                  <a:ext uri="{FF2B5EF4-FFF2-40B4-BE49-F238E27FC236}">
                    <a16:creationId xmlns:a16="http://schemas.microsoft.com/office/drawing/2014/main" id="{CECA2190-9613-CEEC-E1E4-6BD7D045D453}"/>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4" name="Free-form: Shape 93">
                <a:extLst>
                  <a:ext uri="{FF2B5EF4-FFF2-40B4-BE49-F238E27FC236}">
                    <a16:creationId xmlns:a16="http://schemas.microsoft.com/office/drawing/2014/main" id="{FB3BF921-9DD3-F32E-95E1-7E2B54E1CF3A}"/>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5" name="Free-form: Shape 94">
                <a:extLst>
                  <a:ext uri="{FF2B5EF4-FFF2-40B4-BE49-F238E27FC236}">
                    <a16:creationId xmlns:a16="http://schemas.microsoft.com/office/drawing/2014/main" id="{5A9556A0-6590-1F39-27AF-5E754166ED53}"/>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6" name="Free-form: Shape 95">
                <a:extLst>
                  <a:ext uri="{FF2B5EF4-FFF2-40B4-BE49-F238E27FC236}">
                    <a16:creationId xmlns:a16="http://schemas.microsoft.com/office/drawing/2014/main" id="{2016BB8B-D815-49EA-89EF-A2AC560624D0}"/>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grpSp>
        <p:grpSp>
          <p:nvGrpSpPr>
            <p:cNvPr id="10" name="Graphic 5">
              <a:extLst>
                <a:ext uri="{FF2B5EF4-FFF2-40B4-BE49-F238E27FC236}">
                  <a16:creationId xmlns:a16="http://schemas.microsoft.com/office/drawing/2014/main" id="{6E789F99-3ABD-53CB-1886-5769F5F84AD1}"/>
                </a:ext>
              </a:extLst>
            </p:cNvPr>
            <p:cNvGrpSpPr/>
            <p:nvPr/>
          </p:nvGrpSpPr>
          <p:grpSpPr>
            <a:xfrm>
              <a:off x="11274600" y="317839"/>
              <a:ext cx="598478" cy="83866"/>
              <a:chOff x="11274600" y="317839"/>
              <a:chExt cx="598478" cy="83866"/>
            </a:xfrm>
            <a:solidFill>
              <a:srgbClr val="9A9A9A"/>
            </a:solidFill>
          </p:grpSpPr>
          <p:sp>
            <p:nvSpPr>
              <p:cNvPr id="76" name="Free-form: Shape 75">
                <a:extLst>
                  <a:ext uri="{FF2B5EF4-FFF2-40B4-BE49-F238E27FC236}">
                    <a16:creationId xmlns:a16="http://schemas.microsoft.com/office/drawing/2014/main" id="{0E2198E3-3761-1116-423E-8F88FE7864D0}"/>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77" name="Free-form: Shape 76">
                <a:extLst>
                  <a:ext uri="{FF2B5EF4-FFF2-40B4-BE49-F238E27FC236}">
                    <a16:creationId xmlns:a16="http://schemas.microsoft.com/office/drawing/2014/main" id="{AA61C59F-72D1-5EB8-F3C4-EDD0D3DDB27D}"/>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78" name="Free-form: Shape 77">
                <a:extLst>
                  <a:ext uri="{FF2B5EF4-FFF2-40B4-BE49-F238E27FC236}">
                    <a16:creationId xmlns:a16="http://schemas.microsoft.com/office/drawing/2014/main" id="{BCA85424-043D-BF59-01CB-B4EDF1A0A2F6}"/>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81" name="Free-form: Shape 80">
                <a:extLst>
                  <a:ext uri="{FF2B5EF4-FFF2-40B4-BE49-F238E27FC236}">
                    <a16:creationId xmlns:a16="http://schemas.microsoft.com/office/drawing/2014/main" id="{96B9A0E9-AA78-2D94-5C4C-57BDE7E45BA3}"/>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82" name="Free-form: Shape 81">
                <a:extLst>
                  <a:ext uri="{FF2B5EF4-FFF2-40B4-BE49-F238E27FC236}">
                    <a16:creationId xmlns:a16="http://schemas.microsoft.com/office/drawing/2014/main" id="{787F8A07-B806-B074-2E3F-5ECA065D377B}"/>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83" name="Free-form: Shape 82">
                <a:extLst>
                  <a:ext uri="{FF2B5EF4-FFF2-40B4-BE49-F238E27FC236}">
                    <a16:creationId xmlns:a16="http://schemas.microsoft.com/office/drawing/2014/main" id="{2A54DE17-85D3-4777-39BB-FD6355EBBD9C}"/>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4" name="Free-form: Shape 83">
                <a:extLst>
                  <a:ext uri="{FF2B5EF4-FFF2-40B4-BE49-F238E27FC236}">
                    <a16:creationId xmlns:a16="http://schemas.microsoft.com/office/drawing/2014/main" id="{63D41529-9774-33FA-EDD8-B96AE300D06C}"/>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85" name="Free-form: Shape 84">
                <a:extLst>
                  <a:ext uri="{FF2B5EF4-FFF2-40B4-BE49-F238E27FC236}">
                    <a16:creationId xmlns:a16="http://schemas.microsoft.com/office/drawing/2014/main" id="{0FA0EAEF-8EC7-0855-1AB4-8CD1EFCA42CC}"/>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6" name="Free-form: Shape 85">
                <a:extLst>
                  <a:ext uri="{FF2B5EF4-FFF2-40B4-BE49-F238E27FC236}">
                    <a16:creationId xmlns:a16="http://schemas.microsoft.com/office/drawing/2014/main" id="{CEEBEA1D-BD08-BB03-E74C-7054A54F34CC}"/>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7" name="Free-form: Shape 86">
                <a:extLst>
                  <a:ext uri="{FF2B5EF4-FFF2-40B4-BE49-F238E27FC236}">
                    <a16:creationId xmlns:a16="http://schemas.microsoft.com/office/drawing/2014/main" id="{980027C7-5FBB-0DE1-82EE-C823CC2ECE71}"/>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88" name="Free-form: Shape 87">
                <a:extLst>
                  <a:ext uri="{FF2B5EF4-FFF2-40B4-BE49-F238E27FC236}">
                    <a16:creationId xmlns:a16="http://schemas.microsoft.com/office/drawing/2014/main" id="{45B9F081-DE4F-4A0A-C9A9-1D720EBE6CD9}"/>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89" name="Free-form: Shape 88">
                <a:extLst>
                  <a:ext uri="{FF2B5EF4-FFF2-40B4-BE49-F238E27FC236}">
                    <a16:creationId xmlns:a16="http://schemas.microsoft.com/office/drawing/2014/main" id="{60F39F5C-0221-4924-5ED4-27D19F9DF9A3}"/>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11" name="Free-form: Shape 10">
              <a:extLst>
                <a:ext uri="{FF2B5EF4-FFF2-40B4-BE49-F238E27FC236}">
                  <a16:creationId xmlns:a16="http://schemas.microsoft.com/office/drawing/2014/main" id="{31E5F532-D048-DF36-58CD-17AA92B15C47}"/>
                </a:ext>
              </a:extLst>
            </p:cNvPr>
            <p:cNvSpPr/>
            <p:nvPr/>
          </p:nvSpPr>
          <p:spPr>
            <a:xfrm>
              <a:off x="10357557" y="313069"/>
              <a:ext cx="251238" cy="107243"/>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rgbClr val="D95A49"/>
            </a:solidFill>
            <a:ln w="1765" cap="flat">
              <a:noFill/>
              <a:prstDash val="solid"/>
              <a:miter/>
            </a:ln>
          </p:spPr>
          <p:txBody>
            <a:bodyPr rtlCol="0" anchor="ctr"/>
            <a:lstStyle/>
            <a:p>
              <a:endParaRPr lang="en-GB" sz="1800"/>
            </a:p>
          </p:txBody>
        </p:sp>
        <p:sp>
          <p:nvSpPr>
            <p:cNvPr id="12" name="Free-form: Shape 11">
              <a:extLst>
                <a:ext uri="{FF2B5EF4-FFF2-40B4-BE49-F238E27FC236}">
                  <a16:creationId xmlns:a16="http://schemas.microsoft.com/office/drawing/2014/main" id="{776A37FB-EB14-E7C6-8F1A-4FCC6F11D589}"/>
                </a:ext>
              </a:extLst>
            </p:cNvPr>
            <p:cNvSpPr/>
            <p:nvPr/>
          </p:nvSpPr>
          <p:spPr>
            <a:xfrm>
              <a:off x="10663565" y="209889"/>
              <a:ext cx="58480" cy="81625"/>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rgbClr val="D95A49"/>
            </a:solidFill>
            <a:ln w="1765" cap="flat">
              <a:noFill/>
              <a:prstDash val="solid"/>
              <a:miter/>
            </a:ln>
          </p:spPr>
          <p:txBody>
            <a:bodyPr rtlCol="0" anchor="ctr"/>
            <a:lstStyle/>
            <a:p>
              <a:endParaRPr lang="en-GB" sz="1800"/>
            </a:p>
          </p:txBody>
        </p:sp>
        <p:sp>
          <p:nvSpPr>
            <p:cNvPr id="13" name="Free-form: Shape 12">
              <a:extLst>
                <a:ext uri="{FF2B5EF4-FFF2-40B4-BE49-F238E27FC236}">
                  <a16:creationId xmlns:a16="http://schemas.microsoft.com/office/drawing/2014/main" id="{6C2C8345-C6EE-CC68-9832-DD7E4E298423}"/>
                </a:ext>
              </a:extLst>
            </p:cNvPr>
            <p:cNvSpPr/>
            <p:nvPr/>
          </p:nvSpPr>
          <p:spPr>
            <a:xfrm>
              <a:off x="10727523" y="207945"/>
              <a:ext cx="19611" cy="83215"/>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rgbClr val="D95A49"/>
            </a:solidFill>
            <a:ln w="1765" cap="flat">
              <a:noFill/>
              <a:prstDash val="solid"/>
              <a:miter/>
            </a:ln>
          </p:spPr>
          <p:txBody>
            <a:bodyPr rtlCol="0" anchor="ctr"/>
            <a:lstStyle/>
            <a:p>
              <a:endParaRPr lang="en-GB" sz="1800"/>
            </a:p>
          </p:txBody>
        </p:sp>
        <p:sp>
          <p:nvSpPr>
            <p:cNvPr id="14" name="Free-form: Shape 13">
              <a:extLst>
                <a:ext uri="{FF2B5EF4-FFF2-40B4-BE49-F238E27FC236}">
                  <a16:creationId xmlns:a16="http://schemas.microsoft.com/office/drawing/2014/main" id="{8E94C8AC-6B23-BECE-7374-20D9BC1E977D}"/>
                </a:ext>
              </a:extLst>
            </p:cNvPr>
            <p:cNvSpPr/>
            <p:nvPr/>
          </p:nvSpPr>
          <p:spPr>
            <a:xfrm>
              <a:off x="10753142" y="23162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rgbClr val="D95A49"/>
            </a:solidFill>
            <a:ln w="1765" cap="flat">
              <a:noFill/>
              <a:prstDash val="solid"/>
              <a:miter/>
            </a:ln>
          </p:spPr>
          <p:txBody>
            <a:bodyPr rtlCol="0" anchor="ctr"/>
            <a:lstStyle/>
            <a:p>
              <a:endParaRPr lang="en-GB" sz="1800"/>
            </a:p>
          </p:txBody>
        </p:sp>
        <p:sp>
          <p:nvSpPr>
            <p:cNvPr id="15" name="Free-form: Shape 14">
              <a:extLst>
                <a:ext uri="{FF2B5EF4-FFF2-40B4-BE49-F238E27FC236}">
                  <a16:creationId xmlns:a16="http://schemas.microsoft.com/office/drawing/2014/main" id="{0A7B5B0C-9730-8C70-A999-EFEE30AA861A}"/>
                </a:ext>
              </a:extLst>
            </p:cNvPr>
            <p:cNvSpPr/>
            <p:nvPr/>
          </p:nvSpPr>
          <p:spPr>
            <a:xfrm>
              <a:off x="10811092" y="231620"/>
              <a:ext cx="53710" cy="60600"/>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rgbClr val="D95A49"/>
            </a:solidFill>
            <a:ln w="1765" cap="flat">
              <a:noFill/>
              <a:prstDash val="solid"/>
              <a:miter/>
            </a:ln>
          </p:spPr>
          <p:txBody>
            <a:bodyPr rtlCol="0" anchor="ctr"/>
            <a:lstStyle/>
            <a:p>
              <a:endParaRPr lang="en-GB" sz="1800"/>
            </a:p>
          </p:txBody>
        </p:sp>
        <p:grpSp>
          <p:nvGrpSpPr>
            <p:cNvPr id="16" name="Graphic 5">
              <a:extLst>
                <a:ext uri="{FF2B5EF4-FFF2-40B4-BE49-F238E27FC236}">
                  <a16:creationId xmlns:a16="http://schemas.microsoft.com/office/drawing/2014/main" id="{294FA547-2F57-2615-841B-400F34594DEB}"/>
                </a:ext>
              </a:extLst>
            </p:cNvPr>
            <p:cNvGrpSpPr/>
            <p:nvPr/>
          </p:nvGrpSpPr>
          <p:grpSpPr>
            <a:xfrm>
              <a:off x="10662858" y="315189"/>
              <a:ext cx="592901" cy="101413"/>
              <a:chOff x="10662858" y="315189"/>
              <a:chExt cx="592901" cy="101413"/>
            </a:xfrm>
            <a:solidFill>
              <a:srgbClr val="9A9A9A"/>
            </a:solidFill>
          </p:grpSpPr>
          <p:sp>
            <p:nvSpPr>
              <p:cNvPr id="65" name="Free-form: Shape 64">
                <a:extLst>
                  <a:ext uri="{FF2B5EF4-FFF2-40B4-BE49-F238E27FC236}">
                    <a16:creationId xmlns:a16="http://schemas.microsoft.com/office/drawing/2014/main" id="{53FEF249-B2CA-4226-292E-222B78EC7CFE}"/>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66" name="Free-form: Shape 65">
                <a:extLst>
                  <a:ext uri="{FF2B5EF4-FFF2-40B4-BE49-F238E27FC236}">
                    <a16:creationId xmlns:a16="http://schemas.microsoft.com/office/drawing/2014/main" id="{CB635E68-A625-BC75-6FB6-689CCC0B1CEC}"/>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7" name="Free-form: Shape 66">
                <a:extLst>
                  <a:ext uri="{FF2B5EF4-FFF2-40B4-BE49-F238E27FC236}">
                    <a16:creationId xmlns:a16="http://schemas.microsoft.com/office/drawing/2014/main" id="{A0BFA17F-85D9-AF15-1EFA-7478B50D49C5}"/>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68" name="Free-form: Shape 67">
                <a:extLst>
                  <a:ext uri="{FF2B5EF4-FFF2-40B4-BE49-F238E27FC236}">
                    <a16:creationId xmlns:a16="http://schemas.microsoft.com/office/drawing/2014/main" id="{69355325-03D8-FBAB-6DC0-2785CEB318FD}"/>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69" name="Free-form: Shape 68">
                <a:extLst>
                  <a:ext uri="{FF2B5EF4-FFF2-40B4-BE49-F238E27FC236}">
                    <a16:creationId xmlns:a16="http://schemas.microsoft.com/office/drawing/2014/main" id="{95D083C5-32FC-1304-D112-E081A4BB62C7}"/>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70" name="Free-form: Shape 69">
                <a:extLst>
                  <a:ext uri="{FF2B5EF4-FFF2-40B4-BE49-F238E27FC236}">
                    <a16:creationId xmlns:a16="http://schemas.microsoft.com/office/drawing/2014/main" id="{ED8887F1-7850-A1EC-98F3-B931C0DF20AF}"/>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71" name="Free-form: Shape 70">
                <a:extLst>
                  <a:ext uri="{FF2B5EF4-FFF2-40B4-BE49-F238E27FC236}">
                    <a16:creationId xmlns:a16="http://schemas.microsoft.com/office/drawing/2014/main" id="{BF68A225-4A76-FBBF-6D96-D16A7AB41A4E}"/>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72" name="Free-form: Shape 71">
                <a:extLst>
                  <a:ext uri="{FF2B5EF4-FFF2-40B4-BE49-F238E27FC236}">
                    <a16:creationId xmlns:a16="http://schemas.microsoft.com/office/drawing/2014/main" id="{3B695F11-8B55-99F5-F23E-367EBE4DED04}"/>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73" name="Free-form: Shape 72">
                <a:extLst>
                  <a:ext uri="{FF2B5EF4-FFF2-40B4-BE49-F238E27FC236}">
                    <a16:creationId xmlns:a16="http://schemas.microsoft.com/office/drawing/2014/main" id="{335650E3-3D64-BA7D-E3ED-1C68C0BD2931}"/>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74" name="Free-form: Shape 73">
                <a:extLst>
                  <a:ext uri="{FF2B5EF4-FFF2-40B4-BE49-F238E27FC236}">
                    <a16:creationId xmlns:a16="http://schemas.microsoft.com/office/drawing/2014/main" id="{A7CB1231-BA43-406D-722B-6259066CE926}"/>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75" name="Free-form: Shape 74">
                <a:extLst>
                  <a:ext uri="{FF2B5EF4-FFF2-40B4-BE49-F238E27FC236}">
                    <a16:creationId xmlns:a16="http://schemas.microsoft.com/office/drawing/2014/main" id="{56D94920-9E22-A493-D61F-EB216347FFDC}"/>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17" name="Graphic 5">
              <a:extLst>
                <a:ext uri="{FF2B5EF4-FFF2-40B4-BE49-F238E27FC236}">
                  <a16:creationId xmlns:a16="http://schemas.microsoft.com/office/drawing/2014/main" id="{4DF429BB-046A-09D2-A6DF-B693F6F1FC10}"/>
                </a:ext>
              </a:extLst>
            </p:cNvPr>
            <p:cNvGrpSpPr/>
            <p:nvPr/>
          </p:nvGrpSpPr>
          <p:grpSpPr>
            <a:xfrm>
              <a:off x="10661798" y="438510"/>
              <a:ext cx="1019683" cy="46642"/>
              <a:chOff x="10661798" y="438510"/>
              <a:chExt cx="1019683" cy="46642"/>
            </a:xfrm>
            <a:solidFill>
              <a:srgbClr val="D95A49"/>
            </a:solidFill>
          </p:grpSpPr>
          <p:sp>
            <p:nvSpPr>
              <p:cNvPr id="18" name="Free-form: Shape 17">
                <a:extLst>
                  <a:ext uri="{FF2B5EF4-FFF2-40B4-BE49-F238E27FC236}">
                    <a16:creationId xmlns:a16="http://schemas.microsoft.com/office/drawing/2014/main" id="{ED16CA32-B833-C2ED-5658-C291E9A76DF8}"/>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solidFill>
                <a:srgbClr val="D95A49"/>
              </a:solidFill>
              <a:ln w="1765" cap="flat">
                <a:noFill/>
                <a:prstDash val="solid"/>
                <a:miter/>
              </a:ln>
            </p:spPr>
            <p:txBody>
              <a:bodyPr rtlCol="0" anchor="ctr"/>
              <a:lstStyle/>
              <a:p>
                <a:endParaRPr lang="en-GB" sz="1800"/>
              </a:p>
            </p:txBody>
          </p:sp>
          <p:sp>
            <p:nvSpPr>
              <p:cNvPr id="19" name="Free-form: Shape 18">
                <a:extLst>
                  <a:ext uri="{FF2B5EF4-FFF2-40B4-BE49-F238E27FC236}">
                    <a16:creationId xmlns:a16="http://schemas.microsoft.com/office/drawing/2014/main" id="{AD6C46DF-4BEF-803E-DFF6-E8EBC6ECCF9D}"/>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20" name="Free-form: Shape 19">
                <a:extLst>
                  <a:ext uri="{FF2B5EF4-FFF2-40B4-BE49-F238E27FC236}">
                    <a16:creationId xmlns:a16="http://schemas.microsoft.com/office/drawing/2014/main" id="{9B31037E-F898-9C21-26D9-89AAC664AFD2}"/>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21" name="Free-form: Shape 20">
                <a:extLst>
                  <a:ext uri="{FF2B5EF4-FFF2-40B4-BE49-F238E27FC236}">
                    <a16:creationId xmlns:a16="http://schemas.microsoft.com/office/drawing/2014/main" id="{08A508FD-AA94-83AE-2BA3-757653ED96CD}"/>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2" name="Free-form: Shape 21">
                <a:extLst>
                  <a:ext uri="{FF2B5EF4-FFF2-40B4-BE49-F238E27FC236}">
                    <a16:creationId xmlns:a16="http://schemas.microsoft.com/office/drawing/2014/main" id="{12596A72-A319-EFA2-7608-A0ECEED2FDAA}"/>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3" name="Free-form: Shape 22">
                <a:extLst>
                  <a:ext uri="{FF2B5EF4-FFF2-40B4-BE49-F238E27FC236}">
                    <a16:creationId xmlns:a16="http://schemas.microsoft.com/office/drawing/2014/main" id="{AB43D25D-6F2E-5E5A-A798-C15C3D23C586}"/>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24" name="Free-form: Shape 23">
                <a:extLst>
                  <a:ext uri="{FF2B5EF4-FFF2-40B4-BE49-F238E27FC236}">
                    <a16:creationId xmlns:a16="http://schemas.microsoft.com/office/drawing/2014/main" id="{CEFFCF2C-CEF6-6DE0-E41F-4DFD932188AA}"/>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25" name="Free-form: Shape 24">
                <a:extLst>
                  <a:ext uri="{FF2B5EF4-FFF2-40B4-BE49-F238E27FC236}">
                    <a16:creationId xmlns:a16="http://schemas.microsoft.com/office/drawing/2014/main" id="{0F8A8B89-A4F6-1755-8F63-67ED97268E34}"/>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6" name="Free-form: Shape 25">
                <a:extLst>
                  <a:ext uri="{FF2B5EF4-FFF2-40B4-BE49-F238E27FC236}">
                    <a16:creationId xmlns:a16="http://schemas.microsoft.com/office/drawing/2014/main" id="{7D56BE62-B2DF-3B69-3747-960FAF03D2C6}"/>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27" name="Free-form: Shape 26">
                <a:extLst>
                  <a:ext uri="{FF2B5EF4-FFF2-40B4-BE49-F238E27FC236}">
                    <a16:creationId xmlns:a16="http://schemas.microsoft.com/office/drawing/2014/main" id="{9AF0EF80-663E-F04B-5B94-E74CE8B9AB32}"/>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28" name="Free-form: Shape 27">
                <a:extLst>
                  <a:ext uri="{FF2B5EF4-FFF2-40B4-BE49-F238E27FC236}">
                    <a16:creationId xmlns:a16="http://schemas.microsoft.com/office/drawing/2014/main" id="{FEBFCB5B-05EE-7B1D-0690-955581577BE6}"/>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9" name="Free-form: Shape 28">
                <a:extLst>
                  <a:ext uri="{FF2B5EF4-FFF2-40B4-BE49-F238E27FC236}">
                    <a16:creationId xmlns:a16="http://schemas.microsoft.com/office/drawing/2014/main" id="{8C4CC7D9-D3FF-B005-04D8-08A2B6D3F6FC}"/>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0" name="Free-form: Shape 29">
                <a:extLst>
                  <a:ext uri="{FF2B5EF4-FFF2-40B4-BE49-F238E27FC236}">
                    <a16:creationId xmlns:a16="http://schemas.microsoft.com/office/drawing/2014/main" id="{808E615E-F289-C63C-B3F4-C3549F70AF56}"/>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31" name="Free-form: Shape 30">
                <a:extLst>
                  <a:ext uri="{FF2B5EF4-FFF2-40B4-BE49-F238E27FC236}">
                    <a16:creationId xmlns:a16="http://schemas.microsoft.com/office/drawing/2014/main" id="{44361430-DEA6-6B62-F994-4522756166F6}"/>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2" name="Free-form: Shape 31">
                <a:extLst>
                  <a:ext uri="{FF2B5EF4-FFF2-40B4-BE49-F238E27FC236}">
                    <a16:creationId xmlns:a16="http://schemas.microsoft.com/office/drawing/2014/main" id="{28660B1B-4ABA-AAD4-E165-4425AEC63B8A}"/>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33" name="Free-form: Shape 32">
                <a:extLst>
                  <a:ext uri="{FF2B5EF4-FFF2-40B4-BE49-F238E27FC236}">
                    <a16:creationId xmlns:a16="http://schemas.microsoft.com/office/drawing/2014/main" id="{B9328CF6-2031-7B00-750B-4768670E72C3}"/>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C25F13FF-9721-4320-393B-2E824900AED2}"/>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D0354785-07A8-E2BA-B286-E7D888867BFF}"/>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solidFill>
                <a:srgbClr val="D95A49"/>
              </a:solid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C25CB2FE-219F-824E-A19B-8CE0C4E7AC4B}"/>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solidFill>
                <a:srgbClr val="D95A49"/>
              </a:solidFill>
              <a:ln w="1765" cap="flat">
                <a:noFill/>
                <a:prstDash val="solid"/>
                <a:miter/>
              </a:ln>
            </p:spPr>
            <p:txBody>
              <a:bodyPr rtlCol="0" anchor="ctr"/>
              <a:lstStyle/>
              <a:p>
                <a:endParaRPr lang="en-GB" sz="1800"/>
              </a:p>
            </p:txBody>
          </p:sp>
          <p:sp>
            <p:nvSpPr>
              <p:cNvPr id="40" name="Free-form: Shape 39">
                <a:extLst>
                  <a:ext uri="{FF2B5EF4-FFF2-40B4-BE49-F238E27FC236}">
                    <a16:creationId xmlns:a16="http://schemas.microsoft.com/office/drawing/2014/main" id="{4A84210B-2012-333B-400B-E84F13B9F257}"/>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41" name="Free-form: Shape 40">
                <a:extLst>
                  <a:ext uri="{FF2B5EF4-FFF2-40B4-BE49-F238E27FC236}">
                    <a16:creationId xmlns:a16="http://schemas.microsoft.com/office/drawing/2014/main" id="{301136B9-CD97-B418-1EB6-02FD04BE3C74}"/>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2" name="Free-form: Shape 41">
                <a:extLst>
                  <a:ext uri="{FF2B5EF4-FFF2-40B4-BE49-F238E27FC236}">
                    <a16:creationId xmlns:a16="http://schemas.microsoft.com/office/drawing/2014/main" id="{3089E0FB-C11D-0771-4ACC-42B573CB70F5}"/>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4" name="Free-form: Shape 43">
                <a:extLst>
                  <a:ext uri="{FF2B5EF4-FFF2-40B4-BE49-F238E27FC236}">
                    <a16:creationId xmlns:a16="http://schemas.microsoft.com/office/drawing/2014/main" id="{3D6AD254-2186-84CF-35FD-FE7E64B0875F}"/>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45" name="Free-form: Shape 44">
                <a:extLst>
                  <a:ext uri="{FF2B5EF4-FFF2-40B4-BE49-F238E27FC236}">
                    <a16:creationId xmlns:a16="http://schemas.microsoft.com/office/drawing/2014/main" id="{DAD680C8-D03A-A834-D3D2-80B1A993B409}"/>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6" name="Free-form: Shape 45">
                <a:extLst>
                  <a:ext uri="{FF2B5EF4-FFF2-40B4-BE49-F238E27FC236}">
                    <a16:creationId xmlns:a16="http://schemas.microsoft.com/office/drawing/2014/main" id="{B1944888-15B9-BB90-FB10-66CE62EA1F81}"/>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8" name="Free-form: Shape 47">
                <a:extLst>
                  <a:ext uri="{FF2B5EF4-FFF2-40B4-BE49-F238E27FC236}">
                    <a16:creationId xmlns:a16="http://schemas.microsoft.com/office/drawing/2014/main" id="{9E213178-5509-C9AD-A051-81ABA6FE6D54}"/>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9" name="Free-form: Shape 48">
                <a:extLst>
                  <a:ext uri="{FF2B5EF4-FFF2-40B4-BE49-F238E27FC236}">
                    <a16:creationId xmlns:a16="http://schemas.microsoft.com/office/drawing/2014/main" id="{07C2B08A-3F0C-5EF8-D7C9-1AD07CEA99CF}"/>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50" name="Free-form: Shape 49">
                <a:extLst>
                  <a:ext uri="{FF2B5EF4-FFF2-40B4-BE49-F238E27FC236}">
                    <a16:creationId xmlns:a16="http://schemas.microsoft.com/office/drawing/2014/main" id="{1D472EF2-522A-0D79-0116-6D3EC977660B}"/>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52" name="Free-form: Shape 51">
                <a:extLst>
                  <a:ext uri="{FF2B5EF4-FFF2-40B4-BE49-F238E27FC236}">
                    <a16:creationId xmlns:a16="http://schemas.microsoft.com/office/drawing/2014/main" id="{0FDF286F-30CA-68E7-8FC6-7AB109616230}"/>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solidFill>
                <a:srgbClr val="D95A49"/>
              </a:solidFill>
              <a:ln w="1765" cap="flat">
                <a:noFill/>
                <a:prstDash val="solid"/>
                <a:miter/>
              </a:ln>
            </p:spPr>
            <p:txBody>
              <a:bodyPr rtlCol="0" anchor="ctr"/>
              <a:lstStyle/>
              <a:p>
                <a:endParaRPr lang="en-GB" sz="1800"/>
              </a:p>
            </p:txBody>
          </p:sp>
          <p:sp>
            <p:nvSpPr>
              <p:cNvPr id="53" name="Free-form: Shape 52">
                <a:extLst>
                  <a:ext uri="{FF2B5EF4-FFF2-40B4-BE49-F238E27FC236}">
                    <a16:creationId xmlns:a16="http://schemas.microsoft.com/office/drawing/2014/main" id="{90926F60-D478-2A21-1B02-ECC0861BD5C9}"/>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54" name="Free-form: Shape 53">
                <a:extLst>
                  <a:ext uri="{FF2B5EF4-FFF2-40B4-BE49-F238E27FC236}">
                    <a16:creationId xmlns:a16="http://schemas.microsoft.com/office/drawing/2014/main" id="{1EABC4F5-5526-2F36-219B-7230DB21791F}"/>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solidFill>
                <a:srgbClr val="D95A49"/>
              </a:solidFill>
              <a:ln w="1765" cap="flat">
                <a:noFill/>
                <a:prstDash val="solid"/>
                <a:miter/>
              </a:ln>
            </p:spPr>
            <p:txBody>
              <a:bodyPr rtlCol="0" anchor="ctr"/>
              <a:lstStyle/>
              <a:p>
                <a:endParaRPr lang="en-GB" sz="1800"/>
              </a:p>
            </p:txBody>
          </p:sp>
          <p:sp>
            <p:nvSpPr>
              <p:cNvPr id="55" name="Free-form: Shape 54">
                <a:extLst>
                  <a:ext uri="{FF2B5EF4-FFF2-40B4-BE49-F238E27FC236}">
                    <a16:creationId xmlns:a16="http://schemas.microsoft.com/office/drawing/2014/main" id="{3745BF36-613F-67B8-BEB2-6DC4C6B27F5C}"/>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56" name="Free-form: Shape 55">
                <a:extLst>
                  <a:ext uri="{FF2B5EF4-FFF2-40B4-BE49-F238E27FC236}">
                    <a16:creationId xmlns:a16="http://schemas.microsoft.com/office/drawing/2014/main" id="{ACC36386-9463-DFFF-A78B-3D121C549E80}"/>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solidFill>
                <a:srgbClr val="D95A49"/>
              </a:solidFill>
              <a:ln w="1765" cap="flat">
                <a:noFill/>
                <a:prstDash val="solid"/>
                <a:miter/>
              </a:ln>
            </p:spPr>
            <p:txBody>
              <a:bodyPr rtlCol="0" anchor="ctr"/>
              <a:lstStyle/>
              <a:p>
                <a:endParaRPr lang="en-GB" sz="1800"/>
              </a:p>
            </p:txBody>
          </p:sp>
          <p:sp>
            <p:nvSpPr>
              <p:cNvPr id="57" name="Free-form: Shape 56">
                <a:extLst>
                  <a:ext uri="{FF2B5EF4-FFF2-40B4-BE49-F238E27FC236}">
                    <a16:creationId xmlns:a16="http://schemas.microsoft.com/office/drawing/2014/main" id="{3485FAC0-1EE3-7E64-FC8C-9BFC76807A8E}"/>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8" name="Free-form: Shape 57">
                <a:extLst>
                  <a:ext uri="{FF2B5EF4-FFF2-40B4-BE49-F238E27FC236}">
                    <a16:creationId xmlns:a16="http://schemas.microsoft.com/office/drawing/2014/main" id="{D08DAC7F-8F36-E5D5-5AF3-A853B8671622}"/>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59" name="Free-form: Shape 58">
                <a:extLst>
                  <a:ext uri="{FF2B5EF4-FFF2-40B4-BE49-F238E27FC236}">
                    <a16:creationId xmlns:a16="http://schemas.microsoft.com/office/drawing/2014/main" id="{B7F976AA-EC2C-D142-1A26-8D1F83533F4A}"/>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60" name="Free-form: Shape 59">
                <a:extLst>
                  <a:ext uri="{FF2B5EF4-FFF2-40B4-BE49-F238E27FC236}">
                    <a16:creationId xmlns:a16="http://schemas.microsoft.com/office/drawing/2014/main" id="{FBD8F97F-E779-5DDD-B9BA-1F0D0DEE4CCC}"/>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61" name="Free-form: Shape 60">
                <a:extLst>
                  <a:ext uri="{FF2B5EF4-FFF2-40B4-BE49-F238E27FC236}">
                    <a16:creationId xmlns:a16="http://schemas.microsoft.com/office/drawing/2014/main" id="{5E979A96-9DE0-B44F-624E-E997B3E7962F}"/>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solidFill>
                <a:srgbClr val="D95A49"/>
              </a:solidFill>
              <a:ln w="1765" cap="flat">
                <a:noFill/>
                <a:prstDash val="solid"/>
                <a:miter/>
              </a:ln>
            </p:spPr>
            <p:txBody>
              <a:bodyPr rtlCol="0" anchor="ctr"/>
              <a:lstStyle/>
              <a:p>
                <a:endParaRPr lang="en-GB" sz="1800"/>
              </a:p>
            </p:txBody>
          </p:sp>
          <p:sp>
            <p:nvSpPr>
              <p:cNvPr id="62" name="Free-form: Shape 61">
                <a:extLst>
                  <a:ext uri="{FF2B5EF4-FFF2-40B4-BE49-F238E27FC236}">
                    <a16:creationId xmlns:a16="http://schemas.microsoft.com/office/drawing/2014/main" id="{21740318-B10F-B148-406A-B0200DBD5003}"/>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63" name="Free-form: Shape 62">
                <a:extLst>
                  <a:ext uri="{FF2B5EF4-FFF2-40B4-BE49-F238E27FC236}">
                    <a16:creationId xmlns:a16="http://schemas.microsoft.com/office/drawing/2014/main" id="{AAB6DFBC-9487-4308-A175-3D30A18370D8}"/>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64" name="Free-form: Shape 63">
                <a:extLst>
                  <a:ext uri="{FF2B5EF4-FFF2-40B4-BE49-F238E27FC236}">
                    <a16:creationId xmlns:a16="http://schemas.microsoft.com/office/drawing/2014/main" id="{D0856ED3-D7F9-C4D6-B26D-F1D756969215}"/>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35352117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Merci - Contact speaker - site">
    <p:bg>
      <p:bgPr>
        <a:solidFill>
          <a:schemeClr val="accent1"/>
        </a:solidFill>
        <a:effectLst/>
      </p:bgPr>
    </p:bg>
    <p:spTree>
      <p:nvGrpSpPr>
        <p:cNvPr id="1" name=""/>
        <p:cNvGrpSpPr/>
        <p:nvPr/>
      </p:nvGrpSpPr>
      <p:grpSpPr>
        <a:xfrm>
          <a:off x="0" y="0"/>
          <a:ext cx="0" cy="0"/>
          <a:chOff x="0" y="0"/>
          <a:chExt cx="0" cy="0"/>
        </a:xfrm>
      </p:grpSpPr>
      <p:sp>
        <p:nvSpPr>
          <p:cNvPr id="7" name="Graphic 90">
            <a:extLst>
              <a:ext uri="{FF2B5EF4-FFF2-40B4-BE49-F238E27FC236}">
                <a16:creationId xmlns:a16="http://schemas.microsoft.com/office/drawing/2014/main" id="{C3710491-6C61-71C3-D7BA-552C03D43354}"/>
              </a:ext>
            </a:extLst>
          </p:cNvPr>
          <p:cNvSpPr/>
          <p:nvPr userDrawn="1"/>
        </p:nvSpPr>
        <p:spPr>
          <a:xfrm rot="10800000">
            <a:off x="6096002" y="-1"/>
            <a:ext cx="6095999" cy="3825011"/>
          </a:xfrm>
          <a:custGeom>
            <a:avLst/>
            <a:gdLst>
              <a:gd name="connsiteX0" fmla="*/ 1984534 w 1984533"/>
              <a:gd name="connsiteY0" fmla="*/ 1148525 h 1148524"/>
              <a:gd name="connsiteX1" fmla="*/ 0 w 1984533"/>
              <a:gd name="connsiteY1" fmla="*/ 0 h 1148524"/>
              <a:gd name="connsiteX2" fmla="*/ 0 w 1984533"/>
              <a:gd name="connsiteY2" fmla="*/ 1148525 h 1148524"/>
              <a:gd name="connsiteX3" fmla="*/ 1984534 w 1984533"/>
              <a:gd name="connsiteY3" fmla="*/ 1148525 h 1148524"/>
            </a:gdLst>
            <a:ahLst/>
            <a:cxnLst>
              <a:cxn ang="0">
                <a:pos x="connsiteX0" y="connsiteY0"/>
              </a:cxn>
              <a:cxn ang="0">
                <a:pos x="connsiteX1" y="connsiteY1"/>
              </a:cxn>
              <a:cxn ang="0">
                <a:pos x="connsiteX2" y="connsiteY2"/>
              </a:cxn>
              <a:cxn ang="0">
                <a:pos x="connsiteX3" y="connsiteY3"/>
              </a:cxn>
            </a:cxnLst>
            <a:rect l="l" t="t" r="r" b="b"/>
            <a:pathLst>
              <a:path w="1984533" h="1148524">
                <a:moveTo>
                  <a:pt x="1984534" y="1148525"/>
                </a:moveTo>
                <a:lnTo>
                  <a:pt x="0" y="0"/>
                </a:lnTo>
                <a:lnTo>
                  <a:pt x="0" y="1148525"/>
                </a:lnTo>
                <a:lnTo>
                  <a:pt x="1984534" y="1148525"/>
                </a:lnTo>
                <a:close/>
              </a:path>
            </a:pathLst>
          </a:custGeom>
          <a:solidFill>
            <a:schemeClr val="bg1"/>
          </a:solidFill>
          <a:ln w="0" cap="flat">
            <a:noFill/>
            <a:prstDash val="solid"/>
            <a:miter/>
          </a:ln>
        </p:spPr>
        <p:txBody>
          <a:bodyPr rtlCol="0" anchor="ctr"/>
          <a:lstStyle/>
          <a:p>
            <a:endParaRPr lang="en-GB" sz="1800" noProof="0"/>
          </a:p>
        </p:txBody>
      </p:sp>
      <p:sp>
        <p:nvSpPr>
          <p:cNvPr id="2" name="Titre 1">
            <a:extLst>
              <a:ext uri="{FF2B5EF4-FFF2-40B4-BE49-F238E27FC236}">
                <a16:creationId xmlns:a16="http://schemas.microsoft.com/office/drawing/2014/main" id="{53559807-4936-AFE5-7E36-4AB20D4CCE3A}"/>
              </a:ext>
            </a:extLst>
          </p:cNvPr>
          <p:cNvSpPr>
            <a:spLocks noGrp="1"/>
          </p:cNvSpPr>
          <p:nvPr>
            <p:ph type="title" hasCustomPrompt="1"/>
          </p:nvPr>
        </p:nvSpPr>
        <p:spPr>
          <a:xfrm>
            <a:off x="1252541" y="1330147"/>
            <a:ext cx="4984751" cy="1006429"/>
          </a:xfrm>
        </p:spPr>
        <p:txBody>
          <a:bodyPr wrap="square">
            <a:spAutoFit/>
          </a:bodyPr>
          <a:lstStyle>
            <a:lvl1pPr>
              <a:defRPr sz="6600" cap="none">
                <a:solidFill>
                  <a:schemeClr val="bg1"/>
                </a:solidFill>
              </a:defRPr>
            </a:lvl1pPr>
          </a:lstStyle>
          <a:p>
            <a:r>
              <a:rPr lang="en-GB" noProof="0"/>
              <a:t>Merci</a:t>
            </a:r>
          </a:p>
        </p:txBody>
      </p:sp>
      <p:sp>
        <p:nvSpPr>
          <p:cNvPr id="8" name="Espace réservé du texte 50">
            <a:extLst>
              <a:ext uri="{FF2B5EF4-FFF2-40B4-BE49-F238E27FC236}">
                <a16:creationId xmlns:a16="http://schemas.microsoft.com/office/drawing/2014/main" id="{3474DDF4-4D7F-CE15-3B25-3C0BDC36BC47}"/>
              </a:ext>
            </a:extLst>
          </p:cNvPr>
          <p:cNvSpPr>
            <a:spLocks noGrp="1"/>
          </p:cNvSpPr>
          <p:nvPr>
            <p:ph type="body" sz="quarter" idx="10" hasCustomPrompt="1"/>
          </p:nvPr>
        </p:nvSpPr>
        <p:spPr>
          <a:xfrm>
            <a:off x="1303692" y="3494581"/>
            <a:ext cx="4724043" cy="1306512"/>
          </a:xfrm>
        </p:spPr>
        <p:txBody>
          <a:bodyPr anchor="ctr"/>
          <a:lstStyle>
            <a:lvl1pPr>
              <a:defRPr>
                <a:solidFill>
                  <a:schemeClr val="bg1"/>
                </a:solidFill>
              </a:defRPr>
            </a:lvl1pPr>
            <a:lvl2pPr>
              <a:spcAft>
                <a:spcPts val="800"/>
              </a:spcAft>
              <a:defRPr sz="16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cxnSp>
        <p:nvCxnSpPr>
          <p:cNvPr id="72" name="Straight Connector 89">
            <a:extLst>
              <a:ext uri="{FF2B5EF4-FFF2-40B4-BE49-F238E27FC236}">
                <a16:creationId xmlns:a16="http://schemas.microsoft.com/office/drawing/2014/main" id="{4CEACE11-C274-628D-69E9-56A468FE6068}"/>
              </a:ext>
            </a:extLst>
          </p:cNvPr>
          <p:cNvCxnSpPr>
            <a:cxnSpLocks/>
          </p:cNvCxnSpPr>
          <p:nvPr userDrawn="1"/>
        </p:nvCxnSpPr>
        <p:spPr>
          <a:xfrm>
            <a:off x="1176339" y="3429000"/>
            <a:ext cx="0" cy="15840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Espace réservé du texte 50">
            <a:extLst>
              <a:ext uri="{FF2B5EF4-FFF2-40B4-BE49-F238E27FC236}">
                <a16:creationId xmlns:a16="http://schemas.microsoft.com/office/drawing/2014/main" id="{7A742D7E-0137-A0BC-3D34-9CFF2ACA2691}"/>
              </a:ext>
            </a:extLst>
          </p:cNvPr>
          <p:cNvSpPr>
            <a:spLocks noGrp="1"/>
          </p:cNvSpPr>
          <p:nvPr>
            <p:ph type="body" sz="quarter" idx="14" hasCustomPrompt="1"/>
          </p:nvPr>
        </p:nvSpPr>
        <p:spPr>
          <a:xfrm>
            <a:off x="6170462" y="4109993"/>
            <a:ext cx="2943431" cy="694716"/>
          </a:xfrm>
          <a:solidFill>
            <a:srgbClr val="F0D0C8"/>
          </a:solidFill>
        </p:spPr>
        <p:txBody>
          <a:bodyPr lIns="720000" anchor="ctr"/>
          <a:lstStyle>
            <a:lvl1pPr>
              <a:defRPr sz="1200" u="sng">
                <a:solidFill>
                  <a:schemeClr val="accent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pPr algn="l"/>
            <a:r>
              <a:rPr lang="en-GB" sz="1200" b="1" noProof="0">
                <a:solidFill>
                  <a:schemeClr val="accent1"/>
                </a:solidFill>
              </a:rPr>
              <a:t>https://ibsa.brussels/</a:t>
            </a:r>
          </a:p>
        </p:txBody>
      </p:sp>
      <p:sp>
        <p:nvSpPr>
          <p:cNvPr id="6" name="Espace réservé du texte 50">
            <a:extLst>
              <a:ext uri="{FF2B5EF4-FFF2-40B4-BE49-F238E27FC236}">
                <a16:creationId xmlns:a16="http://schemas.microsoft.com/office/drawing/2014/main" id="{98E6C8E0-1469-1877-EF4A-DC03C6B35539}"/>
              </a:ext>
            </a:extLst>
          </p:cNvPr>
          <p:cNvSpPr>
            <a:spLocks noGrp="1"/>
          </p:cNvSpPr>
          <p:nvPr>
            <p:ph type="body" sz="quarter" idx="12" hasCustomPrompt="1"/>
          </p:nvPr>
        </p:nvSpPr>
        <p:spPr>
          <a:xfrm>
            <a:off x="6170461" y="3370398"/>
            <a:ext cx="3873195" cy="646330"/>
          </a:xfrm>
        </p:spPr>
        <p:txBody>
          <a:bodyPr anchor="b"/>
          <a:lstStyle>
            <a:lvl1pPr>
              <a:defRPr sz="1800">
                <a:solidFill>
                  <a:schemeClr val="bg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r>
              <a:rPr lang="en-GB" b="1" noProof="0">
                <a:solidFill>
                  <a:schemeClr val="bg1"/>
                </a:solidFill>
              </a:rPr>
              <a:t>En savoir plus sur Perspective, </a:t>
            </a:r>
            <a:br>
              <a:rPr lang="en-GB" b="1" noProof="0">
                <a:solidFill>
                  <a:schemeClr val="bg1"/>
                </a:solidFill>
              </a:rPr>
            </a:br>
            <a:r>
              <a:rPr lang="en-GB" b="1" noProof="0" err="1">
                <a:solidFill>
                  <a:schemeClr val="bg1"/>
                </a:solidFill>
              </a:rPr>
              <a:t>inscrivez-vous</a:t>
            </a:r>
            <a:r>
              <a:rPr lang="en-GB" b="1" noProof="0">
                <a:solidFill>
                  <a:schemeClr val="bg1"/>
                </a:solidFill>
              </a:rPr>
              <a:t> à la Newsletter</a:t>
            </a:r>
          </a:p>
        </p:txBody>
      </p:sp>
      <p:sp>
        <p:nvSpPr>
          <p:cNvPr id="9" name="Espace réservé pour une image  78">
            <a:extLst>
              <a:ext uri="{FF2B5EF4-FFF2-40B4-BE49-F238E27FC236}">
                <a16:creationId xmlns:a16="http://schemas.microsoft.com/office/drawing/2014/main" id="{459EAE75-E8BC-F6A2-3056-641BBC64DD97}"/>
              </a:ext>
            </a:extLst>
          </p:cNvPr>
          <p:cNvSpPr>
            <a:spLocks noGrp="1"/>
          </p:cNvSpPr>
          <p:nvPr>
            <p:ph type="pic" sz="quarter" idx="13"/>
          </p:nvPr>
        </p:nvSpPr>
        <p:spPr>
          <a:xfrm>
            <a:off x="6268885" y="4194252"/>
            <a:ext cx="527051" cy="526198"/>
          </a:xfrm>
        </p:spPr>
        <p:txBody>
          <a:bodyPr/>
          <a:lstStyle>
            <a:lvl1pPr>
              <a:defRPr>
                <a:noFill/>
              </a:defRPr>
            </a:lvl1pPr>
          </a:lstStyle>
          <a:p>
            <a:endParaRPr lang="en-GB" noProof="0"/>
          </a:p>
        </p:txBody>
      </p:sp>
      <p:grpSp>
        <p:nvGrpSpPr>
          <p:cNvPr id="3" name="Graphic 5">
            <a:extLst>
              <a:ext uri="{FF2B5EF4-FFF2-40B4-BE49-F238E27FC236}">
                <a16:creationId xmlns:a16="http://schemas.microsoft.com/office/drawing/2014/main" id="{51B1E5B5-5EFB-3FFA-7D66-3CC1360CE9DA}"/>
              </a:ext>
            </a:extLst>
          </p:cNvPr>
          <p:cNvGrpSpPr>
            <a:grpSpLocks noChangeAspect="1"/>
          </p:cNvGrpSpPr>
          <p:nvPr userDrawn="1"/>
        </p:nvGrpSpPr>
        <p:grpSpPr>
          <a:xfrm>
            <a:off x="9386069" y="379725"/>
            <a:ext cx="2147491" cy="396000"/>
            <a:chOff x="10357557" y="205649"/>
            <a:chExt cx="1515741" cy="279504"/>
          </a:xfrm>
        </p:grpSpPr>
        <p:sp>
          <p:nvSpPr>
            <p:cNvPr id="4" name="Free-form: Shape 3">
              <a:extLst>
                <a:ext uri="{FF2B5EF4-FFF2-40B4-BE49-F238E27FC236}">
                  <a16:creationId xmlns:a16="http://schemas.microsoft.com/office/drawing/2014/main" id="{B7D5FC4B-5238-29E0-3688-9FD0A41BB053}"/>
                </a:ext>
              </a:extLst>
            </p:cNvPr>
            <p:cNvSpPr/>
            <p:nvPr/>
          </p:nvSpPr>
          <p:spPr>
            <a:xfrm>
              <a:off x="10417804" y="275260"/>
              <a:ext cx="130742" cy="7544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10" name="Free-form: Shape 9">
              <a:extLst>
                <a:ext uri="{FF2B5EF4-FFF2-40B4-BE49-F238E27FC236}">
                  <a16:creationId xmlns:a16="http://schemas.microsoft.com/office/drawing/2014/main" id="{517EAD6A-5566-966D-EBDF-5D3CD6790A7C}"/>
                </a:ext>
              </a:extLst>
            </p:cNvPr>
            <p:cNvSpPr/>
            <p:nvPr/>
          </p:nvSpPr>
          <p:spPr>
            <a:xfrm>
              <a:off x="10357557" y="205649"/>
              <a:ext cx="251238" cy="107420"/>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11" name="Graphic 5">
              <a:extLst>
                <a:ext uri="{FF2B5EF4-FFF2-40B4-BE49-F238E27FC236}">
                  <a16:creationId xmlns:a16="http://schemas.microsoft.com/office/drawing/2014/main" id="{D36E0D1E-502A-339E-16C0-779033278C3D}"/>
                </a:ext>
              </a:extLst>
            </p:cNvPr>
            <p:cNvGrpSpPr/>
            <p:nvPr/>
          </p:nvGrpSpPr>
          <p:grpSpPr>
            <a:xfrm>
              <a:off x="10417981" y="235507"/>
              <a:ext cx="130773" cy="115193"/>
              <a:chOff x="10417981" y="235507"/>
              <a:chExt cx="130773" cy="115193"/>
            </a:xfrm>
            <a:solidFill>
              <a:srgbClr val="FFFFFF"/>
            </a:solidFill>
          </p:grpSpPr>
          <p:sp>
            <p:nvSpPr>
              <p:cNvPr id="86" name="Free-form: Shape 85">
                <a:extLst>
                  <a:ext uri="{FF2B5EF4-FFF2-40B4-BE49-F238E27FC236}">
                    <a16:creationId xmlns:a16="http://schemas.microsoft.com/office/drawing/2014/main" id="{CAB2DFA5-FF4E-C0E1-D0C0-6399F52B149C}"/>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solidFill>
                <a:srgbClr val="FFFFFF"/>
              </a:solidFill>
              <a:ln w="1765" cap="flat">
                <a:noFill/>
                <a:prstDash val="solid"/>
                <a:miter/>
              </a:ln>
            </p:spPr>
            <p:txBody>
              <a:bodyPr rtlCol="0" anchor="ctr"/>
              <a:lstStyle/>
              <a:p>
                <a:endParaRPr lang="en-GB" sz="1800"/>
              </a:p>
            </p:txBody>
          </p:sp>
          <p:sp>
            <p:nvSpPr>
              <p:cNvPr id="87" name="Free-form: Shape 86">
                <a:extLst>
                  <a:ext uri="{FF2B5EF4-FFF2-40B4-BE49-F238E27FC236}">
                    <a16:creationId xmlns:a16="http://schemas.microsoft.com/office/drawing/2014/main" id="{58604C58-C8FB-3633-D99A-1CC0F67F7FB0}"/>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88" name="Free-form: Shape 87">
                <a:extLst>
                  <a:ext uri="{FF2B5EF4-FFF2-40B4-BE49-F238E27FC236}">
                    <a16:creationId xmlns:a16="http://schemas.microsoft.com/office/drawing/2014/main" id="{D1530CB7-F7B6-AFCD-3992-C08E824DA82D}"/>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89" name="Free-form: Shape 88">
                <a:extLst>
                  <a:ext uri="{FF2B5EF4-FFF2-40B4-BE49-F238E27FC236}">
                    <a16:creationId xmlns:a16="http://schemas.microsoft.com/office/drawing/2014/main" id="{14770125-9D0D-B68F-FCB6-9EA9896F9D0B}"/>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0" name="Free-form: Shape 89">
                <a:extLst>
                  <a:ext uri="{FF2B5EF4-FFF2-40B4-BE49-F238E27FC236}">
                    <a16:creationId xmlns:a16="http://schemas.microsoft.com/office/drawing/2014/main" id="{23F178A7-04E7-2E13-845F-5618894655EA}"/>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1" name="Free-form: Shape 90">
                <a:extLst>
                  <a:ext uri="{FF2B5EF4-FFF2-40B4-BE49-F238E27FC236}">
                    <a16:creationId xmlns:a16="http://schemas.microsoft.com/office/drawing/2014/main" id="{F1F9A202-7BC1-F359-025B-A1372A8106EA}"/>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2" name="Free-form: Shape 91">
                <a:extLst>
                  <a:ext uri="{FF2B5EF4-FFF2-40B4-BE49-F238E27FC236}">
                    <a16:creationId xmlns:a16="http://schemas.microsoft.com/office/drawing/2014/main" id="{D4AF5874-209B-D857-A5F3-4809F49CA89E}"/>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grpSp>
        <p:grpSp>
          <p:nvGrpSpPr>
            <p:cNvPr id="12" name="Graphic 5">
              <a:extLst>
                <a:ext uri="{FF2B5EF4-FFF2-40B4-BE49-F238E27FC236}">
                  <a16:creationId xmlns:a16="http://schemas.microsoft.com/office/drawing/2014/main" id="{34909B90-4744-7556-40EF-F2C689927CFF}"/>
                </a:ext>
              </a:extLst>
            </p:cNvPr>
            <p:cNvGrpSpPr/>
            <p:nvPr/>
          </p:nvGrpSpPr>
          <p:grpSpPr>
            <a:xfrm>
              <a:off x="11274600" y="317839"/>
              <a:ext cx="598478" cy="83866"/>
              <a:chOff x="11274600" y="317839"/>
              <a:chExt cx="598478" cy="83866"/>
            </a:xfrm>
            <a:solidFill>
              <a:srgbClr val="9A9A9A"/>
            </a:solidFill>
          </p:grpSpPr>
          <p:sp>
            <p:nvSpPr>
              <p:cNvPr id="74" name="Free-form: Shape 73">
                <a:extLst>
                  <a:ext uri="{FF2B5EF4-FFF2-40B4-BE49-F238E27FC236}">
                    <a16:creationId xmlns:a16="http://schemas.microsoft.com/office/drawing/2014/main" id="{66C2D02D-FB90-E275-C99E-A17D4A682391}"/>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75" name="Free-form: Shape 74">
                <a:extLst>
                  <a:ext uri="{FF2B5EF4-FFF2-40B4-BE49-F238E27FC236}">
                    <a16:creationId xmlns:a16="http://schemas.microsoft.com/office/drawing/2014/main" id="{7665CC96-7654-AB2E-5A33-0B0E1C4069ED}"/>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76" name="Free-form: Shape 75">
                <a:extLst>
                  <a:ext uri="{FF2B5EF4-FFF2-40B4-BE49-F238E27FC236}">
                    <a16:creationId xmlns:a16="http://schemas.microsoft.com/office/drawing/2014/main" id="{C48ACD78-9BE8-C6D9-49E4-F8E68DE662EF}"/>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77" name="Free-form: Shape 76">
                <a:extLst>
                  <a:ext uri="{FF2B5EF4-FFF2-40B4-BE49-F238E27FC236}">
                    <a16:creationId xmlns:a16="http://schemas.microsoft.com/office/drawing/2014/main" id="{809697EF-67B8-DBCB-8D5F-79C0BE0CB901}"/>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78" name="Free-form: Shape 77">
                <a:extLst>
                  <a:ext uri="{FF2B5EF4-FFF2-40B4-BE49-F238E27FC236}">
                    <a16:creationId xmlns:a16="http://schemas.microsoft.com/office/drawing/2014/main" id="{B71C3D71-CA58-E82B-3172-173E64FA4557}"/>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79" name="Free-form: Shape 78">
                <a:extLst>
                  <a:ext uri="{FF2B5EF4-FFF2-40B4-BE49-F238E27FC236}">
                    <a16:creationId xmlns:a16="http://schemas.microsoft.com/office/drawing/2014/main" id="{894B5A4B-1E3D-DE19-30DF-1CF27E204A5B}"/>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0" name="Free-form: Shape 79">
                <a:extLst>
                  <a:ext uri="{FF2B5EF4-FFF2-40B4-BE49-F238E27FC236}">
                    <a16:creationId xmlns:a16="http://schemas.microsoft.com/office/drawing/2014/main" id="{AAA9FC73-39EC-E89D-29B5-F01E36D88028}"/>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81" name="Free-form: Shape 80">
                <a:extLst>
                  <a:ext uri="{FF2B5EF4-FFF2-40B4-BE49-F238E27FC236}">
                    <a16:creationId xmlns:a16="http://schemas.microsoft.com/office/drawing/2014/main" id="{088824CF-5744-BCDC-E6D0-26ACF30E0171}"/>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2" name="Free-form: Shape 81">
                <a:extLst>
                  <a:ext uri="{FF2B5EF4-FFF2-40B4-BE49-F238E27FC236}">
                    <a16:creationId xmlns:a16="http://schemas.microsoft.com/office/drawing/2014/main" id="{98FFAB7D-1006-30BA-5BB0-7360158F64ED}"/>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3" name="Free-form: Shape 82">
                <a:extLst>
                  <a:ext uri="{FF2B5EF4-FFF2-40B4-BE49-F238E27FC236}">
                    <a16:creationId xmlns:a16="http://schemas.microsoft.com/office/drawing/2014/main" id="{3D841DF4-77E5-FE9E-EF7D-7FD8887337DD}"/>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84" name="Free-form: Shape 83">
                <a:extLst>
                  <a:ext uri="{FF2B5EF4-FFF2-40B4-BE49-F238E27FC236}">
                    <a16:creationId xmlns:a16="http://schemas.microsoft.com/office/drawing/2014/main" id="{6D372EFA-A827-62F0-7F5F-5C470DFD6D15}"/>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85" name="Free-form: Shape 84">
                <a:extLst>
                  <a:ext uri="{FF2B5EF4-FFF2-40B4-BE49-F238E27FC236}">
                    <a16:creationId xmlns:a16="http://schemas.microsoft.com/office/drawing/2014/main" id="{44D4448C-16BF-0C44-A86A-6109CFF1B619}"/>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13" name="Free-form: Shape 12">
              <a:extLst>
                <a:ext uri="{FF2B5EF4-FFF2-40B4-BE49-F238E27FC236}">
                  <a16:creationId xmlns:a16="http://schemas.microsoft.com/office/drawing/2014/main" id="{5E506860-0F70-D0B4-57A7-0DD8855148C5}"/>
                </a:ext>
              </a:extLst>
            </p:cNvPr>
            <p:cNvSpPr/>
            <p:nvPr/>
          </p:nvSpPr>
          <p:spPr>
            <a:xfrm>
              <a:off x="10357557" y="313069"/>
              <a:ext cx="251238" cy="107243"/>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rgbClr val="D95A49"/>
            </a:solidFill>
            <a:ln w="1765" cap="flat">
              <a:noFill/>
              <a:prstDash val="solid"/>
              <a:miter/>
            </a:ln>
          </p:spPr>
          <p:txBody>
            <a:bodyPr rtlCol="0" anchor="ctr"/>
            <a:lstStyle/>
            <a:p>
              <a:endParaRPr lang="en-GB" sz="1800"/>
            </a:p>
          </p:txBody>
        </p:sp>
        <p:sp>
          <p:nvSpPr>
            <p:cNvPr id="14" name="Free-form: Shape 13">
              <a:extLst>
                <a:ext uri="{FF2B5EF4-FFF2-40B4-BE49-F238E27FC236}">
                  <a16:creationId xmlns:a16="http://schemas.microsoft.com/office/drawing/2014/main" id="{8827853C-FA1E-8B8D-8E15-80EFA894F850}"/>
                </a:ext>
              </a:extLst>
            </p:cNvPr>
            <p:cNvSpPr/>
            <p:nvPr/>
          </p:nvSpPr>
          <p:spPr>
            <a:xfrm>
              <a:off x="10663565" y="209889"/>
              <a:ext cx="58480" cy="81625"/>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rgbClr val="D95A49"/>
            </a:solidFill>
            <a:ln w="1765" cap="flat">
              <a:noFill/>
              <a:prstDash val="solid"/>
              <a:miter/>
            </a:ln>
          </p:spPr>
          <p:txBody>
            <a:bodyPr rtlCol="0" anchor="ctr"/>
            <a:lstStyle/>
            <a:p>
              <a:endParaRPr lang="en-GB" sz="1800"/>
            </a:p>
          </p:txBody>
        </p:sp>
        <p:sp>
          <p:nvSpPr>
            <p:cNvPr id="15" name="Free-form: Shape 14">
              <a:extLst>
                <a:ext uri="{FF2B5EF4-FFF2-40B4-BE49-F238E27FC236}">
                  <a16:creationId xmlns:a16="http://schemas.microsoft.com/office/drawing/2014/main" id="{09C7FC4D-EBB7-3E0E-3128-8A02E83B8544}"/>
                </a:ext>
              </a:extLst>
            </p:cNvPr>
            <p:cNvSpPr/>
            <p:nvPr/>
          </p:nvSpPr>
          <p:spPr>
            <a:xfrm>
              <a:off x="10727523" y="207945"/>
              <a:ext cx="19611" cy="83215"/>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rgbClr val="D95A49"/>
            </a:solidFill>
            <a:ln w="1765" cap="flat">
              <a:noFill/>
              <a:prstDash val="solid"/>
              <a:miter/>
            </a:ln>
          </p:spPr>
          <p:txBody>
            <a:bodyPr rtlCol="0" anchor="ctr"/>
            <a:lstStyle/>
            <a:p>
              <a:endParaRPr lang="en-GB" sz="1800"/>
            </a:p>
          </p:txBody>
        </p:sp>
        <p:sp>
          <p:nvSpPr>
            <p:cNvPr id="16" name="Free-form: Shape 15">
              <a:extLst>
                <a:ext uri="{FF2B5EF4-FFF2-40B4-BE49-F238E27FC236}">
                  <a16:creationId xmlns:a16="http://schemas.microsoft.com/office/drawing/2014/main" id="{2C8F1744-0C73-3E56-3D20-D12650C09559}"/>
                </a:ext>
              </a:extLst>
            </p:cNvPr>
            <p:cNvSpPr/>
            <p:nvPr/>
          </p:nvSpPr>
          <p:spPr>
            <a:xfrm>
              <a:off x="10753142" y="23162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rgbClr val="D95A49"/>
            </a:solidFill>
            <a:ln w="1765" cap="flat">
              <a:noFill/>
              <a:prstDash val="solid"/>
              <a:miter/>
            </a:ln>
          </p:spPr>
          <p:txBody>
            <a:bodyPr rtlCol="0" anchor="ctr"/>
            <a:lstStyle/>
            <a:p>
              <a:endParaRPr lang="en-GB" sz="1800"/>
            </a:p>
          </p:txBody>
        </p:sp>
        <p:sp>
          <p:nvSpPr>
            <p:cNvPr id="17" name="Free-form: Shape 16">
              <a:extLst>
                <a:ext uri="{FF2B5EF4-FFF2-40B4-BE49-F238E27FC236}">
                  <a16:creationId xmlns:a16="http://schemas.microsoft.com/office/drawing/2014/main" id="{EE1339BD-5FF3-3B74-DE63-17C9244BE555}"/>
                </a:ext>
              </a:extLst>
            </p:cNvPr>
            <p:cNvSpPr/>
            <p:nvPr/>
          </p:nvSpPr>
          <p:spPr>
            <a:xfrm>
              <a:off x="10811092" y="231620"/>
              <a:ext cx="53710" cy="60600"/>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rgbClr val="D95A49"/>
            </a:solidFill>
            <a:ln w="1765" cap="flat">
              <a:noFill/>
              <a:prstDash val="solid"/>
              <a:miter/>
            </a:ln>
          </p:spPr>
          <p:txBody>
            <a:bodyPr rtlCol="0" anchor="ctr"/>
            <a:lstStyle/>
            <a:p>
              <a:endParaRPr lang="en-GB" sz="1800"/>
            </a:p>
          </p:txBody>
        </p:sp>
        <p:grpSp>
          <p:nvGrpSpPr>
            <p:cNvPr id="18" name="Graphic 5">
              <a:extLst>
                <a:ext uri="{FF2B5EF4-FFF2-40B4-BE49-F238E27FC236}">
                  <a16:creationId xmlns:a16="http://schemas.microsoft.com/office/drawing/2014/main" id="{629E1505-C005-6562-ABB6-996041F69CDF}"/>
                </a:ext>
              </a:extLst>
            </p:cNvPr>
            <p:cNvGrpSpPr/>
            <p:nvPr/>
          </p:nvGrpSpPr>
          <p:grpSpPr>
            <a:xfrm>
              <a:off x="10662858" y="315189"/>
              <a:ext cx="592901" cy="101413"/>
              <a:chOff x="10662858" y="315189"/>
              <a:chExt cx="592901" cy="101413"/>
            </a:xfrm>
            <a:solidFill>
              <a:srgbClr val="9A9A9A"/>
            </a:solidFill>
          </p:grpSpPr>
          <p:sp>
            <p:nvSpPr>
              <p:cNvPr id="62" name="Free-form: Shape 61">
                <a:extLst>
                  <a:ext uri="{FF2B5EF4-FFF2-40B4-BE49-F238E27FC236}">
                    <a16:creationId xmlns:a16="http://schemas.microsoft.com/office/drawing/2014/main" id="{D6BBDAB3-B69A-4EF1-157D-3571F3E3FADD}"/>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63" name="Free-form: Shape 62">
                <a:extLst>
                  <a:ext uri="{FF2B5EF4-FFF2-40B4-BE49-F238E27FC236}">
                    <a16:creationId xmlns:a16="http://schemas.microsoft.com/office/drawing/2014/main" id="{A5089D9A-B0EF-6DF8-56B5-538C45296C34}"/>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4" name="Free-form: Shape 63">
                <a:extLst>
                  <a:ext uri="{FF2B5EF4-FFF2-40B4-BE49-F238E27FC236}">
                    <a16:creationId xmlns:a16="http://schemas.microsoft.com/office/drawing/2014/main" id="{DB51D769-031B-BE05-61F2-6273AA629667}"/>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65" name="Free-form: Shape 64">
                <a:extLst>
                  <a:ext uri="{FF2B5EF4-FFF2-40B4-BE49-F238E27FC236}">
                    <a16:creationId xmlns:a16="http://schemas.microsoft.com/office/drawing/2014/main" id="{08A41BAF-4E9C-E462-E25B-2916A23010A7}"/>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66" name="Free-form: Shape 65">
                <a:extLst>
                  <a:ext uri="{FF2B5EF4-FFF2-40B4-BE49-F238E27FC236}">
                    <a16:creationId xmlns:a16="http://schemas.microsoft.com/office/drawing/2014/main" id="{1D8E760E-6ABB-AB47-CBBC-75D8CB936D6B}"/>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67" name="Free-form: Shape 66">
                <a:extLst>
                  <a:ext uri="{FF2B5EF4-FFF2-40B4-BE49-F238E27FC236}">
                    <a16:creationId xmlns:a16="http://schemas.microsoft.com/office/drawing/2014/main" id="{BC52D886-8651-5A04-6080-1BC7EBC928D6}"/>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8" name="Free-form: Shape 67">
                <a:extLst>
                  <a:ext uri="{FF2B5EF4-FFF2-40B4-BE49-F238E27FC236}">
                    <a16:creationId xmlns:a16="http://schemas.microsoft.com/office/drawing/2014/main" id="{BA0F26A8-23CF-A6CA-D4CA-03E031FA0784}"/>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69" name="Free-form: Shape 68">
                <a:extLst>
                  <a:ext uri="{FF2B5EF4-FFF2-40B4-BE49-F238E27FC236}">
                    <a16:creationId xmlns:a16="http://schemas.microsoft.com/office/drawing/2014/main" id="{0DC5D277-5FAC-3B4E-41A4-C3E687556B84}"/>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70" name="Free-form: Shape 69">
                <a:extLst>
                  <a:ext uri="{FF2B5EF4-FFF2-40B4-BE49-F238E27FC236}">
                    <a16:creationId xmlns:a16="http://schemas.microsoft.com/office/drawing/2014/main" id="{18550D31-D04B-0D95-7326-5A46B3E9CA54}"/>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71" name="Free-form: Shape 70">
                <a:extLst>
                  <a:ext uri="{FF2B5EF4-FFF2-40B4-BE49-F238E27FC236}">
                    <a16:creationId xmlns:a16="http://schemas.microsoft.com/office/drawing/2014/main" id="{29EF4575-12CB-BCD0-4DDF-9D2B2D9201CE}"/>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73" name="Free-form: Shape 72">
                <a:extLst>
                  <a:ext uri="{FF2B5EF4-FFF2-40B4-BE49-F238E27FC236}">
                    <a16:creationId xmlns:a16="http://schemas.microsoft.com/office/drawing/2014/main" id="{B400D433-29F0-BD11-6623-1F89A153E6D0}"/>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19" name="Graphic 5">
              <a:extLst>
                <a:ext uri="{FF2B5EF4-FFF2-40B4-BE49-F238E27FC236}">
                  <a16:creationId xmlns:a16="http://schemas.microsoft.com/office/drawing/2014/main" id="{9D3DE2AA-9EA9-DF9C-E740-5E3BF19AD915}"/>
                </a:ext>
              </a:extLst>
            </p:cNvPr>
            <p:cNvGrpSpPr/>
            <p:nvPr/>
          </p:nvGrpSpPr>
          <p:grpSpPr>
            <a:xfrm>
              <a:off x="10661798" y="438510"/>
              <a:ext cx="1019683" cy="46642"/>
              <a:chOff x="10661798" y="438510"/>
              <a:chExt cx="1019683" cy="46642"/>
            </a:xfrm>
            <a:solidFill>
              <a:srgbClr val="D95A49"/>
            </a:solidFill>
          </p:grpSpPr>
          <p:sp>
            <p:nvSpPr>
              <p:cNvPr id="20" name="Free-form: Shape 19">
                <a:extLst>
                  <a:ext uri="{FF2B5EF4-FFF2-40B4-BE49-F238E27FC236}">
                    <a16:creationId xmlns:a16="http://schemas.microsoft.com/office/drawing/2014/main" id="{DDD055F6-A1F2-E7CA-CB5D-B4538A7A523E}"/>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solidFill>
                <a:srgbClr val="D95A49"/>
              </a:solidFill>
              <a:ln w="1765" cap="flat">
                <a:noFill/>
                <a:prstDash val="solid"/>
                <a:miter/>
              </a:ln>
            </p:spPr>
            <p:txBody>
              <a:bodyPr rtlCol="0" anchor="ctr"/>
              <a:lstStyle/>
              <a:p>
                <a:endParaRPr lang="en-GB" sz="1800"/>
              </a:p>
            </p:txBody>
          </p:sp>
          <p:sp>
            <p:nvSpPr>
              <p:cNvPr id="21" name="Free-form: Shape 20">
                <a:extLst>
                  <a:ext uri="{FF2B5EF4-FFF2-40B4-BE49-F238E27FC236}">
                    <a16:creationId xmlns:a16="http://schemas.microsoft.com/office/drawing/2014/main" id="{A14F815E-57F4-175B-FA32-7075ABCC2A88}"/>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22" name="Free-form: Shape 21">
                <a:extLst>
                  <a:ext uri="{FF2B5EF4-FFF2-40B4-BE49-F238E27FC236}">
                    <a16:creationId xmlns:a16="http://schemas.microsoft.com/office/drawing/2014/main" id="{D4B8D48C-7835-8749-DFA1-7B4F121E8883}"/>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23" name="Free-form: Shape 22">
                <a:extLst>
                  <a:ext uri="{FF2B5EF4-FFF2-40B4-BE49-F238E27FC236}">
                    <a16:creationId xmlns:a16="http://schemas.microsoft.com/office/drawing/2014/main" id="{8179819B-61B5-8F99-655D-79D8D20B03BA}"/>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4" name="Free-form: Shape 23">
                <a:extLst>
                  <a:ext uri="{FF2B5EF4-FFF2-40B4-BE49-F238E27FC236}">
                    <a16:creationId xmlns:a16="http://schemas.microsoft.com/office/drawing/2014/main" id="{D99AFCBF-CDBF-75C9-BF80-99442321A059}"/>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5" name="Free-form: Shape 24">
                <a:extLst>
                  <a:ext uri="{FF2B5EF4-FFF2-40B4-BE49-F238E27FC236}">
                    <a16:creationId xmlns:a16="http://schemas.microsoft.com/office/drawing/2014/main" id="{5C0D051B-89E4-AC02-B759-05635BEE5811}"/>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26" name="Free-form: Shape 25">
                <a:extLst>
                  <a:ext uri="{FF2B5EF4-FFF2-40B4-BE49-F238E27FC236}">
                    <a16:creationId xmlns:a16="http://schemas.microsoft.com/office/drawing/2014/main" id="{3953C8DA-492A-AF1C-20C2-5F2FAF427584}"/>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27" name="Free-form: Shape 26">
                <a:extLst>
                  <a:ext uri="{FF2B5EF4-FFF2-40B4-BE49-F238E27FC236}">
                    <a16:creationId xmlns:a16="http://schemas.microsoft.com/office/drawing/2014/main" id="{9A3C523D-B8AA-5CEB-2BA2-5829CCD9856A}"/>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8" name="Free-form: Shape 27">
                <a:extLst>
                  <a:ext uri="{FF2B5EF4-FFF2-40B4-BE49-F238E27FC236}">
                    <a16:creationId xmlns:a16="http://schemas.microsoft.com/office/drawing/2014/main" id="{7C92E983-9C1D-F99E-E803-CA8E081EFBA2}"/>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29" name="Free-form: Shape 28">
                <a:extLst>
                  <a:ext uri="{FF2B5EF4-FFF2-40B4-BE49-F238E27FC236}">
                    <a16:creationId xmlns:a16="http://schemas.microsoft.com/office/drawing/2014/main" id="{70783148-21AF-FBF4-4BEE-EB819C27977A}"/>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30" name="Free-form: Shape 29">
                <a:extLst>
                  <a:ext uri="{FF2B5EF4-FFF2-40B4-BE49-F238E27FC236}">
                    <a16:creationId xmlns:a16="http://schemas.microsoft.com/office/drawing/2014/main" id="{8C9EC3FF-51DD-0D58-5FA8-2D2D67D6ED3A}"/>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1" name="Free-form: Shape 30">
                <a:extLst>
                  <a:ext uri="{FF2B5EF4-FFF2-40B4-BE49-F238E27FC236}">
                    <a16:creationId xmlns:a16="http://schemas.microsoft.com/office/drawing/2014/main" id="{89FC73D2-04C9-5FFC-4F77-CA1EA0901396}"/>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2" name="Free-form: Shape 31">
                <a:extLst>
                  <a:ext uri="{FF2B5EF4-FFF2-40B4-BE49-F238E27FC236}">
                    <a16:creationId xmlns:a16="http://schemas.microsoft.com/office/drawing/2014/main" id="{BA295171-4292-9E62-7BC4-C1644CCC6748}"/>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33" name="Free-form: Shape 32">
                <a:extLst>
                  <a:ext uri="{FF2B5EF4-FFF2-40B4-BE49-F238E27FC236}">
                    <a16:creationId xmlns:a16="http://schemas.microsoft.com/office/drawing/2014/main" id="{732476CC-83AD-D7BE-FC2E-07DCD2B5DE07}"/>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E077DD53-4FB0-763A-2249-7FAD2165D339}"/>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3AC55D09-BE93-50A8-6532-4F2623EF6891}"/>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F85F4542-B90C-ADBD-DEBA-BB993921F582}"/>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37" name="Free-form: Shape 36">
                <a:extLst>
                  <a:ext uri="{FF2B5EF4-FFF2-40B4-BE49-F238E27FC236}">
                    <a16:creationId xmlns:a16="http://schemas.microsoft.com/office/drawing/2014/main" id="{91E9E720-62E6-4338-116E-A9AF2A5EAC7E}"/>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solidFill>
                <a:srgbClr val="D95A49"/>
              </a:solidFill>
              <a:ln w="1765" cap="flat">
                <a:noFill/>
                <a:prstDash val="solid"/>
                <a:miter/>
              </a:ln>
            </p:spPr>
            <p:txBody>
              <a:bodyPr rtlCol="0" anchor="ctr"/>
              <a:lstStyle/>
              <a:p>
                <a:endParaRPr lang="en-GB" sz="1800"/>
              </a:p>
            </p:txBody>
          </p:sp>
          <p:sp>
            <p:nvSpPr>
              <p:cNvPr id="38" name="Free-form: Shape 37">
                <a:extLst>
                  <a:ext uri="{FF2B5EF4-FFF2-40B4-BE49-F238E27FC236}">
                    <a16:creationId xmlns:a16="http://schemas.microsoft.com/office/drawing/2014/main" id="{C03FA08C-8505-FC23-D500-B91AEC44ED42}"/>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solidFill>
                <a:srgbClr val="D95A49"/>
              </a:solidFill>
              <a:ln w="1765" cap="flat">
                <a:noFill/>
                <a:prstDash val="solid"/>
                <a:miter/>
              </a:ln>
            </p:spPr>
            <p:txBody>
              <a:bodyPr rtlCol="0" anchor="ctr"/>
              <a:lstStyle/>
              <a:p>
                <a:endParaRPr lang="en-GB" sz="1800"/>
              </a:p>
            </p:txBody>
          </p:sp>
          <p:sp>
            <p:nvSpPr>
              <p:cNvPr id="39" name="Free-form: Shape 38">
                <a:extLst>
                  <a:ext uri="{FF2B5EF4-FFF2-40B4-BE49-F238E27FC236}">
                    <a16:creationId xmlns:a16="http://schemas.microsoft.com/office/drawing/2014/main" id="{1A8D2AB8-CD8E-6387-55AF-187C1BC08B23}"/>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40" name="Free-form: Shape 39">
                <a:extLst>
                  <a:ext uri="{FF2B5EF4-FFF2-40B4-BE49-F238E27FC236}">
                    <a16:creationId xmlns:a16="http://schemas.microsoft.com/office/drawing/2014/main" id="{1AF9EAA6-6E10-C2DE-1670-05B97798BB23}"/>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1" name="Free-form: Shape 40">
                <a:extLst>
                  <a:ext uri="{FF2B5EF4-FFF2-40B4-BE49-F238E27FC236}">
                    <a16:creationId xmlns:a16="http://schemas.microsoft.com/office/drawing/2014/main" id="{025ED17A-0D56-65FC-5E7F-6AE189308502}"/>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2" name="Free-form: Shape 41">
                <a:extLst>
                  <a:ext uri="{FF2B5EF4-FFF2-40B4-BE49-F238E27FC236}">
                    <a16:creationId xmlns:a16="http://schemas.microsoft.com/office/drawing/2014/main" id="{F39737D9-062F-B0A5-C0E8-308ABA29D42B}"/>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43" name="Free-form: Shape 42">
                <a:extLst>
                  <a:ext uri="{FF2B5EF4-FFF2-40B4-BE49-F238E27FC236}">
                    <a16:creationId xmlns:a16="http://schemas.microsoft.com/office/drawing/2014/main" id="{86D25FC4-40DD-67F3-BFDA-E30C833A41E6}"/>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4" name="Free-form: Shape 43">
                <a:extLst>
                  <a:ext uri="{FF2B5EF4-FFF2-40B4-BE49-F238E27FC236}">
                    <a16:creationId xmlns:a16="http://schemas.microsoft.com/office/drawing/2014/main" id="{72050669-C9A4-7FFE-0462-6AAA3CCB2F2F}"/>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5" name="Free-form: Shape 44">
                <a:extLst>
                  <a:ext uri="{FF2B5EF4-FFF2-40B4-BE49-F238E27FC236}">
                    <a16:creationId xmlns:a16="http://schemas.microsoft.com/office/drawing/2014/main" id="{CA89BECC-B45D-7FB5-71A6-E59BBE9E20CA}"/>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6" name="Free-form: Shape 45">
                <a:extLst>
                  <a:ext uri="{FF2B5EF4-FFF2-40B4-BE49-F238E27FC236}">
                    <a16:creationId xmlns:a16="http://schemas.microsoft.com/office/drawing/2014/main" id="{8B7A18AB-3EA1-7B26-E1A2-60F093770CB2}"/>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7" name="Free-form: Shape 46">
                <a:extLst>
                  <a:ext uri="{FF2B5EF4-FFF2-40B4-BE49-F238E27FC236}">
                    <a16:creationId xmlns:a16="http://schemas.microsoft.com/office/drawing/2014/main" id="{25063B0F-CAE4-6714-5EB2-571A664C4014}"/>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8" name="Free-form: Shape 47">
                <a:extLst>
                  <a:ext uri="{FF2B5EF4-FFF2-40B4-BE49-F238E27FC236}">
                    <a16:creationId xmlns:a16="http://schemas.microsoft.com/office/drawing/2014/main" id="{1CD7D6D6-FB01-4D54-7409-8565EC274BF6}"/>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solidFill>
                <a:srgbClr val="D95A49"/>
              </a:solidFill>
              <a:ln w="1765" cap="flat">
                <a:noFill/>
                <a:prstDash val="solid"/>
                <a:miter/>
              </a:ln>
            </p:spPr>
            <p:txBody>
              <a:bodyPr rtlCol="0" anchor="ctr"/>
              <a:lstStyle/>
              <a:p>
                <a:endParaRPr lang="en-GB" sz="1800"/>
              </a:p>
            </p:txBody>
          </p:sp>
          <p:sp>
            <p:nvSpPr>
              <p:cNvPr id="49" name="Free-form: Shape 48">
                <a:extLst>
                  <a:ext uri="{FF2B5EF4-FFF2-40B4-BE49-F238E27FC236}">
                    <a16:creationId xmlns:a16="http://schemas.microsoft.com/office/drawing/2014/main" id="{615574F5-546A-F7A4-9125-7D376DC7BDC7}"/>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50" name="Free-form: Shape 49">
                <a:extLst>
                  <a:ext uri="{FF2B5EF4-FFF2-40B4-BE49-F238E27FC236}">
                    <a16:creationId xmlns:a16="http://schemas.microsoft.com/office/drawing/2014/main" id="{D479C1AA-1E2A-CC7B-CEFA-85FBC0AB6AAF}"/>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solidFill>
                <a:srgbClr val="D95A49"/>
              </a:solidFill>
              <a:ln w="1765" cap="flat">
                <a:noFill/>
                <a:prstDash val="solid"/>
                <a:miter/>
              </a:ln>
            </p:spPr>
            <p:txBody>
              <a:bodyPr rtlCol="0" anchor="ctr"/>
              <a:lstStyle/>
              <a:p>
                <a:endParaRPr lang="en-GB" sz="1800"/>
              </a:p>
            </p:txBody>
          </p:sp>
          <p:sp>
            <p:nvSpPr>
              <p:cNvPr id="51" name="Free-form: Shape 50">
                <a:extLst>
                  <a:ext uri="{FF2B5EF4-FFF2-40B4-BE49-F238E27FC236}">
                    <a16:creationId xmlns:a16="http://schemas.microsoft.com/office/drawing/2014/main" id="{AADD2E64-976B-6182-0252-2EDF1EB02071}"/>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52" name="Free-form: Shape 51">
                <a:extLst>
                  <a:ext uri="{FF2B5EF4-FFF2-40B4-BE49-F238E27FC236}">
                    <a16:creationId xmlns:a16="http://schemas.microsoft.com/office/drawing/2014/main" id="{032A74BA-0085-3B41-9D70-2D1B4856EF85}"/>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solidFill>
                <a:srgbClr val="D95A49"/>
              </a:solidFill>
              <a:ln w="1765" cap="flat">
                <a:noFill/>
                <a:prstDash val="solid"/>
                <a:miter/>
              </a:ln>
            </p:spPr>
            <p:txBody>
              <a:bodyPr rtlCol="0" anchor="ctr"/>
              <a:lstStyle/>
              <a:p>
                <a:endParaRPr lang="en-GB" sz="1800"/>
              </a:p>
            </p:txBody>
          </p:sp>
          <p:sp>
            <p:nvSpPr>
              <p:cNvPr id="54" name="Free-form: Shape 53">
                <a:extLst>
                  <a:ext uri="{FF2B5EF4-FFF2-40B4-BE49-F238E27FC236}">
                    <a16:creationId xmlns:a16="http://schemas.microsoft.com/office/drawing/2014/main" id="{37B12754-2CE7-08E1-6809-1F160CA82228}"/>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5" name="Free-form: Shape 54">
                <a:extLst>
                  <a:ext uri="{FF2B5EF4-FFF2-40B4-BE49-F238E27FC236}">
                    <a16:creationId xmlns:a16="http://schemas.microsoft.com/office/drawing/2014/main" id="{F49EE4EE-4F05-FC8E-ED44-67DDC6652F7C}"/>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56" name="Free-form: Shape 55">
                <a:extLst>
                  <a:ext uri="{FF2B5EF4-FFF2-40B4-BE49-F238E27FC236}">
                    <a16:creationId xmlns:a16="http://schemas.microsoft.com/office/drawing/2014/main" id="{A145721B-1DFA-4A3E-BF64-1416AA584B53}"/>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7" name="Free-form: Shape 56">
                <a:extLst>
                  <a:ext uri="{FF2B5EF4-FFF2-40B4-BE49-F238E27FC236}">
                    <a16:creationId xmlns:a16="http://schemas.microsoft.com/office/drawing/2014/main" id="{30ECDCD3-4C13-2416-3F90-AA158C0B425F}"/>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58" name="Free-form: Shape 57">
                <a:extLst>
                  <a:ext uri="{FF2B5EF4-FFF2-40B4-BE49-F238E27FC236}">
                    <a16:creationId xmlns:a16="http://schemas.microsoft.com/office/drawing/2014/main" id="{CEB720A7-B86F-5BC3-D6F8-1E9AE77FD69A}"/>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solidFill>
                <a:srgbClr val="D95A49"/>
              </a:solidFill>
              <a:ln w="1765" cap="flat">
                <a:noFill/>
                <a:prstDash val="solid"/>
                <a:miter/>
              </a:ln>
            </p:spPr>
            <p:txBody>
              <a:bodyPr rtlCol="0" anchor="ctr"/>
              <a:lstStyle/>
              <a:p>
                <a:endParaRPr lang="en-GB" sz="1800"/>
              </a:p>
            </p:txBody>
          </p:sp>
          <p:sp>
            <p:nvSpPr>
              <p:cNvPr id="59" name="Free-form: Shape 58">
                <a:extLst>
                  <a:ext uri="{FF2B5EF4-FFF2-40B4-BE49-F238E27FC236}">
                    <a16:creationId xmlns:a16="http://schemas.microsoft.com/office/drawing/2014/main" id="{4D825107-5E68-824A-89E6-0773182115FF}"/>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60" name="Free-form: Shape 59">
                <a:extLst>
                  <a:ext uri="{FF2B5EF4-FFF2-40B4-BE49-F238E27FC236}">
                    <a16:creationId xmlns:a16="http://schemas.microsoft.com/office/drawing/2014/main" id="{82DC342E-28B4-A44B-408F-DFEC67BD50FB}"/>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61" name="Free-form: Shape 60">
                <a:extLst>
                  <a:ext uri="{FF2B5EF4-FFF2-40B4-BE49-F238E27FC236}">
                    <a16:creationId xmlns:a16="http://schemas.microsoft.com/office/drawing/2014/main" id="{023B19B2-84BC-7F5A-83CA-032C081FCCAD}"/>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17581387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Merci - image - Contact complet">
    <p:bg>
      <p:bgPr>
        <a:solidFill>
          <a:schemeClr val="accent1"/>
        </a:solidFill>
        <a:effectLst/>
      </p:bgPr>
    </p:bg>
    <p:spTree>
      <p:nvGrpSpPr>
        <p:cNvPr id="1" name=""/>
        <p:cNvGrpSpPr/>
        <p:nvPr/>
      </p:nvGrpSpPr>
      <p:grpSpPr>
        <a:xfrm>
          <a:off x="0" y="0"/>
          <a:ext cx="0" cy="0"/>
          <a:chOff x="0" y="0"/>
          <a:chExt cx="0" cy="0"/>
        </a:xfrm>
      </p:grpSpPr>
      <p:sp>
        <p:nvSpPr>
          <p:cNvPr id="3" name="Graphic 90">
            <a:extLst>
              <a:ext uri="{FF2B5EF4-FFF2-40B4-BE49-F238E27FC236}">
                <a16:creationId xmlns:a16="http://schemas.microsoft.com/office/drawing/2014/main" id="{23C548BD-2C75-718A-65A3-0B05888EB3A8}"/>
              </a:ext>
            </a:extLst>
          </p:cNvPr>
          <p:cNvSpPr/>
          <p:nvPr userDrawn="1"/>
        </p:nvSpPr>
        <p:spPr>
          <a:xfrm rot="10800000">
            <a:off x="6161091" y="-1"/>
            <a:ext cx="6030911" cy="3490316"/>
          </a:xfrm>
          <a:custGeom>
            <a:avLst/>
            <a:gdLst>
              <a:gd name="connsiteX0" fmla="*/ 1984534 w 1984533"/>
              <a:gd name="connsiteY0" fmla="*/ 1148525 h 1148524"/>
              <a:gd name="connsiteX1" fmla="*/ 0 w 1984533"/>
              <a:gd name="connsiteY1" fmla="*/ 0 h 1148524"/>
              <a:gd name="connsiteX2" fmla="*/ 0 w 1984533"/>
              <a:gd name="connsiteY2" fmla="*/ 1148525 h 1148524"/>
              <a:gd name="connsiteX3" fmla="*/ 1984534 w 1984533"/>
              <a:gd name="connsiteY3" fmla="*/ 1148525 h 1148524"/>
            </a:gdLst>
            <a:ahLst/>
            <a:cxnLst>
              <a:cxn ang="0">
                <a:pos x="connsiteX0" y="connsiteY0"/>
              </a:cxn>
              <a:cxn ang="0">
                <a:pos x="connsiteX1" y="connsiteY1"/>
              </a:cxn>
              <a:cxn ang="0">
                <a:pos x="connsiteX2" y="connsiteY2"/>
              </a:cxn>
              <a:cxn ang="0">
                <a:pos x="connsiteX3" y="connsiteY3"/>
              </a:cxn>
            </a:cxnLst>
            <a:rect l="l" t="t" r="r" b="b"/>
            <a:pathLst>
              <a:path w="1984533" h="1148524">
                <a:moveTo>
                  <a:pt x="1984534" y="1148525"/>
                </a:moveTo>
                <a:lnTo>
                  <a:pt x="0" y="0"/>
                </a:lnTo>
                <a:lnTo>
                  <a:pt x="0" y="1148525"/>
                </a:lnTo>
                <a:lnTo>
                  <a:pt x="1984534" y="1148525"/>
                </a:lnTo>
                <a:close/>
              </a:path>
            </a:pathLst>
          </a:custGeom>
          <a:solidFill>
            <a:schemeClr val="bg1"/>
          </a:solidFill>
          <a:ln w="0" cap="flat">
            <a:noFill/>
            <a:prstDash val="solid"/>
            <a:miter/>
          </a:ln>
        </p:spPr>
        <p:txBody>
          <a:bodyPr rtlCol="0" anchor="ctr"/>
          <a:lstStyle/>
          <a:p>
            <a:endParaRPr lang="en-GB" sz="1800" noProof="0"/>
          </a:p>
        </p:txBody>
      </p:sp>
      <p:sp>
        <p:nvSpPr>
          <p:cNvPr id="6" name="Espace réservé pour une image  6">
            <a:extLst>
              <a:ext uri="{FF2B5EF4-FFF2-40B4-BE49-F238E27FC236}">
                <a16:creationId xmlns:a16="http://schemas.microsoft.com/office/drawing/2014/main" id="{1C031E9E-CB5A-F87B-5884-E70379059F10}"/>
              </a:ext>
            </a:extLst>
          </p:cNvPr>
          <p:cNvSpPr>
            <a:spLocks noGrp="1"/>
          </p:cNvSpPr>
          <p:nvPr>
            <p:ph type="pic" sz="quarter" idx="13"/>
          </p:nvPr>
        </p:nvSpPr>
        <p:spPr>
          <a:xfrm>
            <a:off x="0" y="0"/>
            <a:ext cx="12192000" cy="6858000"/>
          </a:xfrm>
        </p:spPr>
        <p:txBody>
          <a:bodyPr/>
          <a:lstStyle/>
          <a:p>
            <a:endParaRPr lang="en-GB" noProof="0"/>
          </a:p>
        </p:txBody>
      </p:sp>
      <p:sp>
        <p:nvSpPr>
          <p:cNvPr id="35" name="Espace réservé du texte 10">
            <a:extLst>
              <a:ext uri="{FF2B5EF4-FFF2-40B4-BE49-F238E27FC236}">
                <a16:creationId xmlns:a16="http://schemas.microsoft.com/office/drawing/2014/main" id="{4017815A-702C-7500-900D-B42A32AED685}"/>
              </a:ext>
            </a:extLst>
          </p:cNvPr>
          <p:cNvSpPr>
            <a:spLocks noGrp="1"/>
          </p:cNvSpPr>
          <p:nvPr>
            <p:ph type="body" sz="quarter" idx="26" hasCustomPrompt="1"/>
          </p:nvPr>
        </p:nvSpPr>
        <p:spPr>
          <a:xfrm>
            <a:off x="0" y="0"/>
            <a:ext cx="12192000" cy="6858000"/>
          </a:xfrm>
          <a:prstGeom prst="rect">
            <a:avLst/>
          </a:prstGeom>
          <a:gradFill>
            <a:gsLst>
              <a:gs pos="0">
                <a:schemeClr val="accent1">
                  <a:alpha val="90000"/>
                </a:schemeClr>
              </a:gs>
              <a:gs pos="100000">
                <a:schemeClr val="accent1">
                  <a:alpha val="80000"/>
                </a:schemeClr>
              </a:gs>
            </a:gsLst>
            <a:lin ang="18900000" scaled="1"/>
          </a:gra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r>
              <a:rPr lang="en-GB" noProof="0"/>
              <a:t> </a:t>
            </a:r>
          </a:p>
        </p:txBody>
      </p:sp>
      <p:sp>
        <p:nvSpPr>
          <p:cNvPr id="5" name="Espace réservé du texte 10">
            <a:extLst>
              <a:ext uri="{FF2B5EF4-FFF2-40B4-BE49-F238E27FC236}">
                <a16:creationId xmlns:a16="http://schemas.microsoft.com/office/drawing/2014/main" id="{34DA9FBD-C876-77E8-47C7-FE1C01840AB5}"/>
              </a:ext>
            </a:extLst>
          </p:cNvPr>
          <p:cNvSpPr>
            <a:spLocks noGrp="1"/>
          </p:cNvSpPr>
          <p:nvPr>
            <p:ph type="body" sz="quarter" idx="14"/>
          </p:nvPr>
        </p:nvSpPr>
        <p:spPr>
          <a:xfrm rot="10800000">
            <a:off x="6159502" y="-1"/>
            <a:ext cx="6032500" cy="3491235"/>
          </a:xfrm>
          <a:prstGeom prst="rtTriangle">
            <a:avLst/>
          </a:prstGeom>
          <a:solidFill>
            <a:schemeClr val="bg1"/>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 name="Titre 1">
            <a:extLst>
              <a:ext uri="{FF2B5EF4-FFF2-40B4-BE49-F238E27FC236}">
                <a16:creationId xmlns:a16="http://schemas.microsoft.com/office/drawing/2014/main" id="{53559807-4936-AFE5-7E36-4AB20D4CCE3A}"/>
              </a:ext>
            </a:extLst>
          </p:cNvPr>
          <p:cNvSpPr>
            <a:spLocks noGrp="1"/>
          </p:cNvSpPr>
          <p:nvPr>
            <p:ph type="title" hasCustomPrompt="1"/>
          </p:nvPr>
        </p:nvSpPr>
        <p:spPr>
          <a:xfrm>
            <a:off x="1252541" y="1330147"/>
            <a:ext cx="4984751" cy="1006429"/>
          </a:xfrm>
        </p:spPr>
        <p:txBody>
          <a:bodyPr wrap="square">
            <a:spAutoFit/>
          </a:bodyPr>
          <a:lstStyle>
            <a:lvl1pPr>
              <a:defRPr sz="6600" cap="none">
                <a:solidFill>
                  <a:schemeClr val="bg1"/>
                </a:solidFill>
              </a:defRPr>
            </a:lvl1pPr>
          </a:lstStyle>
          <a:p>
            <a:r>
              <a:rPr lang="en-GB" noProof="0"/>
              <a:t>Merci</a:t>
            </a:r>
          </a:p>
        </p:txBody>
      </p:sp>
      <p:sp>
        <p:nvSpPr>
          <p:cNvPr id="51" name="Espace réservé du texte 50">
            <a:extLst>
              <a:ext uri="{FF2B5EF4-FFF2-40B4-BE49-F238E27FC236}">
                <a16:creationId xmlns:a16="http://schemas.microsoft.com/office/drawing/2014/main" id="{C969F2D6-7429-2D0B-10EB-C066468C411A}"/>
              </a:ext>
            </a:extLst>
          </p:cNvPr>
          <p:cNvSpPr>
            <a:spLocks noGrp="1"/>
          </p:cNvSpPr>
          <p:nvPr>
            <p:ph type="body" sz="quarter" idx="10" hasCustomPrompt="1"/>
          </p:nvPr>
        </p:nvSpPr>
        <p:spPr>
          <a:xfrm>
            <a:off x="1303694" y="2716185"/>
            <a:ext cx="3586967" cy="2069331"/>
          </a:xfrm>
        </p:spPr>
        <p:txBody>
          <a:bodyPr/>
          <a:lstStyle>
            <a:lvl1pPr>
              <a:defRPr>
                <a:solidFill>
                  <a:schemeClr val="bg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13" name="TextBox 77">
            <a:extLst>
              <a:ext uri="{FF2B5EF4-FFF2-40B4-BE49-F238E27FC236}">
                <a16:creationId xmlns:a16="http://schemas.microsoft.com/office/drawing/2014/main" id="{B8BAEA32-5506-0261-9273-FCEDB3565EF5}"/>
              </a:ext>
            </a:extLst>
          </p:cNvPr>
          <p:cNvSpPr txBox="1"/>
          <p:nvPr userDrawn="1"/>
        </p:nvSpPr>
        <p:spPr>
          <a:xfrm>
            <a:off x="5137559" y="2960777"/>
            <a:ext cx="2765544" cy="1576522"/>
          </a:xfrm>
          <a:prstGeom prst="rect">
            <a:avLst/>
          </a:prstGeom>
          <a:noFill/>
        </p:spPr>
        <p:txBody>
          <a:bodyPr wrap="square" lIns="0" tIns="0" rIns="0" bIns="0" rtlCol="0" anchor="t">
            <a:spAutoFit/>
          </a:bodyPr>
          <a:lstStyle/>
          <a:p>
            <a:pPr>
              <a:lnSpc>
                <a:spcPct val="110000"/>
              </a:lnSpc>
            </a:pPr>
            <a:r>
              <a:rPr lang="en-GB" sz="1600" b="1" noProof="0" err="1">
                <a:solidFill>
                  <a:schemeClr val="bg1"/>
                </a:solidFill>
              </a:rPr>
              <a:t>Ibsa.brussels</a:t>
            </a:r>
            <a:br>
              <a:rPr lang="en-GB" sz="1200" noProof="0">
                <a:solidFill>
                  <a:schemeClr val="bg1"/>
                </a:solidFill>
              </a:rPr>
            </a:br>
            <a:r>
              <a:rPr lang="en-GB" sz="1200" noProof="0">
                <a:solidFill>
                  <a:schemeClr val="bg1"/>
                </a:solidFill>
              </a:rPr>
              <a:t>(Bureau </a:t>
            </a:r>
            <a:r>
              <a:rPr lang="en-GB" sz="1200" noProof="0" err="1">
                <a:solidFill>
                  <a:schemeClr val="bg1"/>
                </a:solidFill>
              </a:rPr>
              <a:t>bruxellois</a:t>
            </a:r>
            <a:r>
              <a:rPr lang="en-GB" sz="1200" noProof="0">
                <a:solidFill>
                  <a:schemeClr val="bg1"/>
                </a:solidFill>
              </a:rPr>
              <a:t> de la planification)</a:t>
            </a:r>
          </a:p>
          <a:p>
            <a:pPr>
              <a:lnSpc>
                <a:spcPct val="110000"/>
              </a:lnSpc>
            </a:pPr>
            <a:endParaRPr lang="en-GB" sz="1200" noProof="0">
              <a:solidFill>
                <a:schemeClr val="bg1"/>
              </a:solidFill>
            </a:endParaRPr>
          </a:p>
          <a:p>
            <a:pPr>
              <a:lnSpc>
                <a:spcPct val="110000"/>
              </a:lnSpc>
            </a:pPr>
            <a:r>
              <a:rPr lang="en-GB" sz="1200" noProof="0">
                <a:solidFill>
                  <a:schemeClr val="bg1"/>
                </a:solidFill>
              </a:rPr>
              <a:t>Rue de Namur 59, </a:t>
            </a:r>
          </a:p>
          <a:p>
            <a:pPr>
              <a:lnSpc>
                <a:spcPct val="110000"/>
              </a:lnSpc>
              <a:spcAft>
                <a:spcPts val="800"/>
              </a:spcAft>
            </a:pPr>
            <a:r>
              <a:rPr lang="en-GB" sz="1200" noProof="0">
                <a:solidFill>
                  <a:schemeClr val="bg1"/>
                </a:solidFill>
              </a:rPr>
              <a:t>B-1000 </a:t>
            </a:r>
            <a:r>
              <a:rPr lang="en-GB" sz="1200" noProof="0" err="1">
                <a:solidFill>
                  <a:schemeClr val="bg1"/>
                </a:solidFill>
              </a:rPr>
              <a:t>Bruxelles</a:t>
            </a:r>
            <a:endParaRPr lang="en-GB" sz="1200" noProof="0">
              <a:solidFill>
                <a:schemeClr val="bg1"/>
              </a:solidFill>
            </a:endParaRPr>
          </a:p>
          <a:p>
            <a:pPr>
              <a:lnSpc>
                <a:spcPct val="110000"/>
              </a:lnSpc>
            </a:pPr>
            <a:r>
              <a:rPr lang="en-GB" sz="1200" noProof="0">
                <a:solidFill>
                  <a:schemeClr val="bg1"/>
                </a:solidFill>
              </a:rPr>
              <a:t>T: +32 2 435 42 30</a:t>
            </a:r>
          </a:p>
          <a:p>
            <a:pPr>
              <a:lnSpc>
                <a:spcPct val="110000"/>
              </a:lnSpc>
            </a:pPr>
            <a:r>
              <a:rPr lang="en-GB" sz="1200" noProof="0">
                <a:solidFill>
                  <a:schemeClr val="bg1"/>
                </a:solidFill>
              </a:rPr>
              <a:t>E: </a:t>
            </a:r>
            <a:r>
              <a:rPr lang="en-GB" sz="1200" noProof="0" err="1">
                <a:solidFill>
                  <a:schemeClr val="bg1"/>
                </a:solidFill>
                <a:hlinkClick r:id="rId2">
                  <a:extLst>
                    <a:ext uri="{A12FA001-AC4F-418D-AE19-62706E023703}">
                      <ahyp:hlinkClr xmlns:ahyp="http://schemas.microsoft.com/office/drawing/2018/hyperlinkcolor" val="tx"/>
                    </a:ext>
                  </a:extLst>
                </a:hlinkClick>
              </a:rPr>
              <a:t>ibsa@perspective.brussels</a:t>
            </a:r>
            <a:endParaRPr lang="en-GB" sz="1200" noProof="0">
              <a:solidFill>
                <a:schemeClr val="bg1"/>
              </a:solidFill>
            </a:endParaRPr>
          </a:p>
        </p:txBody>
      </p:sp>
      <p:cxnSp>
        <p:nvCxnSpPr>
          <p:cNvPr id="17" name="Straight Connector 78">
            <a:extLst>
              <a:ext uri="{FF2B5EF4-FFF2-40B4-BE49-F238E27FC236}">
                <a16:creationId xmlns:a16="http://schemas.microsoft.com/office/drawing/2014/main" id="{000ACCBE-408B-AC50-28C1-7872ED69EA0E}"/>
              </a:ext>
            </a:extLst>
          </p:cNvPr>
          <p:cNvCxnSpPr>
            <a:cxnSpLocks/>
          </p:cNvCxnSpPr>
          <p:nvPr userDrawn="1"/>
        </p:nvCxnSpPr>
        <p:spPr>
          <a:xfrm>
            <a:off x="4988185" y="2700005"/>
            <a:ext cx="0" cy="209807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80">
            <a:extLst>
              <a:ext uri="{FF2B5EF4-FFF2-40B4-BE49-F238E27FC236}">
                <a16:creationId xmlns:a16="http://schemas.microsoft.com/office/drawing/2014/main" id="{4B379FC7-5075-F99A-ED43-DB827B24DAD9}"/>
              </a:ext>
            </a:extLst>
          </p:cNvPr>
          <p:cNvCxnSpPr>
            <a:cxnSpLocks/>
          </p:cNvCxnSpPr>
          <p:nvPr userDrawn="1"/>
        </p:nvCxnSpPr>
        <p:spPr>
          <a:xfrm>
            <a:off x="8155252" y="2700003"/>
            <a:ext cx="0" cy="210385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89">
            <a:extLst>
              <a:ext uri="{FF2B5EF4-FFF2-40B4-BE49-F238E27FC236}">
                <a16:creationId xmlns:a16="http://schemas.microsoft.com/office/drawing/2014/main" id="{445FA326-E95A-CB8B-2BD6-6A291A0995F9}"/>
              </a:ext>
            </a:extLst>
          </p:cNvPr>
          <p:cNvCxnSpPr>
            <a:cxnSpLocks/>
          </p:cNvCxnSpPr>
          <p:nvPr userDrawn="1"/>
        </p:nvCxnSpPr>
        <p:spPr>
          <a:xfrm>
            <a:off x="1176339" y="2700003"/>
            <a:ext cx="0" cy="2092284"/>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82">
            <a:extLst>
              <a:ext uri="{FF2B5EF4-FFF2-40B4-BE49-F238E27FC236}">
                <a16:creationId xmlns:a16="http://schemas.microsoft.com/office/drawing/2014/main" id="{83AB6233-51B4-3D60-4E47-63942B88E38A}"/>
              </a:ext>
            </a:extLst>
          </p:cNvPr>
          <p:cNvSpPr txBox="1"/>
          <p:nvPr userDrawn="1"/>
        </p:nvSpPr>
        <p:spPr>
          <a:xfrm>
            <a:off x="8797896" y="3397150"/>
            <a:ext cx="1733417" cy="184666"/>
          </a:xfrm>
          <a:prstGeom prst="rect">
            <a:avLst/>
          </a:prstGeom>
          <a:noFill/>
        </p:spPr>
        <p:txBody>
          <a:bodyPr wrap="square" lIns="0" tIns="0" rIns="0" bIns="0" rtlCol="0" anchor="ctr">
            <a:spAutoFit/>
          </a:bodyPr>
          <a:lstStyle/>
          <a:p>
            <a:r>
              <a:rPr lang="en-GB" sz="1200" u="sng" noProof="0" err="1">
                <a:solidFill>
                  <a:schemeClr val="bg1"/>
                </a:solidFill>
                <a:hlinkClick r:id="rId3">
                  <a:extLst>
                    <a:ext uri="{A12FA001-AC4F-418D-AE19-62706E023703}">
                      <ahyp:hlinkClr xmlns:ahyp="http://schemas.microsoft.com/office/drawing/2018/hyperlinkcolor" val="tx"/>
                    </a:ext>
                  </a:extLst>
                </a:hlinkClick>
              </a:rPr>
              <a:t>Ibsa.brussels</a:t>
            </a:r>
            <a:endParaRPr lang="en-GB" sz="1200" u="sng" noProof="0">
              <a:solidFill>
                <a:schemeClr val="bg1"/>
              </a:solidFill>
            </a:endParaRPr>
          </a:p>
        </p:txBody>
      </p:sp>
      <p:sp>
        <p:nvSpPr>
          <p:cNvPr id="28" name="TextBox 84">
            <a:extLst>
              <a:ext uri="{FF2B5EF4-FFF2-40B4-BE49-F238E27FC236}">
                <a16:creationId xmlns:a16="http://schemas.microsoft.com/office/drawing/2014/main" id="{02292F75-88C3-DC86-411E-7EB48BE839A1}"/>
              </a:ext>
            </a:extLst>
          </p:cNvPr>
          <p:cNvSpPr txBox="1"/>
          <p:nvPr userDrawn="1"/>
        </p:nvSpPr>
        <p:spPr>
          <a:xfrm>
            <a:off x="8797896" y="3914045"/>
            <a:ext cx="1733417" cy="184666"/>
          </a:xfrm>
          <a:prstGeom prst="rect">
            <a:avLst/>
          </a:prstGeom>
          <a:noFill/>
        </p:spPr>
        <p:txBody>
          <a:bodyPr wrap="square" lIns="0" tIns="0" rIns="0" bIns="0" rtlCol="0" anchor="ctr">
            <a:spAutoFit/>
          </a:bodyPr>
          <a:lstStyle/>
          <a:p>
            <a:r>
              <a:rPr lang="en-GB" sz="1200" noProof="0" err="1">
                <a:solidFill>
                  <a:schemeClr val="bg1"/>
                </a:solidFill>
                <a:hlinkClick r:id="rId4">
                  <a:extLst>
                    <a:ext uri="{A12FA001-AC4F-418D-AE19-62706E023703}">
                      <ahyp:hlinkClr xmlns:ahyp="http://schemas.microsoft.com/office/drawing/2018/hyperlinkcolor" val="tx"/>
                    </a:ext>
                  </a:extLst>
                </a:hlinkClick>
              </a:rPr>
              <a:t>Ibsa.brussels</a:t>
            </a:r>
            <a:endParaRPr lang="en-GB" sz="1400" noProof="0">
              <a:solidFill>
                <a:schemeClr val="bg1"/>
              </a:solidFill>
            </a:endParaRPr>
          </a:p>
        </p:txBody>
      </p:sp>
      <p:sp>
        <p:nvSpPr>
          <p:cNvPr id="4" name="Espace réservé du texte 50">
            <a:extLst>
              <a:ext uri="{FF2B5EF4-FFF2-40B4-BE49-F238E27FC236}">
                <a16:creationId xmlns:a16="http://schemas.microsoft.com/office/drawing/2014/main" id="{78DF9FDD-CAD5-8658-4561-1FA42E7ADFEF}"/>
              </a:ext>
            </a:extLst>
          </p:cNvPr>
          <p:cNvSpPr>
            <a:spLocks noGrp="1"/>
          </p:cNvSpPr>
          <p:nvPr>
            <p:ph type="body" sz="quarter" idx="27" hasCustomPrompt="1"/>
          </p:nvPr>
        </p:nvSpPr>
        <p:spPr>
          <a:xfrm>
            <a:off x="1176341" y="5585556"/>
            <a:ext cx="2943431" cy="694716"/>
          </a:xfrm>
          <a:solidFill>
            <a:srgbClr val="F0D0C8"/>
          </a:solidFill>
        </p:spPr>
        <p:txBody>
          <a:bodyPr lIns="720000" anchor="ctr"/>
          <a:lstStyle>
            <a:lvl1pPr>
              <a:defRPr sz="1200" u="sng">
                <a:solidFill>
                  <a:schemeClr val="accent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pPr algn="l"/>
            <a:r>
              <a:rPr lang="en-GB" sz="1200" b="1" noProof="0">
                <a:solidFill>
                  <a:schemeClr val="accent1"/>
                </a:solidFill>
              </a:rPr>
              <a:t>https://ibsa.brussels/</a:t>
            </a:r>
          </a:p>
        </p:txBody>
      </p:sp>
      <p:sp>
        <p:nvSpPr>
          <p:cNvPr id="10" name="Espace réservé du texte 50">
            <a:extLst>
              <a:ext uri="{FF2B5EF4-FFF2-40B4-BE49-F238E27FC236}">
                <a16:creationId xmlns:a16="http://schemas.microsoft.com/office/drawing/2014/main" id="{14633C5F-0A9E-71B8-0910-75EB58E478B3}"/>
              </a:ext>
            </a:extLst>
          </p:cNvPr>
          <p:cNvSpPr>
            <a:spLocks noGrp="1"/>
          </p:cNvSpPr>
          <p:nvPr>
            <p:ph type="body" sz="quarter" idx="12" hasCustomPrompt="1"/>
          </p:nvPr>
        </p:nvSpPr>
        <p:spPr>
          <a:xfrm>
            <a:off x="1176341" y="5232828"/>
            <a:ext cx="6445473" cy="332767"/>
          </a:xfrm>
        </p:spPr>
        <p:txBody>
          <a:bodyPr/>
          <a:lstStyle>
            <a:lvl1pPr>
              <a:defRPr sz="1600">
                <a:solidFill>
                  <a:schemeClr val="bg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r>
              <a:rPr lang="en-GB" b="1" noProof="0">
                <a:solidFill>
                  <a:schemeClr val="bg1"/>
                </a:solidFill>
              </a:rPr>
              <a:t>En savoir plus sur Perspective, </a:t>
            </a:r>
            <a:r>
              <a:rPr lang="en-GB" b="1" noProof="0" err="1">
                <a:solidFill>
                  <a:schemeClr val="bg1"/>
                </a:solidFill>
              </a:rPr>
              <a:t>inscrivez-vous</a:t>
            </a:r>
            <a:r>
              <a:rPr lang="en-GB" b="1" noProof="0">
                <a:solidFill>
                  <a:schemeClr val="bg1"/>
                </a:solidFill>
              </a:rPr>
              <a:t> à la Newsletter</a:t>
            </a:r>
          </a:p>
        </p:txBody>
      </p:sp>
      <p:sp>
        <p:nvSpPr>
          <p:cNvPr id="11" name="Espace réservé pour une image  78">
            <a:extLst>
              <a:ext uri="{FF2B5EF4-FFF2-40B4-BE49-F238E27FC236}">
                <a16:creationId xmlns:a16="http://schemas.microsoft.com/office/drawing/2014/main" id="{E48BAEA4-818E-BB5F-728C-E41C9521D8B3}"/>
              </a:ext>
            </a:extLst>
          </p:cNvPr>
          <p:cNvSpPr>
            <a:spLocks noGrp="1"/>
          </p:cNvSpPr>
          <p:nvPr>
            <p:ph type="pic" sz="quarter" idx="28"/>
          </p:nvPr>
        </p:nvSpPr>
        <p:spPr>
          <a:xfrm>
            <a:off x="1274764" y="5669815"/>
            <a:ext cx="527051" cy="526198"/>
          </a:xfrm>
        </p:spPr>
        <p:txBody>
          <a:bodyPr/>
          <a:lstStyle>
            <a:lvl1pPr>
              <a:defRPr>
                <a:noFill/>
              </a:defRPr>
            </a:lvl1pPr>
          </a:lstStyle>
          <a:p>
            <a:endParaRPr lang="en-GB" noProof="0"/>
          </a:p>
        </p:txBody>
      </p:sp>
      <p:sp>
        <p:nvSpPr>
          <p:cNvPr id="12" name="Espace réservé du texte 57">
            <a:extLst>
              <a:ext uri="{FF2B5EF4-FFF2-40B4-BE49-F238E27FC236}">
                <a16:creationId xmlns:a16="http://schemas.microsoft.com/office/drawing/2014/main" id="{A69ACB69-C700-AA5E-61FE-AF0D5FB4B219}"/>
              </a:ext>
            </a:extLst>
          </p:cNvPr>
          <p:cNvSpPr>
            <a:spLocks noGrp="1"/>
          </p:cNvSpPr>
          <p:nvPr>
            <p:ph type="body" sz="quarter" idx="29"/>
          </p:nvPr>
        </p:nvSpPr>
        <p:spPr>
          <a:xfrm>
            <a:off x="9026475" y="551102"/>
            <a:ext cx="2815575" cy="525267"/>
          </a:xfrm>
          <a: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t="552" b="552"/>
            </a:stretch>
          </a:blipFill>
        </p:spPr>
        <p:txBody>
          <a:bodyPr vert="horz" lIns="0" tIns="45720" rIns="91440" bIns="45720" rtlCol="0">
            <a:noAutofit/>
          </a:bodyPr>
          <a:lstStyle>
            <a:lvl1pPr>
              <a:defRPr lang="fr-BE" dirty="0">
                <a:noFill/>
              </a:defRPr>
            </a:lvl1pPr>
          </a:lstStyle>
          <a:p>
            <a:pPr lvl="0"/>
            <a:endParaRPr lang="en-GB" noProof="0"/>
          </a:p>
        </p:txBody>
      </p:sp>
    </p:spTree>
    <p:extLst>
      <p:ext uri="{BB962C8B-B14F-4D97-AF65-F5344CB8AC3E}">
        <p14:creationId xmlns:p14="http://schemas.microsoft.com/office/powerpoint/2010/main" val="29928021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Merci - image - Contact speaker - site">
    <p:bg>
      <p:bgPr>
        <a:solidFill>
          <a:schemeClr val="accent1"/>
        </a:solidFill>
        <a:effectLst/>
      </p:bgPr>
    </p:bg>
    <p:spTree>
      <p:nvGrpSpPr>
        <p:cNvPr id="1" name=""/>
        <p:cNvGrpSpPr/>
        <p:nvPr/>
      </p:nvGrpSpPr>
      <p:grpSpPr>
        <a:xfrm>
          <a:off x="0" y="0"/>
          <a:ext cx="0" cy="0"/>
          <a:chOff x="0" y="0"/>
          <a:chExt cx="0" cy="0"/>
        </a:xfrm>
      </p:grpSpPr>
      <p:sp>
        <p:nvSpPr>
          <p:cNvPr id="16" name="Graphic 90">
            <a:extLst>
              <a:ext uri="{FF2B5EF4-FFF2-40B4-BE49-F238E27FC236}">
                <a16:creationId xmlns:a16="http://schemas.microsoft.com/office/drawing/2014/main" id="{E60059A6-D339-8D73-4FEA-025D31D08AD5}"/>
              </a:ext>
            </a:extLst>
          </p:cNvPr>
          <p:cNvSpPr/>
          <p:nvPr userDrawn="1"/>
        </p:nvSpPr>
        <p:spPr>
          <a:xfrm rot="10800000">
            <a:off x="6161091" y="0"/>
            <a:ext cx="6030911" cy="3490316"/>
          </a:xfrm>
          <a:custGeom>
            <a:avLst/>
            <a:gdLst>
              <a:gd name="connsiteX0" fmla="*/ 1984534 w 1984533"/>
              <a:gd name="connsiteY0" fmla="*/ 1148525 h 1148524"/>
              <a:gd name="connsiteX1" fmla="*/ 0 w 1984533"/>
              <a:gd name="connsiteY1" fmla="*/ 0 h 1148524"/>
              <a:gd name="connsiteX2" fmla="*/ 0 w 1984533"/>
              <a:gd name="connsiteY2" fmla="*/ 1148525 h 1148524"/>
              <a:gd name="connsiteX3" fmla="*/ 1984534 w 1984533"/>
              <a:gd name="connsiteY3" fmla="*/ 1148525 h 1148524"/>
            </a:gdLst>
            <a:ahLst/>
            <a:cxnLst>
              <a:cxn ang="0">
                <a:pos x="connsiteX0" y="connsiteY0"/>
              </a:cxn>
              <a:cxn ang="0">
                <a:pos x="connsiteX1" y="connsiteY1"/>
              </a:cxn>
              <a:cxn ang="0">
                <a:pos x="connsiteX2" y="connsiteY2"/>
              </a:cxn>
              <a:cxn ang="0">
                <a:pos x="connsiteX3" y="connsiteY3"/>
              </a:cxn>
            </a:cxnLst>
            <a:rect l="l" t="t" r="r" b="b"/>
            <a:pathLst>
              <a:path w="1984533" h="1148524">
                <a:moveTo>
                  <a:pt x="1984534" y="1148525"/>
                </a:moveTo>
                <a:lnTo>
                  <a:pt x="0" y="0"/>
                </a:lnTo>
                <a:lnTo>
                  <a:pt x="0" y="1148525"/>
                </a:lnTo>
                <a:lnTo>
                  <a:pt x="1984534" y="1148525"/>
                </a:lnTo>
                <a:close/>
              </a:path>
            </a:pathLst>
          </a:custGeom>
          <a:solidFill>
            <a:schemeClr val="bg1"/>
          </a:solidFill>
          <a:ln w="0" cap="flat">
            <a:noFill/>
            <a:prstDash val="solid"/>
            <a:miter/>
          </a:ln>
        </p:spPr>
        <p:txBody>
          <a:bodyPr rtlCol="0" anchor="ctr"/>
          <a:lstStyle/>
          <a:p>
            <a:endParaRPr lang="en-GB" sz="1800" noProof="0"/>
          </a:p>
        </p:txBody>
      </p:sp>
      <p:sp>
        <p:nvSpPr>
          <p:cNvPr id="6" name="Espace réservé pour une image  6">
            <a:extLst>
              <a:ext uri="{FF2B5EF4-FFF2-40B4-BE49-F238E27FC236}">
                <a16:creationId xmlns:a16="http://schemas.microsoft.com/office/drawing/2014/main" id="{1C031E9E-CB5A-F87B-5884-E70379059F10}"/>
              </a:ext>
            </a:extLst>
          </p:cNvPr>
          <p:cNvSpPr>
            <a:spLocks noGrp="1"/>
          </p:cNvSpPr>
          <p:nvPr>
            <p:ph type="pic" sz="quarter" idx="13"/>
          </p:nvPr>
        </p:nvSpPr>
        <p:spPr>
          <a:xfrm>
            <a:off x="0" y="0"/>
            <a:ext cx="12192000" cy="6858000"/>
          </a:xfrm>
        </p:spPr>
        <p:txBody>
          <a:bodyPr/>
          <a:lstStyle/>
          <a:p>
            <a:endParaRPr lang="en-GB" noProof="0"/>
          </a:p>
        </p:txBody>
      </p:sp>
      <p:sp>
        <p:nvSpPr>
          <p:cNvPr id="35" name="Espace réservé du texte 10">
            <a:extLst>
              <a:ext uri="{FF2B5EF4-FFF2-40B4-BE49-F238E27FC236}">
                <a16:creationId xmlns:a16="http://schemas.microsoft.com/office/drawing/2014/main" id="{4017815A-702C-7500-900D-B42A32AED685}"/>
              </a:ext>
            </a:extLst>
          </p:cNvPr>
          <p:cNvSpPr>
            <a:spLocks noGrp="1"/>
          </p:cNvSpPr>
          <p:nvPr>
            <p:ph type="body" sz="quarter" idx="26" hasCustomPrompt="1"/>
          </p:nvPr>
        </p:nvSpPr>
        <p:spPr>
          <a:xfrm>
            <a:off x="0" y="0"/>
            <a:ext cx="12192000" cy="6858000"/>
          </a:xfrm>
          <a:prstGeom prst="rect">
            <a:avLst/>
          </a:prstGeom>
          <a:gradFill>
            <a:gsLst>
              <a:gs pos="0">
                <a:schemeClr val="accent1">
                  <a:alpha val="90000"/>
                </a:schemeClr>
              </a:gs>
              <a:gs pos="100000">
                <a:schemeClr val="accent1">
                  <a:alpha val="80000"/>
                </a:schemeClr>
              </a:gs>
            </a:gsLst>
            <a:lin ang="18900000" scaled="1"/>
          </a:gra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r>
              <a:rPr lang="en-GB" noProof="0"/>
              <a:t> </a:t>
            </a:r>
          </a:p>
        </p:txBody>
      </p:sp>
      <p:sp>
        <p:nvSpPr>
          <p:cNvPr id="5" name="Espace réservé du texte 10">
            <a:extLst>
              <a:ext uri="{FF2B5EF4-FFF2-40B4-BE49-F238E27FC236}">
                <a16:creationId xmlns:a16="http://schemas.microsoft.com/office/drawing/2014/main" id="{34DA9FBD-C876-77E8-47C7-FE1C01840AB5}"/>
              </a:ext>
            </a:extLst>
          </p:cNvPr>
          <p:cNvSpPr>
            <a:spLocks noGrp="1"/>
          </p:cNvSpPr>
          <p:nvPr>
            <p:ph type="body" sz="quarter" idx="14"/>
          </p:nvPr>
        </p:nvSpPr>
        <p:spPr>
          <a:xfrm rot="10800000">
            <a:off x="6159502" y="-1"/>
            <a:ext cx="6032500" cy="3491235"/>
          </a:xfrm>
          <a:prstGeom prst="rtTriangle">
            <a:avLst/>
          </a:prstGeom>
          <a:solidFill>
            <a:schemeClr val="bg1"/>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 name="Titre 1">
            <a:extLst>
              <a:ext uri="{FF2B5EF4-FFF2-40B4-BE49-F238E27FC236}">
                <a16:creationId xmlns:a16="http://schemas.microsoft.com/office/drawing/2014/main" id="{53559807-4936-AFE5-7E36-4AB20D4CCE3A}"/>
              </a:ext>
            </a:extLst>
          </p:cNvPr>
          <p:cNvSpPr>
            <a:spLocks noGrp="1"/>
          </p:cNvSpPr>
          <p:nvPr>
            <p:ph type="title" hasCustomPrompt="1"/>
          </p:nvPr>
        </p:nvSpPr>
        <p:spPr>
          <a:xfrm>
            <a:off x="1252541" y="1330147"/>
            <a:ext cx="4984751" cy="1006429"/>
          </a:xfrm>
        </p:spPr>
        <p:txBody>
          <a:bodyPr wrap="square">
            <a:spAutoFit/>
          </a:bodyPr>
          <a:lstStyle>
            <a:lvl1pPr>
              <a:defRPr sz="6600" cap="none">
                <a:solidFill>
                  <a:schemeClr val="bg1"/>
                </a:solidFill>
              </a:defRPr>
            </a:lvl1pPr>
          </a:lstStyle>
          <a:p>
            <a:r>
              <a:rPr lang="en-GB" noProof="0"/>
              <a:t>Merci</a:t>
            </a:r>
          </a:p>
        </p:txBody>
      </p:sp>
      <p:sp>
        <p:nvSpPr>
          <p:cNvPr id="51" name="Espace réservé du texte 50">
            <a:extLst>
              <a:ext uri="{FF2B5EF4-FFF2-40B4-BE49-F238E27FC236}">
                <a16:creationId xmlns:a16="http://schemas.microsoft.com/office/drawing/2014/main" id="{C969F2D6-7429-2D0B-10EB-C066468C411A}"/>
              </a:ext>
            </a:extLst>
          </p:cNvPr>
          <p:cNvSpPr>
            <a:spLocks noGrp="1"/>
          </p:cNvSpPr>
          <p:nvPr>
            <p:ph type="body" sz="quarter" idx="10" hasCustomPrompt="1"/>
          </p:nvPr>
        </p:nvSpPr>
        <p:spPr>
          <a:xfrm>
            <a:off x="1303694" y="3494581"/>
            <a:ext cx="4741087" cy="1306512"/>
          </a:xfrm>
        </p:spPr>
        <p:txBody>
          <a:bodyPr anchor="ctr"/>
          <a:lstStyle>
            <a:lvl1pPr>
              <a:defRPr>
                <a:solidFill>
                  <a:schemeClr val="bg1"/>
                </a:solidFill>
              </a:defRPr>
            </a:lvl1pPr>
            <a:lvl2pPr>
              <a:spcAft>
                <a:spcPts val="800"/>
              </a:spcAft>
              <a:defRPr sz="16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cxnSp>
        <p:nvCxnSpPr>
          <p:cNvPr id="21" name="Straight Connector 89">
            <a:extLst>
              <a:ext uri="{FF2B5EF4-FFF2-40B4-BE49-F238E27FC236}">
                <a16:creationId xmlns:a16="http://schemas.microsoft.com/office/drawing/2014/main" id="{91F11E7D-4719-9E17-79F9-07B665A6D77C}"/>
              </a:ext>
            </a:extLst>
          </p:cNvPr>
          <p:cNvCxnSpPr>
            <a:cxnSpLocks/>
          </p:cNvCxnSpPr>
          <p:nvPr userDrawn="1"/>
        </p:nvCxnSpPr>
        <p:spPr>
          <a:xfrm>
            <a:off x="1176339" y="3429000"/>
            <a:ext cx="0" cy="158404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Espace réservé du texte 50">
            <a:extLst>
              <a:ext uri="{FF2B5EF4-FFF2-40B4-BE49-F238E27FC236}">
                <a16:creationId xmlns:a16="http://schemas.microsoft.com/office/drawing/2014/main" id="{1C0CF420-3144-2EB4-65FB-BE9CF5D44A6E}"/>
              </a:ext>
            </a:extLst>
          </p:cNvPr>
          <p:cNvSpPr>
            <a:spLocks noGrp="1"/>
          </p:cNvSpPr>
          <p:nvPr>
            <p:ph type="body" sz="quarter" idx="27" hasCustomPrompt="1"/>
          </p:nvPr>
        </p:nvSpPr>
        <p:spPr>
          <a:xfrm>
            <a:off x="6170462" y="4109993"/>
            <a:ext cx="2943431" cy="694716"/>
          </a:xfrm>
          <a:solidFill>
            <a:srgbClr val="F0D0C8"/>
          </a:solidFill>
        </p:spPr>
        <p:txBody>
          <a:bodyPr lIns="720000" anchor="ctr"/>
          <a:lstStyle>
            <a:lvl1pPr>
              <a:defRPr sz="1200" u="sng">
                <a:solidFill>
                  <a:schemeClr val="accent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pPr algn="l"/>
            <a:r>
              <a:rPr lang="en-GB" sz="1200" b="1" noProof="0">
                <a:solidFill>
                  <a:schemeClr val="accent1"/>
                </a:solidFill>
              </a:rPr>
              <a:t>https://ibsa.brussels/</a:t>
            </a:r>
          </a:p>
        </p:txBody>
      </p:sp>
      <p:sp>
        <p:nvSpPr>
          <p:cNvPr id="7" name="Espace réservé du texte 50">
            <a:extLst>
              <a:ext uri="{FF2B5EF4-FFF2-40B4-BE49-F238E27FC236}">
                <a16:creationId xmlns:a16="http://schemas.microsoft.com/office/drawing/2014/main" id="{5882B575-95F0-648E-DB78-F1BC47CB0A37}"/>
              </a:ext>
            </a:extLst>
          </p:cNvPr>
          <p:cNvSpPr>
            <a:spLocks noGrp="1"/>
          </p:cNvSpPr>
          <p:nvPr>
            <p:ph type="body" sz="quarter" idx="12" hasCustomPrompt="1"/>
          </p:nvPr>
        </p:nvSpPr>
        <p:spPr>
          <a:xfrm>
            <a:off x="6170461" y="3370398"/>
            <a:ext cx="3873195" cy="646330"/>
          </a:xfrm>
        </p:spPr>
        <p:txBody>
          <a:bodyPr anchor="b"/>
          <a:lstStyle>
            <a:lvl1pPr>
              <a:defRPr sz="1800">
                <a:solidFill>
                  <a:schemeClr val="bg1"/>
                </a:solidFill>
              </a:defRPr>
            </a:lvl1pPr>
            <a:lvl2pPr>
              <a:spcAft>
                <a:spcPts val="1000"/>
              </a:spcAft>
              <a:defRPr sz="1200" b="0">
                <a:solidFill>
                  <a:schemeClr val="bg1"/>
                </a:solidFill>
              </a:defRPr>
            </a:lvl2pPr>
            <a:lvl3pPr marL="0" indent="0">
              <a:buFont typeface="Arial" panose="020B0604020202020204" pitchFamily="34" charset="0"/>
              <a:buNone/>
              <a:defRPr sz="1000">
                <a:solidFill>
                  <a:schemeClr val="bg1"/>
                </a:solidFill>
              </a:defRPr>
            </a:lvl3pPr>
            <a:lvl4pPr marL="0" indent="0">
              <a:buFont typeface="Arial" panose="020B0604020202020204" pitchFamily="34" charset="0"/>
              <a:buNone/>
              <a:defRPr sz="800">
                <a:solidFill>
                  <a:schemeClr val="bg1"/>
                </a:solidFill>
              </a:defRPr>
            </a:lvl4pPr>
            <a:lvl5pPr marL="0" indent="0">
              <a:buNone/>
              <a:defRPr sz="800">
                <a:solidFill>
                  <a:schemeClr val="bg1"/>
                </a:solidFill>
              </a:defRPr>
            </a:lvl5pPr>
          </a:lstStyle>
          <a:p>
            <a:r>
              <a:rPr lang="en-GB" b="1" noProof="0">
                <a:solidFill>
                  <a:schemeClr val="bg1"/>
                </a:solidFill>
              </a:rPr>
              <a:t>En savoir plus sur Perspective, </a:t>
            </a:r>
            <a:br>
              <a:rPr lang="en-GB" b="1" noProof="0">
                <a:solidFill>
                  <a:schemeClr val="bg1"/>
                </a:solidFill>
              </a:rPr>
            </a:br>
            <a:r>
              <a:rPr lang="en-GB" b="1" noProof="0" err="1">
                <a:solidFill>
                  <a:schemeClr val="bg1"/>
                </a:solidFill>
              </a:rPr>
              <a:t>inscrivez-vous</a:t>
            </a:r>
            <a:r>
              <a:rPr lang="en-GB" b="1" noProof="0">
                <a:solidFill>
                  <a:schemeClr val="bg1"/>
                </a:solidFill>
              </a:rPr>
              <a:t> à la Newsletter</a:t>
            </a:r>
          </a:p>
        </p:txBody>
      </p:sp>
      <p:sp>
        <p:nvSpPr>
          <p:cNvPr id="8" name="Espace réservé pour une image  78">
            <a:extLst>
              <a:ext uri="{FF2B5EF4-FFF2-40B4-BE49-F238E27FC236}">
                <a16:creationId xmlns:a16="http://schemas.microsoft.com/office/drawing/2014/main" id="{58B65331-BD1D-425C-B5BC-89025D512F11}"/>
              </a:ext>
            </a:extLst>
          </p:cNvPr>
          <p:cNvSpPr>
            <a:spLocks noGrp="1"/>
          </p:cNvSpPr>
          <p:nvPr>
            <p:ph type="pic" sz="quarter" idx="28"/>
          </p:nvPr>
        </p:nvSpPr>
        <p:spPr>
          <a:xfrm>
            <a:off x="6268885" y="4194252"/>
            <a:ext cx="527051" cy="526198"/>
          </a:xfrm>
        </p:spPr>
        <p:txBody>
          <a:bodyPr/>
          <a:lstStyle>
            <a:lvl1pPr>
              <a:defRPr>
                <a:noFill/>
              </a:defRPr>
            </a:lvl1pPr>
          </a:lstStyle>
          <a:p>
            <a:endParaRPr lang="en-GB" noProof="0"/>
          </a:p>
        </p:txBody>
      </p:sp>
      <p:sp>
        <p:nvSpPr>
          <p:cNvPr id="10" name="Espace réservé du texte 57">
            <a:extLst>
              <a:ext uri="{FF2B5EF4-FFF2-40B4-BE49-F238E27FC236}">
                <a16:creationId xmlns:a16="http://schemas.microsoft.com/office/drawing/2014/main" id="{40DB7A70-609C-A4F2-D7C0-F1002A284238}"/>
              </a:ext>
            </a:extLst>
          </p:cNvPr>
          <p:cNvSpPr>
            <a:spLocks noGrp="1"/>
          </p:cNvSpPr>
          <p:nvPr>
            <p:ph type="body" sz="quarter" idx="29"/>
          </p:nvPr>
        </p:nvSpPr>
        <p:spPr>
          <a:xfrm>
            <a:off x="9026475" y="551102"/>
            <a:ext cx="2815575" cy="525267"/>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552" b="552"/>
            </a:stretch>
          </a:blipFill>
        </p:spPr>
        <p:txBody>
          <a:bodyPr vert="horz" lIns="0" tIns="45720" rIns="91440" bIns="45720" rtlCol="0">
            <a:noAutofit/>
          </a:bodyPr>
          <a:lstStyle>
            <a:lvl1pPr>
              <a:defRPr lang="fr-BE" noProof="0" dirty="0">
                <a:noFill/>
              </a:defRPr>
            </a:lvl1pPr>
          </a:lstStyle>
          <a:p>
            <a:pPr lvl="0"/>
            <a:endParaRPr lang="en-GB" noProof="0"/>
          </a:p>
        </p:txBody>
      </p:sp>
    </p:spTree>
    <p:extLst>
      <p:ext uri="{BB962C8B-B14F-4D97-AF65-F5344CB8AC3E}">
        <p14:creationId xmlns:p14="http://schemas.microsoft.com/office/powerpoint/2010/main" val="42171821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Logo avec image">
    <p:spTree>
      <p:nvGrpSpPr>
        <p:cNvPr id="1" name=""/>
        <p:cNvGrpSpPr/>
        <p:nvPr/>
      </p:nvGrpSpPr>
      <p:grpSpPr>
        <a:xfrm>
          <a:off x="0" y="0"/>
          <a:ext cx="0" cy="0"/>
          <a:chOff x="0" y="0"/>
          <a:chExt cx="0" cy="0"/>
        </a:xfrm>
      </p:grpSpPr>
      <p:sp>
        <p:nvSpPr>
          <p:cNvPr id="7" name="Espace réservé pour une image  6">
            <a:extLst>
              <a:ext uri="{FF2B5EF4-FFF2-40B4-BE49-F238E27FC236}">
                <a16:creationId xmlns:a16="http://schemas.microsoft.com/office/drawing/2014/main" id="{FC72C5E9-DE27-4F59-3F4D-CB9F53C395D2}"/>
              </a:ext>
            </a:extLst>
          </p:cNvPr>
          <p:cNvSpPr>
            <a:spLocks noGrp="1"/>
          </p:cNvSpPr>
          <p:nvPr>
            <p:ph type="pic" sz="quarter" idx="10"/>
          </p:nvPr>
        </p:nvSpPr>
        <p:spPr>
          <a:xfrm>
            <a:off x="0" y="0"/>
            <a:ext cx="12192000" cy="6858000"/>
          </a:xfrm>
        </p:spPr>
        <p:txBody>
          <a:bodyPr/>
          <a:lstStyle/>
          <a:p>
            <a:endParaRPr lang="en-GB" noProof="0"/>
          </a:p>
        </p:txBody>
      </p:sp>
      <p:sp>
        <p:nvSpPr>
          <p:cNvPr id="11" name="Espace réservé du texte 10">
            <a:extLst>
              <a:ext uri="{FF2B5EF4-FFF2-40B4-BE49-F238E27FC236}">
                <a16:creationId xmlns:a16="http://schemas.microsoft.com/office/drawing/2014/main" id="{ECA4D61F-01F5-D7CD-5853-69ADC474549F}"/>
              </a:ext>
            </a:extLst>
          </p:cNvPr>
          <p:cNvSpPr>
            <a:spLocks noGrp="1"/>
          </p:cNvSpPr>
          <p:nvPr>
            <p:ph type="body" sz="quarter" idx="11"/>
          </p:nvPr>
        </p:nvSpPr>
        <p:spPr>
          <a:xfrm>
            <a:off x="0" y="1839442"/>
            <a:ext cx="8671560" cy="5018558"/>
          </a:xfrm>
          <a:prstGeom prst="rtTriangle">
            <a:avLst/>
          </a:prstGeom>
          <a:solidFill>
            <a:schemeClr val="bg1"/>
          </a:solidFill>
        </p:spPr>
        <p:txBody>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0" name="Espace réservé du texte 49">
            <a:extLst>
              <a:ext uri="{FF2B5EF4-FFF2-40B4-BE49-F238E27FC236}">
                <a16:creationId xmlns:a16="http://schemas.microsoft.com/office/drawing/2014/main" id="{057BF183-07F7-EC15-9BEC-4EB5A9C5DB36}"/>
              </a:ext>
            </a:extLst>
          </p:cNvPr>
          <p:cNvSpPr>
            <a:spLocks noGrp="1"/>
          </p:cNvSpPr>
          <p:nvPr>
            <p:ph type="body" sz="quarter" idx="12"/>
          </p:nvPr>
        </p:nvSpPr>
        <p:spPr>
          <a:xfrm>
            <a:off x="3831773" y="1494088"/>
            <a:ext cx="4528459" cy="1934912"/>
          </a:xfrm>
          <a:custGeom>
            <a:avLst/>
            <a:gdLst>
              <a:gd name="connsiteX0" fmla="*/ 2264802 w 4528458"/>
              <a:gd name="connsiteY0" fmla="*/ 0 h 1934912"/>
              <a:gd name="connsiteX1" fmla="*/ 4528458 w 4528458"/>
              <a:gd name="connsiteY1" fmla="*/ 1308150 h 1934912"/>
              <a:gd name="connsiteX2" fmla="*/ 3440990 w 4528458"/>
              <a:gd name="connsiteY2" fmla="*/ 1934912 h 1934912"/>
              <a:gd name="connsiteX3" fmla="*/ 2263668 w 4528458"/>
              <a:gd name="connsiteY3" fmla="*/ 1254683 h 1934912"/>
              <a:gd name="connsiteX4" fmla="*/ 1086333 w 4528458"/>
              <a:gd name="connsiteY4" fmla="*/ 1934912 h 1934912"/>
              <a:gd name="connsiteX5" fmla="*/ 0 w 4528458"/>
              <a:gd name="connsiteY5" fmla="*/ 1307003 h 193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458" h="1934912">
                <a:moveTo>
                  <a:pt x="2264802" y="0"/>
                </a:moveTo>
                <a:lnTo>
                  <a:pt x="4528458" y="1308150"/>
                </a:lnTo>
                <a:lnTo>
                  <a:pt x="3440990" y="1934912"/>
                </a:lnTo>
                <a:lnTo>
                  <a:pt x="2263668" y="1254683"/>
                </a:lnTo>
                <a:lnTo>
                  <a:pt x="1086333" y="1934912"/>
                </a:lnTo>
                <a:lnTo>
                  <a:pt x="0" y="1307003"/>
                </a:lnTo>
                <a:close/>
              </a:path>
            </a:pathLst>
          </a:custGeom>
          <a:solidFill>
            <a:srgbClr val="F0D0C8">
              <a:alpha val="80000"/>
            </a:srgbClr>
          </a:solidFill>
        </p:spPr>
        <p:txBody>
          <a:bodyPr wrap="square">
            <a:noAutofit/>
          </a:bodyPr>
          <a:lstStyle>
            <a:lvl1pPr marL="0" indent="0" algn="ctr">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3" name="Espace réservé du texte 52">
            <a:extLst>
              <a:ext uri="{FF2B5EF4-FFF2-40B4-BE49-F238E27FC236}">
                <a16:creationId xmlns:a16="http://schemas.microsoft.com/office/drawing/2014/main" id="{18DDBF85-0EF3-1C3F-51BF-229746F87EA9}"/>
              </a:ext>
            </a:extLst>
          </p:cNvPr>
          <p:cNvSpPr>
            <a:spLocks noGrp="1"/>
          </p:cNvSpPr>
          <p:nvPr>
            <p:ph type="body" sz="quarter" idx="13"/>
          </p:nvPr>
        </p:nvSpPr>
        <p:spPr>
          <a:xfrm>
            <a:off x="4918096" y="2748766"/>
            <a:ext cx="2354669" cy="1359335"/>
          </a:xfrm>
          <a:custGeom>
            <a:avLst/>
            <a:gdLst>
              <a:gd name="connsiteX0" fmla="*/ 1178469 w 2354669"/>
              <a:gd name="connsiteY0" fmla="*/ 0 h 1359335"/>
              <a:gd name="connsiteX1" fmla="*/ 2354669 w 2354669"/>
              <a:gd name="connsiteY1" fmla="*/ 680241 h 1359335"/>
              <a:gd name="connsiteX2" fmla="*/ 1177335 w 2354669"/>
              <a:gd name="connsiteY2" fmla="*/ 1359335 h 1359335"/>
              <a:gd name="connsiteX3" fmla="*/ 0 w 2354669"/>
              <a:gd name="connsiteY3" fmla="*/ 680241 h 1359335"/>
            </a:gdLst>
            <a:ahLst/>
            <a:cxnLst>
              <a:cxn ang="0">
                <a:pos x="connsiteX0" y="connsiteY0"/>
              </a:cxn>
              <a:cxn ang="0">
                <a:pos x="connsiteX1" y="connsiteY1"/>
              </a:cxn>
              <a:cxn ang="0">
                <a:pos x="connsiteX2" y="connsiteY2"/>
              </a:cxn>
              <a:cxn ang="0">
                <a:pos x="connsiteX3" y="connsiteY3"/>
              </a:cxn>
            </a:cxnLst>
            <a:rect l="l" t="t" r="r" b="b"/>
            <a:pathLst>
              <a:path w="2354669" h="1359335">
                <a:moveTo>
                  <a:pt x="1178469" y="0"/>
                </a:moveTo>
                <a:lnTo>
                  <a:pt x="2354669" y="680241"/>
                </a:lnTo>
                <a:lnTo>
                  <a:pt x="1177335" y="1359335"/>
                </a:lnTo>
                <a:lnTo>
                  <a:pt x="0" y="680241"/>
                </a:lnTo>
                <a:close/>
              </a:path>
            </a:pathLst>
          </a:custGeom>
          <a:solidFill>
            <a:srgbClr val="562821">
              <a:alpha val="80000"/>
            </a:srgbClr>
          </a:solidFill>
        </p:spPr>
        <p:txBody>
          <a:bodyPr wrap="square">
            <a:noAutofit/>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56" name="Espace réservé du texte 55">
            <a:extLst>
              <a:ext uri="{FF2B5EF4-FFF2-40B4-BE49-F238E27FC236}">
                <a16:creationId xmlns:a16="http://schemas.microsoft.com/office/drawing/2014/main" id="{FA1CE3BC-E36D-67BF-E0F8-353195F23715}"/>
              </a:ext>
            </a:extLst>
          </p:cNvPr>
          <p:cNvSpPr>
            <a:spLocks noGrp="1"/>
          </p:cNvSpPr>
          <p:nvPr>
            <p:ph type="body" sz="quarter" idx="14"/>
          </p:nvPr>
        </p:nvSpPr>
        <p:spPr>
          <a:xfrm>
            <a:off x="3831773" y="3429000"/>
            <a:ext cx="4528459" cy="1934912"/>
          </a:xfrm>
          <a:custGeom>
            <a:avLst/>
            <a:gdLst>
              <a:gd name="connsiteX0" fmla="*/ 1086333 w 4528458"/>
              <a:gd name="connsiteY0" fmla="*/ 0 h 1934912"/>
              <a:gd name="connsiteX1" fmla="*/ 2263668 w 4528458"/>
              <a:gd name="connsiteY1" fmla="*/ 679094 h 1934912"/>
              <a:gd name="connsiteX2" fmla="*/ 3440990 w 4528458"/>
              <a:gd name="connsiteY2" fmla="*/ 0 h 1934912"/>
              <a:gd name="connsiteX3" fmla="*/ 4528458 w 4528458"/>
              <a:gd name="connsiteY3" fmla="*/ 627909 h 1934912"/>
              <a:gd name="connsiteX4" fmla="*/ 2263668 w 4528458"/>
              <a:gd name="connsiteY4" fmla="*/ 1934912 h 1934912"/>
              <a:gd name="connsiteX5" fmla="*/ 0 w 4528458"/>
              <a:gd name="connsiteY5" fmla="*/ 626775 h 193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8458" h="1934912">
                <a:moveTo>
                  <a:pt x="1086333" y="0"/>
                </a:moveTo>
                <a:lnTo>
                  <a:pt x="2263668" y="679094"/>
                </a:lnTo>
                <a:lnTo>
                  <a:pt x="3440990" y="0"/>
                </a:lnTo>
                <a:lnTo>
                  <a:pt x="4528458" y="627909"/>
                </a:lnTo>
                <a:lnTo>
                  <a:pt x="2263668" y="1934912"/>
                </a:lnTo>
                <a:lnTo>
                  <a:pt x="0" y="626775"/>
                </a:lnTo>
                <a:close/>
              </a:path>
            </a:pathLst>
          </a:custGeom>
          <a:solidFill>
            <a:schemeClr val="accent1">
              <a:alpha val="80000"/>
            </a:schemeClr>
          </a:solidFill>
        </p:spPr>
        <p:txBody>
          <a:bodyPr wrap="square">
            <a:noAutofit/>
          </a:bodyPr>
          <a:lstStyle>
            <a:lvl1pPr marL="0" indent="0">
              <a:buFont typeface="Arial" panose="020B0604020202020204" pitchFamily="34" charset="0"/>
              <a:buNone/>
              <a:defRPr>
                <a:noFill/>
              </a:defRPr>
            </a:lvl1pPr>
            <a:lvl2pPr marL="0" indent="0">
              <a:buFont typeface="Arial" panose="020B0604020202020204" pitchFamily="34" charset="0"/>
              <a:buNone/>
              <a:defRPr>
                <a:noFill/>
              </a:defRPr>
            </a:lvl2pPr>
            <a:lvl3pPr marL="279400" indent="0">
              <a:buFont typeface="Arial" panose="020B0604020202020204" pitchFamily="34" charset="0"/>
              <a:buNone/>
              <a:defRPr>
                <a:noFill/>
              </a:defRPr>
            </a:lvl3pPr>
            <a:lvl4pPr marL="552450" indent="0">
              <a:buNone/>
              <a:defRPr>
                <a:noFill/>
              </a:defRPr>
            </a:lvl4pPr>
            <a:lvl5pPr marL="784225" indent="0">
              <a:buNone/>
              <a:defRPr>
                <a:noFill/>
              </a:defRPr>
            </a:lvl5pPr>
          </a:lstStyle>
          <a:p>
            <a:pPr lvl="0"/>
            <a:endParaRPr lang="en-GB" noProof="0"/>
          </a:p>
        </p:txBody>
      </p:sp>
      <p:sp>
        <p:nvSpPr>
          <p:cNvPr id="2" name="Espace réservé du texte 57">
            <a:extLst>
              <a:ext uri="{FF2B5EF4-FFF2-40B4-BE49-F238E27FC236}">
                <a16:creationId xmlns:a16="http://schemas.microsoft.com/office/drawing/2014/main" id="{4CCD7B02-8CCF-4807-B2DD-BB6F5A88FE18}"/>
              </a:ext>
            </a:extLst>
          </p:cNvPr>
          <p:cNvSpPr>
            <a:spLocks noGrp="1"/>
          </p:cNvSpPr>
          <p:nvPr>
            <p:ph type="body" sz="quarter" idx="15"/>
          </p:nvPr>
        </p:nvSpPr>
        <p:spPr>
          <a:xfrm>
            <a:off x="660402" y="5262562"/>
            <a:ext cx="5107092" cy="939800"/>
          </a:xfrm>
          <a: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t="552" b="552"/>
            </a:stretch>
          </a:blipFill>
        </p:spPr>
        <p:txBody>
          <a:bodyPr vert="horz" lIns="0" tIns="45720" rIns="91440" bIns="45720" rtlCol="0">
            <a:noAutofit/>
          </a:bodyPr>
          <a:lstStyle>
            <a:lvl1pPr>
              <a:defRPr lang="fr-BE" dirty="0">
                <a:noFill/>
              </a:defRPr>
            </a:lvl1pPr>
          </a:lstStyle>
          <a:p>
            <a:pPr lvl="0"/>
            <a:endParaRPr lang="en-GB" noProof="0"/>
          </a:p>
        </p:txBody>
      </p:sp>
    </p:spTree>
    <p:extLst>
      <p:ext uri="{BB962C8B-B14F-4D97-AF65-F5344CB8AC3E}">
        <p14:creationId xmlns:p14="http://schemas.microsoft.com/office/powerpoint/2010/main" val="29986554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Logo seul">
    <p:spTree>
      <p:nvGrpSpPr>
        <p:cNvPr id="1" name=""/>
        <p:cNvGrpSpPr/>
        <p:nvPr/>
      </p:nvGrpSpPr>
      <p:grpSpPr>
        <a:xfrm>
          <a:off x="0" y="0"/>
          <a:ext cx="0" cy="0"/>
          <a:chOff x="0" y="0"/>
          <a:chExt cx="0" cy="0"/>
        </a:xfrm>
      </p:grpSpPr>
      <p:sp>
        <p:nvSpPr>
          <p:cNvPr id="6" name="Graphic 90">
            <a:extLst>
              <a:ext uri="{FF2B5EF4-FFF2-40B4-BE49-F238E27FC236}">
                <a16:creationId xmlns:a16="http://schemas.microsoft.com/office/drawing/2014/main" id="{1A8DB9A4-BE12-1D4F-8973-B3AE7DE786FB}"/>
              </a:ext>
            </a:extLst>
          </p:cNvPr>
          <p:cNvSpPr/>
          <p:nvPr userDrawn="1"/>
        </p:nvSpPr>
        <p:spPr>
          <a:xfrm>
            <a:off x="0" y="1154426"/>
            <a:ext cx="9855200" cy="5703575"/>
          </a:xfrm>
          <a:custGeom>
            <a:avLst/>
            <a:gdLst>
              <a:gd name="connsiteX0" fmla="*/ 1984534 w 1984533"/>
              <a:gd name="connsiteY0" fmla="*/ 1148525 h 1148524"/>
              <a:gd name="connsiteX1" fmla="*/ 0 w 1984533"/>
              <a:gd name="connsiteY1" fmla="*/ 0 h 1148524"/>
              <a:gd name="connsiteX2" fmla="*/ 0 w 1984533"/>
              <a:gd name="connsiteY2" fmla="*/ 1148525 h 1148524"/>
              <a:gd name="connsiteX3" fmla="*/ 1984534 w 1984533"/>
              <a:gd name="connsiteY3" fmla="*/ 1148525 h 1148524"/>
            </a:gdLst>
            <a:ahLst/>
            <a:cxnLst>
              <a:cxn ang="0">
                <a:pos x="connsiteX0" y="connsiteY0"/>
              </a:cxn>
              <a:cxn ang="0">
                <a:pos x="connsiteX1" y="connsiteY1"/>
              </a:cxn>
              <a:cxn ang="0">
                <a:pos x="connsiteX2" y="connsiteY2"/>
              </a:cxn>
              <a:cxn ang="0">
                <a:pos x="connsiteX3" y="connsiteY3"/>
              </a:cxn>
            </a:cxnLst>
            <a:rect l="l" t="t" r="r" b="b"/>
            <a:pathLst>
              <a:path w="1984533" h="1148524">
                <a:moveTo>
                  <a:pt x="1984534" y="1148525"/>
                </a:moveTo>
                <a:lnTo>
                  <a:pt x="0" y="0"/>
                </a:lnTo>
                <a:lnTo>
                  <a:pt x="0" y="1148525"/>
                </a:lnTo>
                <a:lnTo>
                  <a:pt x="1984534" y="1148525"/>
                </a:lnTo>
                <a:close/>
              </a:path>
            </a:pathLst>
          </a:custGeom>
          <a:solidFill>
            <a:srgbClr val="F6E8E5">
              <a:alpha val="50000"/>
            </a:srgbClr>
          </a:solidFill>
          <a:ln w="0" cap="flat">
            <a:noFill/>
            <a:prstDash val="solid"/>
            <a:miter/>
          </a:ln>
        </p:spPr>
        <p:txBody>
          <a:bodyPr rtlCol="0" anchor="ctr"/>
          <a:lstStyle/>
          <a:p>
            <a:endParaRPr lang="en-GB" sz="1800" noProof="0"/>
          </a:p>
        </p:txBody>
      </p:sp>
      <p:grpSp>
        <p:nvGrpSpPr>
          <p:cNvPr id="3" name="Graphic 5">
            <a:extLst>
              <a:ext uri="{FF2B5EF4-FFF2-40B4-BE49-F238E27FC236}">
                <a16:creationId xmlns:a16="http://schemas.microsoft.com/office/drawing/2014/main" id="{0BDE328C-FD4C-3951-B779-2DE0E2415175}"/>
              </a:ext>
            </a:extLst>
          </p:cNvPr>
          <p:cNvGrpSpPr/>
          <p:nvPr userDrawn="1"/>
        </p:nvGrpSpPr>
        <p:grpSpPr>
          <a:xfrm>
            <a:off x="1212525" y="992255"/>
            <a:ext cx="9241024" cy="1704054"/>
            <a:chOff x="10357557" y="205649"/>
            <a:chExt cx="1515741" cy="279504"/>
          </a:xfrm>
        </p:grpSpPr>
        <p:sp>
          <p:nvSpPr>
            <p:cNvPr id="4" name="Free-form: Shape 3">
              <a:extLst>
                <a:ext uri="{FF2B5EF4-FFF2-40B4-BE49-F238E27FC236}">
                  <a16:creationId xmlns:a16="http://schemas.microsoft.com/office/drawing/2014/main" id="{79910241-30B0-9166-5479-A46FC9376324}"/>
                </a:ext>
              </a:extLst>
            </p:cNvPr>
            <p:cNvSpPr/>
            <p:nvPr/>
          </p:nvSpPr>
          <p:spPr>
            <a:xfrm>
              <a:off x="10417804" y="275260"/>
              <a:ext cx="130742" cy="7544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5" name="Free-form: Shape 4">
              <a:extLst>
                <a:ext uri="{FF2B5EF4-FFF2-40B4-BE49-F238E27FC236}">
                  <a16:creationId xmlns:a16="http://schemas.microsoft.com/office/drawing/2014/main" id="{B3CD049A-AA28-DB1C-65AB-05E588E0C381}"/>
                </a:ext>
              </a:extLst>
            </p:cNvPr>
            <p:cNvSpPr/>
            <p:nvPr/>
          </p:nvSpPr>
          <p:spPr>
            <a:xfrm>
              <a:off x="10357557" y="205649"/>
              <a:ext cx="251238" cy="107420"/>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7" name="Graphic 5">
              <a:extLst>
                <a:ext uri="{FF2B5EF4-FFF2-40B4-BE49-F238E27FC236}">
                  <a16:creationId xmlns:a16="http://schemas.microsoft.com/office/drawing/2014/main" id="{35A68A84-974D-2D43-DDCE-23769B1F175B}"/>
                </a:ext>
              </a:extLst>
            </p:cNvPr>
            <p:cNvGrpSpPr/>
            <p:nvPr/>
          </p:nvGrpSpPr>
          <p:grpSpPr>
            <a:xfrm>
              <a:off x="10417981" y="235507"/>
              <a:ext cx="130773" cy="115193"/>
              <a:chOff x="10417981" y="235507"/>
              <a:chExt cx="130773" cy="115193"/>
            </a:xfrm>
            <a:solidFill>
              <a:srgbClr val="FFFFFF"/>
            </a:solidFill>
          </p:grpSpPr>
          <p:sp>
            <p:nvSpPr>
              <p:cNvPr id="80" name="Free-form: Shape 79">
                <a:extLst>
                  <a:ext uri="{FF2B5EF4-FFF2-40B4-BE49-F238E27FC236}">
                    <a16:creationId xmlns:a16="http://schemas.microsoft.com/office/drawing/2014/main" id="{0E7EEBE0-B663-46AA-FFEB-1FA65D1AFCBD}"/>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solidFill>
                <a:srgbClr val="FFFFFF"/>
              </a:solidFill>
              <a:ln w="1765" cap="flat">
                <a:noFill/>
                <a:prstDash val="solid"/>
                <a:miter/>
              </a:ln>
            </p:spPr>
            <p:txBody>
              <a:bodyPr rtlCol="0" anchor="ctr"/>
              <a:lstStyle/>
              <a:p>
                <a:endParaRPr lang="en-GB" sz="1800"/>
              </a:p>
            </p:txBody>
          </p:sp>
          <p:sp>
            <p:nvSpPr>
              <p:cNvPr id="81" name="Free-form: Shape 80">
                <a:extLst>
                  <a:ext uri="{FF2B5EF4-FFF2-40B4-BE49-F238E27FC236}">
                    <a16:creationId xmlns:a16="http://schemas.microsoft.com/office/drawing/2014/main" id="{5F5AF313-4040-854A-06F6-6D8930DE62B1}"/>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82" name="Free-form: Shape 81">
                <a:extLst>
                  <a:ext uri="{FF2B5EF4-FFF2-40B4-BE49-F238E27FC236}">
                    <a16:creationId xmlns:a16="http://schemas.microsoft.com/office/drawing/2014/main" id="{85E2E6B3-97A5-9330-0208-28EEE544D2D0}"/>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83" name="Free-form: Shape 82">
                <a:extLst>
                  <a:ext uri="{FF2B5EF4-FFF2-40B4-BE49-F238E27FC236}">
                    <a16:creationId xmlns:a16="http://schemas.microsoft.com/office/drawing/2014/main" id="{A1AE510E-43B9-1F4D-53D3-46E8FE8A4E88}"/>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84" name="Free-form: Shape 83">
                <a:extLst>
                  <a:ext uri="{FF2B5EF4-FFF2-40B4-BE49-F238E27FC236}">
                    <a16:creationId xmlns:a16="http://schemas.microsoft.com/office/drawing/2014/main" id="{8044E08C-BE33-502C-2932-54EC9116FE89}"/>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85" name="Free-form: Shape 84">
                <a:extLst>
                  <a:ext uri="{FF2B5EF4-FFF2-40B4-BE49-F238E27FC236}">
                    <a16:creationId xmlns:a16="http://schemas.microsoft.com/office/drawing/2014/main" id="{B0FC7D92-D851-A9DB-59A7-A4F6ADFE1257}"/>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86" name="Free-form: Shape 85">
                <a:extLst>
                  <a:ext uri="{FF2B5EF4-FFF2-40B4-BE49-F238E27FC236}">
                    <a16:creationId xmlns:a16="http://schemas.microsoft.com/office/drawing/2014/main" id="{ED7A6A92-8F94-DE3C-F3D4-3A661E3753B7}"/>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grpSp>
        <p:grpSp>
          <p:nvGrpSpPr>
            <p:cNvPr id="8" name="Graphic 5">
              <a:extLst>
                <a:ext uri="{FF2B5EF4-FFF2-40B4-BE49-F238E27FC236}">
                  <a16:creationId xmlns:a16="http://schemas.microsoft.com/office/drawing/2014/main" id="{D3692B62-BFD5-1123-C4A2-9005F37AA597}"/>
                </a:ext>
              </a:extLst>
            </p:cNvPr>
            <p:cNvGrpSpPr/>
            <p:nvPr/>
          </p:nvGrpSpPr>
          <p:grpSpPr>
            <a:xfrm>
              <a:off x="11274600" y="317839"/>
              <a:ext cx="598478" cy="83866"/>
              <a:chOff x="11274600" y="317839"/>
              <a:chExt cx="598478" cy="83866"/>
            </a:xfrm>
            <a:solidFill>
              <a:srgbClr val="9A9A9A"/>
            </a:solidFill>
          </p:grpSpPr>
          <p:sp>
            <p:nvSpPr>
              <p:cNvPr id="68" name="Free-form: Shape 67">
                <a:extLst>
                  <a:ext uri="{FF2B5EF4-FFF2-40B4-BE49-F238E27FC236}">
                    <a16:creationId xmlns:a16="http://schemas.microsoft.com/office/drawing/2014/main" id="{E98E58A1-97D0-D7CD-C5DA-F466906AB7C9}"/>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69" name="Free-form: Shape 68">
                <a:extLst>
                  <a:ext uri="{FF2B5EF4-FFF2-40B4-BE49-F238E27FC236}">
                    <a16:creationId xmlns:a16="http://schemas.microsoft.com/office/drawing/2014/main" id="{100E39A4-644D-7666-3247-1527AC7AA139}"/>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70" name="Free-form: Shape 69">
                <a:extLst>
                  <a:ext uri="{FF2B5EF4-FFF2-40B4-BE49-F238E27FC236}">
                    <a16:creationId xmlns:a16="http://schemas.microsoft.com/office/drawing/2014/main" id="{FCCA30B2-65B6-CBC4-7911-F4CFFE1375AE}"/>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71" name="Free-form: Shape 70">
                <a:extLst>
                  <a:ext uri="{FF2B5EF4-FFF2-40B4-BE49-F238E27FC236}">
                    <a16:creationId xmlns:a16="http://schemas.microsoft.com/office/drawing/2014/main" id="{F1C39A35-7782-953B-E096-6098547D1BE0}"/>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72" name="Free-form: Shape 71">
                <a:extLst>
                  <a:ext uri="{FF2B5EF4-FFF2-40B4-BE49-F238E27FC236}">
                    <a16:creationId xmlns:a16="http://schemas.microsoft.com/office/drawing/2014/main" id="{8F79B4B5-808F-7943-3278-DAE18B996602}"/>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73" name="Free-form: Shape 72">
                <a:extLst>
                  <a:ext uri="{FF2B5EF4-FFF2-40B4-BE49-F238E27FC236}">
                    <a16:creationId xmlns:a16="http://schemas.microsoft.com/office/drawing/2014/main" id="{8482617E-AC55-2C37-441D-045E4F22CDD4}"/>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74" name="Free-form: Shape 73">
                <a:extLst>
                  <a:ext uri="{FF2B5EF4-FFF2-40B4-BE49-F238E27FC236}">
                    <a16:creationId xmlns:a16="http://schemas.microsoft.com/office/drawing/2014/main" id="{90E1595F-8A4A-9069-200F-EB7D097DACC0}"/>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75" name="Free-form: Shape 74">
                <a:extLst>
                  <a:ext uri="{FF2B5EF4-FFF2-40B4-BE49-F238E27FC236}">
                    <a16:creationId xmlns:a16="http://schemas.microsoft.com/office/drawing/2014/main" id="{47387A96-7D92-018E-08E9-E8DF67BD4FBF}"/>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76" name="Free-form: Shape 75">
                <a:extLst>
                  <a:ext uri="{FF2B5EF4-FFF2-40B4-BE49-F238E27FC236}">
                    <a16:creationId xmlns:a16="http://schemas.microsoft.com/office/drawing/2014/main" id="{F06A7BE2-4D11-6C82-F414-1958A1209B91}"/>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77" name="Free-form: Shape 76">
                <a:extLst>
                  <a:ext uri="{FF2B5EF4-FFF2-40B4-BE49-F238E27FC236}">
                    <a16:creationId xmlns:a16="http://schemas.microsoft.com/office/drawing/2014/main" id="{3F0B003D-5119-0417-5FE8-1FBC023E15B8}"/>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78" name="Free-form: Shape 77">
                <a:extLst>
                  <a:ext uri="{FF2B5EF4-FFF2-40B4-BE49-F238E27FC236}">
                    <a16:creationId xmlns:a16="http://schemas.microsoft.com/office/drawing/2014/main" id="{FE43D001-DF9B-D6C3-9C91-25DD65377AE1}"/>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79" name="Free-form: Shape 78">
                <a:extLst>
                  <a:ext uri="{FF2B5EF4-FFF2-40B4-BE49-F238E27FC236}">
                    <a16:creationId xmlns:a16="http://schemas.microsoft.com/office/drawing/2014/main" id="{CBDE917B-6716-F1BF-36B5-AED174ECD57F}"/>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9" name="Free-form: Shape 8">
              <a:extLst>
                <a:ext uri="{FF2B5EF4-FFF2-40B4-BE49-F238E27FC236}">
                  <a16:creationId xmlns:a16="http://schemas.microsoft.com/office/drawing/2014/main" id="{B2D4732F-43FF-6098-F68D-09A8537396C8}"/>
                </a:ext>
              </a:extLst>
            </p:cNvPr>
            <p:cNvSpPr/>
            <p:nvPr/>
          </p:nvSpPr>
          <p:spPr>
            <a:xfrm>
              <a:off x="10357557" y="313069"/>
              <a:ext cx="251238" cy="107243"/>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rgbClr val="D95A49"/>
            </a:solidFill>
            <a:ln w="1765" cap="flat">
              <a:noFill/>
              <a:prstDash val="solid"/>
              <a:miter/>
            </a:ln>
          </p:spPr>
          <p:txBody>
            <a:bodyPr rtlCol="0" anchor="ctr"/>
            <a:lstStyle/>
            <a:p>
              <a:endParaRPr lang="en-GB" sz="1800"/>
            </a:p>
          </p:txBody>
        </p:sp>
        <p:sp>
          <p:nvSpPr>
            <p:cNvPr id="10" name="Free-form: Shape 9">
              <a:extLst>
                <a:ext uri="{FF2B5EF4-FFF2-40B4-BE49-F238E27FC236}">
                  <a16:creationId xmlns:a16="http://schemas.microsoft.com/office/drawing/2014/main" id="{19434C81-7E9B-B4D9-5033-6439E0D56974}"/>
                </a:ext>
              </a:extLst>
            </p:cNvPr>
            <p:cNvSpPr/>
            <p:nvPr/>
          </p:nvSpPr>
          <p:spPr>
            <a:xfrm>
              <a:off x="10663565" y="209889"/>
              <a:ext cx="58480" cy="81625"/>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rgbClr val="D95A49"/>
            </a:solidFill>
            <a:ln w="1765" cap="flat">
              <a:noFill/>
              <a:prstDash val="solid"/>
              <a:miter/>
            </a:ln>
          </p:spPr>
          <p:txBody>
            <a:bodyPr rtlCol="0" anchor="ctr"/>
            <a:lstStyle/>
            <a:p>
              <a:endParaRPr lang="en-GB" sz="1800"/>
            </a:p>
          </p:txBody>
        </p:sp>
        <p:sp>
          <p:nvSpPr>
            <p:cNvPr id="11" name="Free-form: Shape 10">
              <a:extLst>
                <a:ext uri="{FF2B5EF4-FFF2-40B4-BE49-F238E27FC236}">
                  <a16:creationId xmlns:a16="http://schemas.microsoft.com/office/drawing/2014/main" id="{3CE3DCC0-2C4C-6B6C-B8C8-1AEF5B31D78E}"/>
                </a:ext>
              </a:extLst>
            </p:cNvPr>
            <p:cNvSpPr/>
            <p:nvPr/>
          </p:nvSpPr>
          <p:spPr>
            <a:xfrm>
              <a:off x="10727523" y="207945"/>
              <a:ext cx="19611" cy="83215"/>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rgbClr val="D95A49"/>
            </a:solidFill>
            <a:ln w="1765" cap="flat">
              <a:noFill/>
              <a:prstDash val="solid"/>
              <a:miter/>
            </a:ln>
          </p:spPr>
          <p:txBody>
            <a:bodyPr rtlCol="0" anchor="ctr"/>
            <a:lstStyle/>
            <a:p>
              <a:endParaRPr lang="en-GB" sz="1800"/>
            </a:p>
          </p:txBody>
        </p:sp>
        <p:sp>
          <p:nvSpPr>
            <p:cNvPr id="12" name="Free-form: Shape 11">
              <a:extLst>
                <a:ext uri="{FF2B5EF4-FFF2-40B4-BE49-F238E27FC236}">
                  <a16:creationId xmlns:a16="http://schemas.microsoft.com/office/drawing/2014/main" id="{F2E2FE40-ACAE-7403-29E4-CAEECDCCEDCE}"/>
                </a:ext>
              </a:extLst>
            </p:cNvPr>
            <p:cNvSpPr/>
            <p:nvPr/>
          </p:nvSpPr>
          <p:spPr>
            <a:xfrm>
              <a:off x="10753142" y="23162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rgbClr val="D95A49"/>
            </a:solidFill>
            <a:ln w="1765" cap="flat">
              <a:noFill/>
              <a:prstDash val="solid"/>
              <a:miter/>
            </a:ln>
          </p:spPr>
          <p:txBody>
            <a:bodyPr rtlCol="0" anchor="ctr"/>
            <a:lstStyle/>
            <a:p>
              <a:endParaRPr lang="en-GB" sz="1800"/>
            </a:p>
          </p:txBody>
        </p:sp>
        <p:sp>
          <p:nvSpPr>
            <p:cNvPr id="13" name="Free-form: Shape 12">
              <a:extLst>
                <a:ext uri="{FF2B5EF4-FFF2-40B4-BE49-F238E27FC236}">
                  <a16:creationId xmlns:a16="http://schemas.microsoft.com/office/drawing/2014/main" id="{A2AE4080-1722-6CB7-AFA3-AA925707090B}"/>
                </a:ext>
              </a:extLst>
            </p:cNvPr>
            <p:cNvSpPr/>
            <p:nvPr/>
          </p:nvSpPr>
          <p:spPr>
            <a:xfrm>
              <a:off x="10811092" y="231620"/>
              <a:ext cx="53710" cy="60600"/>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rgbClr val="D95A49"/>
            </a:solidFill>
            <a:ln w="1765" cap="flat">
              <a:noFill/>
              <a:prstDash val="solid"/>
              <a:miter/>
            </a:ln>
          </p:spPr>
          <p:txBody>
            <a:bodyPr rtlCol="0" anchor="ctr"/>
            <a:lstStyle/>
            <a:p>
              <a:endParaRPr lang="en-GB" sz="1800"/>
            </a:p>
          </p:txBody>
        </p:sp>
        <p:grpSp>
          <p:nvGrpSpPr>
            <p:cNvPr id="14" name="Graphic 5">
              <a:extLst>
                <a:ext uri="{FF2B5EF4-FFF2-40B4-BE49-F238E27FC236}">
                  <a16:creationId xmlns:a16="http://schemas.microsoft.com/office/drawing/2014/main" id="{EA99F163-4DEA-E848-A3AF-792B6F621A7C}"/>
                </a:ext>
              </a:extLst>
            </p:cNvPr>
            <p:cNvGrpSpPr/>
            <p:nvPr/>
          </p:nvGrpSpPr>
          <p:grpSpPr>
            <a:xfrm>
              <a:off x="10662858" y="315189"/>
              <a:ext cx="592901" cy="101413"/>
              <a:chOff x="10662858" y="315189"/>
              <a:chExt cx="592901" cy="101413"/>
            </a:xfrm>
            <a:solidFill>
              <a:srgbClr val="9A9A9A"/>
            </a:solidFill>
          </p:grpSpPr>
          <p:sp>
            <p:nvSpPr>
              <p:cNvPr id="57" name="Free-form: Shape 56">
                <a:extLst>
                  <a:ext uri="{FF2B5EF4-FFF2-40B4-BE49-F238E27FC236}">
                    <a16:creationId xmlns:a16="http://schemas.microsoft.com/office/drawing/2014/main" id="{B5A4B948-92A7-8F84-63CE-9A5FA138EAA5}"/>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58" name="Free-form: Shape 57">
                <a:extLst>
                  <a:ext uri="{FF2B5EF4-FFF2-40B4-BE49-F238E27FC236}">
                    <a16:creationId xmlns:a16="http://schemas.microsoft.com/office/drawing/2014/main" id="{552F7C7D-51DA-0443-1506-8820ADA04888}"/>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59" name="Free-form: Shape 58">
                <a:extLst>
                  <a:ext uri="{FF2B5EF4-FFF2-40B4-BE49-F238E27FC236}">
                    <a16:creationId xmlns:a16="http://schemas.microsoft.com/office/drawing/2014/main" id="{B216EBB8-35C0-D4F9-7E52-569743B527AF}"/>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60" name="Free-form: Shape 59">
                <a:extLst>
                  <a:ext uri="{FF2B5EF4-FFF2-40B4-BE49-F238E27FC236}">
                    <a16:creationId xmlns:a16="http://schemas.microsoft.com/office/drawing/2014/main" id="{0B6F46AA-3A1F-1376-9A95-906D6375801A}"/>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61" name="Free-form: Shape 60">
                <a:extLst>
                  <a:ext uri="{FF2B5EF4-FFF2-40B4-BE49-F238E27FC236}">
                    <a16:creationId xmlns:a16="http://schemas.microsoft.com/office/drawing/2014/main" id="{2770C9D4-5668-B37F-6A21-96B125BEF021}"/>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62" name="Free-form: Shape 61">
                <a:extLst>
                  <a:ext uri="{FF2B5EF4-FFF2-40B4-BE49-F238E27FC236}">
                    <a16:creationId xmlns:a16="http://schemas.microsoft.com/office/drawing/2014/main" id="{DF3315DB-F379-95E1-7D31-BA6D6A467EF7}"/>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3" name="Free-form: Shape 62">
                <a:extLst>
                  <a:ext uri="{FF2B5EF4-FFF2-40B4-BE49-F238E27FC236}">
                    <a16:creationId xmlns:a16="http://schemas.microsoft.com/office/drawing/2014/main" id="{FAC3268F-42F7-6000-76C5-9C47F47FBC20}"/>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64" name="Free-form: Shape 63">
                <a:extLst>
                  <a:ext uri="{FF2B5EF4-FFF2-40B4-BE49-F238E27FC236}">
                    <a16:creationId xmlns:a16="http://schemas.microsoft.com/office/drawing/2014/main" id="{25AB0BEB-BEFF-88FD-678C-D84F3C91544C}"/>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65" name="Free-form: Shape 64">
                <a:extLst>
                  <a:ext uri="{FF2B5EF4-FFF2-40B4-BE49-F238E27FC236}">
                    <a16:creationId xmlns:a16="http://schemas.microsoft.com/office/drawing/2014/main" id="{33145BB3-8155-2A12-FC7E-2A04DE0BEB99}"/>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66" name="Free-form: Shape 65">
                <a:extLst>
                  <a:ext uri="{FF2B5EF4-FFF2-40B4-BE49-F238E27FC236}">
                    <a16:creationId xmlns:a16="http://schemas.microsoft.com/office/drawing/2014/main" id="{16375CFD-9F63-E21E-358B-02808C16A208}"/>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67" name="Free-form: Shape 66">
                <a:extLst>
                  <a:ext uri="{FF2B5EF4-FFF2-40B4-BE49-F238E27FC236}">
                    <a16:creationId xmlns:a16="http://schemas.microsoft.com/office/drawing/2014/main" id="{DC57B694-57A5-AB86-21BF-166596E2B1A9}"/>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15" name="Graphic 5">
              <a:extLst>
                <a:ext uri="{FF2B5EF4-FFF2-40B4-BE49-F238E27FC236}">
                  <a16:creationId xmlns:a16="http://schemas.microsoft.com/office/drawing/2014/main" id="{84295D0D-C05F-301F-5C03-FD76E02F1CBB}"/>
                </a:ext>
              </a:extLst>
            </p:cNvPr>
            <p:cNvGrpSpPr/>
            <p:nvPr/>
          </p:nvGrpSpPr>
          <p:grpSpPr>
            <a:xfrm>
              <a:off x="10661798" y="438510"/>
              <a:ext cx="1019683" cy="46642"/>
              <a:chOff x="10661798" y="438510"/>
              <a:chExt cx="1019683" cy="46642"/>
            </a:xfrm>
            <a:solidFill>
              <a:srgbClr val="D95A49"/>
            </a:solidFill>
          </p:grpSpPr>
          <p:sp>
            <p:nvSpPr>
              <p:cNvPr id="16" name="Free-form: Shape 15">
                <a:extLst>
                  <a:ext uri="{FF2B5EF4-FFF2-40B4-BE49-F238E27FC236}">
                    <a16:creationId xmlns:a16="http://schemas.microsoft.com/office/drawing/2014/main" id="{77475104-B338-E315-0468-9F89BC215884}"/>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solidFill>
                <a:srgbClr val="D95A49"/>
              </a:solidFill>
              <a:ln w="1765" cap="flat">
                <a:noFill/>
                <a:prstDash val="solid"/>
                <a:miter/>
              </a:ln>
            </p:spPr>
            <p:txBody>
              <a:bodyPr rtlCol="0" anchor="ctr"/>
              <a:lstStyle/>
              <a:p>
                <a:endParaRPr lang="en-GB" sz="1800"/>
              </a:p>
            </p:txBody>
          </p:sp>
          <p:sp>
            <p:nvSpPr>
              <p:cNvPr id="17" name="Free-form: Shape 16">
                <a:extLst>
                  <a:ext uri="{FF2B5EF4-FFF2-40B4-BE49-F238E27FC236}">
                    <a16:creationId xmlns:a16="http://schemas.microsoft.com/office/drawing/2014/main" id="{48D6F2D3-7CDE-BFAF-BE58-CA624DEBF121}"/>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18" name="Free-form: Shape 17">
                <a:extLst>
                  <a:ext uri="{FF2B5EF4-FFF2-40B4-BE49-F238E27FC236}">
                    <a16:creationId xmlns:a16="http://schemas.microsoft.com/office/drawing/2014/main" id="{558FD8C8-F2D1-461C-1552-8BAE0A275AD9}"/>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19" name="Free-form: Shape 18">
                <a:extLst>
                  <a:ext uri="{FF2B5EF4-FFF2-40B4-BE49-F238E27FC236}">
                    <a16:creationId xmlns:a16="http://schemas.microsoft.com/office/drawing/2014/main" id="{35C02877-7F29-C333-A050-B13E355B36AE}"/>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0" name="Free-form: Shape 19">
                <a:extLst>
                  <a:ext uri="{FF2B5EF4-FFF2-40B4-BE49-F238E27FC236}">
                    <a16:creationId xmlns:a16="http://schemas.microsoft.com/office/drawing/2014/main" id="{A74B3045-B1DE-86A5-278F-E4DAAF6CD200}"/>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1" name="Free-form: Shape 20">
                <a:extLst>
                  <a:ext uri="{FF2B5EF4-FFF2-40B4-BE49-F238E27FC236}">
                    <a16:creationId xmlns:a16="http://schemas.microsoft.com/office/drawing/2014/main" id="{C5CB2982-D0D5-FE8A-6238-AEFC5E2C226D}"/>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22" name="Free-form: Shape 21">
                <a:extLst>
                  <a:ext uri="{FF2B5EF4-FFF2-40B4-BE49-F238E27FC236}">
                    <a16:creationId xmlns:a16="http://schemas.microsoft.com/office/drawing/2014/main" id="{60ADBFE4-812B-082E-C9F0-0B630349E69B}"/>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23" name="Free-form: Shape 22">
                <a:extLst>
                  <a:ext uri="{FF2B5EF4-FFF2-40B4-BE49-F238E27FC236}">
                    <a16:creationId xmlns:a16="http://schemas.microsoft.com/office/drawing/2014/main" id="{3F3941E7-63A1-CEBB-8B4D-1D3520C22E64}"/>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4" name="Free-form: Shape 23">
                <a:extLst>
                  <a:ext uri="{FF2B5EF4-FFF2-40B4-BE49-F238E27FC236}">
                    <a16:creationId xmlns:a16="http://schemas.microsoft.com/office/drawing/2014/main" id="{F32AF39B-D596-02F2-2530-72B81E8C181E}"/>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25" name="Free-form: Shape 24">
                <a:extLst>
                  <a:ext uri="{FF2B5EF4-FFF2-40B4-BE49-F238E27FC236}">
                    <a16:creationId xmlns:a16="http://schemas.microsoft.com/office/drawing/2014/main" id="{910FD6DA-D0A9-DDCF-C554-754767A0BA7D}"/>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26" name="Free-form: Shape 25">
                <a:extLst>
                  <a:ext uri="{FF2B5EF4-FFF2-40B4-BE49-F238E27FC236}">
                    <a16:creationId xmlns:a16="http://schemas.microsoft.com/office/drawing/2014/main" id="{21D7B0F2-05FD-2EB0-60EA-56D674552FD9}"/>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7" name="Free-form: Shape 26">
                <a:extLst>
                  <a:ext uri="{FF2B5EF4-FFF2-40B4-BE49-F238E27FC236}">
                    <a16:creationId xmlns:a16="http://schemas.microsoft.com/office/drawing/2014/main" id="{6A0247D6-461B-0A52-981B-8C1B69D0AB82}"/>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28" name="Free-form: Shape 27">
                <a:extLst>
                  <a:ext uri="{FF2B5EF4-FFF2-40B4-BE49-F238E27FC236}">
                    <a16:creationId xmlns:a16="http://schemas.microsoft.com/office/drawing/2014/main" id="{DB01E713-D5AA-B63F-963D-1D186B9A7FD7}"/>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29" name="Free-form: Shape 28">
                <a:extLst>
                  <a:ext uri="{FF2B5EF4-FFF2-40B4-BE49-F238E27FC236}">
                    <a16:creationId xmlns:a16="http://schemas.microsoft.com/office/drawing/2014/main" id="{98396D77-86BC-9F29-E1ED-B14B96F8558C}"/>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0" name="Free-form: Shape 29">
                <a:extLst>
                  <a:ext uri="{FF2B5EF4-FFF2-40B4-BE49-F238E27FC236}">
                    <a16:creationId xmlns:a16="http://schemas.microsoft.com/office/drawing/2014/main" id="{38DA6736-B730-55B0-1DD6-262EFBADE40D}"/>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31" name="Free-form: Shape 30">
                <a:extLst>
                  <a:ext uri="{FF2B5EF4-FFF2-40B4-BE49-F238E27FC236}">
                    <a16:creationId xmlns:a16="http://schemas.microsoft.com/office/drawing/2014/main" id="{0223C586-4240-50EC-6390-D6B7E039257C}"/>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2" name="Free-form: Shape 31">
                <a:extLst>
                  <a:ext uri="{FF2B5EF4-FFF2-40B4-BE49-F238E27FC236}">
                    <a16:creationId xmlns:a16="http://schemas.microsoft.com/office/drawing/2014/main" id="{36B0268C-BE57-944C-12F6-11366DC13128}"/>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33" name="Free-form: Shape 32">
                <a:extLst>
                  <a:ext uri="{FF2B5EF4-FFF2-40B4-BE49-F238E27FC236}">
                    <a16:creationId xmlns:a16="http://schemas.microsoft.com/office/drawing/2014/main" id="{A650DC09-F504-440B-825B-6B49B5190F25}"/>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solidFill>
                <a:srgbClr val="D95A49"/>
              </a:solid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1B5DE465-7759-692C-5B09-7B2807D2FF68}"/>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solidFill>
                <a:srgbClr val="D95A49"/>
              </a:solid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05978935-7609-9831-1E20-0A1BD2ED3144}"/>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AE4274B9-EADF-8C32-FC65-B385A9243A66}"/>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7" name="Free-form: Shape 36">
                <a:extLst>
                  <a:ext uri="{FF2B5EF4-FFF2-40B4-BE49-F238E27FC236}">
                    <a16:creationId xmlns:a16="http://schemas.microsoft.com/office/drawing/2014/main" id="{00F19C30-C3B0-619C-9FE7-2135CF955452}"/>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8" name="Free-form: Shape 37">
                <a:extLst>
                  <a:ext uri="{FF2B5EF4-FFF2-40B4-BE49-F238E27FC236}">
                    <a16:creationId xmlns:a16="http://schemas.microsoft.com/office/drawing/2014/main" id="{3FD6CB2C-6863-D7AD-7E58-FB7531B8602C}"/>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39" name="Free-form: Shape 38">
                <a:extLst>
                  <a:ext uri="{FF2B5EF4-FFF2-40B4-BE49-F238E27FC236}">
                    <a16:creationId xmlns:a16="http://schemas.microsoft.com/office/drawing/2014/main" id="{82D3F41B-CF73-5C49-0DF4-2C0EFF7AFB9E}"/>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0" name="Free-form: Shape 39">
                <a:extLst>
                  <a:ext uri="{FF2B5EF4-FFF2-40B4-BE49-F238E27FC236}">
                    <a16:creationId xmlns:a16="http://schemas.microsoft.com/office/drawing/2014/main" id="{AD6A85F7-5F81-31AE-B941-9B68760B7B3B}"/>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1" name="Free-form: Shape 40">
                <a:extLst>
                  <a:ext uri="{FF2B5EF4-FFF2-40B4-BE49-F238E27FC236}">
                    <a16:creationId xmlns:a16="http://schemas.microsoft.com/office/drawing/2014/main" id="{8FE8CACE-9F1C-CCFE-9F01-FF209DD0620C}"/>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2" name="Free-form: Shape 41">
                <a:extLst>
                  <a:ext uri="{FF2B5EF4-FFF2-40B4-BE49-F238E27FC236}">
                    <a16:creationId xmlns:a16="http://schemas.microsoft.com/office/drawing/2014/main" id="{1A60312A-3B46-F567-ECA3-A6F3B5512267}"/>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3" name="Free-form: Shape 42">
                <a:extLst>
                  <a:ext uri="{FF2B5EF4-FFF2-40B4-BE49-F238E27FC236}">
                    <a16:creationId xmlns:a16="http://schemas.microsoft.com/office/drawing/2014/main" id="{E64AC0B0-7620-7036-53D0-371ABE29C966}"/>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4" name="Free-form: Shape 43">
                <a:extLst>
                  <a:ext uri="{FF2B5EF4-FFF2-40B4-BE49-F238E27FC236}">
                    <a16:creationId xmlns:a16="http://schemas.microsoft.com/office/drawing/2014/main" id="{0C63591E-74E9-B295-472A-3DB0A5259010}"/>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solidFill>
                <a:srgbClr val="D95A49"/>
              </a:solidFill>
              <a:ln w="1765" cap="flat">
                <a:noFill/>
                <a:prstDash val="solid"/>
                <a:miter/>
              </a:ln>
            </p:spPr>
            <p:txBody>
              <a:bodyPr rtlCol="0" anchor="ctr"/>
              <a:lstStyle/>
              <a:p>
                <a:endParaRPr lang="en-GB" sz="1800"/>
              </a:p>
            </p:txBody>
          </p:sp>
          <p:sp>
            <p:nvSpPr>
              <p:cNvPr id="45" name="Free-form: Shape 44">
                <a:extLst>
                  <a:ext uri="{FF2B5EF4-FFF2-40B4-BE49-F238E27FC236}">
                    <a16:creationId xmlns:a16="http://schemas.microsoft.com/office/drawing/2014/main" id="{31D73082-7E77-FF19-AB50-A230265A2E5F}"/>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6" name="Free-form: Shape 45">
                <a:extLst>
                  <a:ext uri="{FF2B5EF4-FFF2-40B4-BE49-F238E27FC236}">
                    <a16:creationId xmlns:a16="http://schemas.microsoft.com/office/drawing/2014/main" id="{1DCBD202-AFC6-07C9-6FEC-C673D3BEA536}"/>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solidFill>
                <a:srgbClr val="D95A49"/>
              </a:solidFill>
              <a:ln w="1765" cap="flat">
                <a:noFill/>
                <a:prstDash val="solid"/>
                <a:miter/>
              </a:ln>
            </p:spPr>
            <p:txBody>
              <a:bodyPr rtlCol="0" anchor="ctr"/>
              <a:lstStyle/>
              <a:p>
                <a:endParaRPr lang="en-GB" sz="1800"/>
              </a:p>
            </p:txBody>
          </p:sp>
          <p:sp>
            <p:nvSpPr>
              <p:cNvPr id="47" name="Free-form: Shape 46">
                <a:extLst>
                  <a:ext uri="{FF2B5EF4-FFF2-40B4-BE49-F238E27FC236}">
                    <a16:creationId xmlns:a16="http://schemas.microsoft.com/office/drawing/2014/main" id="{2F3F7695-1290-1DC3-9A7D-1EB9CA48180A}"/>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48" name="Free-form: Shape 47">
                <a:extLst>
                  <a:ext uri="{FF2B5EF4-FFF2-40B4-BE49-F238E27FC236}">
                    <a16:creationId xmlns:a16="http://schemas.microsoft.com/office/drawing/2014/main" id="{79BCD90E-6CB7-F9EF-C4C4-455597871873}"/>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solidFill>
                <a:srgbClr val="D95A49"/>
              </a:solidFill>
              <a:ln w="1765" cap="flat">
                <a:noFill/>
                <a:prstDash val="solid"/>
                <a:miter/>
              </a:ln>
            </p:spPr>
            <p:txBody>
              <a:bodyPr rtlCol="0" anchor="ctr"/>
              <a:lstStyle/>
              <a:p>
                <a:endParaRPr lang="en-GB" sz="1800"/>
              </a:p>
            </p:txBody>
          </p:sp>
          <p:sp>
            <p:nvSpPr>
              <p:cNvPr id="49" name="Free-form: Shape 48">
                <a:extLst>
                  <a:ext uri="{FF2B5EF4-FFF2-40B4-BE49-F238E27FC236}">
                    <a16:creationId xmlns:a16="http://schemas.microsoft.com/office/drawing/2014/main" id="{50928106-51A4-232C-6317-23F920DC014F}"/>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0" name="Free-form: Shape 49">
                <a:extLst>
                  <a:ext uri="{FF2B5EF4-FFF2-40B4-BE49-F238E27FC236}">
                    <a16:creationId xmlns:a16="http://schemas.microsoft.com/office/drawing/2014/main" id="{9E55EF14-B179-4FC3-73A6-EB196971F8DC}"/>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51" name="Free-form: Shape 50">
                <a:extLst>
                  <a:ext uri="{FF2B5EF4-FFF2-40B4-BE49-F238E27FC236}">
                    <a16:creationId xmlns:a16="http://schemas.microsoft.com/office/drawing/2014/main" id="{71C772A1-CCF4-21A2-DB88-A6CD4A6D5538}"/>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2" name="Free-form: Shape 51">
                <a:extLst>
                  <a:ext uri="{FF2B5EF4-FFF2-40B4-BE49-F238E27FC236}">
                    <a16:creationId xmlns:a16="http://schemas.microsoft.com/office/drawing/2014/main" id="{1683D9BD-F824-74F2-5CEC-E01D992A7B0F}"/>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53" name="Free-form: Shape 52">
                <a:extLst>
                  <a:ext uri="{FF2B5EF4-FFF2-40B4-BE49-F238E27FC236}">
                    <a16:creationId xmlns:a16="http://schemas.microsoft.com/office/drawing/2014/main" id="{3149EC60-F675-14B0-A667-64775888D54C}"/>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solidFill>
                <a:srgbClr val="D95A49"/>
              </a:solidFill>
              <a:ln w="1765" cap="flat">
                <a:noFill/>
                <a:prstDash val="solid"/>
                <a:miter/>
              </a:ln>
            </p:spPr>
            <p:txBody>
              <a:bodyPr rtlCol="0" anchor="ctr"/>
              <a:lstStyle/>
              <a:p>
                <a:endParaRPr lang="en-GB" sz="1800"/>
              </a:p>
            </p:txBody>
          </p:sp>
          <p:sp>
            <p:nvSpPr>
              <p:cNvPr id="54" name="Free-form: Shape 53">
                <a:extLst>
                  <a:ext uri="{FF2B5EF4-FFF2-40B4-BE49-F238E27FC236}">
                    <a16:creationId xmlns:a16="http://schemas.microsoft.com/office/drawing/2014/main" id="{A2201720-B821-20CE-58ED-72E9F3D3CEB0}"/>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55" name="Free-form: Shape 54">
                <a:extLst>
                  <a:ext uri="{FF2B5EF4-FFF2-40B4-BE49-F238E27FC236}">
                    <a16:creationId xmlns:a16="http://schemas.microsoft.com/office/drawing/2014/main" id="{D8BB11B8-3A56-081A-1DF9-D3C1844E45FF}"/>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56" name="Free-form: Shape 55">
                <a:extLst>
                  <a:ext uri="{FF2B5EF4-FFF2-40B4-BE49-F238E27FC236}">
                    <a16:creationId xmlns:a16="http://schemas.microsoft.com/office/drawing/2014/main" id="{75513D0C-21C8-6B6B-B9A8-CC469829EE53}"/>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29855379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Titre de la présentation image bas gauche - Bilingue">
    <p:spTree>
      <p:nvGrpSpPr>
        <p:cNvPr id="1" name=""/>
        <p:cNvGrpSpPr/>
        <p:nvPr/>
      </p:nvGrpSpPr>
      <p:grpSpPr>
        <a:xfrm>
          <a:off x="0" y="0"/>
          <a:ext cx="0" cy="0"/>
          <a:chOff x="0" y="0"/>
          <a:chExt cx="0" cy="0"/>
        </a:xfrm>
      </p:grpSpPr>
      <p:sp>
        <p:nvSpPr>
          <p:cNvPr id="68" name="Espace réservé pour une image  67">
            <a:extLst>
              <a:ext uri="{FF2B5EF4-FFF2-40B4-BE49-F238E27FC236}">
                <a16:creationId xmlns:a16="http://schemas.microsoft.com/office/drawing/2014/main" id="{FC8B8DC0-71BB-060A-EF84-0AD9327CFD33}"/>
              </a:ext>
            </a:extLst>
          </p:cNvPr>
          <p:cNvSpPr>
            <a:spLocks noGrp="1"/>
          </p:cNvSpPr>
          <p:nvPr>
            <p:ph type="pic" sz="quarter" idx="13"/>
          </p:nvPr>
        </p:nvSpPr>
        <p:spPr>
          <a:xfrm>
            <a:off x="2" y="3517904"/>
            <a:ext cx="5789612" cy="3340099"/>
          </a:xfrm>
          <a:prstGeom prst="rtTriangle">
            <a:avLst/>
          </a:prstGeom>
          <a:ln w="3175">
            <a:noFill/>
          </a:ln>
        </p:spPr>
        <p:txBody>
          <a:bodyPr/>
          <a:lstStyle/>
          <a:p>
            <a:endParaRPr lang="en-GB" noProof="0"/>
          </a:p>
        </p:txBody>
      </p:sp>
      <p:sp>
        <p:nvSpPr>
          <p:cNvPr id="38" name="Espace réservé du texte 46">
            <a:extLst>
              <a:ext uri="{FF2B5EF4-FFF2-40B4-BE49-F238E27FC236}">
                <a16:creationId xmlns:a16="http://schemas.microsoft.com/office/drawing/2014/main" id="{8CCB0395-E982-96C0-6ED8-2CE447A280BC}"/>
              </a:ext>
            </a:extLst>
          </p:cNvPr>
          <p:cNvSpPr>
            <a:spLocks noGrp="1"/>
          </p:cNvSpPr>
          <p:nvPr>
            <p:ph type="body" sz="quarter" idx="12" hasCustomPrompt="1"/>
          </p:nvPr>
        </p:nvSpPr>
        <p:spPr>
          <a:xfrm>
            <a:off x="1791749" y="1367729"/>
            <a:ext cx="9848867" cy="1595821"/>
          </a:xfrm>
        </p:spPr>
        <p:txBody>
          <a:bodyPr anchor="b">
            <a:spAutoFit/>
          </a:bodyPr>
          <a:lstStyle>
            <a:lvl1pPr>
              <a:lnSpc>
                <a:spcPct val="80000"/>
              </a:lnSpc>
              <a:defRPr sz="5400">
                <a:solidFill>
                  <a:schemeClr val="accent1"/>
                </a:solidFill>
                <a:latin typeface="+mj-lt"/>
              </a:defRPr>
            </a:lvl1pPr>
            <a:lvl2pPr marL="0" indent="0">
              <a:spcBef>
                <a:spcPts val="1500"/>
              </a:spcBef>
              <a:buFont typeface="Arial" panose="020B0604020202020204" pitchFamily="34" charset="0"/>
              <a:buNone/>
              <a:defRPr sz="3200" b="1">
                <a:solidFill>
                  <a:schemeClr val="accent1">
                    <a:lumMod val="60000"/>
                    <a:lumOff val="40000"/>
                  </a:schemeClr>
                </a:solidFill>
                <a:latin typeface="+mn-lt"/>
              </a:defRPr>
            </a:lvl2pPr>
          </a:lstStyle>
          <a:p>
            <a:pPr lvl="0"/>
            <a:r>
              <a:rPr lang="en-GB" noProof="0"/>
              <a:t>Titre de la </a:t>
            </a:r>
            <a:r>
              <a:rPr lang="en-GB" noProof="0" err="1"/>
              <a:t>présentation</a:t>
            </a:r>
            <a:endParaRPr lang="en-GB" noProof="0"/>
          </a:p>
          <a:p>
            <a:pPr lvl="1"/>
            <a:r>
              <a:rPr lang="en-GB" noProof="0"/>
              <a:t>Sur </a:t>
            </a:r>
            <a:r>
              <a:rPr lang="en-GB" noProof="0" err="1"/>
              <a:t>plusieurs</a:t>
            </a:r>
            <a:r>
              <a:rPr lang="en-GB" noProof="0"/>
              <a:t> </a:t>
            </a:r>
            <a:r>
              <a:rPr lang="en-GB" noProof="0" err="1"/>
              <a:t>lignes</a:t>
            </a:r>
            <a:endParaRPr lang="en-GB" noProof="0"/>
          </a:p>
        </p:txBody>
      </p:sp>
      <p:sp>
        <p:nvSpPr>
          <p:cNvPr id="39" name="Espace réservé du texte 41">
            <a:extLst>
              <a:ext uri="{FF2B5EF4-FFF2-40B4-BE49-F238E27FC236}">
                <a16:creationId xmlns:a16="http://schemas.microsoft.com/office/drawing/2014/main" id="{3904478C-7B17-7BBA-54F1-EFAF499575F9}"/>
              </a:ext>
            </a:extLst>
          </p:cNvPr>
          <p:cNvSpPr>
            <a:spLocks noGrp="1"/>
          </p:cNvSpPr>
          <p:nvPr>
            <p:ph type="body" sz="quarter" idx="11" hasCustomPrompt="1"/>
          </p:nvPr>
        </p:nvSpPr>
        <p:spPr>
          <a:xfrm>
            <a:off x="1792038" y="2935762"/>
            <a:ext cx="9848580" cy="338553"/>
          </a:xfrm>
        </p:spPr>
        <p:txBody>
          <a:bodyPr anchor="ctr">
            <a:normAutofit/>
          </a:bodyPr>
          <a:lstStyle>
            <a:lvl1pPr>
              <a:defRPr sz="1600" b="1">
                <a:solidFill>
                  <a:srgbClr val="562821"/>
                </a:solidFill>
              </a:defRPr>
            </a:lvl1pPr>
          </a:lstStyle>
          <a:p>
            <a:pPr lvl="0"/>
            <a:r>
              <a:rPr lang="en-GB" noProof="0"/>
              <a:t>Nom </a:t>
            </a:r>
            <a:r>
              <a:rPr lang="en-GB" noProof="0" err="1"/>
              <a:t>prénom</a:t>
            </a:r>
            <a:r>
              <a:rPr lang="en-GB" noProof="0"/>
              <a:t> | </a:t>
            </a:r>
            <a:r>
              <a:rPr lang="en-GB" noProof="0" err="1"/>
              <a:t>fonction</a:t>
            </a:r>
            <a:endParaRPr lang="en-GB" noProof="0"/>
          </a:p>
        </p:txBody>
      </p:sp>
      <p:grpSp>
        <p:nvGrpSpPr>
          <p:cNvPr id="10" name="Graphic 5">
            <a:extLst>
              <a:ext uri="{FF2B5EF4-FFF2-40B4-BE49-F238E27FC236}">
                <a16:creationId xmlns:a16="http://schemas.microsoft.com/office/drawing/2014/main" id="{71D9A498-8229-9DB8-FDB4-E0B879F37A4A}"/>
              </a:ext>
            </a:extLst>
          </p:cNvPr>
          <p:cNvGrpSpPr/>
          <p:nvPr userDrawn="1"/>
        </p:nvGrpSpPr>
        <p:grpSpPr>
          <a:xfrm>
            <a:off x="1798299" y="4136724"/>
            <a:ext cx="4429652" cy="816832"/>
            <a:chOff x="10357557" y="205649"/>
            <a:chExt cx="1515741" cy="279504"/>
          </a:xfrm>
        </p:grpSpPr>
        <p:sp>
          <p:nvSpPr>
            <p:cNvPr id="11" name="Free-form: Shape 10">
              <a:extLst>
                <a:ext uri="{FF2B5EF4-FFF2-40B4-BE49-F238E27FC236}">
                  <a16:creationId xmlns:a16="http://schemas.microsoft.com/office/drawing/2014/main" id="{D1A26A4B-5934-3F92-A311-68EEA3EA0134}"/>
                </a:ext>
              </a:extLst>
            </p:cNvPr>
            <p:cNvSpPr/>
            <p:nvPr/>
          </p:nvSpPr>
          <p:spPr>
            <a:xfrm>
              <a:off x="10417804" y="275260"/>
              <a:ext cx="130742" cy="7544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12" name="Free-form: Shape 11">
              <a:extLst>
                <a:ext uri="{FF2B5EF4-FFF2-40B4-BE49-F238E27FC236}">
                  <a16:creationId xmlns:a16="http://schemas.microsoft.com/office/drawing/2014/main" id="{096EFE88-7F95-62FD-82BF-2A5D003D408C}"/>
                </a:ext>
              </a:extLst>
            </p:cNvPr>
            <p:cNvSpPr/>
            <p:nvPr/>
          </p:nvSpPr>
          <p:spPr>
            <a:xfrm>
              <a:off x="10357557" y="205649"/>
              <a:ext cx="251238" cy="107420"/>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13" name="Graphic 5">
              <a:extLst>
                <a:ext uri="{FF2B5EF4-FFF2-40B4-BE49-F238E27FC236}">
                  <a16:creationId xmlns:a16="http://schemas.microsoft.com/office/drawing/2014/main" id="{0B512DD7-FF03-E698-F544-32184CF2D29A}"/>
                </a:ext>
              </a:extLst>
            </p:cNvPr>
            <p:cNvGrpSpPr/>
            <p:nvPr/>
          </p:nvGrpSpPr>
          <p:grpSpPr>
            <a:xfrm>
              <a:off x="10417981" y="235507"/>
              <a:ext cx="130773" cy="115193"/>
              <a:chOff x="10417981" y="235507"/>
              <a:chExt cx="130773" cy="115193"/>
            </a:xfrm>
            <a:solidFill>
              <a:srgbClr val="FFFFFF"/>
            </a:solidFill>
          </p:grpSpPr>
          <p:sp>
            <p:nvSpPr>
              <p:cNvPr id="165" name="Free-form: Shape 164">
                <a:extLst>
                  <a:ext uri="{FF2B5EF4-FFF2-40B4-BE49-F238E27FC236}">
                    <a16:creationId xmlns:a16="http://schemas.microsoft.com/office/drawing/2014/main" id="{C4D6EFE4-C3C6-5C38-EDAD-82411451740C}"/>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solidFill>
                <a:srgbClr val="FFFFFF"/>
              </a:solidFill>
              <a:ln w="1765" cap="flat">
                <a:noFill/>
                <a:prstDash val="solid"/>
                <a:miter/>
              </a:ln>
            </p:spPr>
            <p:txBody>
              <a:bodyPr rtlCol="0" anchor="ctr"/>
              <a:lstStyle/>
              <a:p>
                <a:endParaRPr lang="en-GB" sz="1800"/>
              </a:p>
            </p:txBody>
          </p:sp>
          <p:sp>
            <p:nvSpPr>
              <p:cNvPr id="166" name="Free-form: Shape 165">
                <a:extLst>
                  <a:ext uri="{FF2B5EF4-FFF2-40B4-BE49-F238E27FC236}">
                    <a16:creationId xmlns:a16="http://schemas.microsoft.com/office/drawing/2014/main" id="{03F95EF1-986E-37F6-380F-D970BED2A7DD}"/>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167" name="Free-form: Shape 166">
                <a:extLst>
                  <a:ext uri="{FF2B5EF4-FFF2-40B4-BE49-F238E27FC236}">
                    <a16:creationId xmlns:a16="http://schemas.microsoft.com/office/drawing/2014/main" id="{C13C40C3-E7DB-7B91-0C0D-5CE6CA087FA7}"/>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168" name="Free-form: Shape 167">
                <a:extLst>
                  <a:ext uri="{FF2B5EF4-FFF2-40B4-BE49-F238E27FC236}">
                    <a16:creationId xmlns:a16="http://schemas.microsoft.com/office/drawing/2014/main" id="{3F6F73D2-2AB7-2FC8-BA64-451B32C64D09}"/>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69" name="Free-form: Shape 168">
                <a:extLst>
                  <a:ext uri="{FF2B5EF4-FFF2-40B4-BE49-F238E27FC236}">
                    <a16:creationId xmlns:a16="http://schemas.microsoft.com/office/drawing/2014/main" id="{05FDA7E2-745C-31EC-6236-DA1B55D6ED27}"/>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70" name="Free-form: Shape 169">
                <a:extLst>
                  <a:ext uri="{FF2B5EF4-FFF2-40B4-BE49-F238E27FC236}">
                    <a16:creationId xmlns:a16="http://schemas.microsoft.com/office/drawing/2014/main" id="{8E136303-4ABA-0960-694E-A88A9D2A5E0F}"/>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171" name="Free-form: Shape 170">
                <a:extLst>
                  <a:ext uri="{FF2B5EF4-FFF2-40B4-BE49-F238E27FC236}">
                    <a16:creationId xmlns:a16="http://schemas.microsoft.com/office/drawing/2014/main" id="{CD2E46D8-B090-6CE3-7668-90ECAED84C3F}"/>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grpSp>
        <p:grpSp>
          <p:nvGrpSpPr>
            <p:cNvPr id="14" name="Graphic 5">
              <a:extLst>
                <a:ext uri="{FF2B5EF4-FFF2-40B4-BE49-F238E27FC236}">
                  <a16:creationId xmlns:a16="http://schemas.microsoft.com/office/drawing/2014/main" id="{3F582B5E-990E-665A-D28F-441F8708E803}"/>
                </a:ext>
              </a:extLst>
            </p:cNvPr>
            <p:cNvGrpSpPr/>
            <p:nvPr/>
          </p:nvGrpSpPr>
          <p:grpSpPr>
            <a:xfrm>
              <a:off x="11274600" y="317839"/>
              <a:ext cx="598478" cy="83866"/>
              <a:chOff x="11274600" y="317839"/>
              <a:chExt cx="598478" cy="83866"/>
            </a:xfrm>
            <a:solidFill>
              <a:srgbClr val="9A9A9A"/>
            </a:solidFill>
          </p:grpSpPr>
          <p:sp>
            <p:nvSpPr>
              <p:cNvPr id="153" name="Free-form: Shape 152">
                <a:extLst>
                  <a:ext uri="{FF2B5EF4-FFF2-40B4-BE49-F238E27FC236}">
                    <a16:creationId xmlns:a16="http://schemas.microsoft.com/office/drawing/2014/main" id="{8CEFAD30-4EE7-86D5-2DFE-F66A5ADCAA92}"/>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154" name="Free-form: Shape 153">
                <a:extLst>
                  <a:ext uri="{FF2B5EF4-FFF2-40B4-BE49-F238E27FC236}">
                    <a16:creationId xmlns:a16="http://schemas.microsoft.com/office/drawing/2014/main" id="{A4E14AE9-32C6-0BE6-401A-38BBDDCB76BD}"/>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155" name="Free-form: Shape 154">
                <a:extLst>
                  <a:ext uri="{FF2B5EF4-FFF2-40B4-BE49-F238E27FC236}">
                    <a16:creationId xmlns:a16="http://schemas.microsoft.com/office/drawing/2014/main" id="{5AAE55A6-8290-3572-F7F1-AD9E15A982EB}"/>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156" name="Free-form: Shape 155">
                <a:extLst>
                  <a:ext uri="{FF2B5EF4-FFF2-40B4-BE49-F238E27FC236}">
                    <a16:creationId xmlns:a16="http://schemas.microsoft.com/office/drawing/2014/main" id="{C950907C-1B88-9514-A3F2-C3AFFF52D76D}"/>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157" name="Free-form: Shape 156">
                <a:extLst>
                  <a:ext uri="{FF2B5EF4-FFF2-40B4-BE49-F238E27FC236}">
                    <a16:creationId xmlns:a16="http://schemas.microsoft.com/office/drawing/2014/main" id="{1351C683-3AFF-AC0D-E439-DA005AB56EF5}"/>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158" name="Free-form: Shape 157">
                <a:extLst>
                  <a:ext uri="{FF2B5EF4-FFF2-40B4-BE49-F238E27FC236}">
                    <a16:creationId xmlns:a16="http://schemas.microsoft.com/office/drawing/2014/main" id="{247C95F2-AD95-DE8A-C00D-290E26695389}"/>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159" name="Free-form: Shape 158">
                <a:extLst>
                  <a:ext uri="{FF2B5EF4-FFF2-40B4-BE49-F238E27FC236}">
                    <a16:creationId xmlns:a16="http://schemas.microsoft.com/office/drawing/2014/main" id="{B437FA5A-5B8B-AD36-26FF-028829D124E4}"/>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160" name="Free-form: Shape 159">
                <a:extLst>
                  <a:ext uri="{FF2B5EF4-FFF2-40B4-BE49-F238E27FC236}">
                    <a16:creationId xmlns:a16="http://schemas.microsoft.com/office/drawing/2014/main" id="{86F400EA-1D6E-1070-143E-4AA85249CAAA}"/>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161" name="Free-form: Shape 160">
                <a:extLst>
                  <a:ext uri="{FF2B5EF4-FFF2-40B4-BE49-F238E27FC236}">
                    <a16:creationId xmlns:a16="http://schemas.microsoft.com/office/drawing/2014/main" id="{748596D1-A663-F856-A388-954DE5A2D451}"/>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162" name="Free-form: Shape 161">
                <a:extLst>
                  <a:ext uri="{FF2B5EF4-FFF2-40B4-BE49-F238E27FC236}">
                    <a16:creationId xmlns:a16="http://schemas.microsoft.com/office/drawing/2014/main" id="{44F04AB2-1AE7-E2A0-67C9-E60046A4A838}"/>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163" name="Free-form: Shape 162">
                <a:extLst>
                  <a:ext uri="{FF2B5EF4-FFF2-40B4-BE49-F238E27FC236}">
                    <a16:creationId xmlns:a16="http://schemas.microsoft.com/office/drawing/2014/main" id="{712F0E46-D081-5D06-6A27-446DA6889783}"/>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164" name="Free-form: Shape 163">
                <a:extLst>
                  <a:ext uri="{FF2B5EF4-FFF2-40B4-BE49-F238E27FC236}">
                    <a16:creationId xmlns:a16="http://schemas.microsoft.com/office/drawing/2014/main" id="{FC98335B-5891-0BD2-6DD2-23F2C4D419A3}"/>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15" name="Free-form: Shape 14">
              <a:extLst>
                <a:ext uri="{FF2B5EF4-FFF2-40B4-BE49-F238E27FC236}">
                  <a16:creationId xmlns:a16="http://schemas.microsoft.com/office/drawing/2014/main" id="{0115968A-DB79-9221-33C9-0744DF416F86}"/>
                </a:ext>
              </a:extLst>
            </p:cNvPr>
            <p:cNvSpPr/>
            <p:nvPr/>
          </p:nvSpPr>
          <p:spPr>
            <a:xfrm>
              <a:off x="10357557" y="313069"/>
              <a:ext cx="251238" cy="107243"/>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rgbClr val="D95A49"/>
            </a:solidFill>
            <a:ln w="1765" cap="flat">
              <a:noFill/>
              <a:prstDash val="solid"/>
              <a:miter/>
            </a:ln>
          </p:spPr>
          <p:txBody>
            <a:bodyPr rtlCol="0" anchor="ctr"/>
            <a:lstStyle/>
            <a:p>
              <a:endParaRPr lang="en-GB" sz="1800"/>
            </a:p>
          </p:txBody>
        </p:sp>
        <p:sp>
          <p:nvSpPr>
            <p:cNvPr id="16" name="Free-form: Shape 15">
              <a:extLst>
                <a:ext uri="{FF2B5EF4-FFF2-40B4-BE49-F238E27FC236}">
                  <a16:creationId xmlns:a16="http://schemas.microsoft.com/office/drawing/2014/main" id="{1A7728DF-CC15-F7A1-12EC-CEECCADE7875}"/>
                </a:ext>
              </a:extLst>
            </p:cNvPr>
            <p:cNvSpPr/>
            <p:nvPr/>
          </p:nvSpPr>
          <p:spPr>
            <a:xfrm>
              <a:off x="10663565" y="209889"/>
              <a:ext cx="58480" cy="81625"/>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rgbClr val="D95A49"/>
            </a:solidFill>
            <a:ln w="1765" cap="flat">
              <a:noFill/>
              <a:prstDash val="solid"/>
              <a:miter/>
            </a:ln>
          </p:spPr>
          <p:txBody>
            <a:bodyPr rtlCol="0" anchor="ctr"/>
            <a:lstStyle/>
            <a:p>
              <a:endParaRPr lang="en-GB" sz="1800"/>
            </a:p>
          </p:txBody>
        </p:sp>
        <p:sp>
          <p:nvSpPr>
            <p:cNvPr id="17" name="Free-form: Shape 16">
              <a:extLst>
                <a:ext uri="{FF2B5EF4-FFF2-40B4-BE49-F238E27FC236}">
                  <a16:creationId xmlns:a16="http://schemas.microsoft.com/office/drawing/2014/main" id="{551A4E7D-3975-3D0C-E58D-048C4C3F55E6}"/>
                </a:ext>
              </a:extLst>
            </p:cNvPr>
            <p:cNvSpPr/>
            <p:nvPr/>
          </p:nvSpPr>
          <p:spPr>
            <a:xfrm>
              <a:off x="10727523" y="207945"/>
              <a:ext cx="19611" cy="83215"/>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rgbClr val="D95A49"/>
            </a:solidFill>
            <a:ln w="1765" cap="flat">
              <a:noFill/>
              <a:prstDash val="solid"/>
              <a:miter/>
            </a:ln>
          </p:spPr>
          <p:txBody>
            <a:bodyPr rtlCol="0" anchor="ctr"/>
            <a:lstStyle/>
            <a:p>
              <a:endParaRPr lang="en-GB" sz="1800"/>
            </a:p>
          </p:txBody>
        </p:sp>
        <p:sp>
          <p:nvSpPr>
            <p:cNvPr id="18" name="Free-form: Shape 17">
              <a:extLst>
                <a:ext uri="{FF2B5EF4-FFF2-40B4-BE49-F238E27FC236}">
                  <a16:creationId xmlns:a16="http://schemas.microsoft.com/office/drawing/2014/main" id="{6D365DD5-5E13-538A-22C9-1537D5FF6B8D}"/>
                </a:ext>
              </a:extLst>
            </p:cNvPr>
            <p:cNvSpPr/>
            <p:nvPr/>
          </p:nvSpPr>
          <p:spPr>
            <a:xfrm>
              <a:off x="10753142" y="23162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rgbClr val="D95A49"/>
            </a:solidFill>
            <a:ln w="1765" cap="flat">
              <a:noFill/>
              <a:prstDash val="solid"/>
              <a:miter/>
            </a:ln>
          </p:spPr>
          <p:txBody>
            <a:bodyPr rtlCol="0" anchor="ctr"/>
            <a:lstStyle/>
            <a:p>
              <a:endParaRPr lang="en-GB" sz="1800"/>
            </a:p>
          </p:txBody>
        </p:sp>
        <p:sp>
          <p:nvSpPr>
            <p:cNvPr id="19" name="Free-form: Shape 18">
              <a:extLst>
                <a:ext uri="{FF2B5EF4-FFF2-40B4-BE49-F238E27FC236}">
                  <a16:creationId xmlns:a16="http://schemas.microsoft.com/office/drawing/2014/main" id="{A7B554CA-426B-1D73-2A1B-BE74BF993B96}"/>
                </a:ext>
              </a:extLst>
            </p:cNvPr>
            <p:cNvSpPr/>
            <p:nvPr/>
          </p:nvSpPr>
          <p:spPr>
            <a:xfrm>
              <a:off x="10811092" y="231620"/>
              <a:ext cx="53710" cy="60600"/>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rgbClr val="D95A49"/>
            </a:solidFill>
            <a:ln w="1765" cap="flat">
              <a:noFill/>
              <a:prstDash val="solid"/>
              <a:miter/>
            </a:ln>
          </p:spPr>
          <p:txBody>
            <a:bodyPr rtlCol="0" anchor="ctr"/>
            <a:lstStyle/>
            <a:p>
              <a:endParaRPr lang="en-GB" sz="1800"/>
            </a:p>
          </p:txBody>
        </p:sp>
        <p:grpSp>
          <p:nvGrpSpPr>
            <p:cNvPr id="20" name="Graphic 5">
              <a:extLst>
                <a:ext uri="{FF2B5EF4-FFF2-40B4-BE49-F238E27FC236}">
                  <a16:creationId xmlns:a16="http://schemas.microsoft.com/office/drawing/2014/main" id="{2DCDEDBB-FB82-53B9-677F-652B49C13358}"/>
                </a:ext>
              </a:extLst>
            </p:cNvPr>
            <p:cNvGrpSpPr/>
            <p:nvPr/>
          </p:nvGrpSpPr>
          <p:grpSpPr>
            <a:xfrm>
              <a:off x="10662858" y="315189"/>
              <a:ext cx="592901" cy="101413"/>
              <a:chOff x="10662858" y="315189"/>
              <a:chExt cx="592901" cy="101413"/>
            </a:xfrm>
            <a:solidFill>
              <a:srgbClr val="9A9A9A"/>
            </a:solidFill>
          </p:grpSpPr>
          <p:sp>
            <p:nvSpPr>
              <p:cNvPr id="142" name="Free-form: Shape 141">
                <a:extLst>
                  <a:ext uri="{FF2B5EF4-FFF2-40B4-BE49-F238E27FC236}">
                    <a16:creationId xmlns:a16="http://schemas.microsoft.com/office/drawing/2014/main" id="{BCEB262B-B79F-ED92-07F6-9427683F8C07}"/>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143" name="Free-form: Shape 142">
                <a:extLst>
                  <a:ext uri="{FF2B5EF4-FFF2-40B4-BE49-F238E27FC236}">
                    <a16:creationId xmlns:a16="http://schemas.microsoft.com/office/drawing/2014/main" id="{36E1E2F7-DFDD-7F1E-70B0-00CDB9F69E5C}"/>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144" name="Free-form: Shape 143">
                <a:extLst>
                  <a:ext uri="{FF2B5EF4-FFF2-40B4-BE49-F238E27FC236}">
                    <a16:creationId xmlns:a16="http://schemas.microsoft.com/office/drawing/2014/main" id="{57C9FF2A-6C33-3286-4C59-20056021498B}"/>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145" name="Free-form: Shape 144">
                <a:extLst>
                  <a:ext uri="{FF2B5EF4-FFF2-40B4-BE49-F238E27FC236}">
                    <a16:creationId xmlns:a16="http://schemas.microsoft.com/office/drawing/2014/main" id="{93C4CADD-CDA5-D0BF-9E34-321BDBF87122}"/>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146" name="Free-form: Shape 145">
                <a:extLst>
                  <a:ext uri="{FF2B5EF4-FFF2-40B4-BE49-F238E27FC236}">
                    <a16:creationId xmlns:a16="http://schemas.microsoft.com/office/drawing/2014/main" id="{D11BEEF8-DB7F-9144-EB34-A95D2D617EA1}"/>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147" name="Free-form: Shape 146">
                <a:extLst>
                  <a:ext uri="{FF2B5EF4-FFF2-40B4-BE49-F238E27FC236}">
                    <a16:creationId xmlns:a16="http://schemas.microsoft.com/office/drawing/2014/main" id="{8EAEDF69-0998-4CD4-A426-2FA3DF51FDB3}"/>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148" name="Free-form: Shape 147">
                <a:extLst>
                  <a:ext uri="{FF2B5EF4-FFF2-40B4-BE49-F238E27FC236}">
                    <a16:creationId xmlns:a16="http://schemas.microsoft.com/office/drawing/2014/main" id="{AF8F6CE4-ABC2-CD3C-E630-FCC8A585FB0A}"/>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149" name="Free-form: Shape 148">
                <a:extLst>
                  <a:ext uri="{FF2B5EF4-FFF2-40B4-BE49-F238E27FC236}">
                    <a16:creationId xmlns:a16="http://schemas.microsoft.com/office/drawing/2014/main" id="{B7479BB3-1252-52D2-8B35-18156E8A4203}"/>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150" name="Free-form: Shape 149">
                <a:extLst>
                  <a:ext uri="{FF2B5EF4-FFF2-40B4-BE49-F238E27FC236}">
                    <a16:creationId xmlns:a16="http://schemas.microsoft.com/office/drawing/2014/main" id="{D190CA69-6552-948B-CB25-446FEA030729}"/>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151" name="Free-form: Shape 150">
                <a:extLst>
                  <a:ext uri="{FF2B5EF4-FFF2-40B4-BE49-F238E27FC236}">
                    <a16:creationId xmlns:a16="http://schemas.microsoft.com/office/drawing/2014/main" id="{7264C535-4C10-3989-4082-D1C6A4ABB97C}"/>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152" name="Free-form: Shape 151">
                <a:extLst>
                  <a:ext uri="{FF2B5EF4-FFF2-40B4-BE49-F238E27FC236}">
                    <a16:creationId xmlns:a16="http://schemas.microsoft.com/office/drawing/2014/main" id="{6E631988-0A69-6B60-1720-175B45DA8FC8}"/>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21" name="Graphic 5">
              <a:extLst>
                <a:ext uri="{FF2B5EF4-FFF2-40B4-BE49-F238E27FC236}">
                  <a16:creationId xmlns:a16="http://schemas.microsoft.com/office/drawing/2014/main" id="{34A9BCA6-6C50-B972-5D2A-E70D067583EC}"/>
                </a:ext>
              </a:extLst>
            </p:cNvPr>
            <p:cNvGrpSpPr/>
            <p:nvPr/>
          </p:nvGrpSpPr>
          <p:grpSpPr>
            <a:xfrm>
              <a:off x="10661798" y="438510"/>
              <a:ext cx="1019683" cy="46642"/>
              <a:chOff x="10661798" y="438510"/>
              <a:chExt cx="1019683" cy="46642"/>
            </a:xfrm>
            <a:solidFill>
              <a:srgbClr val="D95A49"/>
            </a:solidFill>
          </p:grpSpPr>
          <p:sp>
            <p:nvSpPr>
              <p:cNvPr id="22" name="Free-form: Shape 21">
                <a:extLst>
                  <a:ext uri="{FF2B5EF4-FFF2-40B4-BE49-F238E27FC236}">
                    <a16:creationId xmlns:a16="http://schemas.microsoft.com/office/drawing/2014/main" id="{5F0FB6F1-5693-8894-F3D7-81164A8A6DAA}"/>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solidFill>
                <a:srgbClr val="D95A49"/>
              </a:solidFill>
              <a:ln w="1765" cap="flat">
                <a:noFill/>
                <a:prstDash val="solid"/>
                <a:miter/>
              </a:ln>
            </p:spPr>
            <p:txBody>
              <a:bodyPr rtlCol="0" anchor="ctr"/>
              <a:lstStyle/>
              <a:p>
                <a:endParaRPr lang="en-GB" sz="1800"/>
              </a:p>
            </p:txBody>
          </p:sp>
          <p:sp>
            <p:nvSpPr>
              <p:cNvPr id="23" name="Free-form: Shape 22">
                <a:extLst>
                  <a:ext uri="{FF2B5EF4-FFF2-40B4-BE49-F238E27FC236}">
                    <a16:creationId xmlns:a16="http://schemas.microsoft.com/office/drawing/2014/main" id="{37AABEDF-7230-9C7D-E1B8-27297C45CDA8}"/>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24" name="Free-form: Shape 23">
                <a:extLst>
                  <a:ext uri="{FF2B5EF4-FFF2-40B4-BE49-F238E27FC236}">
                    <a16:creationId xmlns:a16="http://schemas.microsoft.com/office/drawing/2014/main" id="{86308B4C-209B-83EB-4C3C-41444B550DFA}"/>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25" name="Free-form: Shape 24">
                <a:extLst>
                  <a:ext uri="{FF2B5EF4-FFF2-40B4-BE49-F238E27FC236}">
                    <a16:creationId xmlns:a16="http://schemas.microsoft.com/office/drawing/2014/main" id="{4687EA1F-5AF3-2D0B-A6A6-75FA25953FA8}"/>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6" name="Free-form: Shape 25">
                <a:extLst>
                  <a:ext uri="{FF2B5EF4-FFF2-40B4-BE49-F238E27FC236}">
                    <a16:creationId xmlns:a16="http://schemas.microsoft.com/office/drawing/2014/main" id="{F7475D88-2B99-0B41-B000-84A1D279BDCB}"/>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7" name="Free-form: Shape 26">
                <a:extLst>
                  <a:ext uri="{FF2B5EF4-FFF2-40B4-BE49-F238E27FC236}">
                    <a16:creationId xmlns:a16="http://schemas.microsoft.com/office/drawing/2014/main" id="{A62E5424-F8D1-583A-6E89-2039CC8D0925}"/>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28" name="Free-form: Shape 27">
                <a:extLst>
                  <a:ext uri="{FF2B5EF4-FFF2-40B4-BE49-F238E27FC236}">
                    <a16:creationId xmlns:a16="http://schemas.microsoft.com/office/drawing/2014/main" id="{5EC6AA92-4CC0-BB66-A4FD-DE27B8438F9D}"/>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29" name="Free-form: Shape 28">
                <a:extLst>
                  <a:ext uri="{FF2B5EF4-FFF2-40B4-BE49-F238E27FC236}">
                    <a16:creationId xmlns:a16="http://schemas.microsoft.com/office/drawing/2014/main" id="{29266704-3C72-32CD-ACB1-E3B261F8D1F4}"/>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0" name="Free-form: Shape 29">
                <a:extLst>
                  <a:ext uri="{FF2B5EF4-FFF2-40B4-BE49-F238E27FC236}">
                    <a16:creationId xmlns:a16="http://schemas.microsoft.com/office/drawing/2014/main" id="{61B25573-C87A-7669-A806-8F17B383D1B5}"/>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31" name="Free-form: Shape 30">
                <a:extLst>
                  <a:ext uri="{FF2B5EF4-FFF2-40B4-BE49-F238E27FC236}">
                    <a16:creationId xmlns:a16="http://schemas.microsoft.com/office/drawing/2014/main" id="{6D17AB27-3F5C-8DAD-A2AE-4B80F380B2BE}"/>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32" name="Free-form: Shape 31">
                <a:extLst>
                  <a:ext uri="{FF2B5EF4-FFF2-40B4-BE49-F238E27FC236}">
                    <a16:creationId xmlns:a16="http://schemas.microsoft.com/office/drawing/2014/main" id="{6929CAA7-2FDA-72CD-945D-B56381161173}"/>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3" name="Free-form: Shape 32">
                <a:extLst>
                  <a:ext uri="{FF2B5EF4-FFF2-40B4-BE49-F238E27FC236}">
                    <a16:creationId xmlns:a16="http://schemas.microsoft.com/office/drawing/2014/main" id="{7353E269-8739-61D5-E545-DDE4934F95D5}"/>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FB3784C3-F3E0-46D1-7883-32D499C69AB0}"/>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005424B2-379E-152F-C25E-EB74A6619766}"/>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BC2B05A5-47ED-8719-357C-BA97E76D0242}"/>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116" name="Free-form: Shape 115">
                <a:extLst>
                  <a:ext uri="{FF2B5EF4-FFF2-40B4-BE49-F238E27FC236}">
                    <a16:creationId xmlns:a16="http://schemas.microsoft.com/office/drawing/2014/main" id="{59711E98-4DFF-D3AD-C3B4-A612330A545E}"/>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117" name="Free-form: Shape 116">
                <a:extLst>
                  <a:ext uri="{FF2B5EF4-FFF2-40B4-BE49-F238E27FC236}">
                    <a16:creationId xmlns:a16="http://schemas.microsoft.com/office/drawing/2014/main" id="{1F6DA7E3-89A4-B90A-6C37-85D2B60AE085}"/>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118" name="Free-form: Shape 117">
                <a:extLst>
                  <a:ext uri="{FF2B5EF4-FFF2-40B4-BE49-F238E27FC236}">
                    <a16:creationId xmlns:a16="http://schemas.microsoft.com/office/drawing/2014/main" id="{E4EFA94D-3EC0-B0C7-48F5-C4E05A337BB6}"/>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solidFill>
                <a:srgbClr val="D95A49"/>
              </a:solidFill>
              <a:ln w="1765" cap="flat">
                <a:noFill/>
                <a:prstDash val="solid"/>
                <a:miter/>
              </a:ln>
            </p:spPr>
            <p:txBody>
              <a:bodyPr rtlCol="0" anchor="ctr"/>
              <a:lstStyle/>
              <a:p>
                <a:endParaRPr lang="en-GB" sz="1800"/>
              </a:p>
            </p:txBody>
          </p:sp>
          <p:sp>
            <p:nvSpPr>
              <p:cNvPr id="119" name="Free-form: Shape 118">
                <a:extLst>
                  <a:ext uri="{FF2B5EF4-FFF2-40B4-BE49-F238E27FC236}">
                    <a16:creationId xmlns:a16="http://schemas.microsoft.com/office/drawing/2014/main" id="{327DDD6E-4D9A-7815-B8DE-6DE74D09B1A3}"/>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solidFill>
                <a:srgbClr val="D95A49"/>
              </a:solidFill>
              <a:ln w="1765" cap="flat">
                <a:noFill/>
                <a:prstDash val="solid"/>
                <a:miter/>
              </a:ln>
            </p:spPr>
            <p:txBody>
              <a:bodyPr rtlCol="0" anchor="ctr"/>
              <a:lstStyle/>
              <a:p>
                <a:endParaRPr lang="en-GB" sz="1800"/>
              </a:p>
            </p:txBody>
          </p:sp>
          <p:sp>
            <p:nvSpPr>
              <p:cNvPr id="120" name="Free-form: Shape 119">
                <a:extLst>
                  <a:ext uri="{FF2B5EF4-FFF2-40B4-BE49-F238E27FC236}">
                    <a16:creationId xmlns:a16="http://schemas.microsoft.com/office/drawing/2014/main" id="{014585CB-7D0B-369F-1CD3-DCB0489A16E2}"/>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121" name="Free-form: Shape 120">
                <a:extLst>
                  <a:ext uri="{FF2B5EF4-FFF2-40B4-BE49-F238E27FC236}">
                    <a16:creationId xmlns:a16="http://schemas.microsoft.com/office/drawing/2014/main" id="{1459D840-CB1A-63B5-116E-69D10D5111ED}"/>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122" name="Free-form: Shape 121">
                <a:extLst>
                  <a:ext uri="{FF2B5EF4-FFF2-40B4-BE49-F238E27FC236}">
                    <a16:creationId xmlns:a16="http://schemas.microsoft.com/office/drawing/2014/main" id="{F808F0EB-7A5C-F56A-A709-84EDBF833691}"/>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123" name="Free-form: Shape 122">
                <a:extLst>
                  <a:ext uri="{FF2B5EF4-FFF2-40B4-BE49-F238E27FC236}">
                    <a16:creationId xmlns:a16="http://schemas.microsoft.com/office/drawing/2014/main" id="{4AEAFF86-9447-D53A-2525-98491440E65A}"/>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124" name="Free-form: Shape 123">
                <a:extLst>
                  <a:ext uri="{FF2B5EF4-FFF2-40B4-BE49-F238E27FC236}">
                    <a16:creationId xmlns:a16="http://schemas.microsoft.com/office/drawing/2014/main" id="{50D91449-5771-9C51-20DE-CD766A229D0B}"/>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125" name="Free-form: Shape 124">
                <a:extLst>
                  <a:ext uri="{FF2B5EF4-FFF2-40B4-BE49-F238E27FC236}">
                    <a16:creationId xmlns:a16="http://schemas.microsoft.com/office/drawing/2014/main" id="{89F42B11-4ADA-DE29-04F0-4F17D6AC3EF7}"/>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126" name="Free-form: Shape 125">
                <a:extLst>
                  <a:ext uri="{FF2B5EF4-FFF2-40B4-BE49-F238E27FC236}">
                    <a16:creationId xmlns:a16="http://schemas.microsoft.com/office/drawing/2014/main" id="{CA3E3B10-6ADA-77F5-4730-20A911AAE3BC}"/>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127" name="Free-form: Shape 126">
                <a:extLst>
                  <a:ext uri="{FF2B5EF4-FFF2-40B4-BE49-F238E27FC236}">
                    <a16:creationId xmlns:a16="http://schemas.microsoft.com/office/drawing/2014/main" id="{02414A2C-FF11-F1F5-D799-26CD17E551E2}"/>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128" name="Free-form: Shape 127">
                <a:extLst>
                  <a:ext uri="{FF2B5EF4-FFF2-40B4-BE49-F238E27FC236}">
                    <a16:creationId xmlns:a16="http://schemas.microsoft.com/office/drawing/2014/main" id="{55BACD8F-B37D-6958-D768-B3D43C7A6A89}"/>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129" name="Free-form: Shape 128">
                <a:extLst>
                  <a:ext uri="{FF2B5EF4-FFF2-40B4-BE49-F238E27FC236}">
                    <a16:creationId xmlns:a16="http://schemas.microsoft.com/office/drawing/2014/main" id="{AF2559B9-6B77-DB2E-0F6D-8A08CF69287C}"/>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solidFill>
                <a:srgbClr val="D95A49"/>
              </a:solidFill>
              <a:ln w="1765" cap="flat">
                <a:noFill/>
                <a:prstDash val="solid"/>
                <a:miter/>
              </a:ln>
            </p:spPr>
            <p:txBody>
              <a:bodyPr rtlCol="0" anchor="ctr"/>
              <a:lstStyle/>
              <a:p>
                <a:endParaRPr lang="en-GB" sz="1800"/>
              </a:p>
            </p:txBody>
          </p:sp>
          <p:sp>
            <p:nvSpPr>
              <p:cNvPr id="130" name="Free-form: Shape 129">
                <a:extLst>
                  <a:ext uri="{FF2B5EF4-FFF2-40B4-BE49-F238E27FC236}">
                    <a16:creationId xmlns:a16="http://schemas.microsoft.com/office/drawing/2014/main" id="{5377CCD7-A925-A704-9199-614501106AA7}"/>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131" name="Free-form: Shape 130">
                <a:extLst>
                  <a:ext uri="{FF2B5EF4-FFF2-40B4-BE49-F238E27FC236}">
                    <a16:creationId xmlns:a16="http://schemas.microsoft.com/office/drawing/2014/main" id="{BEA662D5-14E7-4557-F1FA-5E3DA13606D5}"/>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solidFill>
                <a:srgbClr val="D95A49"/>
              </a:solidFill>
              <a:ln w="1765" cap="flat">
                <a:noFill/>
                <a:prstDash val="solid"/>
                <a:miter/>
              </a:ln>
            </p:spPr>
            <p:txBody>
              <a:bodyPr rtlCol="0" anchor="ctr"/>
              <a:lstStyle/>
              <a:p>
                <a:endParaRPr lang="en-GB" sz="1800"/>
              </a:p>
            </p:txBody>
          </p:sp>
          <p:sp>
            <p:nvSpPr>
              <p:cNvPr id="132" name="Free-form: Shape 131">
                <a:extLst>
                  <a:ext uri="{FF2B5EF4-FFF2-40B4-BE49-F238E27FC236}">
                    <a16:creationId xmlns:a16="http://schemas.microsoft.com/office/drawing/2014/main" id="{CEC6E276-F53A-8B4D-4FD5-4F1F0AA1F1D5}"/>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133" name="Free-form: Shape 132">
                <a:extLst>
                  <a:ext uri="{FF2B5EF4-FFF2-40B4-BE49-F238E27FC236}">
                    <a16:creationId xmlns:a16="http://schemas.microsoft.com/office/drawing/2014/main" id="{68BE18CC-61CB-B8D6-5164-8CC528E384B8}"/>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solidFill>
                <a:srgbClr val="D95A49"/>
              </a:solidFill>
              <a:ln w="1765" cap="flat">
                <a:noFill/>
                <a:prstDash val="solid"/>
                <a:miter/>
              </a:ln>
            </p:spPr>
            <p:txBody>
              <a:bodyPr rtlCol="0" anchor="ctr"/>
              <a:lstStyle/>
              <a:p>
                <a:endParaRPr lang="en-GB" sz="1800"/>
              </a:p>
            </p:txBody>
          </p:sp>
          <p:sp>
            <p:nvSpPr>
              <p:cNvPr id="134" name="Free-form: Shape 133">
                <a:extLst>
                  <a:ext uri="{FF2B5EF4-FFF2-40B4-BE49-F238E27FC236}">
                    <a16:creationId xmlns:a16="http://schemas.microsoft.com/office/drawing/2014/main" id="{74089AF4-4214-8C8D-6C14-900683A27841}"/>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135" name="Free-form: Shape 134">
                <a:extLst>
                  <a:ext uri="{FF2B5EF4-FFF2-40B4-BE49-F238E27FC236}">
                    <a16:creationId xmlns:a16="http://schemas.microsoft.com/office/drawing/2014/main" id="{E74AEE50-7CEB-B4A6-63D8-B2E3E891AB30}"/>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136" name="Free-form: Shape 135">
                <a:extLst>
                  <a:ext uri="{FF2B5EF4-FFF2-40B4-BE49-F238E27FC236}">
                    <a16:creationId xmlns:a16="http://schemas.microsoft.com/office/drawing/2014/main" id="{41EE7724-C491-3843-6398-A9D463FE6F43}"/>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137" name="Free-form: Shape 136">
                <a:extLst>
                  <a:ext uri="{FF2B5EF4-FFF2-40B4-BE49-F238E27FC236}">
                    <a16:creationId xmlns:a16="http://schemas.microsoft.com/office/drawing/2014/main" id="{43454E56-956A-C823-2F7C-B12A9DC7FCD4}"/>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138" name="Free-form: Shape 137">
                <a:extLst>
                  <a:ext uri="{FF2B5EF4-FFF2-40B4-BE49-F238E27FC236}">
                    <a16:creationId xmlns:a16="http://schemas.microsoft.com/office/drawing/2014/main" id="{26202CAF-EA65-F930-CCDB-3FAE6DCD04E4}"/>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solidFill>
                <a:srgbClr val="D95A49"/>
              </a:solidFill>
              <a:ln w="1765" cap="flat">
                <a:noFill/>
                <a:prstDash val="solid"/>
                <a:miter/>
              </a:ln>
            </p:spPr>
            <p:txBody>
              <a:bodyPr rtlCol="0" anchor="ctr"/>
              <a:lstStyle/>
              <a:p>
                <a:endParaRPr lang="en-GB" sz="1800"/>
              </a:p>
            </p:txBody>
          </p:sp>
          <p:sp>
            <p:nvSpPr>
              <p:cNvPr id="139" name="Free-form: Shape 138">
                <a:extLst>
                  <a:ext uri="{FF2B5EF4-FFF2-40B4-BE49-F238E27FC236}">
                    <a16:creationId xmlns:a16="http://schemas.microsoft.com/office/drawing/2014/main" id="{041BEB3D-F1CD-5E1C-2A40-4DB9FD62CD29}"/>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140" name="Free-form: Shape 139">
                <a:extLst>
                  <a:ext uri="{FF2B5EF4-FFF2-40B4-BE49-F238E27FC236}">
                    <a16:creationId xmlns:a16="http://schemas.microsoft.com/office/drawing/2014/main" id="{DBD9395F-8E37-F6DF-76C2-63A9F3BE84F6}"/>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141" name="Free-form: Shape 140">
                <a:extLst>
                  <a:ext uri="{FF2B5EF4-FFF2-40B4-BE49-F238E27FC236}">
                    <a16:creationId xmlns:a16="http://schemas.microsoft.com/office/drawing/2014/main" id="{C8CD19AE-10A6-0FA0-C7DE-9832427C2165}"/>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19602033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502" userDrawn="1">
          <p15:clr>
            <a:srgbClr val="FBAE40"/>
          </p15:clr>
        </p15:guide>
        <p15:guide id="2" orient="horz" pos="3052" userDrawn="1">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itre seul + Explications pour pictogramme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AC42B5E-BFB8-FD31-E1F9-993D4ACAEAD9}"/>
              </a:ext>
            </a:extLst>
          </p:cNvPr>
          <p:cNvSpPr>
            <a:spLocks noGrp="1"/>
          </p:cNvSpPr>
          <p:nvPr>
            <p:ph type="title" hasCustomPrompt="1"/>
          </p:nvPr>
        </p:nvSpPr>
        <p:spPr/>
        <p:txBody>
          <a:bodyPr/>
          <a:lstStyle/>
          <a:p>
            <a:r>
              <a:rPr lang="en-GB" noProof="0" err="1"/>
              <a:t>Modifiez</a:t>
            </a:r>
            <a:r>
              <a:rPr lang="en-GB" noProof="0"/>
              <a:t> le style du titre</a:t>
            </a:r>
          </a:p>
        </p:txBody>
      </p:sp>
      <p:sp>
        <p:nvSpPr>
          <p:cNvPr id="3" name="Espace réservé de la date 2">
            <a:extLst>
              <a:ext uri="{FF2B5EF4-FFF2-40B4-BE49-F238E27FC236}">
                <a16:creationId xmlns:a16="http://schemas.microsoft.com/office/drawing/2014/main" id="{0E1C8E0D-63BC-8AF6-BF11-3B34FD59307E}"/>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03A19326-64F4-B33F-83BF-781384638204}"/>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1A4AF5D4-4079-5D4C-A6EB-E930ADFA6C07}"/>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pic>
        <p:nvPicPr>
          <p:cNvPr id="32" name="Graphic 53">
            <a:extLst>
              <a:ext uri="{FF2B5EF4-FFF2-40B4-BE49-F238E27FC236}">
                <a16:creationId xmlns:a16="http://schemas.microsoft.com/office/drawing/2014/main" id="{1196062A-DBFC-2701-0EE7-B79BEBAD1C26}"/>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8341" y="2832020"/>
            <a:ext cx="348615" cy="297180"/>
          </a:xfrm>
          <a:prstGeom prst="rect">
            <a:avLst/>
          </a:prstGeom>
        </p:spPr>
      </p:pic>
      <p:pic>
        <p:nvPicPr>
          <p:cNvPr id="33" name="Graphic 55">
            <a:extLst>
              <a:ext uri="{FF2B5EF4-FFF2-40B4-BE49-F238E27FC236}">
                <a16:creationId xmlns:a16="http://schemas.microsoft.com/office/drawing/2014/main" id="{76BC0F87-D560-48C8-557F-71FAA3D12243}"/>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435943" y="2832020"/>
            <a:ext cx="348615" cy="297180"/>
          </a:xfrm>
          <a:prstGeom prst="rect">
            <a:avLst/>
          </a:prstGeom>
        </p:spPr>
      </p:pic>
      <p:sp>
        <p:nvSpPr>
          <p:cNvPr id="34" name="TextBox 56">
            <a:extLst>
              <a:ext uri="{FF2B5EF4-FFF2-40B4-BE49-F238E27FC236}">
                <a16:creationId xmlns:a16="http://schemas.microsoft.com/office/drawing/2014/main" id="{D8E1ADD6-74FE-567B-2E05-1B635A242FC4}"/>
              </a:ext>
            </a:extLst>
          </p:cNvPr>
          <p:cNvSpPr txBox="1"/>
          <p:nvPr userDrawn="1"/>
        </p:nvSpPr>
        <p:spPr>
          <a:xfrm>
            <a:off x="477403" y="2348255"/>
            <a:ext cx="1663543" cy="415498"/>
          </a:xfrm>
          <a:prstGeom prst="rect">
            <a:avLst/>
          </a:prstGeom>
          <a:noFill/>
        </p:spPr>
        <p:txBody>
          <a:bodyPr wrap="square" rtlCol="0">
            <a:spAutoFit/>
          </a:bodyPr>
          <a:lstStyle/>
          <a:p>
            <a:r>
              <a:rPr lang="en-GB" sz="1050" b="1" noProof="0"/>
              <a:t>Changer la couleur </a:t>
            </a:r>
            <a:br>
              <a:rPr lang="en-GB" sz="1050" b="1" noProof="0"/>
            </a:br>
            <a:r>
              <a:rPr lang="en-GB" sz="1050" b="1" noProof="0"/>
              <a:t>des </a:t>
            </a:r>
            <a:r>
              <a:rPr lang="en-GB" sz="1050" b="1" noProof="0" err="1"/>
              <a:t>pictogrammes</a:t>
            </a:r>
            <a:endParaRPr lang="en-GB" sz="1050" b="1" noProof="0"/>
          </a:p>
        </p:txBody>
      </p:sp>
      <p:cxnSp>
        <p:nvCxnSpPr>
          <p:cNvPr id="35" name="Straight Arrow Connector 57">
            <a:extLst>
              <a:ext uri="{FF2B5EF4-FFF2-40B4-BE49-F238E27FC236}">
                <a16:creationId xmlns:a16="http://schemas.microsoft.com/office/drawing/2014/main" id="{57B5ED88-C774-1458-EC50-A20311C2CC68}"/>
              </a:ext>
            </a:extLst>
          </p:cNvPr>
          <p:cNvCxnSpPr/>
          <p:nvPr userDrawn="1"/>
        </p:nvCxnSpPr>
        <p:spPr>
          <a:xfrm>
            <a:off x="1013245" y="2983008"/>
            <a:ext cx="356409"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TextBox 59">
            <a:extLst>
              <a:ext uri="{FF2B5EF4-FFF2-40B4-BE49-F238E27FC236}">
                <a16:creationId xmlns:a16="http://schemas.microsoft.com/office/drawing/2014/main" id="{D1E8A73E-F528-66A6-C415-9229DC4253C4}"/>
              </a:ext>
            </a:extLst>
          </p:cNvPr>
          <p:cNvSpPr txBox="1"/>
          <p:nvPr userDrawn="1"/>
        </p:nvSpPr>
        <p:spPr>
          <a:xfrm>
            <a:off x="477401" y="3235925"/>
            <a:ext cx="1757939" cy="1938992"/>
          </a:xfrm>
          <a:prstGeom prst="rect">
            <a:avLst/>
          </a:prstGeom>
          <a:noFill/>
        </p:spPr>
        <p:txBody>
          <a:bodyPr wrap="square" rtlCol="0" anchor="b">
            <a:spAutoFit/>
          </a:bodyPr>
          <a:lstStyle/>
          <a:p>
            <a:pPr marL="228600" indent="-228600">
              <a:buAutoNum type="arabicPeriod"/>
            </a:pPr>
            <a:r>
              <a:rPr lang="en-GB" sz="1000" noProof="0"/>
              <a:t>Faire un </a:t>
            </a:r>
            <a:r>
              <a:rPr lang="en-GB" sz="1000" noProof="0" err="1"/>
              <a:t>clic</a:t>
            </a:r>
            <a:r>
              <a:rPr lang="en-GB" sz="1000" noProof="0"/>
              <a:t> droit sur le </a:t>
            </a:r>
            <a:r>
              <a:rPr lang="en-GB" sz="1000" noProof="0" err="1"/>
              <a:t>pictogramme</a:t>
            </a:r>
            <a:br>
              <a:rPr lang="en-GB" sz="1000" noProof="0"/>
            </a:br>
            <a:endParaRPr lang="en-GB" sz="1000" noProof="0"/>
          </a:p>
          <a:p>
            <a:pPr marL="228600" indent="-228600">
              <a:buAutoNum type="arabicPeriod"/>
            </a:pPr>
            <a:r>
              <a:rPr lang="en-GB" sz="1000" noProof="0" err="1"/>
              <a:t>Cliquez</a:t>
            </a:r>
            <a:r>
              <a:rPr lang="en-GB" sz="1000" noProof="0"/>
              <a:t> sur </a:t>
            </a:r>
            <a:r>
              <a:rPr lang="en-GB" sz="1000" noProof="0" err="1"/>
              <a:t>cette</a:t>
            </a:r>
            <a:r>
              <a:rPr lang="en-GB" sz="1000" noProof="0"/>
              <a:t> </a:t>
            </a:r>
            <a:r>
              <a:rPr lang="en-GB" sz="1000" noProof="0" err="1"/>
              <a:t>icône</a:t>
            </a:r>
            <a:br>
              <a:rPr lang="en-GB" sz="1000" noProof="0"/>
            </a:br>
            <a:br>
              <a:rPr lang="en-GB" sz="1000" noProof="0"/>
            </a:br>
            <a:br>
              <a:rPr lang="en-GB" sz="1000" noProof="0"/>
            </a:br>
            <a:br>
              <a:rPr lang="en-GB" sz="1000" noProof="0"/>
            </a:br>
            <a:endParaRPr lang="en-GB" sz="1000" noProof="0"/>
          </a:p>
          <a:p>
            <a:pPr marL="228600" indent="-228600">
              <a:buAutoNum type="arabicPeriod"/>
            </a:pPr>
            <a:r>
              <a:rPr lang="en-GB" sz="1000" noProof="0" err="1"/>
              <a:t>Choisir</a:t>
            </a:r>
            <a:r>
              <a:rPr lang="en-GB" sz="1000" noProof="0"/>
              <a:t>, de </a:t>
            </a:r>
            <a:r>
              <a:rPr lang="en-GB" sz="1000" noProof="0" err="1"/>
              <a:t>préférence</a:t>
            </a:r>
            <a:r>
              <a:rPr lang="en-GB" sz="1000" noProof="0"/>
              <a:t> et </a:t>
            </a:r>
            <a:r>
              <a:rPr lang="en-GB" sz="1000" noProof="0" err="1"/>
              <a:t>en</a:t>
            </a:r>
            <a:r>
              <a:rPr lang="en-GB" sz="1000" noProof="0"/>
              <a:t> </a:t>
            </a:r>
            <a:r>
              <a:rPr lang="en-GB" sz="1000" noProof="0" err="1"/>
              <a:t>priorité</a:t>
            </a:r>
            <a:r>
              <a:rPr lang="en-GB" sz="1000" noProof="0"/>
              <a:t>, </a:t>
            </a:r>
            <a:r>
              <a:rPr lang="en-GB" sz="1000" noProof="0" err="1"/>
              <a:t>une</a:t>
            </a:r>
            <a:r>
              <a:rPr lang="en-GB" sz="1000" noProof="0"/>
              <a:t> de </a:t>
            </a:r>
            <a:r>
              <a:rPr lang="en-GB" sz="1000" noProof="0" err="1"/>
              <a:t>ces</a:t>
            </a:r>
            <a:r>
              <a:rPr lang="en-GB" sz="1000" noProof="0"/>
              <a:t> trois couleurs </a:t>
            </a:r>
            <a:br>
              <a:rPr lang="en-GB" sz="1000" noProof="0"/>
            </a:br>
            <a:r>
              <a:rPr lang="en-GB" sz="1000" noProof="0"/>
              <a:t>ci-dessous :</a:t>
            </a:r>
          </a:p>
        </p:txBody>
      </p:sp>
      <p:pic>
        <p:nvPicPr>
          <p:cNvPr id="37" name="Image 36">
            <a:extLst>
              <a:ext uri="{FF2B5EF4-FFF2-40B4-BE49-F238E27FC236}">
                <a16:creationId xmlns:a16="http://schemas.microsoft.com/office/drawing/2014/main" id="{62096D9A-83B6-E2A5-40C3-B14DAB0A8849}"/>
              </a:ext>
            </a:extLst>
          </p:cNvPr>
          <p:cNvPicPr>
            <a:picLocks noChangeAspect="1"/>
          </p:cNvPicPr>
          <p:nvPr userDrawn="1"/>
        </p:nvPicPr>
        <p:blipFill rotWithShape="1">
          <a:blip r:embed="rId6">
            <a:extLst>
              <a:ext uri="{28A0092B-C50C-407E-A947-70E740481C1C}">
                <a14:useLocalDpi xmlns:a14="http://schemas.microsoft.com/office/drawing/2010/main" val="0"/>
              </a:ext>
            </a:extLst>
          </a:blip>
          <a:srcRect/>
          <a:stretch/>
        </p:blipFill>
        <p:spPr>
          <a:xfrm>
            <a:off x="780248" y="3940224"/>
            <a:ext cx="608597" cy="522533"/>
          </a:xfrm>
          <a:prstGeom prst="rect">
            <a:avLst/>
          </a:prstGeom>
        </p:spPr>
      </p:pic>
      <p:grpSp>
        <p:nvGrpSpPr>
          <p:cNvPr id="43" name="Groupe 42">
            <a:extLst>
              <a:ext uri="{FF2B5EF4-FFF2-40B4-BE49-F238E27FC236}">
                <a16:creationId xmlns:a16="http://schemas.microsoft.com/office/drawing/2014/main" id="{1396D6D9-2D3E-6403-D806-53AF838770A0}"/>
              </a:ext>
            </a:extLst>
          </p:cNvPr>
          <p:cNvGrpSpPr/>
          <p:nvPr userDrawn="1"/>
        </p:nvGrpSpPr>
        <p:grpSpPr>
          <a:xfrm>
            <a:off x="812009" y="5181893"/>
            <a:ext cx="1328937" cy="939979"/>
            <a:chOff x="812006" y="5091733"/>
            <a:chExt cx="1428096" cy="1010116"/>
          </a:xfrm>
        </p:grpSpPr>
        <p:pic>
          <p:nvPicPr>
            <p:cNvPr id="38" name="Image 37">
              <a:extLst>
                <a:ext uri="{FF2B5EF4-FFF2-40B4-BE49-F238E27FC236}">
                  <a16:creationId xmlns:a16="http://schemas.microsoft.com/office/drawing/2014/main" id="{50DA8BF4-2012-0D83-0D49-42CD31353E29}"/>
                </a:ext>
              </a:extLst>
            </p:cNvPr>
            <p:cNvPicPr>
              <a:picLocks noChangeAspect="1"/>
            </p:cNvPicPr>
            <p:nvPr userDrawn="1"/>
          </p:nvPicPr>
          <p:blipFill rotWithShape="1">
            <a:blip r:embed="rId7">
              <a:extLst>
                <a:ext uri="{28A0092B-C50C-407E-A947-70E740481C1C}">
                  <a14:useLocalDpi xmlns:a14="http://schemas.microsoft.com/office/drawing/2010/main" val="0"/>
                </a:ext>
              </a:extLst>
            </a:blip>
            <a:srcRect/>
            <a:stretch/>
          </p:blipFill>
          <p:spPr>
            <a:xfrm>
              <a:off x="812006" y="5091733"/>
              <a:ext cx="1428096" cy="1010116"/>
            </a:xfrm>
            <a:prstGeom prst="rect">
              <a:avLst/>
            </a:prstGeom>
          </p:spPr>
        </p:pic>
        <p:sp>
          <p:nvSpPr>
            <p:cNvPr id="39" name="Forme libre : forme 38">
              <a:extLst>
                <a:ext uri="{FF2B5EF4-FFF2-40B4-BE49-F238E27FC236}">
                  <a16:creationId xmlns:a16="http://schemas.microsoft.com/office/drawing/2014/main" id="{91D10835-927E-95F4-8865-75F7DA86E1F0}"/>
                </a:ext>
              </a:extLst>
            </p:cNvPr>
            <p:cNvSpPr/>
            <p:nvPr userDrawn="1"/>
          </p:nvSpPr>
          <p:spPr>
            <a:xfrm>
              <a:off x="814388" y="5224225"/>
              <a:ext cx="1420951" cy="858108"/>
            </a:xfrm>
            <a:custGeom>
              <a:avLst/>
              <a:gdLst>
                <a:gd name="connsiteX0" fmla="*/ 0 w 1420951"/>
                <a:gd name="connsiteY0" fmla="*/ 0 h 871288"/>
                <a:gd name="connsiteX1" fmla="*/ 1420951 w 1420951"/>
                <a:gd name="connsiteY1" fmla="*/ 0 h 871288"/>
                <a:gd name="connsiteX2" fmla="*/ 1420951 w 1420951"/>
                <a:gd name="connsiteY2" fmla="*/ 871288 h 871288"/>
                <a:gd name="connsiteX3" fmla="*/ 0 w 1420951"/>
                <a:gd name="connsiteY3" fmla="*/ 871288 h 871288"/>
                <a:gd name="connsiteX4" fmla="*/ 0 w 1420951"/>
                <a:gd name="connsiteY4" fmla="*/ 0 h 871288"/>
                <a:gd name="connsiteX5" fmla="*/ 2381 w 1420951"/>
                <a:gd name="connsiteY5" fmla="*/ 87857 h 871288"/>
                <a:gd name="connsiteX6" fmla="*/ 2381 w 1420951"/>
                <a:gd name="connsiteY6" fmla="*/ 223589 h 871288"/>
                <a:gd name="connsiteX7" fmla="*/ 132565 w 1420951"/>
                <a:gd name="connsiteY7" fmla="*/ 223589 h 871288"/>
                <a:gd name="connsiteX8" fmla="*/ 132565 w 1420951"/>
                <a:gd name="connsiteY8" fmla="*/ 87857 h 871288"/>
                <a:gd name="connsiteX9" fmla="*/ 2381 w 1420951"/>
                <a:gd name="connsiteY9" fmla="*/ 87857 h 871288"/>
                <a:gd name="connsiteX10" fmla="*/ 142875 w 1420951"/>
                <a:gd name="connsiteY10" fmla="*/ 87857 h 871288"/>
                <a:gd name="connsiteX11" fmla="*/ 142875 w 1420951"/>
                <a:gd name="connsiteY11" fmla="*/ 223589 h 871288"/>
                <a:gd name="connsiteX12" fmla="*/ 273059 w 1420951"/>
                <a:gd name="connsiteY12" fmla="*/ 223589 h 871288"/>
                <a:gd name="connsiteX13" fmla="*/ 273059 w 1420951"/>
                <a:gd name="connsiteY13" fmla="*/ 87857 h 871288"/>
                <a:gd name="connsiteX14" fmla="*/ 142875 w 1420951"/>
                <a:gd name="connsiteY14" fmla="*/ 87857 h 871288"/>
                <a:gd name="connsiteX15" fmla="*/ 557212 w 1420951"/>
                <a:gd name="connsiteY15" fmla="*/ 87857 h 871288"/>
                <a:gd name="connsiteX16" fmla="*/ 557212 w 1420951"/>
                <a:gd name="connsiteY16" fmla="*/ 223589 h 871288"/>
                <a:gd name="connsiteX17" fmla="*/ 687396 w 1420951"/>
                <a:gd name="connsiteY17" fmla="*/ 223589 h 871288"/>
                <a:gd name="connsiteX18" fmla="*/ 687396 w 1420951"/>
                <a:gd name="connsiteY18" fmla="*/ 87857 h 871288"/>
                <a:gd name="connsiteX19" fmla="*/ 557212 w 1420951"/>
                <a:gd name="connsiteY19" fmla="*/ 87857 h 87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0951" h="871288">
                  <a:moveTo>
                    <a:pt x="0" y="0"/>
                  </a:moveTo>
                  <a:lnTo>
                    <a:pt x="1420951" y="0"/>
                  </a:lnTo>
                  <a:lnTo>
                    <a:pt x="1420951" y="871288"/>
                  </a:lnTo>
                  <a:lnTo>
                    <a:pt x="0" y="871288"/>
                  </a:lnTo>
                  <a:lnTo>
                    <a:pt x="0" y="0"/>
                  </a:lnTo>
                  <a:close/>
                  <a:moveTo>
                    <a:pt x="2381" y="87857"/>
                  </a:moveTo>
                  <a:lnTo>
                    <a:pt x="2381" y="223589"/>
                  </a:lnTo>
                  <a:lnTo>
                    <a:pt x="132565" y="223589"/>
                  </a:lnTo>
                  <a:lnTo>
                    <a:pt x="132565" y="87857"/>
                  </a:lnTo>
                  <a:lnTo>
                    <a:pt x="2381" y="87857"/>
                  </a:lnTo>
                  <a:close/>
                  <a:moveTo>
                    <a:pt x="142875" y="87857"/>
                  </a:moveTo>
                  <a:lnTo>
                    <a:pt x="142875" y="223589"/>
                  </a:lnTo>
                  <a:lnTo>
                    <a:pt x="273059" y="223589"/>
                  </a:lnTo>
                  <a:lnTo>
                    <a:pt x="273059" y="87857"/>
                  </a:lnTo>
                  <a:lnTo>
                    <a:pt x="142875" y="87857"/>
                  </a:lnTo>
                  <a:close/>
                  <a:moveTo>
                    <a:pt x="557212" y="87857"/>
                  </a:moveTo>
                  <a:lnTo>
                    <a:pt x="557212" y="223589"/>
                  </a:lnTo>
                  <a:lnTo>
                    <a:pt x="687396" y="223589"/>
                  </a:lnTo>
                  <a:lnTo>
                    <a:pt x="687396" y="87857"/>
                  </a:lnTo>
                  <a:lnTo>
                    <a:pt x="557212" y="87857"/>
                  </a:lnTo>
                  <a:close/>
                </a:path>
              </a:pathLst>
            </a:custGeom>
            <a:solidFill>
              <a:schemeClr val="bg1">
                <a:alpha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1800" noProof="0"/>
            </a:p>
          </p:txBody>
        </p:sp>
        <p:sp>
          <p:nvSpPr>
            <p:cNvPr id="40" name="Rectangle 39">
              <a:extLst>
                <a:ext uri="{FF2B5EF4-FFF2-40B4-BE49-F238E27FC236}">
                  <a16:creationId xmlns:a16="http://schemas.microsoft.com/office/drawing/2014/main" id="{E6CF1DC2-F757-7F7D-267B-9D76CE1C8D4A}"/>
                </a:ext>
              </a:extLst>
            </p:cNvPr>
            <p:cNvSpPr/>
            <p:nvPr userDrawn="1"/>
          </p:nvSpPr>
          <p:spPr>
            <a:xfrm>
              <a:off x="816769" y="5298902"/>
              <a:ext cx="130184" cy="135732"/>
            </a:xfrm>
            <a:prstGeom prst="rect">
              <a:avLst/>
            </a:prstGeom>
            <a:noFill/>
            <a:ln w="1905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
          <p:nvSpPr>
            <p:cNvPr id="41" name="Rectangle 40">
              <a:extLst>
                <a:ext uri="{FF2B5EF4-FFF2-40B4-BE49-F238E27FC236}">
                  <a16:creationId xmlns:a16="http://schemas.microsoft.com/office/drawing/2014/main" id="{3B2F9BA0-A7F3-C1DA-5FC7-D82C6FD3595D}"/>
                </a:ext>
              </a:extLst>
            </p:cNvPr>
            <p:cNvSpPr/>
            <p:nvPr userDrawn="1"/>
          </p:nvSpPr>
          <p:spPr>
            <a:xfrm>
              <a:off x="957263" y="5298902"/>
              <a:ext cx="130184" cy="135732"/>
            </a:xfrm>
            <a:prstGeom prst="rect">
              <a:avLst/>
            </a:prstGeom>
            <a:noFill/>
            <a:ln w="1905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sp>
          <p:nvSpPr>
            <p:cNvPr id="42" name="Rectangle 41">
              <a:extLst>
                <a:ext uri="{FF2B5EF4-FFF2-40B4-BE49-F238E27FC236}">
                  <a16:creationId xmlns:a16="http://schemas.microsoft.com/office/drawing/2014/main" id="{5AA0228C-5A4A-6711-64B3-0C59C70B4D18}"/>
                </a:ext>
              </a:extLst>
            </p:cNvPr>
            <p:cNvSpPr/>
            <p:nvPr userDrawn="1"/>
          </p:nvSpPr>
          <p:spPr>
            <a:xfrm>
              <a:off x="1371600" y="5298902"/>
              <a:ext cx="130184" cy="135732"/>
            </a:xfrm>
            <a:prstGeom prst="rect">
              <a:avLst/>
            </a:prstGeom>
            <a:noFill/>
            <a:ln w="19050">
              <a:solidFill>
                <a:srgbClr val="00B05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800" noProof="0"/>
            </a:p>
          </p:txBody>
        </p:sp>
      </p:grpSp>
      <p:sp>
        <p:nvSpPr>
          <p:cNvPr id="7" name="Espace réservé du texte 10">
            <a:extLst>
              <a:ext uri="{FF2B5EF4-FFF2-40B4-BE49-F238E27FC236}">
                <a16:creationId xmlns:a16="http://schemas.microsoft.com/office/drawing/2014/main" id="{C5A1CE33-C20D-02E9-5B52-A9C17D56DBEE}"/>
              </a:ext>
            </a:extLst>
          </p:cNvPr>
          <p:cNvSpPr>
            <a:spLocks noGrp="1"/>
          </p:cNvSpPr>
          <p:nvPr>
            <p:ph type="body" sz="quarter" idx="15" hasCustomPrompt="1"/>
          </p:nvPr>
        </p:nvSpPr>
        <p:spPr>
          <a:xfrm>
            <a:off x="334963" y="6143574"/>
            <a:ext cx="11517312" cy="215900"/>
          </a:xfrm>
        </p:spPr>
        <p:txBody>
          <a:bodyPr/>
          <a:lstStyle>
            <a:lvl1pPr>
              <a:spcAft>
                <a:spcPts val="0"/>
              </a:spcAft>
              <a:defRPr sz="900" b="0">
                <a:solidFill>
                  <a:srgbClr val="9A9A9A"/>
                </a:solidFill>
              </a:defRPr>
            </a:lvl1pPr>
            <a:lvl2pPr>
              <a:spcAft>
                <a:spcPts val="0"/>
              </a:spcAft>
              <a:defRPr sz="800" b="0">
                <a:solidFill>
                  <a:srgbClr val="9A9A9A"/>
                </a:solidFill>
              </a:defRPr>
            </a:lvl2pPr>
            <a:lvl3pPr>
              <a:spcAft>
                <a:spcPts val="0"/>
              </a:spcAft>
              <a:defRPr sz="800" b="0">
                <a:solidFill>
                  <a:srgbClr val="9A9A9A"/>
                </a:solidFill>
              </a:defRPr>
            </a:lvl3pPr>
            <a:lvl4pPr>
              <a:spcAft>
                <a:spcPts val="0"/>
              </a:spcAft>
              <a:defRPr sz="800" b="0">
                <a:solidFill>
                  <a:srgbClr val="9A9A9A"/>
                </a:solidFill>
              </a:defRPr>
            </a:lvl4pPr>
            <a:lvl5pPr>
              <a:spcAft>
                <a:spcPts val="0"/>
              </a:spcAft>
              <a:defRPr sz="800" b="0">
                <a:solidFill>
                  <a:srgbClr val="9A9A9A"/>
                </a:solidFill>
              </a:defRPr>
            </a:lvl5pPr>
          </a:lstStyle>
          <a:p>
            <a:pPr lvl="0"/>
            <a:r>
              <a:rPr lang="en-GB" noProof="0"/>
              <a:t>Source</a:t>
            </a:r>
          </a:p>
        </p:txBody>
      </p:sp>
    </p:spTree>
    <p:extLst>
      <p:ext uri="{BB962C8B-B14F-4D97-AF65-F5344CB8AC3E}">
        <p14:creationId xmlns:p14="http://schemas.microsoft.com/office/powerpoint/2010/main" val="28523979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Grill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D8B05AE7-A785-90E5-FFD3-EB2002250D07}"/>
              </a:ext>
            </a:extLst>
          </p:cNvPr>
          <p:cNvGrpSpPr/>
          <p:nvPr/>
        </p:nvGrpSpPr>
        <p:grpSpPr>
          <a:xfrm>
            <a:off x="336177" y="551936"/>
            <a:ext cx="11517507" cy="5753874"/>
            <a:chOff x="879475" y="815625"/>
            <a:chExt cx="16021049" cy="7920393"/>
          </a:xfrm>
        </p:grpSpPr>
        <p:sp>
          <p:nvSpPr>
            <p:cNvPr id="7" name="Rectangle 6">
              <a:extLst>
                <a:ext uri="{FF2B5EF4-FFF2-40B4-BE49-F238E27FC236}">
                  <a16:creationId xmlns:a16="http://schemas.microsoft.com/office/drawing/2014/main" id="{38FECA94-8483-EB74-445B-DE6FABA1477A}"/>
                </a:ext>
              </a:extLst>
            </p:cNvPr>
            <p:cNvSpPr/>
            <p:nvPr/>
          </p:nvSpPr>
          <p:spPr>
            <a:xfrm>
              <a:off x="879475" y="815625"/>
              <a:ext cx="16021049" cy="719488"/>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8" name="Rectangle 7">
              <a:extLst>
                <a:ext uri="{FF2B5EF4-FFF2-40B4-BE49-F238E27FC236}">
                  <a16:creationId xmlns:a16="http://schemas.microsoft.com/office/drawing/2014/main" id="{F739B70C-093C-862D-B9BC-149BF59BFBAF}"/>
                </a:ext>
              </a:extLst>
            </p:cNvPr>
            <p:cNvSpPr/>
            <p:nvPr/>
          </p:nvSpPr>
          <p:spPr>
            <a:xfrm>
              <a:off x="879475" y="1715689"/>
              <a:ext cx="16021049" cy="719488"/>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9" name="Rectangle 8">
              <a:extLst>
                <a:ext uri="{FF2B5EF4-FFF2-40B4-BE49-F238E27FC236}">
                  <a16:creationId xmlns:a16="http://schemas.microsoft.com/office/drawing/2014/main" id="{7E7BD1BD-60DE-562B-3844-550592FF6734}"/>
                </a:ext>
              </a:extLst>
            </p:cNvPr>
            <p:cNvSpPr/>
            <p:nvPr/>
          </p:nvSpPr>
          <p:spPr>
            <a:xfrm>
              <a:off x="879475" y="2615753"/>
              <a:ext cx="16021049" cy="719488"/>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0" name="Rectangle 9">
              <a:extLst>
                <a:ext uri="{FF2B5EF4-FFF2-40B4-BE49-F238E27FC236}">
                  <a16:creationId xmlns:a16="http://schemas.microsoft.com/office/drawing/2014/main" id="{0706714A-4322-3003-3AD6-BA65148122EC}"/>
                </a:ext>
              </a:extLst>
            </p:cNvPr>
            <p:cNvSpPr/>
            <p:nvPr/>
          </p:nvSpPr>
          <p:spPr>
            <a:xfrm>
              <a:off x="879475" y="3515817"/>
              <a:ext cx="16021049" cy="719488"/>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1" name="Rectangle 10">
              <a:extLst>
                <a:ext uri="{FF2B5EF4-FFF2-40B4-BE49-F238E27FC236}">
                  <a16:creationId xmlns:a16="http://schemas.microsoft.com/office/drawing/2014/main" id="{45B09D1C-E86A-974E-C15F-2AC033BCC6E5}"/>
                </a:ext>
              </a:extLst>
            </p:cNvPr>
            <p:cNvSpPr/>
            <p:nvPr/>
          </p:nvSpPr>
          <p:spPr>
            <a:xfrm>
              <a:off x="879475" y="4415881"/>
              <a:ext cx="16021049" cy="719488"/>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2" name="Rectangle 11">
              <a:extLst>
                <a:ext uri="{FF2B5EF4-FFF2-40B4-BE49-F238E27FC236}">
                  <a16:creationId xmlns:a16="http://schemas.microsoft.com/office/drawing/2014/main" id="{937798D3-E9A7-902E-8FFB-3FCD6C29E333}"/>
                </a:ext>
              </a:extLst>
            </p:cNvPr>
            <p:cNvSpPr/>
            <p:nvPr/>
          </p:nvSpPr>
          <p:spPr>
            <a:xfrm>
              <a:off x="879475" y="5315945"/>
              <a:ext cx="16021049" cy="719488"/>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3" name="Rectangle 12">
              <a:extLst>
                <a:ext uri="{FF2B5EF4-FFF2-40B4-BE49-F238E27FC236}">
                  <a16:creationId xmlns:a16="http://schemas.microsoft.com/office/drawing/2014/main" id="{983EEA2F-3CD4-6777-9A5D-87CF893CB69B}"/>
                </a:ext>
              </a:extLst>
            </p:cNvPr>
            <p:cNvSpPr/>
            <p:nvPr/>
          </p:nvSpPr>
          <p:spPr>
            <a:xfrm>
              <a:off x="879475" y="6216009"/>
              <a:ext cx="16021049" cy="719488"/>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4" name="Rectangle 13">
              <a:extLst>
                <a:ext uri="{FF2B5EF4-FFF2-40B4-BE49-F238E27FC236}">
                  <a16:creationId xmlns:a16="http://schemas.microsoft.com/office/drawing/2014/main" id="{942CAA31-2982-7DCA-0502-CC44A8F636F3}"/>
                </a:ext>
              </a:extLst>
            </p:cNvPr>
            <p:cNvSpPr/>
            <p:nvPr/>
          </p:nvSpPr>
          <p:spPr>
            <a:xfrm>
              <a:off x="879475" y="7116073"/>
              <a:ext cx="16021049" cy="719488"/>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5" name="Rectangle 14">
              <a:extLst>
                <a:ext uri="{FF2B5EF4-FFF2-40B4-BE49-F238E27FC236}">
                  <a16:creationId xmlns:a16="http://schemas.microsoft.com/office/drawing/2014/main" id="{ACAB3068-F431-9701-EC38-0FD66C993CCE}"/>
                </a:ext>
              </a:extLst>
            </p:cNvPr>
            <p:cNvSpPr/>
            <p:nvPr/>
          </p:nvSpPr>
          <p:spPr>
            <a:xfrm>
              <a:off x="879475" y="8016137"/>
              <a:ext cx="16021049" cy="719488"/>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6" name="Rectangle 15">
              <a:extLst>
                <a:ext uri="{FF2B5EF4-FFF2-40B4-BE49-F238E27FC236}">
                  <a16:creationId xmlns:a16="http://schemas.microsoft.com/office/drawing/2014/main" id="{1D0E0354-38B4-4206-AAED-13C493BE9DFA}"/>
                </a:ext>
              </a:extLst>
            </p:cNvPr>
            <p:cNvSpPr/>
            <p:nvPr/>
          </p:nvSpPr>
          <p:spPr>
            <a:xfrm>
              <a:off x="879999"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7" name="Rectangle 16">
              <a:extLst>
                <a:ext uri="{FF2B5EF4-FFF2-40B4-BE49-F238E27FC236}">
                  <a16:creationId xmlns:a16="http://schemas.microsoft.com/office/drawing/2014/main" id="{195629AD-44DC-575B-9746-B03E8294D392}"/>
                </a:ext>
              </a:extLst>
            </p:cNvPr>
            <p:cNvSpPr/>
            <p:nvPr/>
          </p:nvSpPr>
          <p:spPr>
            <a:xfrm>
              <a:off x="2230048"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8" name="Rectangle 17">
              <a:extLst>
                <a:ext uri="{FF2B5EF4-FFF2-40B4-BE49-F238E27FC236}">
                  <a16:creationId xmlns:a16="http://schemas.microsoft.com/office/drawing/2014/main" id="{E341F94A-1C1B-8EBE-859E-C0948715D314}"/>
                </a:ext>
              </a:extLst>
            </p:cNvPr>
            <p:cNvSpPr/>
            <p:nvPr/>
          </p:nvSpPr>
          <p:spPr>
            <a:xfrm>
              <a:off x="3580097"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19" name="Rectangle 18">
              <a:extLst>
                <a:ext uri="{FF2B5EF4-FFF2-40B4-BE49-F238E27FC236}">
                  <a16:creationId xmlns:a16="http://schemas.microsoft.com/office/drawing/2014/main" id="{323E2E59-85DB-2E03-6108-C4B28EA9FC78}"/>
                </a:ext>
              </a:extLst>
            </p:cNvPr>
            <p:cNvSpPr/>
            <p:nvPr/>
          </p:nvSpPr>
          <p:spPr>
            <a:xfrm>
              <a:off x="4930146"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20" name="Rectangle 19">
              <a:extLst>
                <a:ext uri="{FF2B5EF4-FFF2-40B4-BE49-F238E27FC236}">
                  <a16:creationId xmlns:a16="http://schemas.microsoft.com/office/drawing/2014/main" id="{C086E5DD-1330-B6FA-F594-7A2E046A1C9A}"/>
                </a:ext>
              </a:extLst>
            </p:cNvPr>
            <p:cNvSpPr/>
            <p:nvPr/>
          </p:nvSpPr>
          <p:spPr>
            <a:xfrm>
              <a:off x="6280195"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21" name="Rectangle 20">
              <a:extLst>
                <a:ext uri="{FF2B5EF4-FFF2-40B4-BE49-F238E27FC236}">
                  <a16:creationId xmlns:a16="http://schemas.microsoft.com/office/drawing/2014/main" id="{6955F2A8-0AC6-61C5-867B-01BAC65C0F91}"/>
                </a:ext>
              </a:extLst>
            </p:cNvPr>
            <p:cNvSpPr/>
            <p:nvPr/>
          </p:nvSpPr>
          <p:spPr>
            <a:xfrm>
              <a:off x="7630244"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22" name="Rectangle 21">
              <a:extLst>
                <a:ext uri="{FF2B5EF4-FFF2-40B4-BE49-F238E27FC236}">
                  <a16:creationId xmlns:a16="http://schemas.microsoft.com/office/drawing/2014/main" id="{DE630DA1-C6AA-C2ED-A7EC-EF657FA437D0}"/>
                </a:ext>
              </a:extLst>
            </p:cNvPr>
            <p:cNvSpPr/>
            <p:nvPr/>
          </p:nvSpPr>
          <p:spPr>
            <a:xfrm>
              <a:off x="8980293"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23" name="Rectangle 22">
              <a:extLst>
                <a:ext uri="{FF2B5EF4-FFF2-40B4-BE49-F238E27FC236}">
                  <a16:creationId xmlns:a16="http://schemas.microsoft.com/office/drawing/2014/main" id="{5560E035-F12F-1EA1-DD2E-B90FFEF123D7}"/>
                </a:ext>
              </a:extLst>
            </p:cNvPr>
            <p:cNvSpPr/>
            <p:nvPr/>
          </p:nvSpPr>
          <p:spPr>
            <a:xfrm>
              <a:off x="10330342"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24" name="Rectangle 23">
              <a:extLst>
                <a:ext uri="{FF2B5EF4-FFF2-40B4-BE49-F238E27FC236}">
                  <a16:creationId xmlns:a16="http://schemas.microsoft.com/office/drawing/2014/main" id="{76793730-ABBA-107E-E23F-1DF327754FC0}"/>
                </a:ext>
              </a:extLst>
            </p:cNvPr>
            <p:cNvSpPr/>
            <p:nvPr/>
          </p:nvSpPr>
          <p:spPr>
            <a:xfrm>
              <a:off x="11680391"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25" name="Rectangle 24">
              <a:extLst>
                <a:ext uri="{FF2B5EF4-FFF2-40B4-BE49-F238E27FC236}">
                  <a16:creationId xmlns:a16="http://schemas.microsoft.com/office/drawing/2014/main" id="{5C05B061-F6D8-4FD9-5007-8CFC29AC76A9}"/>
                </a:ext>
              </a:extLst>
            </p:cNvPr>
            <p:cNvSpPr/>
            <p:nvPr/>
          </p:nvSpPr>
          <p:spPr>
            <a:xfrm>
              <a:off x="13030440"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26" name="Rectangle 25">
              <a:extLst>
                <a:ext uri="{FF2B5EF4-FFF2-40B4-BE49-F238E27FC236}">
                  <a16:creationId xmlns:a16="http://schemas.microsoft.com/office/drawing/2014/main" id="{073DDA04-949F-1B82-C4E9-42043FCBF08B}"/>
                </a:ext>
              </a:extLst>
            </p:cNvPr>
            <p:cNvSpPr/>
            <p:nvPr/>
          </p:nvSpPr>
          <p:spPr>
            <a:xfrm>
              <a:off x="14380489"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sp>
          <p:nvSpPr>
            <p:cNvPr id="27" name="Rectangle 26">
              <a:extLst>
                <a:ext uri="{FF2B5EF4-FFF2-40B4-BE49-F238E27FC236}">
                  <a16:creationId xmlns:a16="http://schemas.microsoft.com/office/drawing/2014/main" id="{D6C22591-2AE4-D415-6717-8566E4E9E7A9}"/>
                </a:ext>
              </a:extLst>
            </p:cNvPr>
            <p:cNvSpPr/>
            <p:nvPr/>
          </p:nvSpPr>
          <p:spPr>
            <a:xfrm>
              <a:off x="15730537" y="815979"/>
              <a:ext cx="1169463" cy="7920039"/>
            </a:xfrm>
            <a:prstGeom prst="rect">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096" noProof="0"/>
            </a:p>
          </p:txBody>
        </p:sp>
      </p:grpSp>
      <p:sp>
        <p:nvSpPr>
          <p:cNvPr id="3" name="Espace réservé de la date 2">
            <a:extLst>
              <a:ext uri="{FF2B5EF4-FFF2-40B4-BE49-F238E27FC236}">
                <a16:creationId xmlns:a16="http://schemas.microsoft.com/office/drawing/2014/main" id="{F47414DF-1F04-8A2D-5833-D7F77490CEA1}"/>
              </a:ext>
            </a:extLst>
          </p:cNvPr>
          <p:cNvSpPr>
            <a:spLocks noGrp="1"/>
          </p:cNvSpPr>
          <p:nvPr>
            <p:ph type="dt" sz="half" idx="10"/>
          </p:nvPr>
        </p:nvSpPr>
        <p:spPr/>
        <p:txBody>
          <a:bodyPr/>
          <a:lstStyle/>
          <a:p>
            <a:r>
              <a:rPr lang="en-GB" noProof="0"/>
              <a:t>Janvier 2024</a:t>
            </a:r>
          </a:p>
        </p:txBody>
      </p:sp>
      <p:sp>
        <p:nvSpPr>
          <p:cNvPr id="4" name="Espace réservé du pied de page 3">
            <a:extLst>
              <a:ext uri="{FF2B5EF4-FFF2-40B4-BE49-F238E27FC236}">
                <a16:creationId xmlns:a16="http://schemas.microsoft.com/office/drawing/2014/main" id="{A8616786-552C-A535-C7B0-069874138FDF}"/>
              </a:ext>
            </a:extLst>
          </p:cNvPr>
          <p:cNvSpPr>
            <a:spLocks noGrp="1"/>
          </p:cNvSpPr>
          <p:nvPr>
            <p:ph type="ftr" sz="quarter" idx="11"/>
          </p:nvPr>
        </p:nvSpPr>
        <p:spPr/>
        <p:txBody>
          <a:bodyPr/>
          <a:lstStyle/>
          <a:p>
            <a:r>
              <a:rPr lang="en-GB" noProof="0"/>
              <a:t>Titre de la </a:t>
            </a:r>
            <a:r>
              <a:rPr lang="en-GB" noProof="0" err="1"/>
              <a:t>présentation</a:t>
            </a:r>
            <a:endParaRPr lang="en-GB" noProof="0"/>
          </a:p>
        </p:txBody>
      </p:sp>
      <p:sp>
        <p:nvSpPr>
          <p:cNvPr id="5" name="Espace réservé du numéro de diapositive 4">
            <a:extLst>
              <a:ext uri="{FF2B5EF4-FFF2-40B4-BE49-F238E27FC236}">
                <a16:creationId xmlns:a16="http://schemas.microsoft.com/office/drawing/2014/main" id="{E841003E-D541-6933-E753-6BB25D78883F}"/>
              </a:ext>
            </a:extLst>
          </p:cNvPr>
          <p:cNvSpPr>
            <a:spLocks noGrp="1"/>
          </p:cNvSpPr>
          <p:nvPr>
            <p:ph type="sldNum" sz="quarter" idx="12"/>
          </p:nvPr>
        </p:nvSpPr>
        <p:spPr/>
        <p:txBody>
          <a:bodyPr/>
          <a:lstStyle/>
          <a:p>
            <a:fld id="{10394C00-DD5B-47BC-8005-05FF6810B31B}" type="slidenum">
              <a:rPr lang="en-GB" noProof="0" smtClean="0"/>
              <a:pPr/>
              <a:t>‹#›</a:t>
            </a:fld>
            <a:endParaRPr lang="en-GB" noProof="0"/>
          </a:p>
        </p:txBody>
      </p:sp>
    </p:spTree>
    <p:extLst>
      <p:ext uri="{BB962C8B-B14F-4D97-AF65-F5344CB8AC3E}">
        <p14:creationId xmlns:p14="http://schemas.microsoft.com/office/powerpoint/2010/main" val="11211628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5" Type="http://schemas.openxmlformats.org/officeDocument/2006/relationships/theme" Target="../theme/theme2.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62.xml"/><Relationship Id="rId18" Type="http://schemas.openxmlformats.org/officeDocument/2006/relationships/slideLayout" Target="../slideLayouts/slideLayout67.xml"/><Relationship Id="rId26" Type="http://schemas.openxmlformats.org/officeDocument/2006/relationships/slideLayout" Target="../slideLayouts/slideLayout75.xml"/><Relationship Id="rId39" Type="http://schemas.openxmlformats.org/officeDocument/2006/relationships/slideLayout" Target="../slideLayouts/slideLayout88.xml"/><Relationship Id="rId21" Type="http://schemas.openxmlformats.org/officeDocument/2006/relationships/slideLayout" Target="../slideLayouts/slideLayout70.xml"/><Relationship Id="rId34" Type="http://schemas.openxmlformats.org/officeDocument/2006/relationships/slideLayout" Target="../slideLayouts/slideLayout83.xml"/><Relationship Id="rId42" Type="http://schemas.openxmlformats.org/officeDocument/2006/relationships/slideLayout" Target="../slideLayouts/slideLayout91.xml"/><Relationship Id="rId47" Type="http://schemas.openxmlformats.org/officeDocument/2006/relationships/slideLayout" Target="../slideLayouts/slideLayout96.xml"/><Relationship Id="rId50" Type="http://schemas.openxmlformats.org/officeDocument/2006/relationships/slideLayout" Target="../slideLayouts/slideLayout99.xml"/><Relationship Id="rId7" Type="http://schemas.openxmlformats.org/officeDocument/2006/relationships/slideLayout" Target="../slideLayouts/slideLayout5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29" Type="http://schemas.openxmlformats.org/officeDocument/2006/relationships/slideLayout" Target="../slideLayouts/slideLayout78.xml"/><Relationship Id="rId11" Type="http://schemas.openxmlformats.org/officeDocument/2006/relationships/slideLayout" Target="../slideLayouts/slideLayout60.xml"/><Relationship Id="rId24" Type="http://schemas.openxmlformats.org/officeDocument/2006/relationships/slideLayout" Target="../slideLayouts/slideLayout73.xml"/><Relationship Id="rId32" Type="http://schemas.openxmlformats.org/officeDocument/2006/relationships/slideLayout" Target="../slideLayouts/slideLayout81.xml"/><Relationship Id="rId37" Type="http://schemas.openxmlformats.org/officeDocument/2006/relationships/slideLayout" Target="../slideLayouts/slideLayout86.xml"/><Relationship Id="rId40" Type="http://schemas.openxmlformats.org/officeDocument/2006/relationships/slideLayout" Target="../slideLayouts/slideLayout89.xml"/><Relationship Id="rId45" Type="http://schemas.openxmlformats.org/officeDocument/2006/relationships/slideLayout" Target="../slideLayouts/slideLayout94.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23" Type="http://schemas.openxmlformats.org/officeDocument/2006/relationships/slideLayout" Target="../slideLayouts/slideLayout72.xml"/><Relationship Id="rId28" Type="http://schemas.openxmlformats.org/officeDocument/2006/relationships/slideLayout" Target="../slideLayouts/slideLayout77.xml"/><Relationship Id="rId36" Type="http://schemas.openxmlformats.org/officeDocument/2006/relationships/slideLayout" Target="../slideLayouts/slideLayout85.xml"/><Relationship Id="rId49" Type="http://schemas.openxmlformats.org/officeDocument/2006/relationships/slideLayout" Target="../slideLayouts/slideLayout98.xml"/><Relationship Id="rId10" Type="http://schemas.openxmlformats.org/officeDocument/2006/relationships/slideLayout" Target="../slideLayouts/slideLayout59.xml"/><Relationship Id="rId19" Type="http://schemas.openxmlformats.org/officeDocument/2006/relationships/slideLayout" Target="../slideLayouts/slideLayout68.xml"/><Relationship Id="rId31" Type="http://schemas.openxmlformats.org/officeDocument/2006/relationships/slideLayout" Target="../slideLayouts/slideLayout80.xml"/><Relationship Id="rId44" Type="http://schemas.openxmlformats.org/officeDocument/2006/relationships/slideLayout" Target="../slideLayouts/slideLayout93.xml"/><Relationship Id="rId52" Type="http://schemas.openxmlformats.org/officeDocument/2006/relationships/image" Target="../media/image8.png"/><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 Id="rId22" Type="http://schemas.openxmlformats.org/officeDocument/2006/relationships/slideLayout" Target="../slideLayouts/slideLayout71.xml"/><Relationship Id="rId27" Type="http://schemas.openxmlformats.org/officeDocument/2006/relationships/slideLayout" Target="../slideLayouts/slideLayout76.xml"/><Relationship Id="rId30" Type="http://schemas.openxmlformats.org/officeDocument/2006/relationships/slideLayout" Target="../slideLayouts/slideLayout79.xml"/><Relationship Id="rId35" Type="http://schemas.openxmlformats.org/officeDocument/2006/relationships/slideLayout" Target="../slideLayouts/slideLayout84.xml"/><Relationship Id="rId43" Type="http://schemas.openxmlformats.org/officeDocument/2006/relationships/slideLayout" Target="../slideLayouts/slideLayout92.xml"/><Relationship Id="rId48" Type="http://schemas.openxmlformats.org/officeDocument/2006/relationships/slideLayout" Target="../slideLayouts/slideLayout97.xml"/><Relationship Id="rId8" Type="http://schemas.openxmlformats.org/officeDocument/2006/relationships/slideLayout" Target="../slideLayouts/slideLayout57.xml"/><Relationship Id="rId51" Type="http://schemas.openxmlformats.org/officeDocument/2006/relationships/theme" Target="../theme/theme3.xml"/><Relationship Id="rId3" Type="http://schemas.openxmlformats.org/officeDocument/2006/relationships/slideLayout" Target="../slideLayouts/slideLayout52.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5" Type="http://schemas.openxmlformats.org/officeDocument/2006/relationships/slideLayout" Target="../slideLayouts/slideLayout74.xml"/><Relationship Id="rId33" Type="http://schemas.openxmlformats.org/officeDocument/2006/relationships/slideLayout" Target="../slideLayouts/slideLayout82.xml"/><Relationship Id="rId38" Type="http://schemas.openxmlformats.org/officeDocument/2006/relationships/slideLayout" Target="../slideLayouts/slideLayout87.xml"/><Relationship Id="rId46" Type="http://schemas.openxmlformats.org/officeDocument/2006/relationships/slideLayout" Target="../slideLayouts/slideLayout95.xml"/><Relationship Id="rId20" Type="http://schemas.openxmlformats.org/officeDocument/2006/relationships/slideLayout" Target="../slideLayouts/slideLayout69.xml"/><Relationship Id="rId41" Type="http://schemas.openxmlformats.org/officeDocument/2006/relationships/slideLayout" Target="../slideLayouts/slideLayout90.xml"/><Relationship Id="rId1" Type="http://schemas.openxmlformats.org/officeDocument/2006/relationships/slideLayout" Target="../slideLayouts/slideLayout50.xml"/><Relationship Id="rId6" Type="http://schemas.openxmlformats.org/officeDocument/2006/relationships/slideLayout" Target="../slideLayouts/slideLayout5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4.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slideLayout" Target="../slideLayouts/slideLayout123.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slideLayout" Target="../slideLayouts/slideLayout122.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5" Type="http://schemas.openxmlformats.org/officeDocument/2006/relationships/theme" Target="../theme/theme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 Id="rId14" Type="http://schemas.openxmlformats.org/officeDocument/2006/relationships/slideLayout" Target="../slideLayouts/slideLayout1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26" Type="http://schemas.openxmlformats.org/officeDocument/2006/relationships/slideLayout" Target="../slideLayouts/slideLayout163.xml"/><Relationship Id="rId21" Type="http://schemas.openxmlformats.org/officeDocument/2006/relationships/slideLayout" Target="../slideLayouts/slideLayout158.xml"/><Relationship Id="rId34" Type="http://schemas.openxmlformats.org/officeDocument/2006/relationships/slideLayout" Target="../slideLayouts/slideLayout171.xml"/><Relationship Id="rId42" Type="http://schemas.openxmlformats.org/officeDocument/2006/relationships/slideLayout" Target="../slideLayouts/slideLayout179.xml"/><Relationship Id="rId47" Type="http://schemas.openxmlformats.org/officeDocument/2006/relationships/slideLayout" Target="../slideLayouts/slideLayout184.xml"/><Relationship Id="rId50" Type="http://schemas.openxmlformats.org/officeDocument/2006/relationships/slideLayout" Target="../slideLayouts/slideLayout187.xml"/><Relationship Id="rId55" Type="http://schemas.openxmlformats.org/officeDocument/2006/relationships/slideLayout" Target="../slideLayouts/slideLayout192.xml"/><Relationship Id="rId63" Type="http://schemas.openxmlformats.org/officeDocument/2006/relationships/slideLayout" Target="../slideLayouts/slideLayout200.xml"/><Relationship Id="rId68" Type="http://schemas.openxmlformats.org/officeDocument/2006/relationships/image" Target="../media/image34.svg"/><Relationship Id="rId7" Type="http://schemas.openxmlformats.org/officeDocument/2006/relationships/slideLayout" Target="../slideLayouts/slideLayout144.xml"/><Relationship Id="rId2" Type="http://schemas.openxmlformats.org/officeDocument/2006/relationships/slideLayout" Target="../slideLayouts/slideLayout139.xml"/><Relationship Id="rId16" Type="http://schemas.openxmlformats.org/officeDocument/2006/relationships/slideLayout" Target="../slideLayouts/slideLayout153.xml"/><Relationship Id="rId29" Type="http://schemas.openxmlformats.org/officeDocument/2006/relationships/slideLayout" Target="../slideLayouts/slideLayout166.xml"/><Relationship Id="rId11" Type="http://schemas.openxmlformats.org/officeDocument/2006/relationships/slideLayout" Target="../slideLayouts/slideLayout148.xml"/><Relationship Id="rId24" Type="http://schemas.openxmlformats.org/officeDocument/2006/relationships/slideLayout" Target="../slideLayouts/slideLayout161.xml"/><Relationship Id="rId32" Type="http://schemas.openxmlformats.org/officeDocument/2006/relationships/slideLayout" Target="../slideLayouts/slideLayout169.xml"/><Relationship Id="rId37" Type="http://schemas.openxmlformats.org/officeDocument/2006/relationships/slideLayout" Target="../slideLayouts/slideLayout174.xml"/><Relationship Id="rId40" Type="http://schemas.openxmlformats.org/officeDocument/2006/relationships/slideLayout" Target="../slideLayouts/slideLayout177.xml"/><Relationship Id="rId45" Type="http://schemas.openxmlformats.org/officeDocument/2006/relationships/slideLayout" Target="../slideLayouts/slideLayout182.xml"/><Relationship Id="rId53" Type="http://schemas.openxmlformats.org/officeDocument/2006/relationships/slideLayout" Target="../slideLayouts/slideLayout190.xml"/><Relationship Id="rId58" Type="http://schemas.openxmlformats.org/officeDocument/2006/relationships/slideLayout" Target="../slideLayouts/slideLayout195.xml"/><Relationship Id="rId66" Type="http://schemas.openxmlformats.org/officeDocument/2006/relationships/image" Target="../media/image32.png"/><Relationship Id="rId5" Type="http://schemas.openxmlformats.org/officeDocument/2006/relationships/slideLayout" Target="../slideLayouts/slideLayout142.xml"/><Relationship Id="rId61" Type="http://schemas.openxmlformats.org/officeDocument/2006/relationships/slideLayout" Target="../slideLayouts/slideLayout198.xml"/><Relationship Id="rId19" Type="http://schemas.openxmlformats.org/officeDocument/2006/relationships/slideLayout" Target="../slideLayouts/slideLayout156.xml"/><Relationship Id="rId14" Type="http://schemas.openxmlformats.org/officeDocument/2006/relationships/slideLayout" Target="../slideLayouts/slideLayout151.xml"/><Relationship Id="rId22" Type="http://schemas.openxmlformats.org/officeDocument/2006/relationships/slideLayout" Target="../slideLayouts/slideLayout159.xml"/><Relationship Id="rId27" Type="http://schemas.openxmlformats.org/officeDocument/2006/relationships/slideLayout" Target="../slideLayouts/slideLayout164.xml"/><Relationship Id="rId30" Type="http://schemas.openxmlformats.org/officeDocument/2006/relationships/slideLayout" Target="../slideLayouts/slideLayout167.xml"/><Relationship Id="rId35" Type="http://schemas.openxmlformats.org/officeDocument/2006/relationships/slideLayout" Target="../slideLayouts/slideLayout172.xml"/><Relationship Id="rId43" Type="http://schemas.openxmlformats.org/officeDocument/2006/relationships/slideLayout" Target="../slideLayouts/slideLayout180.xml"/><Relationship Id="rId48" Type="http://schemas.openxmlformats.org/officeDocument/2006/relationships/slideLayout" Target="../slideLayouts/slideLayout185.xml"/><Relationship Id="rId56" Type="http://schemas.openxmlformats.org/officeDocument/2006/relationships/slideLayout" Target="../slideLayouts/slideLayout193.xml"/><Relationship Id="rId64" Type="http://schemas.openxmlformats.org/officeDocument/2006/relationships/slideLayout" Target="../slideLayouts/slideLayout201.xml"/><Relationship Id="rId8" Type="http://schemas.openxmlformats.org/officeDocument/2006/relationships/slideLayout" Target="../slideLayouts/slideLayout145.xml"/><Relationship Id="rId51" Type="http://schemas.openxmlformats.org/officeDocument/2006/relationships/slideLayout" Target="../slideLayouts/slideLayout188.xml"/><Relationship Id="rId3" Type="http://schemas.openxmlformats.org/officeDocument/2006/relationships/slideLayout" Target="../slideLayouts/slideLayout140.xml"/><Relationship Id="rId12" Type="http://schemas.openxmlformats.org/officeDocument/2006/relationships/slideLayout" Target="../slideLayouts/slideLayout149.xml"/><Relationship Id="rId17" Type="http://schemas.openxmlformats.org/officeDocument/2006/relationships/slideLayout" Target="../slideLayouts/slideLayout154.xml"/><Relationship Id="rId25" Type="http://schemas.openxmlformats.org/officeDocument/2006/relationships/slideLayout" Target="../slideLayouts/slideLayout162.xml"/><Relationship Id="rId33" Type="http://schemas.openxmlformats.org/officeDocument/2006/relationships/slideLayout" Target="../slideLayouts/slideLayout170.xml"/><Relationship Id="rId38" Type="http://schemas.openxmlformats.org/officeDocument/2006/relationships/slideLayout" Target="../slideLayouts/slideLayout175.xml"/><Relationship Id="rId46" Type="http://schemas.openxmlformats.org/officeDocument/2006/relationships/slideLayout" Target="../slideLayouts/slideLayout183.xml"/><Relationship Id="rId59" Type="http://schemas.openxmlformats.org/officeDocument/2006/relationships/slideLayout" Target="../slideLayouts/slideLayout196.xml"/><Relationship Id="rId67" Type="http://schemas.openxmlformats.org/officeDocument/2006/relationships/image" Target="../media/image33.png"/><Relationship Id="rId20" Type="http://schemas.openxmlformats.org/officeDocument/2006/relationships/slideLayout" Target="../slideLayouts/slideLayout157.xml"/><Relationship Id="rId41" Type="http://schemas.openxmlformats.org/officeDocument/2006/relationships/slideLayout" Target="../slideLayouts/slideLayout178.xml"/><Relationship Id="rId54" Type="http://schemas.openxmlformats.org/officeDocument/2006/relationships/slideLayout" Target="../slideLayouts/slideLayout191.xml"/><Relationship Id="rId62" Type="http://schemas.openxmlformats.org/officeDocument/2006/relationships/slideLayout" Target="../slideLayouts/slideLayout19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15" Type="http://schemas.openxmlformats.org/officeDocument/2006/relationships/slideLayout" Target="../slideLayouts/slideLayout152.xml"/><Relationship Id="rId23" Type="http://schemas.openxmlformats.org/officeDocument/2006/relationships/slideLayout" Target="../slideLayouts/slideLayout160.xml"/><Relationship Id="rId28" Type="http://schemas.openxmlformats.org/officeDocument/2006/relationships/slideLayout" Target="../slideLayouts/slideLayout165.xml"/><Relationship Id="rId36" Type="http://schemas.openxmlformats.org/officeDocument/2006/relationships/slideLayout" Target="../slideLayouts/slideLayout173.xml"/><Relationship Id="rId49" Type="http://schemas.openxmlformats.org/officeDocument/2006/relationships/slideLayout" Target="../slideLayouts/slideLayout186.xml"/><Relationship Id="rId57" Type="http://schemas.openxmlformats.org/officeDocument/2006/relationships/slideLayout" Target="../slideLayouts/slideLayout194.xml"/><Relationship Id="rId10" Type="http://schemas.openxmlformats.org/officeDocument/2006/relationships/slideLayout" Target="../slideLayouts/slideLayout147.xml"/><Relationship Id="rId31" Type="http://schemas.openxmlformats.org/officeDocument/2006/relationships/slideLayout" Target="../slideLayouts/slideLayout168.xml"/><Relationship Id="rId44" Type="http://schemas.openxmlformats.org/officeDocument/2006/relationships/slideLayout" Target="../slideLayouts/slideLayout181.xml"/><Relationship Id="rId52" Type="http://schemas.openxmlformats.org/officeDocument/2006/relationships/slideLayout" Target="../slideLayouts/slideLayout189.xml"/><Relationship Id="rId60" Type="http://schemas.openxmlformats.org/officeDocument/2006/relationships/slideLayout" Target="../slideLayouts/slideLayout197.xml"/><Relationship Id="rId65" Type="http://schemas.openxmlformats.org/officeDocument/2006/relationships/theme" Target="../theme/theme7.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13" Type="http://schemas.openxmlformats.org/officeDocument/2006/relationships/slideLayout" Target="../slideLayouts/slideLayout150.xml"/><Relationship Id="rId18" Type="http://schemas.openxmlformats.org/officeDocument/2006/relationships/slideLayout" Target="../slideLayouts/slideLayout155.xml"/><Relationship Id="rId39" Type="http://schemas.openxmlformats.org/officeDocument/2006/relationships/slideLayout" Target="../slideLayouts/slideLayout17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slideLayout" Target="../slideLayouts/slideLayout214.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 Id="rId14" Type="http://schemas.openxmlformats.org/officeDocument/2006/relationships/theme" Target="../theme/theme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AEC39AF-AF1F-8141-A883-5EFDA7060B7B}"/>
              </a:ext>
            </a:extLst>
          </p:cNvPr>
          <p:cNvSpPr>
            <a:spLocks noGrp="1"/>
          </p:cNvSpPr>
          <p:nvPr>
            <p:ph type="title"/>
          </p:nvPr>
        </p:nvSpPr>
        <p:spPr>
          <a:xfrm>
            <a:off x="704045" y="366186"/>
            <a:ext cx="11070464" cy="132503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ABD99FBD-7EE6-AF46-92C9-B6FFEC1E84E8}"/>
              </a:ext>
            </a:extLst>
          </p:cNvPr>
          <p:cNvSpPr>
            <a:spLocks noGrp="1"/>
          </p:cNvSpPr>
          <p:nvPr>
            <p:ph type="body" idx="1"/>
          </p:nvPr>
        </p:nvSpPr>
        <p:spPr>
          <a:xfrm>
            <a:off x="704045" y="1826685"/>
            <a:ext cx="11070464" cy="4349749"/>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9" name="Date Placeholder 3">
            <a:extLst>
              <a:ext uri="{FF2B5EF4-FFF2-40B4-BE49-F238E27FC236}">
                <a16:creationId xmlns:a16="http://schemas.microsoft.com/office/drawing/2014/main" id="{2CD79BD5-FCDE-414C-8C14-B74B02604F7F}"/>
              </a:ext>
            </a:extLst>
          </p:cNvPr>
          <p:cNvSpPr>
            <a:spLocks noGrp="1"/>
          </p:cNvSpPr>
          <p:nvPr>
            <p:ph type="dt" sz="half" idx="2"/>
          </p:nvPr>
        </p:nvSpPr>
        <p:spPr>
          <a:xfrm>
            <a:off x="2016907" y="6309695"/>
            <a:ext cx="2743200" cy="366183"/>
          </a:xfrm>
          <a:prstGeom prst="rect">
            <a:avLst/>
          </a:prstGeom>
        </p:spPr>
        <p:txBody>
          <a:bodyPr/>
          <a:lstStyle/>
          <a:p>
            <a:fld id="{55744DC5-68E3-3F4B-BE08-B2D0243C9BD0}" type="datetimeFigureOut">
              <a:rPr lang="en-US" smtClean="0"/>
              <a:t>6/12/2025</a:t>
            </a:fld>
            <a:endParaRPr lang="en-US"/>
          </a:p>
        </p:txBody>
      </p:sp>
      <p:sp>
        <p:nvSpPr>
          <p:cNvPr id="10" name="Slide Number Placeholder 5">
            <a:extLst>
              <a:ext uri="{FF2B5EF4-FFF2-40B4-BE49-F238E27FC236}">
                <a16:creationId xmlns:a16="http://schemas.microsoft.com/office/drawing/2014/main" id="{50CF0A5E-1EAA-534B-8671-C9A8632F16A2}"/>
              </a:ext>
            </a:extLst>
          </p:cNvPr>
          <p:cNvSpPr>
            <a:spLocks noGrp="1"/>
          </p:cNvSpPr>
          <p:nvPr>
            <p:ph type="sldNum" sz="quarter" idx="4"/>
          </p:nvPr>
        </p:nvSpPr>
        <p:spPr>
          <a:xfrm>
            <a:off x="9031309" y="6356355"/>
            <a:ext cx="2743200" cy="366183"/>
          </a:xfrm>
          <a:prstGeom prst="rect">
            <a:avLst/>
          </a:prstGeom>
        </p:spPr>
        <p:txBody>
          <a:bodyPr/>
          <a:lstStyle>
            <a:lvl1pPr algn="r">
              <a:defRPr/>
            </a:lvl1pPr>
          </a:lstStyle>
          <a:p>
            <a:fld id="{DFF0755E-44ED-A240-88AB-8615A50902C0}" type="slidenum">
              <a:rPr lang="en-US" smtClean="0"/>
              <a:pPr/>
              <a:t>‹#›</a:t>
            </a:fld>
            <a:endParaRPr lang="en-US"/>
          </a:p>
        </p:txBody>
      </p:sp>
    </p:spTree>
    <p:extLst>
      <p:ext uri="{BB962C8B-B14F-4D97-AF65-F5344CB8AC3E}">
        <p14:creationId xmlns:p14="http://schemas.microsoft.com/office/powerpoint/2010/main" val="22424107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Lst>
  <p:txStyles>
    <p:titleStyle>
      <a:lvl1pPr algn="l" defTabSz="1219170" rtl="0" eaLnBrk="1" latinLnBrk="0" hangingPunct="1">
        <a:lnSpc>
          <a:spcPct val="70000"/>
        </a:lnSpc>
        <a:spcBef>
          <a:spcPct val="0"/>
        </a:spcBef>
        <a:buNone/>
        <a:defRPr sz="5867" kern="1200">
          <a:solidFill>
            <a:srgbClr val="00586E"/>
          </a:solidFill>
          <a:latin typeface="Calibri" panose="020F0502020204030204" pitchFamily="34" charset="0"/>
          <a:ea typeface="+mj-ea"/>
          <a:cs typeface="Calibri" panose="020F0502020204030204" pitchFamily="34" charset="0"/>
        </a:defRPr>
      </a:lvl1pPr>
    </p:titleStyle>
    <p:bodyStyle>
      <a:lvl1pPr marL="304792" indent="-304792" algn="l" defTabSz="1219170" rtl="0" eaLnBrk="1" latinLnBrk="0" hangingPunct="1">
        <a:lnSpc>
          <a:spcPct val="90000"/>
        </a:lnSpc>
        <a:spcBef>
          <a:spcPts val="1333"/>
        </a:spcBef>
        <a:buClr>
          <a:srgbClr val="00586E"/>
        </a:buClr>
        <a:buFont typeface="Arial" panose="020B0604020202020204" pitchFamily="34" charset="0"/>
        <a:buChar char="•"/>
        <a:defRPr sz="3733" kern="1200">
          <a:solidFill>
            <a:schemeClr val="tx1"/>
          </a:solidFill>
          <a:latin typeface="Calibri" panose="020F0502020204030204" pitchFamily="34" charset="0"/>
          <a:ea typeface="+mn-ea"/>
          <a:cs typeface="Calibri" panose="020F0502020204030204" pitchFamily="34" charset="0"/>
        </a:defRPr>
      </a:lvl1pPr>
      <a:lvl2pPr marL="914377" indent="-304792" algn="l" defTabSz="1219170" rtl="0" eaLnBrk="1" latinLnBrk="0" hangingPunct="1">
        <a:lnSpc>
          <a:spcPct val="90000"/>
        </a:lnSpc>
        <a:spcBef>
          <a:spcPts val="667"/>
        </a:spcBef>
        <a:buClr>
          <a:srgbClr val="00586E"/>
        </a:buClr>
        <a:buFont typeface="Arial" panose="020B0604020202020204" pitchFamily="34" charset="0"/>
        <a:buChar char="•"/>
        <a:defRPr sz="3200" kern="1200">
          <a:solidFill>
            <a:schemeClr val="tx1"/>
          </a:solidFill>
          <a:latin typeface="Calibri" panose="020F0502020204030204" pitchFamily="34" charset="0"/>
          <a:ea typeface="+mn-ea"/>
          <a:cs typeface="Calibri" panose="020F0502020204030204" pitchFamily="34" charset="0"/>
        </a:defRPr>
      </a:lvl2pPr>
      <a:lvl3pPr marL="1523962" indent="-304792" algn="l" defTabSz="1219170" rtl="0" eaLnBrk="1" latinLnBrk="0" hangingPunct="1">
        <a:lnSpc>
          <a:spcPct val="90000"/>
        </a:lnSpc>
        <a:spcBef>
          <a:spcPts val="667"/>
        </a:spcBef>
        <a:buClr>
          <a:srgbClr val="00586E"/>
        </a:buClr>
        <a:buFont typeface="Arial" panose="020B0604020202020204" pitchFamily="34" charset="0"/>
        <a:buChar char="•"/>
        <a:defRPr sz="2667" kern="1200">
          <a:solidFill>
            <a:schemeClr val="tx1"/>
          </a:solidFill>
          <a:latin typeface="Calibri" panose="020F0502020204030204" pitchFamily="34" charset="0"/>
          <a:ea typeface="+mn-ea"/>
          <a:cs typeface="Calibri" panose="020F0502020204030204" pitchFamily="34" charset="0"/>
        </a:defRPr>
      </a:lvl3pPr>
      <a:lvl4pPr marL="2133547" indent="-304792" algn="l" defTabSz="1219170" rtl="0" eaLnBrk="1" latinLnBrk="0" hangingPunct="1">
        <a:lnSpc>
          <a:spcPct val="90000"/>
        </a:lnSpc>
        <a:spcBef>
          <a:spcPts val="667"/>
        </a:spcBef>
        <a:buClr>
          <a:srgbClr val="00586E"/>
        </a:buClr>
        <a:buFont typeface="Arial" panose="020B0604020202020204" pitchFamily="34" charset="0"/>
        <a:buChar char="•"/>
        <a:defRPr sz="2400" kern="1200">
          <a:solidFill>
            <a:schemeClr val="tx1"/>
          </a:solidFill>
          <a:latin typeface="Calibri" panose="020F0502020204030204" pitchFamily="34" charset="0"/>
          <a:ea typeface="+mn-ea"/>
          <a:cs typeface="Calibri" panose="020F0502020204030204" pitchFamily="34" charset="0"/>
        </a:defRPr>
      </a:lvl4pPr>
      <a:lvl5pPr marL="2743131" indent="-304792" algn="l" defTabSz="1219170" rtl="0" eaLnBrk="1" latinLnBrk="0" hangingPunct="1">
        <a:lnSpc>
          <a:spcPct val="90000"/>
        </a:lnSpc>
        <a:spcBef>
          <a:spcPts val="667"/>
        </a:spcBef>
        <a:buClr>
          <a:srgbClr val="00586E"/>
        </a:buClr>
        <a:buFont typeface="Arial" panose="020B0604020202020204" pitchFamily="34" charset="0"/>
        <a:buChar char="•"/>
        <a:defRPr sz="2400" kern="1200">
          <a:solidFill>
            <a:schemeClr val="tx1"/>
          </a:solidFill>
          <a:latin typeface="Calibri" panose="020F0502020204030204" pitchFamily="34" charset="0"/>
          <a:ea typeface="+mn-ea"/>
          <a:cs typeface="Calibri" panose="020F0502020204030204" pitchFamily="34" charset="0"/>
        </a:defRPr>
      </a:lvl5pPr>
      <a:lvl6pPr marL="335271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6pPr>
      <a:lvl7pPr marL="3962301"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7pPr>
      <a:lvl8pPr marL="4571886"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8pPr>
      <a:lvl9pPr marL="5181470" indent="-304792" algn="l" defTabSz="1219170" rtl="0" eaLnBrk="1" latinLnBrk="0" hangingPunct="1">
        <a:lnSpc>
          <a:spcPct val="90000"/>
        </a:lnSpc>
        <a:spcBef>
          <a:spcPts val="667"/>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8737600" y="6356356"/>
            <a:ext cx="2844800" cy="365125"/>
          </a:xfrm>
          <a:prstGeom prst="rect">
            <a:avLst/>
          </a:prstGeom>
        </p:spPr>
        <p:txBody>
          <a:bodyPr vert="horz" lIns="91440" tIns="45720" rIns="91440" bIns="45720" rtlCol="0" anchor="ctr"/>
          <a:lstStyle>
            <a:lvl1pPr algn="r">
              <a:defRPr sz="1600">
                <a:solidFill>
                  <a:schemeClr val="tx1">
                    <a:tint val="75000"/>
                  </a:schemeClr>
                </a:solidFill>
                <a:latin typeface="Arial" panose="020B0604020202020204" pitchFamily="34" charset="0"/>
                <a:cs typeface="Arial" panose="020B0604020202020204" pitchFamily="34" charset="0"/>
              </a:defRPr>
            </a:lvl1pPr>
          </a:lstStyle>
          <a:p>
            <a:fld id="{4C0CA2B0-85BC-4059-9C86-5B487B8CFF5F}" type="slidenum">
              <a:rPr lang="nl-NL" smtClean="0"/>
              <a:pPr/>
              <a:t>‹#›</a:t>
            </a:fld>
            <a:endParaRPr lang="nl-NL"/>
          </a:p>
        </p:txBody>
      </p:sp>
    </p:spTree>
    <p:extLst>
      <p:ext uri="{BB962C8B-B14F-4D97-AF65-F5344CB8AC3E}">
        <p14:creationId xmlns:p14="http://schemas.microsoft.com/office/powerpoint/2010/main" val="2031823777"/>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Lst>
  <p:hf hdr="0" ftr="0" dt="0"/>
  <p:txStyles>
    <p:titleStyle>
      <a:lvl1pPr algn="ctr" defTabSz="1219170" rtl="0" eaLnBrk="1" latinLnBrk="0" hangingPunct="1">
        <a:spcBef>
          <a:spcPct val="0"/>
        </a:spcBef>
        <a:buNone/>
        <a:defRPr sz="5867" b="1" kern="1200">
          <a:solidFill>
            <a:srgbClr val="F34F24"/>
          </a:solidFill>
          <a:latin typeface="Arial" panose="020B0604020202020204" pitchFamily="34"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bg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bg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bg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bg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bg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nl-NL"/>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13B043F5-0FB0-7589-1E26-67EA9C1EEE75}"/>
              </a:ext>
            </a:extLst>
          </p:cNvPr>
          <p:cNvSpPr>
            <a:spLocks noGrp="1"/>
          </p:cNvSpPr>
          <p:nvPr>
            <p:ph type="title"/>
          </p:nvPr>
        </p:nvSpPr>
        <p:spPr>
          <a:xfrm>
            <a:off x="336176" y="552450"/>
            <a:ext cx="11517261" cy="520700"/>
          </a:xfrm>
          <a:prstGeom prst="rect">
            <a:avLst/>
          </a:prstGeom>
        </p:spPr>
        <p:txBody>
          <a:bodyPr vert="horz" lIns="0" tIns="45720" rIns="91440" bIns="45720" rtlCol="0" anchor="t">
            <a:noAutofit/>
          </a:bodyPr>
          <a:lstStyle/>
          <a:p>
            <a:r>
              <a:rPr lang="en-GB" noProof="0" err="1"/>
              <a:t>Modifiez</a:t>
            </a:r>
            <a:r>
              <a:rPr lang="en-GB" noProof="0"/>
              <a:t> le style du titre</a:t>
            </a:r>
          </a:p>
        </p:txBody>
      </p:sp>
      <p:sp>
        <p:nvSpPr>
          <p:cNvPr id="3" name="Espace réservé du texte 2">
            <a:extLst>
              <a:ext uri="{FF2B5EF4-FFF2-40B4-BE49-F238E27FC236}">
                <a16:creationId xmlns:a16="http://schemas.microsoft.com/office/drawing/2014/main" id="{53BBA5DD-7231-37A7-9B06-1DD2D343F120}"/>
              </a:ext>
            </a:extLst>
          </p:cNvPr>
          <p:cNvSpPr>
            <a:spLocks noGrp="1"/>
          </p:cNvSpPr>
          <p:nvPr>
            <p:ph type="body" idx="1"/>
          </p:nvPr>
        </p:nvSpPr>
        <p:spPr>
          <a:xfrm>
            <a:off x="336176" y="1206504"/>
            <a:ext cx="11517261" cy="4970463"/>
          </a:xfrm>
          <a:prstGeom prst="rect">
            <a:avLst/>
          </a:prstGeom>
        </p:spPr>
        <p:txBody>
          <a:bodyPr vert="horz" lIns="0" tIns="45720" rIns="91440" bIns="45720" rtlCol="0">
            <a:noAutofit/>
          </a:bodyPr>
          <a:lstStyle/>
          <a:p>
            <a:pPr lvl="0"/>
            <a:r>
              <a:rPr lang="en-GB" noProof="0" err="1"/>
              <a:t>Cliquez</a:t>
            </a:r>
            <a:r>
              <a:rPr lang="en-GB" noProof="0"/>
              <a:t> pour modifier les styles du </a:t>
            </a:r>
            <a:r>
              <a:rPr lang="en-GB" noProof="0" err="1"/>
              <a:t>texte</a:t>
            </a:r>
            <a:r>
              <a:rPr lang="en-GB" noProof="0"/>
              <a:t> du masque</a:t>
            </a:r>
          </a:p>
          <a:p>
            <a:pPr lvl="1"/>
            <a:r>
              <a:rPr lang="en-GB" noProof="0" err="1"/>
              <a:t>Deuxième</a:t>
            </a:r>
            <a:r>
              <a:rPr lang="en-GB" noProof="0"/>
              <a:t> </a:t>
            </a:r>
            <a:r>
              <a:rPr lang="en-GB" noProof="0" err="1"/>
              <a:t>niveau</a:t>
            </a:r>
            <a:endParaRPr lang="en-GB" noProof="0"/>
          </a:p>
          <a:p>
            <a:pPr lvl="2"/>
            <a:r>
              <a:rPr lang="en-GB" noProof="0" err="1"/>
              <a:t>Troisième</a:t>
            </a:r>
            <a:r>
              <a:rPr lang="en-GB" noProof="0"/>
              <a:t> </a:t>
            </a:r>
            <a:r>
              <a:rPr lang="en-GB" noProof="0" err="1"/>
              <a:t>niveau</a:t>
            </a:r>
            <a:endParaRPr lang="en-GB" noProof="0"/>
          </a:p>
          <a:p>
            <a:pPr lvl="3"/>
            <a:r>
              <a:rPr lang="en-GB" noProof="0" err="1"/>
              <a:t>Quatrième</a:t>
            </a:r>
            <a:r>
              <a:rPr lang="en-GB" noProof="0"/>
              <a:t> </a:t>
            </a:r>
            <a:r>
              <a:rPr lang="en-GB" noProof="0" err="1"/>
              <a:t>niveau</a:t>
            </a:r>
            <a:endParaRPr lang="en-GB" noProof="0"/>
          </a:p>
          <a:p>
            <a:pPr lvl="4"/>
            <a:r>
              <a:rPr lang="en-GB" noProof="0" err="1"/>
              <a:t>Cinquième</a:t>
            </a:r>
            <a:r>
              <a:rPr lang="en-GB" noProof="0"/>
              <a:t> </a:t>
            </a:r>
            <a:r>
              <a:rPr lang="en-GB" noProof="0" err="1"/>
              <a:t>niveau</a:t>
            </a:r>
            <a:endParaRPr lang="en-GB" noProof="0"/>
          </a:p>
        </p:txBody>
      </p:sp>
      <p:sp>
        <p:nvSpPr>
          <p:cNvPr id="4" name="Espace réservé de la date 3">
            <a:extLst>
              <a:ext uri="{FF2B5EF4-FFF2-40B4-BE49-F238E27FC236}">
                <a16:creationId xmlns:a16="http://schemas.microsoft.com/office/drawing/2014/main" id="{92522C14-F19F-C547-1124-DB5EDEF8A5CF}"/>
              </a:ext>
            </a:extLst>
          </p:cNvPr>
          <p:cNvSpPr>
            <a:spLocks noGrp="1"/>
          </p:cNvSpPr>
          <p:nvPr>
            <p:ph type="dt" sz="half" idx="2"/>
          </p:nvPr>
        </p:nvSpPr>
        <p:spPr>
          <a:xfrm>
            <a:off x="336178" y="6515631"/>
            <a:ext cx="1810124" cy="137285"/>
          </a:xfrm>
          <a:prstGeom prst="rect">
            <a:avLst/>
          </a:prstGeom>
        </p:spPr>
        <p:txBody>
          <a:bodyPr vert="horz" lIns="0" tIns="45720" rIns="91440" bIns="45720" rtlCol="0" anchor="ctr">
            <a:noAutofit/>
          </a:bodyPr>
          <a:lstStyle>
            <a:lvl1pPr algn="l">
              <a:defRPr sz="900">
                <a:solidFill>
                  <a:srgbClr val="9A9A9A"/>
                </a:solidFill>
              </a:defRPr>
            </a:lvl1pPr>
          </a:lstStyle>
          <a:p>
            <a:r>
              <a:rPr lang="en-GB" noProof="0"/>
              <a:t>Janvier 2024</a:t>
            </a:r>
          </a:p>
        </p:txBody>
      </p:sp>
      <p:sp>
        <p:nvSpPr>
          <p:cNvPr id="5" name="Espace réservé du pied de page 4">
            <a:extLst>
              <a:ext uri="{FF2B5EF4-FFF2-40B4-BE49-F238E27FC236}">
                <a16:creationId xmlns:a16="http://schemas.microsoft.com/office/drawing/2014/main" id="{70F78ECC-3AB3-A90F-29E0-D234AB044DBA}"/>
              </a:ext>
            </a:extLst>
          </p:cNvPr>
          <p:cNvSpPr>
            <a:spLocks noGrp="1"/>
          </p:cNvSpPr>
          <p:nvPr>
            <p:ph type="ftr" sz="quarter" idx="3"/>
          </p:nvPr>
        </p:nvSpPr>
        <p:spPr>
          <a:xfrm>
            <a:off x="336177" y="176632"/>
            <a:ext cx="9704763" cy="253916"/>
          </a:xfrm>
          <a:prstGeom prst="rect">
            <a:avLst/>
          </a:prstGeom>
        </p:spPr>
        <p:txBody>
          <a:bodyPr vert="horz" lIns="0" tIns="45720" rIns="91440" bIns="45720" rtlCol="0" anchor="ctr">
            <a:noAutofit/>
          </a:bodyPr>
          <a:lstStyle>
            <a:lvl1pPr algn="l">
              <a:defRPr sz="1200">
                <a:solidFill>
                  <a:srgbClr val="9A9A9A"/>
                </a:solidFill>
              </a:defRPr>
            </a:lvl1pPr>
          </a:lstStyle>
          <a:p>
            <a:r>
              <a:rPr lang="en-GB" noProof="0"/>
              <a:t>Titre de la </a:t>
            </a:r>
            <a:r>
              <a:rPr lang="en-GB" noProof="0" err="1"/>
              <a:t>présentation</a:t>
            </a:r>
            <a:endParaRPr lang="en-GB" noProof="0"/>
          </a:p>
        </p:txBody>
      </p:sp>
      <p:sp>
        <p:nvSpPr>
          <p:cNvPr id="63" name="Espace réservé du numéro de diapositive 62">
            <a:extLst>
              <a:ext uri="{FF2B5EF4-FFF2-40B4-BE49-F238E27FC236}">
                <a16:creationId xmlns:a16="http://schemas.microsoft.com/office/drawing/2014/main" id="{18D2C9A9-D8AE-03DD-6071-8CD31AB722F3}"/>
              </a:ext>
            </a:extLst>
          </p:cNvPr>
          <p:cNvSpPr>
            <a:spLocks noGrp="1"/>
          </p:cNvSpPr>
          <p:nvPr>
            <p:ph type="sldNum" sz="quarter" idx="4"/>
          </p:nvPr>
        </p:nvSpPr>
        <p:spPr>
          <a:xfrm>
            <a:off x="11615878" y="6515631"/>
            <a:ext cx="237809" cy="137285"/>
          </a:xfrm>
          <a:custGeom>
            <a:avLst/>
            <a:gdLst>
              <a:gd name="connsiteX0" fmla="*/ 119019 w 237809"/>
              <a:gd name="connsiteY0" fmla="*/ 0 h 137285"/>
              <a:gd name="connsiteX1" fmla="*/ 237809 w 237809"/>
              <a:gd name="connsiteY1" fmla="*/ 68701 h 137285"/>
              <a:gd name="connsiteX2" fmla="*/ 118905 w 237809"/>
              <a:gd name="connsiteY2" fmla="*/ 137285 h 137285"/>
              <a:gd name="connsiteX3" fmla="*/ 0 w 237809"/>
              <a:gd name="connsiteY3" fmla="*/ 68701 h 137285"/>
            </a:gdLst>
            <a:ahLst/>
            <a:cxnLst>
              <a:cxn ang="0">
                <a:pos x="connsiteX0" y="connsiteY0"/>
              </a:cxn>
              <a:cxn ang="0">
                <a:pos x="connsiteX1" y="connsiteY1"/>
              </a:cxn>
              <a:cxn ang="0">
                <a:pos x="connsiteX2" y="connsiteY2"/>
              </a:cxn>
              <a:cxn ang="0">
                <a:pos x="connsiteX3" y="connsiteY3"/>
              </a:cxn>
            </a:cxnLst>
            <a:rect l="l" t="t" r="r" b="b"/>
            <a:pathLst>
              <a:path w="237809" h="137285">
                <a:moveTo>
                  <a:pt x="119019" y="0"/>
                </a:moveTo>
                <a:lnTo>
                  <a:pt x="237809" y="68701"/>
                </a:lnTo>
                <a:lnTo>
                  <a:pt x="118905" y="137285"/>
                </a:lnTo>
                <a:lnTo>
                  <a:pt x="0" y="68701"/>
                </a:lnTo>
                <a:close/>
              </a:path>
            </a:pathLst>
          </a:custGeom>
          <a:solidFill>
            <a:schemeClr val="accent1"/>
          </a:solidFill>
        </p:spPr>
        <p:txBody>
          <a:bodyPr vert="horz" wrap="none" lIns="91440" tIns="45720" rIns="432000" bIns="45720" rtlCol="0" anchor="ctr">
            <a:noAutofit/>
          </a:bodyPr>
          <a:lstStyle>
            <a:lvl1pPr algn="r">
              <a:defRPr sz="1100" b="1">
                <a:solidFill>
                  <a:schemeClr val="tx1"/>
                </a:solidFill>
              </a:defRPr>
            </a:lvl1pPr>
          </a:lstStyle>
          <a:p>
            <a:fld id="{10394C00-DD5B-47BC-8005-05FF6810B31B}" type="slidenum">
              <a:rPr lang="en-GB" noProof="0" smtClean="0"/>
              <a:pPr/>
              <a:t>‹#›</a:t>
            </a:fld>
            <a:endParaRPr lang="en-GB" noProof="0"/>
          </a:p>
        </p:txBody>
      </p:sp>
      <p:grpSp>
        <p:nvGrpSpPr>
          <p:cNvPr id="7" name="Graphic 5">
            <a:extLst>
              <a:ext uri="{FF2B5EF4-FFF2-40B4-BE49-F238E27FC236}">
                <a16:creationId xmlns:a16="http://schemas.microsoft.com/office/drawing/2014/main" id="{FDFA8565-95F7-9CD3-669B-131697EB682A}"/>
              </a:ext>
            </a:extLst>
          </p:cNvPr>
          <p:cNvGrpSpPr/>
          <p:nvPr userDrawn="1"/>
        </p:nvGrpSpPr>
        <p:grpSpPr>
          <a:xfrm>
            <a:off x="10357560" y="205088"/>
            <a:ext cx="1515545" cy="279468"/>
            <a:chOff x="10357557" y="205649"/>
            <a:chExt cx="1515741" cy="279504"/>
          </a:xfrm>
        </p:grpSpPr>
        <p:sp>
          <p:nvSpPr>
            <p:cNvPr id="8" name="Free-form: Shape 7">
              <a:extLst>
                <a:ext uri="{FF2B5EF4-FFF2-40B4-BE49-F238E27FC236}">
                  <a16:creationId xmlns:a16="http://schemas.microsoft.com/office/drawing/2014/main" id="{FE75DAC9-D27D-B955-6663-3DFEFB82AC09}"/>
                </a:ext>
              </a:extLst>
            </p:cNvPr>
            <p:cNvSpPr/>
            <p:nvPr/>
          </p:nvSpPr>
          <p:spPr>
            <a:xfrm>
              <a:off x="10417804" y="275260"/>
              <a:ext cx="130742" cy="75441"/>
            </a:xfrm>
            <a:custGeom>
              <a:avLst/>
              <a:gdLst>
                <a:gd name="connsiteX0" fmla="*/ 0 w 130742"/>
                <a:gd name="connsiteY0" fmla="*/ 37809 h 75441"/>
                <a:gd name="connsiteX1" fmla="*/ 65371 w 130742"/>
                <a:gd name="connsiteY1" fmla="*/ 75441 h 75441"/>
                <a:gd name="connsiteX2" fmla="*/ 130743 w 130742"/>
                <a:gd name="connsiteY2" fmla="*/ 37809 h 75441"/>
                <a:gd name="connsiteX3" fmla="*/ 65371 w 130742"/>
                <a:gd name="connsiteY3" fmla="*/ 0 h 75441"/>
              </a:gdLst>
              <a:ahLst/>
              <a:cxnLst>
                <a:cxn ang="0">
                  <a:pos x="connsiteX0" y="connsiteY0"/>
                </a:cxn>
                <a:cxn ang="0">
                  <a:pos x="connsiteX1" y="connsiteY1"/>
                </a:cxn>
                <a:cxn ang="0">
                  <a:pos x="connsiteX2" y="connsiteY2"/>
                </a:cxn>
                <a:cxn ang="0">
                  <a:pos x="connsiteX3" y="connsiteY3"/>
                </a:cxn>
              </a:cxnLst>
              <a:rect l="l" t="t" r="r" b="b"/>
              <a:pathLst>
                <a:path w="130742" h="75441">
                  <a:moveTo>
                    <a:pt x="0" y="37809"/>
                  </a:moveTo>
                  <a:lnTo>
                    <a:pt x="65371" y="75441"/>
                  </a:lnTo>
                  <a:lnTo>
                    <a:pt x="130743" y="37809"/>
                  </a:lnTo>
                  <a:lnTo>
                    <a:pt x="65371" y="0"/>
                  </a:lnTo>
                  <a:close/>
                </a:path>
              </a:pathLst>
            </a:custGeom>
            <a:solidFill>
              <a:srgbClr val="562821"/>
            </a:solidFill>
            <a:ln w="1765" cap="flat">
              <a:noFill/>
              <a:prstDash val="solid"/>
              <a:miter/>
            </a:ln>
          </p:spPr>
          <p:txBody>
            <a:bodyPr rtlCol="0" anchor="ctr"/>
            <a:lstStyle/>
            <a:p>
              <a:endParaRPr lang="en-GB" sz="1800"/>
            </a:p>
          </p:txBody>
        </p:sp>
        <p:sp>
          <p:nvSpPr>
            <p:cNvPr id="9" name="Free-form: Shape 8">
              <a:extLst>
                <a:ext uri="{FF2B5EF4-FFF2-40B4-BE49-F238E27FC236}">
                  <a16:creationId xmlns:a16="http://schemas.microsoft.com/office/drawing/2014/main" id="{01A84383-8ED0-5BC2-7203-095FE00F5429}"/>
                </a:ext>
              </a:extLst>
            </p:cNvPr>
            <p:cNvSpPr/>
            <p:nvPr/>
          </p:nvSpPr>
          <p:spPr>
            <a:xfrm>
              <a:off x="10357557" y="205649"/>
              <a:ext cx="251238" cy="107420"/>
            </a:xfrm>
            <a:custGeom>
              <a:avLst/>
              <a:gdLst>
                <a:gd name="connsiteX0" fmla="*/ 125619 w 251238"/>
                <a:gd name="connsiteY0" fmla="*/ 69611 h 107420"/>
                <a:gd name="connsiteX1" fmla="*/ 190990 w 251238"/>
                <a:gd name="connsiteY1" fmla="*/ 107420 h 107420"/>
                <a:gd name="connsiteX2" fmla="*/ 251238 w 251238"/>
                <a:gd name="connsiteY2" fmla="*/ 72615 h 107420"/>
                <a:gd name="connsiteX3" fmla="*/ 125619 w 251238"/>
                <a:gd name="connsiteY3" fmla="*/ 0 h 107420"/>
                <a:gd name="connsiteX4" fmla="*/ 0 w 251238"/>
                <a:gd name="connsiteY4" fmla="*/ 72615 h 107420"/>
                <a:gd name="connsiteX5" fmla="*/ 60248 w 251238"/>
                <a:gd name="connsiteY5" fmla="*/ 107420 h 1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420">
                  <a:moveTo>
                    <a:pt x="125619" y="69611"/>
                  </a:moveTo>
                  <a:lnTo>
                    <a:pt x="190990" y="107420"/>
                  </a:lnTo>
                  <a:lnTo>
                    <a:pt x="251238" y="72615"/>
                  </a:lnTo>
                  <a:lnTo>
                    <a:pt x="125619" y="0"/>
                  </a:lnTo>
                  <a:lnTo>
                    <a:pt x="0" y="72615"/>
                  </a:lnTo>
                  <a:lnTo>
                    <a:pt x="60248" y="107420"/>
                  </a:lnTo>
                  <a:close/>
                </a:path>
              </a:pathLst>
            </a:custGeom>
            <a:solidFill>
              <a:srgbClr val="F0D0C8"/>
            </a:solidFill>
            <a:ln w="1765" cap="flat">
              <a:noFill/>
              <a:prstDash val="solid"/>
              <a:miter/>
            </a:ln>
          </p:spPr>
          <p:txBody>
            <a:bodyPr rtlCol="0" anchor="ctr"/>
            <a:lstStyle/>
            <a:p>
              <a:endParaRPr lang="en-GB" sz="1800"/>
            </a:p>
          </p:txBody>
        </p:sp>
        <p:grpSp>
          <p:nvGrpSpPr>
            <p:cNvPr id="10" name="Graphic 5">
              <a:extLst>
                <a:ext uri="{FF2B5EF4-FFF2-40B4-BE49-F238E27FC236}">
                  <a16:creationId xmlns:a16="http://schemas.microsoft.com/office/drawing/2014/main" id="{B44CE509-0E74-96C0-DCCE-1AA626C4AEAC}"/>
                </a:ext>
              </a:extLst>
            </p:cNvPr>
            <p:cNvGrpSpPr/>
            <p:nvPr/>
          </p:nvGrpSpPr>
          <p:grpSpPr>
            <a:xfrm>
              <a:off x="10417981" y="235507"/>
              <a:ext cx="130773" cy="115193"/>
              <a:chOff x="10417981" y="235507"/>
              <a:chExt cx="130773" cy="115193"/>
            </a:xfrm>
            <a:solidFill>
              <a:srgbClr val="FFFFFF"/>
            </a:solidFill>
          </p:grpSpPr>
          <p:sp>
            <p:nvSpPr>
              <p:cNvPr id="84" name="Free-form: Shape 83">
                <a:extLst>
                  <a:ext uri="{FF2B5EF4-FFF2-40B4-BE49-F238E27FC236}">
                    <a16:creationId xmlns:a16="http://schemas.microsoft.com/office/drawing/2014/main" id="{928C8BD6-B12B-17A3-CE53-9FB2F165E5A9}"/>
                  </a:ext>
                </a:extLst>
              </p:cNvPr>
              <p:cNvSpPr/>
              <p:nvPr/>
            </p:nvSpPr>
            <p:spPr>
              <a:xfrm>
                <a:off x="10538653" y="290277"/>
                <a:ext cx="10070" cy="28445"/>
              </a:xfrm>
              <a:custGeom>
                <a:avLst/>
                <a:gdLst>
                  <a:gd name="connsiteX0" fmla="*/ 9894 w 10070"/>
                  <a:gd name="connsiteY0" fmla="*/ 4947 h 28445"/>
                  <a:gd name="connsiteX1" fmla="*/ 4947 w 10070"/>
                  <a:gd name="connsiteY1" fmla="*/ 0 h 28445"/>
                  <a:gd name="connsiteX2" fmla="*/ 0 w 10070"/>
                  <a:gd name="connsiteY2" fmla="*/ 4947 h 28445"/>
                  <a:gd name="connsiteX3" fmla="*/ 0 w 10070"/>
                  <a:gd name="connsiteY3" fmla="*/ 4947 h 28445"/>
                  <a:gd name="connsiteX4" fmla="*/ 0 w 10070"/>
                  <a:gd name="connsiteY4" fmla="*/ 28445 h 28445"/>
                  <a:gd name="connsiteX5" fmla="*/ 10071 w 10070"/>
                  <a:gd name="connsiteY5" fmla="*/ 22615 h 28445"/>
                  <a:gd name="connsiteX6" fmla="*/ 9894 w 10070"/>
                  <a:gd name="connsiteY6" fmla="*/ 4947 h 28445"/>
                  <a:gd name="connsiteX7" fmla="*/ 9894 w 10070"/>
                  <a:gd name="connsiteY7" fmla="*/ 4947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445">
                    <a:moveTo>
                      <a:pt x="9894" y="4947"/>
                    </a:moveTo>
                    <a:cubicBezTo>
                      <a:pt x="9894" y="2120"/>
                      <a:pt x="7597" y="0"/>
                      <a:pt x="4947" y="0"/>
                    </a:cubicBezTo>
                    <a:cubicBezTo>
                      <a:pt x="2120" y="0"/>
                      <a:pt x="0" y="2297"/>
                      <a:pt x="0" y="4947"/>
                    </a:cubicBezTo>
                    <a:lnTo>
                      <a:pt x="0" y="4947"/>
                    </a:lnTo>
                    <a:lnTo>
                      <a:pt x="0" y="28445"/>
                    </a:lnTo>
                    <a:lnTo>
                      <a:pt x="10071" y="22615"/>
                    </a:lnTo>
                    <a:lnTo>
                      <a:pt x="9894" y="4947"/>
                    </a:lnTo>
                    <a:lnTo>
                      <a:pt x="9894" y="4947"/>
                    </a:lnTo>
                    <a:close/>
                  </a:path>
                </a:pathLst>
              </a:custGeom>
              <a:solidFill>
                <a:srgbClr val="FFFFFF"/>
              </a:solidFill>
              <a:ln w="1765" cap="flat">
                <a:noFill/>
                <a:prstDash val="solid"/>
                <a:miter/>
              </a:ln>
            </p:spPr>
            <p:txBody>
              <a:bodyPr rtlCol="0" anchor="ctr"/>
              <a:lstStyle/>
              <a:p>
                <a:endParaRPr lang="en-GB" sz="1800"/>
              </a:p>
            </p:txBody>
          </p:sp>
          <p:sp>
            <p:nvSpPr>
              <p:cNvPr id="85" name="Free-form: Shape 84">
                <a:extLst>
                  <a:ext uri="{FF2B5EF4-FFF2-40B4-BE49-F238E27FC236}">
                    <a16:creationId xmlns:a16="http://schemas.microsoft.com/office/drawing/2014/main" id="{3A719E61-8333-E313-D4B7-7928D3CF9FAA}"/>
                  </a:ext>
                </a:extLst>
              </p:cNvPr>
              <p:cNvSpPr/>
              <p:nvPr/>
            </p:nvSpPr>
            <p:spPr>
              <a:xfrm>
                <a:off x="10417981" y="290277"/>
                <a:ext cx="10070" cy="28621"/>
              </a:xfrm>
              <a:custGeom>
                <a:avLst/>
                <a:gdLst>
                  <a:gd name="connsiteX0" fmla="*/ 4947 w 10070"/>
                  <a:gd name="connsiteY0" fmla="*/ 0 h 28621"/>
                  <a:gd name="connsiteX1" fmla="*/ 0 w 10070"/>
                  <a:gd name="connsiteY1" fmla="*/ 4947 h 28621"/>
                  <a:gd name="connsiteX2" fmla="*/ 0 w 10070"/>
                  <a:gd name="connsiteY2" fmla="*/ 4947 h 28621"/>
                  <a:gd name="connsiteX3" fmla="*/ 0 w 10070"/>
                  <a:gd name="connsiteY3" fmla="*/ 22791 h 28621"/>
                  <a:gd name="connsiteX4" fmla="*/ 10071 w 10070"/>
                  <a:gd name="connsiteY4" fmla="*/ 28622 h 28621"/>
                  <a:gd name="connsiteX5" fmla="*/ 10071 w 10070"/>
                  <a:gd name="connsiteY5" fmla="*/ 4770 h 28621"/>
                  <a:gd name="connsiteX6" fmla="*/ 10071 w 10070"/>
                  <a:gd name="connsiteY6" fmla="*/ 4770 h 28621"/>
                  <a:gd name="connsiteX7" fmla="*/ 4947 w 10070"/>
                  <a:gd name="connsiteY7" fmla="*/ 0 h 2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28621">
                    <a:moveTo>
                      <a:pt x="4947" y="0"/>
                    </a:moveTo>
                    <a:cubicBezTo>
                      <a:pt x="2297" y="0"/>
                      <a:pt x="0" y="2120"/>
                      <a:pt x="0" y="4947"/>
                    </a:cubicBezTo>
                    <a:lnTo>
                      <a:pt x="0" y="4947"/>
                    </a:lnTo>
                    <a:lnTo>
                      <a:pt x="0" y="22791"/>
                    </a:lnTo>
                    <a:lnTo>
                      <a:pt x="10071" y="28622"/>
                    </a:lnTo>
                    <a:lnTo>
                      <a:pt x="10071" y="4770"/>
                    </a:lnTo>
                    <a:lnTo>
                      <a:pt x="10071" y="4770"/>
                    </a:lnTo>
                    <a:cubicBezTo>
                      <a:pt x="9894" y="2120"/>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86" name="Free-form: Shape 85">
                <a:extLst>
                  <a:ext uri="{FF2B5EF4-FFF2-40B4-BE49-F238E27FC236}">
                    <a16:creationId xmlns:a16="http://schemas.microsoft.com/office/drawing/2014/main" id="{07D1590E-A4B1-03D0-D75B-A1E3AD085AAC}"/>
                  </a:ext>
                </a:extLst>
              </p:cNvPr>
              <p:cNvSpPr/>
              <p:nvPr/>
            </p:nvSpPr>
            <p:spPr>
              <a:xfrm>
                <a:off x="10438122" y="272963"/>
                <a:ext cx="10070" cy="57420"/>
              </a:xfrm>
              <a:custGeom>
                <a:avLst/>
                <a:gdLst>
                  <a:gd name="connsiteX0" fmla="*/ 4947 w 10070"/>
                  <a:gd name="connsiteY0" fmla="*/ 0 h 57420"/>
                  <a:gd name="connsiteX1" fmla="*/ 0 w 10070"/>
                  <a:gd name="connsiteY1" fmla="*/ 4947 h 57420"/>
                  <a:gd name="connsiteX2" fmla="*/ 0 w 10070"/>
                  <a:gd name="connsiteY2" fmla="*/ 4947 h 57420"/>
                  <a:gd name="connsiteX3" fmla="*/ 0 w 10070"/>
                  <a:gd name="connsiteY3" fmla="*/ 51590 h 57420"/>
                  <a:gd name="connsiteX4" fmla="*/ 10071 w 10070"/>
                  <a:gd name="connsiteY4" fmla="*/ 57420 h 57420"/>
                  <a:gd name="connsiteX5" fmla="*/ 10071 w 10070"/>
                  <a:gd name="connsiteY5" fmla="*/ 4947 h 57420"/>
                  <a:gd name="connsiteX6" fmla="*/ 10071 w 10070"/>
                  <a:gd name="connsiteY6" fmla="*/ 4947 h 57420"/>
                  <a:gd name="connsiteX7" fmla="*/ 4947 w 10070"/>
                  <a:gd name="connsiteY7" fmla="*/ 0 h 5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7420">
                    <a:moveTo>
                      <a:pt x="4947" y="0"/>
                    </a:moveTo>
                    <a:cubicBezTo>
                      <a:pt x="2120" y="0"/>
                      <a:pt x="0" y="2297"/>
                      <a:pt x="0" y="4947"/>
                    </a:cubicBezTo>
                    <a:lnTo>
                      <a:pt x="0" y="4947"/>
                    </a:lnTo>
                    <a:lnTo>
                      <a:pt x="0" y="51590"/>
                    </a:lnTo>
                    <a:lnTo>
                      <a:pt x="10071" y="57420"/>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sp>
            <p:nvSpPr>
              <p:cNvPr id="87" name="Free-form: Shape 86">
                <a:extLst>
                  <a:ext uri="{FF2B5EF4-FFF2-40B4-BE49-F238E27FC236}">
                    <a16:creationId xmlns:a16="http://schemas.microsoft.com/office/drawing/2014/main" id="{85C4EED8-9726-EF0E-BBDD-FC2D92B6D9CD}"/>
                  </a:ext>
                </a:extLst>
              </p:cNvPr>
              <p:cNvSpPr/>
              <p:nvPr/>
            </p:nvSpPr>
            <p:spPr>
              <a:xfrm>
                <a:off x="10458087" y="235507"/>
                <a:ext cx="10070" cy="106536"/>
              </a:xfrm>
              <a:custGeom>
                <a:avLst/>
                <a:gdLst>
                  <a:gd name="connsiteX0" fmla="*/ 4947 w 10070"/>
                  <a:gd name="connsiteY0" fmla="*/ 0 h 106536"/>
                  <a:gd name="connsiteX1" fmla="*/ 0 w 10070"/>
                  <a:gd name="connsiteY1" fmla="*/ 4947 h 106536"/>
                  <a:gd name="connsiteX2" fmla="*/ 0 w 10070"/>
                  <a:gd name="connsiteY2" fmla="*/ 4947 h 106536"/>
                  <a:gd name="connsiteX3" fmla="*/ 0 w 10070"/>
                  <a:gd name="connsiteY3" fmla="*/ 100706 h 106536"/>
                  <a:gd name="connsiteX4" fmla="*/ 10071 w 10070"/>
                  <a:gd name="connsiteY4" fmla="*/ 106537 h 106536"/>
                  <a:gd name="connsiteX5" fmla="*/ 10071 w 10070"/>
                  <a:gd name="connsiteY5" fmla="*/ 4947 h 106536"/>
                  <a:gd name="connsiteX6" fmla="*/ 10071 w 10070"/>
                  <a:gd name="connsiteY6" fmla="*/ 4947 h 106536"/>
                  <a:gd name="connsiteX7" fmla="*/ 4947 w 10070"/>
                  <a:gd name="connsiteY7" fmla="*/ 0 h 10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106536">
                    <a:moveTo>
                      <a:pt x="4947" y="0"/>
                    </a:moveTo>
                    <a:cubicBezTo>
                      <a:pt x="2120" y="0"/>
                      <a:pt x="0" y="2297"/>
                      <a:pt x="0" y="4947"/>
                    </a:cubicBezTo>
                    <a:lnTo>
                      <a:pt x="0" y="4947"/>
                    </a:lnTo>
                    <a:lnTo>
                      <a:pt x="0" y="100706"/>
                    </a:lnTo>
                    <a:lnTo>
                      <a:pt x="10071" y="106537"/>
                    </a:lnTo>
                    <a:lnTo>
                      <a:pt x="10071" y="4947"/>
                    </a:lnTo>
                    <a:lnTo>
                      <a:pt x="10071" y="4947"/>
                    </a:lnTo>
                    <a:cubicBezTo>
                      <a:pt x="10071"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88" name="Free-form: Shape 87">
                <a:extLst>
                  <a:ext uri="{FF2B5EF4-FFF2-40B4-BE49-F238E27FC236}">
                    <a16:creationId xmlns:a16="http://schemas.microsoft.com/office/drawing/2014/main" id="{3A0E3798-A54F-F167-3A7B-11BFAF4C028C}"/>
                  </a:ext>
                </a:extLst>
              </p:cNvPr>
              <p:cNvSpPr/>
              <p:nvPr/>
            </p:nvSpPr>
            <p:spPr>
              <a:xfrm>
                <a:off x="10478229" y="257415"/>
                <a:ext cx="10070" cy="93285"/>
              </a:xfrm>
              <a:custGeom>
                <a:avLst/>
                <a:gdLst>
                  <a:gd name="connsiteX0" fmla="*/ 4947 w 10070"/>
                  <a:gd name="connsiteY0" fmla="*/ 0 h 93285"/>
                  <a:gd name="connsiteX1" fmla="*/ 0 w 10070"/>
                  <a:gd name="connsiteY1" fmla="*/ 4947 h 93285"/>
                  <a:gd name="connsiteX2" fmla="*/ 0 w 10070"/>
                  <a:gd name="connsiteY2" fmla="*/ 5124 h 93285"/>
                  <a:gd name="connsiteX3" fmla="*/ 0 w 10070"/>
                  <a:gd name="connsiteY3" fmla="*/ 90459 h 93285"/>
                  <a:gd name="connsiteX4" fmla="*/ 4947 w 10070"/>
                  <a:gd name="connsiteY4" fmla="*/ 93286 h 93285"/>
                  <a:gd name="connsiteX5" fmla="*/ 10071 w 10070"/>
                  <a:gd name="connsiteY5" fmla="*/ 90459 h 93285"/>
                  <a:gd name="connsiteX6" fmla="*/ 10071 w 10070"/>
                  <a:gd name="connsiteY6" fmla="*/ 4947 h 93285"/>
                  <a:gd name="connsiteX7" fmla="*/ 10071 w 10070"/>
                  <a:gd name="connsiteY7" fmla="*/ 4947 h 93285"/>
                  <a:gd name="connsiteX8" fmla="*/ 4947 w 10070"/>
                  <a:gd name="connsiteY8" fmla="*/ 0 h 9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70" h="93285">
                    <a:moveTo>
                      <a:pt x="4947" y="0"/>
                    </a:moveTo>
                    <a:cubicBezTo>
                      <a:pt x="2120" y="0"/>
                      <a:pt x="0" y="2297"/>
                      <a:pt x="0" y="4947"/>
                    </a:cubicBezTo>
                    <a:cubicBezTo>
                      <a:pt x="0" y="4947"/>
                      <a:pt x="0" y="4947"/>
                      <a:pt x="0" y="5124"/>
                    </a:cubicBezTo>
                    <a:lnTo>
                      <a:pt x="0" y="90459"/>
                    </a:lnTo>
                    <a:lnTo>
                      <a:pt x="4947" y="93286"/>
                    </a:lnTo>
                    <a:lnTo>
                      <a:pt x="10071" y="90459"/>
                    </a:lnTo>
                    <a:lnTo>
                      <a:pt x="10071" y="4947"/>
                    </a:lnTo>
                    <a:lnTo>
                      <a:pt x="10071" y="4947"/>
                    </a:lnTo>
                    <a:cubicBezTo>
                      <a:pt x="10071" y="2120"/>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89" name="Free-form: Shape 88">
                <a:extLst>
                  <a:ext uri="{FF2B5EF4-FFF2-40B4-BE49-F238E27FC236}">
                    <a16:creationId xmlns:a16="http://schemas.microsoft.com/office/drawing/2014/main" id="{DE7AB91E-2348-DCB5-0F36-4DBD7DD8449D}"/>
                  </a:ext>
                </a:extLst>
              </p:cNvPr>
              <p:cNvSpPr/>
              <p:nvPr/>
            </p:nvSpPr>
            <p:spPr>
              <a:xfrm>
                <a:off x="10498370" y="246814"/>
                <a:ext cx="10070" cy="95229"/>
              </a:xfrm>
              <a:custGeom>
                <a:avLst/>
                <a:gdLst>
                  <a:gd name="connsiteX0" fmla="*/ 4947 w 10070"/>
                  <a:gd name="connsiteY0" fmla="*/ 0 h 95229"/>
                  <a:gd name="connsiteX1" fmla="*/ 0 w 10070"/>
                  <a:gd name="connsiteY1" fmla="*/ 4947 h 95229"/>
                  <a:gd name="connsiteX2" fmla="*/ 0 w 10070"/>
                  <a:gd name="connsiteY2" fmla="*/ 95229 h 95229"/>
                  <a:gd name="connsiteX3" fmla="*/ 10071 w 10070"/>
                  <a:gd name="connsiteY3" fmla="*/ 89399 h 95229"/>
                  <a:gd name="connsiteX4" fmla="*/ 10071 w 10070"/>
                  <a:gd name="connsiteY4" fmla="*/ 4947 h 95229"/>
                  <a:gd name="connsiteX5" fmla="*/ 4947 w 10070"/>
                  <a:gd name="connsiteY5" fmla="*/ 0 h 9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70" h="95229">
                    <a:moveTo>
                      <a:pt x="4947" y="0"/>
                    </a:moveTo>
                    <a:cubicBezTo>
                      <a:pt x="2120" y="0"/>
                      <a:pt x="0" y="2297"/>
                      <a:pt x="0" y="4947"/>
                    </a:cubicBezTo>
                    <a:lnTo>
                      <a:pt x="0" y="95229"/>
                    </a:lnTo>
                    <a:lnTo>
                      <a:pt x="10071" y="89399"/>
                    </a:lnTo>
                    <a:lnTo>
                      <a:pt x="10071" y="4947"/>
                    </a:lnTo>
                    <a:cubicBezTo>
                      <a:pt x="9894" y="2297"/>
                      <a:pt x="7774" y="0"/>
                      <a:pt x="4947" y="0"/>
                    </a:cubicBezTo>
                    <a:close/>
                  </a:path>
                </a:pathLst>
              </a:custGeom>
              <a:solidFill>
                <a:srgbClr val="FFFFFF"/>
              </a:solidFill>
              <a:ln w="1765" cap="flat">
                <a:noFill/>
                <a:prstDash val="solid"/>
                <a:miter/>
              </a:ln>
            </p:spPr>
            <p:txBody>
              <a:bodyPr rtlCol="0" anchor="ctr"/>
              <a:lstStyle/>
              <a:p>
                <a:endParaRPr lang="en-GB" sz="1800"/>
              </a:p>
            </p:txBody>
          </p:sp>
          <p:sp>
            <p:nvSpPr>
              <p:cNvPr id="90" name="Free-form: Shape 89">
                <a:extLst>
                  <a:ext uri="{FF2B5EF4-FFF2-40B4-BE49-F238E27FC236}">
                    <a16:creationId xmlns:a16="http://schemas.microsoft.com/office/drawing/2014/main" id="{E5037335-D5FE-0A6E-B33F-7BF6855F237C}"/>
                  </a:ext>
                </a:extLst>
              </p:cNvPr>
              <p:cNvSpPr/>
              <p:nvPr/>
            </p:nvSpPr>
            <p:spPr>
              <a:xfrm>
                <a:off x="10518511" y="278970"/>
                <a:ext cx="10070" cy="51413"/>
              </a:xfrm>
              <a:custGeom>
                <a:avLst/>
                <a:gdLst>
                  <a:gd name="connsiteX0" fmla="*/ 4947 w 10070"/>
                  <a:gd name="connsiteY0" fmla="*/ 0 h 51413"/>
                  <a:gd name="connsiteX1" fmla="*/ 0 w 10070"/>
                  <a:gd name="connsiteY1" fmla="*/ 4947 h 51413"/>
                  <a:gd name="connsiteX2" fmla="*/ 0 w 10070"/>
                  <a:gd name="connsiteY2" fmla="*/ 4947 h 51413"/>
                  <a:gd name="connsiteX3" fmla="*/ 0 w 10070"/>
                  <a:gd name="connsiteY3" fmla="*/ 51413 h 51413"/>
                  <a:gd name="connsiteX4" fmla="*/ 10071 w 10070"/>
                  <a:gd name="connsiteY4" fmla="*/ 45583 h 51413"/>
                  <a:gd name="connsiteX5" fmla="*/ 10071 w 10070"/>
                  <a:gd name="connsiteY5" fmla="*/ 4947 h 51413"/>
                  <a:gd name="connsiteX6" fmla="*/ 10071 w 10070"/>
                  <a:gd name="connsiteY6" fmla="*/ 4947 h 51413"/>
                  <a:gd name="connsiteX7" fmla="*/ 4947 w 10070"/>
                  <a:gd name="connsiteY7" fmla="*/ 0 h 5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 h="51413">
                    <a:moveTo>
                      <a:pt x="4947" y="0"/>
                    </a:moveTo>
                    <a:cubicBezTo>
                      <a:pt x="2120" y="0"/>
                      <a:pt x="0" y="2297"/>
                      <a:pt x="0" y="4947"/>
                    </a:cubicBezTo>
                    <a:lnTo>
                      <a:pt x="0" y="4947"/>
                    </a:lnTo>
                    <a:lnTo>
                      <a:pt x="0" y="51413"/>
                    </a:lnTo>
                    <a:lnTo>
                      <a:pt x="10071" y="45583"/>
                    </a:lnTo>
                    <a:lnTo>
                      <a:pt x="10071" y="4947"/>
                    </a:lnTo>
                    <a:lnTo>
                      <a:pt x="10071" y="4947"/>
                    </a:lnTo>
                    <a:cubicBezTo>
                      <a:pt x="9894" y="2297"/>
                      <a:pt x="7597" y="0"/>
                      <a:pt x="4947" y="0"/>
                    </a:cubicBezTo>
                    <a:close/>
                  </a:path>
                </a:pathLst>
              </a:custGeom>
              <a:solidFill>
                <a:srgbClr val="FFFFFF"/>
              </a:solidFill>
              <a:ln w="1765" cap="flat">
                <a:noFill/>
                <a:prstDash val="solid"/>
                <a:miter/>
              </a:ln>
            </p:spPr>
            <p:txBody>
              <a:bodyPr rtlCol="0" anchor="ctr"/>
              <a:lstStyle/>
              <a:p>
                <a:endParaRPr lang="en-GB" sz="1800"/>
              </a:p>
            </p:txBody>
          </p:sp>
        </p:grpSp>
        <p:grpSp>
          <p:nvGrpSpPr>
            <p:cNvPr id="11" name="Graphic 5">
              <a:extLst>
                <a:ext uri="{FF2B5EF4-FFF2-40B4-BE49-F238E27FC236}">
                  <a16:creationId xmlns:a16="http://schemas.microsoft.com/office/drawing/2014/main" id="{3E7E070E-DBB9-C0B8-9244-E08856AAA295}"/>
                </a:ext>
              </a:extLst>
            </p:cNvPr>
            <p:cNvGrpSpPr/>
            <p:nvPr/>
          </p:nvGrpSpPr>
          <p:grpSpPr>
            <a:xfrm>
              <a:off x="11274600" y="317839"/>
              <a:ext cx="598478" cy="83866"/>
              <a:chOff x="11274600" y="317839"/>
              <a:chExt cx="598478" cy="83866"/>
            </a:xfrm>
            <a:solidFill>
              <a:srgbClr val="9A9A9A"/>
            </a:solidFill>
          </p:grpSpPr>
          <p:sp>
            <p:nvSpPr>
              <p:cNvPr id="72" name="Free-form: Shape 71">
                <a:extLst>
                  <a:ext uri="{FF2B5EF4-FFF2-40B4-BE49-F238E27FC236}">
                    <a16:creationId xmlns:a16="http://schemas.microsoft.com/office/drawing/2014/main" id="{54BF1A68-3157-F1EF-16FE-C8D7BC49219A}"/>
                  </a:ext>
                </a:extLst>
              </p:cNvPr>
              <p:cNvSpPr/>
              <p:nvPr/>
            </p:nvSpPr>
            <p:spPr>
              <a:xfrm>
                <a:off x="11736009" y="354058"/>
                <a:ext cx="65229" cy="47647"/>
              </a:xfrm>
              <a:custGeom>
                <a:avLst/>
                <a:gdLst>
                  <a:gd name="connsiteX0" fmla="*/ 57244 w 65229"/>
                  <a:gd name="connsiteY0" fmla="*/ 25618 h 47647"/>
                  <a:gd name="connsiteX1" fmla="*/ 20672 w 65229"/>
                  <a:gd name="connsiteY1" fmla="*/ 0 h 47647"/>
                  <a:gd name="connsiteX2" fmla="*/ 0 w 65229"/>
                  <a:gd name="connsiteY2" fmla="*/ 20848 h 47647"/>
                  <a:gd name="connsiteX3" fmla="*/ 21908 w 65229"/>
                  <a:gd name="connsiteY3" fmla="*/ 41343 h 47647"/>
                  <a:gd name="connsiteX4" fmla="*/ 47880 w 65229"/>
                  <a:gd name="connsiteY4" fmla="*/ 39753 h 47647"/>
                  <a:gd name="connsiteX5" fmla="*/ 61131 w 65229"/>
                  <a:gd name="connsiteY5" fmla="*/ 46820 h 47647"/>
                  <a:gd name="connsiteX6" fmla="*/ 64135 w 65229"/>
                  <a:gd name="connsiteY6" fmla="*/ 47350 h 47647"/>
                  <a:gd name="connsiteX7" fmla="*/ 65018 w 65229"/>
                  <a:gd name="connsiteY7" fmla="*/ 43286 h 47647"/>
                  <a:gd name="connsiteX8" fmla="*/ 57244 w 65229"/>
                  <a:gd name="connsiteY8" fmla="*/ 25618 h 4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647">
                    <a:moveTo>
                      <a:pt x="57244" y="25618"/>
                    </a:moveTo>
                    <a:cubicBezTo>
                      <a:pt x="50354" y="15018"/>
                      <a:pt x="36396" y="0"/>
                      <a:pt x="20672" y="0"/>
                    </a:cubicBezTo>
                    <a:cubicBezTo>
                      <a:pt x="10424" y="0"/>
                      <a:pt x="0" y="7774"/>
                      <a:pt x="0" y="20848"/>
                    </a:cubicBezTo>
                    <a:cubicBezTo>
                      <a:pt x="0" y="33392"/>
                      <a:pt x="11661" y="41343"/>
                      <a:pt x="21908" y="41343"/>
                    </a:cubicBezTo>
                    <a:cubicBezTo>
                      <a:pt x="33039" y="41343"/>
                      <a:pt x="38516" y="37809"/>
                      <a:pt x="47880" y="39753"/>
                    </a:cubicBezTo>
                    <a:cubicBezTo>
                      <a:pt x="55301" y="41166"/>
                      <a:pt x="59188" y="44876"/>
                      <a:pt x="61131" y="46820"/>
                    </a:cubicBezTo>
                    <a:cubicBezTo>
                      <a:pt x="62014" y="47703"/>
                      <a:pt x="63251" y="47880"/>
                      <a:pt x="64135" y="47350"/>
                    </a:cubicBezTo>
                    <a:cubicBezTo>
                      <a:pt x="65018" y="46820"/>
                      <a:pt x="65548" y="45760"/>
                      <a:pt x="65018" y="43286"/>
                    </a:cubicBezTo>
                    <a:cubicBezTo>
                      <a:pt x="63781" y="37456"/>
                      <a:pt x="60778" y="31095"/>
                      <a:pt x="57244" y="25618"/>
                    </a:cubicBezTo>
                  </a:path>
                </a:pathLst>
              </a:custGeom>
              <a:solidFill>
                <a:srgbClr val="9A9A9A"/>
              </a:solidFill>
              <a:ln w="1765" cap="flat">
                <a:noFill/>
                <a:prstDash val="solid"/>
                <a:miter/>
              </a:ln>
            </p:spPr>
            <p:txBody>
              <a:bodyPr rtlCol="0" anchor="ctr"/>
              <a:lstStyle/>
              <a:p>
                <a:endParaRPr lang="en-GB" sz="1800"/>
              </a:p>
            </p:txBody>
          </p:sp>
          <p:sp>
            <p:nvSpPr>
              <p:cNvPr id="73" name="Free-form: Shape 72">
                <a:extLst>
                  <a:ext uri="{FF2B5EF4-FFF2-40B4-BE49-F238E27FC236}">
                    <a16:creationId xmlns:a16="http://schemas.microsoft.com/office/drawing/2014/main" id="{F024FE52-A971-26BD-AD00-9F1F79AA160F}"/>
                  </a:ext>
                </a:extLst>
              </p:cNvPr>
              <p:cNvSpPr/>
              <p:nvPr/>
            </p:nvSpPr>
            <p:spPr>
              <a:xfrm>
                <a:off x="11807706" y="354058"/>
                <a:ext cx="65229" cy="47521"/>
              </a:xfrm>
              <a:custGeom>
                <a:avLst/>
                <a:gdLst>
                  <a:gd name="connsiteX0" fmla="*/ 44558 w 65229"/>
                  <a:gd name="connsiteY0" fmla="*/ 0 h 47521"/>
                  <a:gd name="connsiteX1" fmla="*/ 7985 w 65229"/>
                  <a:gd name="connsiteY1" fmla="*/ 25618 h 47521"/>
                  <a:gd name="connsiteX2" fmla="*/ 212 w 65229"/>
                  <a:gd name="connsiteY2" fmla="*/ 43109 h 47521"/>
                  <a:gd name="connsiteX3" fmla="*/ 1095 w 65229"/>
                  <a:gd name="connsiteY3" fmla="*/ 47173 h 47521"/>
                  <a:gd name="connsiteX4" fmla="*/ 4098 w 65229"/>
                  <a:gd name="connsiteY4" fmla="*/ 46643 h 47521"/>
                  <a:gd name="connsiteX5" fmla="*/ 17349 w 65229"/>
                  <a:gd name="connsiteY5" fmla="*/ 39753 h 47521"/>
                  <a:gd name="connsiteX6" fmla="*/ 43321 w 65229"/>
                  <a:gd name="connsiteY6" fmla="*/ 41343 h 47521"/>
                  <a:gd name="connsiteX7" fmla="*/ 65229 w 65229"/>
                  <a:gd name="connsiteY7" fmla="*/ 20848 h 47521"/>
                  <a:gd name="connsiteX8" fmla="*/ 44558 w 65229"/>
                  <a:gd name="connsiteY8" fmla="*/ 0 h 4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229" h="47521">
                    <a:moveTo>
                      <a:pt x="44558" y="0"/>
                    </a:moveTo>
                    <a:cubicBezTo>
                      <a:pt x="29010" y="0"/>
                      <a:pt x="14876" y="15018"/>
                      <a:pt x="7985" y="25618"/>
                    </a:cubicBezTo>
                    <a:cubicBezTo>
                      <a:pt x="4452" y="31095"/>
                      <a:pt x="1448" y="37456"/>
                      <a:pt x="212" y="43109"/>
                    </a:cubicBezTo>
                    <a:cubicBezTo>
                      <a:pt x="-319" y="45583"/>
                      <a:pt x="212" y="46643"/>
                      <a:pt x="1095" y="47173"/>
                    </a:cubicBezTo>
                    <a:cubicBezTo>
                      <a:pt x="1978" y="47703"/>
                      <a:pt x="3038" y="47703"/>
                      <a:pt x="4098" y="46643"/>
                    </a:cubicBezTo>
                    <a:cubicBezTo>
                      <a:pt x="6042" y="44700"/>
                      <a:pt x="10106" y="41166"/>
                      <a:pt x="17349" y="39753"/>
                    </a:cubicBezTo>
                    <a:cubicBezTo>
                      <a:pt x="26713" y="37809"/>
                      <a:pt x="32190" y="41343"/>
                      <a:pt x="43321" y="41343"/>
                    </a:cubicBezTo>
                    <a:cubicBezTo>
                      <a:pt x="53569" y="41343"/>
                      <a:pt x="65229" y="33569"/>
                      <a:pt x="65229" y="20848"/>
                    </a:cubicBezTo>
                    <a:cubicBezTo>
                      <a:pt x="65229" y="7774"/>
                      <a:pt x="54982" y="0"/>
                      <a:pt x="44558" y="0"/>
                    </a:cubicBezTo>
                  </a:path>
                </a:pathLst>
              </a:custGeom>
              <a:solidFill>
                <a:srgbClr val="9A9A9A"/>
              </a:solidFill>
              <a:ln w="1765" cap="flat">
                <a:noFill/>
                <a:prstDash val="solid"/>
                <a:miter/>
              </a:ln>
            </p:spPr>
            <p:txBody>
              <a:bodyPr rtlCol="0" anchor="ctr"/>
              <a:lstStyle/>
              <a:p>
                <a:endParaRPr lang="en-GB" sz="1800"/>
              </a:p>
            </p:txBody>
          </p:sp>
          <p:sp>
            <p:nvSpPr>
              <p:cNvPr id="74" name="Free-form: Shape 73">
                <a:extLst>
                  <a:ext uri="{FF2B5EF4-FFF2-40B4-BE49-F238E27FC236}">
                    <a16:creationId xmlns:a16="http://schemas.microsoft.com/office/drawing/2014/main" id="{3DE10728-3419-66EF-EE76-CAD13A8DBFF2}"/>
                  </a:ext>
                </a:extLst>
              </p:cNvPr>
              <p:cNvSpPr/>
              <p:nvPr/>
            </p:nvSpPr>
            <p:spPr>
              <a:xfrm>
                <a:off x="11771168" y="318899"/>
                <a:ext cx="66431" cy="66430"/>
              </a:xfrm>
              <a:custGeom>
                <a:avLst/>
                <a:gdLst>
                  <a:gd name="connsiteX0" fmla="*/ 33392 w 66431"/>
                  <a:gd name="connsiteY0" fmla="*/ 57420 h 66430"/>
                  <a:gd name="connsiteX1" fmla="*/ 9187 w 66431"/>
                  <a:gd name="connsiteY1" fmla="*/ 28798 h 66430"/>
                  <a:gd name="connsiteX2" fmla="*/ 6361 w 66431"/>
                  <a:gd name="connsiteY2" fmla="*/ 20495 h 66430"/>
                  <a:gd name="connsiteX3" fmla="*/ 20848 w 66431"/>
                  <a:gd name="connsiteY3" fmla="*/ 6007 h 66430"/>
                  <a:gd name="connsiteX4" fmla="*/ 33569 w 66431"/>
                  <a:gd name="connsiteY4" fmla="*/ 15018 h 66430"/>
                  <a:gd name="connsiteX5" fmla="*/ 46290 w 66431"/>
                  <a:gd name="connsiteY5" fmla="*/ 6007 h 66430"/>
                  <a:gd name="connsiteX6" fmla="*/ 60778 w 66431"/>
                  <a:gd name="connsiteY6" fmla="*/ 20495 h 66430"/>
                  <a:gd name="connsiteX7" fmla="*/ 57951 w 66431"/>
                  <a:gd name="connsiteY7" fmla="*/ 28798 h 66430"/>
                  <a:gd name="connsiteX8" fmla="*/ 33392 w 66431"/>
                  <a:gd name="connsiteY8" fmla="*/ 57420 h 66430"/>
                  <a:gd name="connsiteX9" fmla="*/ 52827 w 66431"/>
                  <a:gd name="connsiteY9" fmla="*/ 42403 h 66430"/>
                  <a:gd name="connsiteX10" fmla="*/ 62368 w 66431"/>
                  <a:gd name="connsiteY10" fmla="*/ 32509 h 66430"/>
                  <a:gd name="connsiteX11" fmla="*/ 66432 w 66431"/>
                  <a:gd name="connsiteY11" fmla="*/ 20318 h 66430"/>
                  <a:gd name="connsiteX12" fmla="*/ 46467 w 66431"/>
                  <a:gd name="connsiteY12" fmla="*/ 0 h 66430"/>
                  <a:gd name="connsiteX13" fmla="*/ 33216 w 66431"/>
                  <a:gd name="connsiteY13" fmla="*/ 6007 h 66430"/>
                  <a:gd name="connsiteX14" fmla="*/ 19965 w 66431"/>
                  <a:gd name="connsiteY14" fmla="*/ 0 h 66430"/>
                  <a:gd name="connsiteX15" fmla="*/ 0 w 66431"/>
                  <a:gd name="connsiteY15" fmla="*/ 20318 h 66430"/>
                  <a:gd name="connsiteX16" fmla="*/ 4064 w 66431"/>
                  <a:gd name="connsiteY16" fmla="*/ 32509 h 66430"/>
                  <a:gd name="connsiteX17" fmla="*/ 13604 w 66431"/>
                  <a:gd name="connsiteY17" fmla="*/ 42403 h 66430"/>
                  <a:gd name="connsiteX18" fmla="*/ 30742 w 66431"/>
                  <a:gd name="connsiteY18" fmla="*/ 64664 h 66430"/>
                  <a:gd name="connsiteX19" fmla="*/ 33216 w 66431"/>
                  <a:gd name="connsiteY19" fmla="*/ 66431 h 66430"/>
                  <a:gd name="connsiteX20" fmla="*/ 35689 w 66431"/>
                  <a:gd name="connsiteY20" fmla="*/ 64664 h 66430"/>
                  <a:gd name="connsiteX21" fmla="*/ 52827 w 66431"/>
                  <a:gd name="connsiteY21" fmla="*/ 42403 h 6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431" h="66430">
                    <a:moveTo>
                      <a:pt x="33392" y="57420"/>
                    </a:moveTo>
                    <a:cubicBezTo>
                      <a:pt x="26149" y="41873"/>
                      <a:pt x="16431" y="38692"/>
                      <a:pt x="9187" y="28798"/>
                    </a:cubicBezTo>
                    <a:cubicBezTo>
                      <a:pt x="7421" y="26325"/>
                      <a:pt x="6361" y="23498"/>
                      <a:pt x="6361" y="20495"/>
                    </a:cubicBezTo>
                    <a:cubicBezTo>
                      <a:pt x="6361" y="12544"/>
                      <a:pt x="12898" y="6007"/>
                      <a:pt x="20848" y="6007"/>
                    </a:cubicBezTo>
                    <a:cubicBezTo>
                      <a:pt x="27739" y="6007"/>
                      <a:pt x="31979" y="11307"/>
                      <a:pt x="33569" y="15018"/>
                    </a:cubicBezTo>
                    <a:cubicBezTo>
                      <a:pt x="35159" y="11307"/>
                      <a:pt x="39400" y="6007"/>
                      <a:pt x="46290" y="6007"/>
                    </a:cubicBezTo>
                    <a:cubicBezTo>
                      <a:pt x="54241" y="6007"/>
                      <a:pt x="60778" y="12544"/>
                      <a:pt x="60778" y="20495"/>
                    </a:cubicBezTo>
                    <a:cubicBezTo>
                      <a:pt x="60778" y="23498"/>
                      <a:pt x="59718" y="26325"/>
                      <a:pt x="57951" y="28798"/>
                    </a:cubicBezTo>
                    <a:cubicBezTo>
                      <a:pt x="50354" y="38692"/>
                      <a:pt x="40460" y="41873"/>
                      <a:pt x="33392" y="57420"/>
                    </a:cubicBezTo>
                    <a:moveTo>
                      <a:pt x="52827" y="42403"/>
                    </a:moveTo>
                    <a:cubicBezTo>
                      <a:pt x="57421" y="38516"/>
                      <a:pt x="60248" y="35689"/>
                      <a:pt x="62368" y="32509"/>
                    </a:cubicBezTo>
                    <a:cubicBezTo>
                      <a:pt x="64311" y="29682"/>
                      <a:pt x="66432" y="25618"/>
                      <a:pt x="66432" y="20318"/>
                    </a:cubicBezTo>
                    <a:cubicBezTo>
                      <a:pt x="66432" y="8304"/>
                      <a:pt x="56891" y="0"/>
                      <a:pt x="46467" y="0"/>
                    </a:cubicBezTo>
                    <a:cubicBezTo>
                      <a:pt x="40636" y="0"/>
                      <a:pt x="35866" y="2473"/>
                      <a:pt x="33216" y="6007"/>
                    </a:cubicBezTo>
                    <a:cubicBezTo>
                      <a:pt x="30566" y="2473"/>
                      <a:pt x="25795" y="0"/>
                      <a:pt x="19965" y="0"/>
                    </a:cubicBezTo>
                    <a:cubicBezTo>
                      <a:pt x="9541" y="0"/>
                      <a:pt x="0" y="8304"/>
                      <a:pt x="0" y="20318"/>
                    </a:cubicBezTo>
                    <a:cubicBezTo>
                      <a:pt x="0" y="25618"/>
                      <a:pt x="2120" y="29682"/>
                      <a:pt x="4064" y="32509"/>
                    </a:cubicBezTo>
                    <a:cubicBezTo>
                      <a:pt x="6361" y="35689"/>
                      <a:pt x="9187" y="38516"/>
                      <a:pt x="13604" y="42403"/>
                    </a:cubicBezTo>
                    <a:cubicBezTo>
                      <a:pt x="20141" y="48056"/>
                      <a:pt x="25619" y="53710"/>
                      <a:pt x="30742" y="64664"/>
                    </a:cubicBezTo>
                    <a:cubicBezTo>
                      <a:pt x="31096" y="65547"/>
                      <a:pt x="31979" y="66431"/>
                      <a:pt x="33216" y="66431"/>
                    </a:cubicBezTo>
                    <a:cubicBezTo>
                      <a:pt x="34276" y="66431"/>
                      <a:pt x="35159" y="65371"/>
                      <a:pt x="35689" y="64664"/>
                    </a:cubicBezTo>
                    <a:cubicBezTo>
                      <a:pt x="40990" y="53710"/>
                      <a:pt x="46290" y="48056"/>
                      <a:pt x="52827" y="42403"/>
                    </a:cubicBezTo>
                  </a:path>
                </a:pathLst>
              </a:custGeom>
              <a:solidFill>
                <a:srgbClr val="9A9A9A"/>
              </a:solidFill>
              <a:ln w="1765" cap="flat">
                <a:noFill/>
                <a:prstDash val="solid"/>
                <a:miter/>
              </a:ln>
            </p:spPr>
            <p:txBody>
              <a:bodyPr rtlCol="0" anchor="ctr"/>
              <a:lstStyle/>
              <a:p>
                <a:endParaRPr lang="en-GB" sz="1800"/>
              </a:p>
            </p:txBody>
          </p:sp>
          <p:sp>
            <p:nvSpPr>
              <p:cNvPr id="75" name="Free-form: Shape 74">
                <a:extLst>
                  <a:ext uri="{FF2B5EF4-FFF2-40B4-BE49-F238E27FC236}">
                    <a16:creationId xmlns:a16="http://schemas.microsoft.com/office/drawing/2014/main" id="{9822BA4F-7D6C-3A83-0DE5-76AD19C4868F}"/>
                  </a:ext>
                </a:extLst>
              </p:cNvPr>
              <p:cNvSpPr/>
              <p:nvPr/>
            </p:nvSpPr>
            <p:spPr>
              <a:xfrm>
                <a:off x="11639365" y="317839"/>
                <a:ext cx="23498" cy="80741"/>
              </a:xfrm>
              <a:custGeom>
                <a:avLst/>
                <a:gdLst>
                  <a:gd name="connsiteX0" fmla="*/ 19081 w 23498"/>
                  <a:gd name="connsiteY0" fmla="*/ 68904 h 80741"/>
                  <a:gd name="connsiteX1" fmla="*/ 16608 w 23498"/>
                  <a:gd name="connsiteY1" fmla="*/ 69081 h 80741"/>
                  <a:gd name="connsiteX2" fmla="*/ 14841 w 23498"/>
                  <a:gd name="connsiteY2" fmla="*/ 66254 h 80741"/>
                  <a:gd name="connsiteX3" fmla="*/ 15194 w 23498"/>
                  <a:gd name="connsiteY3" fmla="*/ 6184 h 80741"/>
                  <a:gd name="connsiteX4" fmla="*/ 7774 w 23498"/>
                  <a:gd name="connsiteY4" fmla="*/ 0 h 80741"/>
                  <a:gd name="connsiteX5" fmla="*/ 0 w 23498"/>
                  <a:gd name="connsiteY5" fmla="*/ 5830 h 80741"/>
                  <a:gd name="connsiteX6" fmla="*/ 0 w 23498"/>
                  <a:gd name="connsiteY6" fmla="*/ 66961 h 80741"/>
                  <a:gd name="connsiteX7" fmla="*/ 13604 w 23498"/>
                  <a:gd name="connsiteY7" fmla="*/ 80742 h 80741"/>
                  <a:gd name="connsiteX8" fmla="*/ 23498 w 23498"/>
                  <a:gd name="connsiteY8" fmla="*/ 73675 h 80741"/>
                  <a:gd name="connsiteX9" fmla="*/ 19081 w 23498"/>
                  <a:gd name="connsiteY9" fmla="*/ 68904 h 80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98" h="80741">
                    <a:moveTo>
                      <a:pt x="19081" y="68904"/>
                    </a:moveTo>
                    <a:cubicBezTo>
                      <a:pt x="17845" y="68904"/>
                      <a:pt x="17315" y="69081"/>
                      <a:pt x="16608" y="69081"/>
                    </a:cubicBezTo>
                    <a:cubicBezTo>
                      <a:pt x="15194" y="69081"/>
                      <a:pt x="14841" y="68374"/>
                      <a:pt x="14841" y="66254"/>
                    </a:cubicBezTo>
                    <a:cubicBezTo>
                      <a:pt x="14841" y="60954"/>
                      <a:pt x="15194" y="12721"/>
                      <a:pt x="15194" y="6184"/>
                    </a:cubicBezTo>
                    <a:cubicBezTo>
                      <a:pt x="15194" y="1413"/>
                      <a:pt x="13074" y="0"/>
                      <a:pt x="7774" y="0"/>
                    </a:cubicBezTo>
                    <a:cubicBezTo>
                      <a:pt x="2120" y="0"/>
                      <a:pt x="0" y="2120"/>
                      <a:pt x="0" y="5830"/>
                    </a:cubicBezTo>
                    <a:lnTo>
                      <a:pt x="0" y="66961"/>
                    </a:lnTo>
                    <a:cubicBezTo>
                      <a:pt x="0" y="75265"/>
                      <a:pt x="4417" y="80742"/>
                      <a:pt x="13604" y="80742"/>
                    </a:cubicBezTo>
                    <a:cubicBezTo>
                      <a:pt x="20318" y="80742"/>
                      <a:pt x="23498" y="78268"/>
                      <a:pt x="23498" y="73675"/>
                    </a:cubicBezTo>
                    <a:cubicBezTo>
                      <a:pt x="23322" y="70671"/>
                      <a:pt x="21908" y="68904"/>
                      <a:pt x="19081" y="68904"/>
                    </a:cubicBezTo>
                  </a:path>
                </a:pathLst>
              </a:custGeom>
              <a:solidFill>
                <a:srgbClr val="9A9A9A"/>
              </a:solidFill>
              <a:ln w="1765" cap="flat">
                <a:noFill/>
                <a:prstDash val="solid"/>
                <a:miter/>
              </a:ln>
            </p:spPr>
            <p:txBody>
              <a:bodyPr rtlCol="0" anchor="ctr"/>
              <a:lstStyle/>
              <a:p>
                <a:endParaRPr lang="en-GB" sz="1800"/>
              </a:p>
            </p:txBody>
          </p:sp>
          <p:sp>
            <p:nvSpPr>
              <p:cNvPr id="76" name="Free-form: Shape 75">
                <a:extLst>
                  <a:ext uri="{FF2B5EF4-FFF2-40B4-BE49-F238E27FC236}">
                    <a16:creationId xmlns:a16="http://schemas.microsoft.com/office/drawing/2014/main" id="{4DA95FD4-B3D5-E2CF-7743-1B76E3560235}"/>
                  </a:ext>
                </a:extLst>
              </p:cNvPr>
              <p:cNvSpPr/>
              <p:nvPr/>
            </p:nvSpPr>
            <p:spPr>
              <a:xfrm>
                <a:off x="11576644" y="339570"/>
                <a:ext cx="55300" cy="59010"/>
              </a:xfrm>
              <a:custGeom>
                <a:avLst/>
                <a:gdLst>
                  <a:gd name="connsiteX0" fmla="*/ 39046 w 55300"/>
                  <a:gd name="connsiteY0" fmla="*/ 23498 h 59010"/>
                  <a:gd name="connsiteX1" fmla="*/ 17668 w 55300"/>
                  <a:gd name="connsiteY1" fmla="*/ 23498 h 59010"/>
                  <a:gd name="connsiteX2" fmla="*/ 15194 w 55300"/>
                  <a:gd name="connsiteY2" fmla="*/ 21201 h 59010"/>
                  <a:gd name="connsiteX3" fmla="*/ 28622 w 55300"/>
                  <a:gd name="connsiteY3" fmla="*/ 11484 h 59010"/>
                  <a:gd name="connsiteX4" fmla="*/ 41696 w 55300"/>
                  <a:gd name="connsiteY4" fmla="*/ 21025 h 59010"/>
                  <a:gd name="connsiteX5" fmla="*/ 39046 w 55300"/>
                  <a:gd name="connsiteY5" fmla="*/ 23498 h 59010"/>
                  <a:gd name="connsiteX6" fmla="*/ 28269 w 55300"/>
                  <a:gd name="connsiteY6" fmla="*/ 0 h 59010"/>
                  <a:gd name="connsiteX7" fmla="*/ 0 w 55300"/>
                  <a:gd name="connsiteY7" fmla="*/ 28622 h 59010"/>
                  <a:gd name="connsiteX8" fmla="*/ 28269 w 55300"/>
                  <a:gd name="connsiteY8" fmla="*/ 59010 h 59010"/>
                  <a:gd name="connsiteX9" fmla="*/ 53534 w 55300"/>
                  <a:gd name="connsiteY9" fmla="*/ 43639 h 59010"/>
                  <a:gd name="connsiteX10" fmla="*/ 48057 w 55300"/>
                  <a:gd name="connsiteY10" fmla="*/ 37986 h 59010"/>
                  <a:gd name="connsiteX11" fmla="*/ 28975 w 55300"/>
                  <a:gd name="connsiteY11" fmla="*/ 46820 h 59010"/>
                  <a:gd name="connsiteX12" fmla="*/ 15018 w 55300"/>
                  <a:gd name="connsiteY12" fmla="*/ 33745 h 59010"/>
                  <a:gd name="connsiteX13" fmla="*/ 17668 w 55300"/>
                  <a:gd name="connsiteY13" fmla="*/ 30919 h 59010"/>
                  <a:gd name="connsiteX14" fmla="*/ 48940 w 55300"/>
                  <a:gd name="connsiteY14" fmla="*/ 31095 h 59010"/>
                  <a:gd name="connsiteX15" fmla="*/ 55301 w 55300"/>
                  <a:gd name="connsiteY15" fmla="*/ 23145 h 59010"/>
                  <a:gd name="connsiteX16" fmla="*/ 28269 w 55300"/>
                  <a:gd name="connsiteY16" fmla="*/ 0 h 5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00" h="59010">
                    <a:moveTo>
                      <a:pt x="39046" y="23498"/>
                    </a:moveTo>
                    <a:lnTo>
                      <a:pt x="17668" y="23498"/>
                    </a:lnTo>
                    <a:cubicBezTo>
                      <a:pt x="15725" y="23498"/>
                      <a:pt x="15194" y="22791"/>
                      <a:pt x="15194" y="21201"/>
                    </a:cubicBezTo>
                    <a:cubicBezTo>
                      <a:pt x="15194" y="17314"/>
                      <a:pt x="19081" y="11484"/>
                      <a:pt x="28622" y="11484"/>
                    </a:cubicBezTo>
                    <a:cubicBezTo>
                      <a:pt x="37986" y="11484"/>
                      <a:pt x="41696" y="16961"/>
                      <a:pt x="41696" y="21025"/>
                    </a:cubicBezTo>
                    <a:cubicBezTo>
                      <a:pt x="41696" y="22615"/>
                      <a:pt x="41166" y="23498"/>
                      <a:pt x="39046" y="23498"/>
                    </a:cubicBezTo>
                    <a:moveTo>
                      <a:pt x="28269" y="0"/>
                    </a:moveTo>
                    <a:cubicBezTo>
                      <a:pt x="10071" y="0"/>
                      <a:pt x="0" y="11837"/>
                      <a:pt x="0" y="28622"/>
                    </a:cubicBezTo>
                    <a:cubicBezTo>
                      <a:pt x="0" y="47350"/>
                      <a:pt x="10777" y="59010"/>
                      <a:pt x="28269" y="59010"/>
                    </a:cubicBezTo>
                    <a:cubicBezTo>
                      <a:pt x="46643" y="59010"/>
                      <a:pt x="53534" y="49116"/>
                      <a:pt x="53534" y="43639"/>
                    </a:cubicBezTo>
                    <a:cubicBezTo>
                      <a:pt x="53534" y="39929"/>
                      <a:pt x="50884" y="37986"/>
                      <a:pt x="48057" y="37986"/>
                    </a:cubicBezTo>
                    <a:cubicBezTo>
                      <a:pt x="40106" y="37986"/>
                      <a:pt x="42580" y="46820"/>
                      <a:pt x="28975" y="46820"/>
                    </a:cubicBezTo>
                    <a:cubicBezTo>
                      <a:pt x="20672" y="46820"/>
                      <a:pt x="15018" y="41166"/>
                      <a:pt x="15018" y="33745"/>
                    </a:cubicBezTo>
                    <a:cubicBezTo>
                      <a:pt x="15018" y="31979"/>
                      <a:pt x="15194" y="30919"/>
                      <a:pt x="17668" y="30919"/>
                    </a:cubicBezTo>
                    <a:cubicBezTo>
                      <a:pt x="20141" y="30919"/>
                      <a:pt x="45937" y="31095"/>
                      <a:pt x="48940" y="31095"/>
                    </a:cubicBezTo>
                    <a:cubicBezTo>
                      <a:pt x="53180" y="31095"/>
                      <a:pt x="55301" y="29859"/>
                      <a:pt x="55301" y="23145"/>
                    </a:cubicBezTo>
                    <a:cubicBezTo>
                      <a:pt x="54947" y="8481"/>
                      <a:pt x="45230" y="0"/>
                      <a:pt x="28269" y="0"/>
                    </a:cubicBezTo>
                  </a:path>
                </a:pathLst>
              </a:custGeom>
              <a:solidFill>
                <a:srgbClr val="9A9A9A"/>
              </a:solidFill>
              <a:ln w="1765" cap="flat">
                <a:noFill/>
                <a:prstDash val="solid"/>
                <a:miter/>
              </a:ln>
            </p:spPr>
            <p:txBody>
              <a:bodyPr rtlCol="0" anchor="ctr"/>
              <a:lstStyle/>
              <a:p>
                <a:endParaRPr lang="en-GB" sz="1800"/>
              </a:p>
            </p:txBody>
          </p:sp>
          <p:sp>
            <p:nvSpPr>
              <p:cNvPr id="77" name="Free-form: Shape 76">
                <a:extLst>
                  <a:ext uri="{FF2B5EF4-FFF2-40B4-BE49-F238E27FC236}">
                    <a16:creationId xmlns:a16="http://schemas.microsoft.com/office/drawing/2014/main" id="{8186CD07-7C28-083A-6ADF-343F30404AC5}"/>
                  </a:ext>
                </a:extLst>
              </p:cNvPr>
              <p:cNvSpPr/>
              <p:nvPr/>
            </p:nvSpPr>
            <p:spPr>
              <a:xfrm>
                <a:off x="1152028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707"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78" name="Free-form: Shape 77">
                <a:extLst>
                  <a:ext uri="{FF2B5EF4-FFF2-40B4-BE49-F238E27FC236}">
                    <a16:creationId xmlns:a16="http://schemas.microsoft.com/office/drawing/2014/main" id="{152C11F9-12A4-0903-5029-E52FCBBBF660}"/>
                  </a:ext>
                </a:extLst>
              </p:cNvPr>
              <p:cNvSpPr/>
              <p:nvPr/>
            </p:nvSpPr>
            <p:spPr>
              <a:xfrm>
                <a:off x="11298727" y="317839"/>
                <a:ext cx="57244" cy="80211"/>
              </a:xfrm>
              <a:custGeom>
                <a:avLst/>
                <a:gdLst>
                  <a:gd name="connsiteX0" fmla="*/ 27915 w 57244"/>
                  <a:gd name="connsiteY0" fmla="*/ 68728 h 80211"/>
                  <a:gd name="connsiteX1" fmla="*/ 15018 w 57244"/>
                  <a:gd name="connsiteY1" fmla="*/ 51590 h 80211"/>
                  <a:gd name="connsiteX2" fmla="*/ 28622 w 57244"/>
                  <a:gd name="connsiteY2" fmla="*/ 34982 h 80211"/>
                  <a:gd name="connsiteX3" fmla="*/ 41343 w 57244"/>
                  <a:gd name="connsiteY3" fmla="*/ 50883 h 80211"/>
                  <a:gd name="connsiteX4" fmla="*/ 27915 w 57244"/>
                  <a:gd name="connsiteY4" fmla="*/ 68728 h 80211"/>
                  <a:gd name="connsiteX5" fmla="*/ 34629 w 57244"/>
                  <a:gd name="connsiteY5" fmla="*/ 21201 h 80211"/>
                  <a:gd name="connsiteX6" fmla="*/ 16785 w 57244"/>
                  <a:gd name="connsiteY6" fmla="*/ 29152 h 80211"/>
                  <a:gd name="connsiteX7" fmla="*/ 15724 w 57244"/>
                  <a:gd name="connsiteY7" fmla="*/ 26678 h 80211"/>
                  <a:gd name="connsiteX8" fmla="*/ 15901 w 57244"/>
                  <a:gd name="connsiteY8" fmla="*/ 17491 h 80211"/>
                  <a:gd name="connsiteX9" fmla="*/ 15901 w 57244"/>
                  <a:gd name="connsiteY9" fmla="*/ 6184 h 80211"/>
                  <a:gd name="connsiteX10" fmla="*/ 8127 w 57244"/>
                  <a:gd name="connsiteY10" fmla="*/ 0 h 80211"/>
                  <a:gd name="connsiteX11" fmla="*/ 0 w 57244"/>
                  <a:gd name="connsiteY11" fmla="*/ 6184 h 80211"/>
                  <a:gd name="connsiteX12" fmla="*/ 177 w 57244"/>
                  <a:gd name="connsiteY12" fmla="*/ 73851 h 80211"/>
                  <a:gd name="connsiteX13" fmla="*/ 6360 w 57244"/>
                  <a:gd name="connsiteY13" fmla="*/ 79505 h 80211"/>
                  <a:gd name="connsiteX14" fmla="*/ 12898 w 57244"/>
                  <a:gd name="connsiteY14" fmla="*/ 75265 h 80211"/>
                  <a:gd name="connsiteX15" fmla="*/ 14664 w 57244"/>
                  <a:gd name="connsiteY15" fmla="*/ 69964 h 80211"/>
                  <a:gd name="connsiteX16" fmla="*/ 33746 w 57244"/>
                  <a:gd name="connsiteY16" fmla="*/ 80212 h 80211"/>
                  <a:gd name="connsiteX17" fmla="*/ 57244 w 57244"/>
                  <a:gd name="connsiteY17" fmla="*/ 50353 h 80211"/>
                  <a:gd name="connsiteX18" fmla="*/ 34629 w 57244"/>
                  <a:gd name="connsiteY18" fmla="*/ 21201 h 8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244" h="80211">
                    <a:moveTo>
                      <a:pt x="27915" y="68728"/>
                    </a:moveTo>
                    <a:cubicBezTo>
                      <a:pt x="20318" y="68728"/>
                      <a:pt x="15018" y="62367"/>
                      <a:pt x="15018" y="51590"/>
                    </a:cubicBezTo>
                    <a:cubicBezTo>
                      <a:pt x="15018" y="39046"/>
                      <a:pt x="20848" y="34982"/>
                      <a:pt x="28622" y="34982"/>
                    </a:cubicBezTo>
                    <a:cubicBezTo>
                      <a:pt x="36573" y="34982"/>
                      <a:pt x="41343" y="39046"/>
                      <a:pt x="41343" y="50883"/>
                    </a:cubicBezTo>
                    <a:cubicBezTo>
                      <a:pt x="41520" y="62367"/>
                      <a:pt x="36043" y="68728"/>
                      <a:pt x="27915" y="68728"/>
                    </a:cubicBezTo>
                    <a:moveTo>
                      <a:pt x="34629" y="21201"/>
                    </a:moveTo>
                    <a:cubicBezTo>
                      <a:pt x="20848" y="21201"/>
                      <a:pt x="18728" y="29152"/>
                      <a:pt x="16785" y="29152"/>
                    </a:cubicBezTo>
                    <a:cubicBezTo>
                      <a:pt x="15901" y="29152"/>
                      <a:pt x="15724" y="28798"/>
                      <a:pt x="15724" y="26678"/>
                    </a:cubicBezTo>
                    <a:cubicBezTo>
                      <a:pt x="15724" y="24735"/>
                      <a:pt x="15901" y="23145"/>
                      <a:pt x="15901" y="17491"/>
                    </a:cubicBezTo>
                    <a:lnTo>
                      <a:pt x="15901" y="6184"/>
                    </a:lnTo>
                    <a:cubicBezTo>
                      <a:pt x="15901" y="2297"/>
                      <a:pt x="15018" y="0"/>
                      <a:pt x="8127" y="0"/>
                    </a:cubicBezTo>
                    <a:cubicBezTo>
                      <a:pt x="1943" y="0"/>
                      <a:pt x="0" y="1943"/>
                      <a:pt x="0" y="6184"/>
                    </a:cubicBezTo>
                    <a:cubicBezTo>
                      <a:pt x="0" y="43639"/>
                      <a:pt x="177" y="65194"/>
                      <a:pt x="177" y="73851"/>
                    </a:cubicBezTo>
                    <a:cubicBezTo>
                      <a:pt x="177" y="77385"/>
                      <a:pt x="1590" y="79505"/>
                      <a:pt x="6360" y="79505"/>
                    </a:cubicBezTo>
                    <a:cubicBezTo>
                      <a:pt x="10071" y="79505"/>
                      <a:pt x="12191" y="78622"/>
                      <a:pt x="12898" y="75265"/>
                    </a:cubicBezTo>
                    <a:cubicBezTo>
                      <a:pt x="13781" y="70848"/>
                      <a:pt x="13604" y="69964"/>
                      <a:pt x="14664" y="69964"/>
                    </a:cubicBezTo>
                    <a:cubicBezTo>
                      <a:pt x="16785" y="69964"/>
                      <a:pt x="16608" y="80212"/>
                      <a:pt x="33746" y="80212"/>
                    </a:cubicBezTo>
                    <a:cubicBezTo>
                      <a:pt x="48233" y="80212"/>
                      <a:pt x="57244" y="67844"/>
                      <a:pt x="57244" y="50353"/>
                    </a:cubicBezTo>
                    <a:cubicBezTo>
                      <a:pt x="57067" y="31095"/>
                      <a:pt x="48410" y="21201"/>
                      <a:pt x="34629" y="21201"/>
                    </a:cubicBezTo>
                  </a:path>
                </a:pathLst>
              </a:custGeom>
              <a:solidFill>
                <a:srgbClr val="9A9A9A"/>
              </a:solidFill>
              <a:ln w="1765" cap="flat">
                <a:noFill/>
                <a:prstDash val="solid"/>
                <a:miter/>
              </a:ln>
            </p:spPr>
            <p:txBody>
              <a:bodyPr rtlCol="0" anchor="ctr"/>
              <a:lstStyle/>
              <a:p>
                <a:endParaRPr lang="en-GB" sz="1800"/>
              </a:p>
            </p:txBody>
          </p:sp>
          <p:sp>
            <p:nvSpPr>
              <p:cNvPr id="79" name="Free-form: Shape 78">
                <a:extLst>
                  <a:ext uri="{FF2B5EF4-FFF2-40B4-BE49-F238E27FC236}">
                    <a16:creationId xmlns:a16="http://schemas.microsoft.com/office/drawing/2014/main" id="{FB90B958-178B-CBA6-C7B4-00CD7C453D30}"/>
                  </a:ext>
                </a:extLst>
              </p:cNvPr>
              <p:cNvSpPr/>
              <p:nvPr/>
            </p:nvSpPr>
            <p:spPr>
              <a:xfrm>
                <a:off x="11665160"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4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4" y="18905"/>
                      <a:pt x="48764" y="15194"/>
                    </a:cubicBezTo>
                    <a:cubicBezTo>
                      <a:pt x="48764" y="7420"/>
                      <a:pt x="41696" y="0"/>
                      <a:pt x="24912" y="0"/>
                    </a:cubicBezTo>
                    <a:cubicBezTo>
                      <a:pt x="12544" y="0"/>
                      <a:pt x="530" y="5830"/>
                      <a:pt x="530" y="18551"/>
                    </a:cubicBezTo>
                    <a:cubicBezTo>
                      <a:pt x="530" y="26148"/>
                      <a:pt x="3710" y="33039"/>
                      <a:pt x="19611" y="35689"/>
                    </a:cubicBezTo>
                    <a:cubicBezTo>
                      <a:pt x="32156" y="37809"/>
                      <a:pt x="35689" y="38692"/>
                      <a:pt x="35689" y="42403"/>
                    </a:cubicBezTo>
                    <a:cubicBezTo>
                      <a:pt x="35689" y="45053"/>
                      <a:pt x="33569" y="47880"/>
                      <a:pt x="25972" y="47880"/>
                    </a:cubicBezTo>
                    <a:cubicBezTo>
                      <a:pt x="11308" y="47880"/>
                      <a:pt x="12368" y="38516"/>
                      <a:pt x="5477" y="38516"/>
                    </a:cubicBezTo>
                    <a:cubicBezTo>
                      <a:pt x="1590" y="38516"/>
                      <a:pt x="0" y="40459"/>
                      <a:pt x="0" y="44346"/>
                    </a:cubicBezTo>
                    <a:cubicBezTo>
                      <a:pt x="0" y="49823"/>
                      <a:pt x="6361"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0" name="Free-form: Shape 79">
                <a:extLst>
                  <a:ext uri="{FF2B5EF4-FFF2-40B4-BE49-F238E27FC236}">
                    <a16:creationId xmlns:a16="http://schemas.microsoft.com/office/drawing/2014/main" id="{BA10BA9F-0773-CB77-7A2C-1B2B1D6F57C1}"/>
                  </a:ext>
                </a:extLst>
              </p:cNvPr>
              <p:cNvSpPr/>
              <p:nvPr/>
            </p:nvSpPr>
            <p:spPr>
              <a:xfrm>
                <a:off x="11463923" y="339747"/>
                <a:ext cx="50706" cy="59187"/>
              </a:xfrm>
              <a:custGeom>
                <a:avLst/>
                <a:gdLst>
                  <a:gd name="connsiteX0" fmla="*/ 29152 w 50706"/>
                  <a:gd name="connsiteY0" fmla="*/ 25618 h 59187"/>
                  <a:gd name="connsiteX1" fmla="*/ 15018 w 50706"/>
                  <a:gd name="connsiteY1" fmla="*/ 17314 h 59187"/>
                  <a:gd name="connsiteX2" fmla="*/ 24735 w 50706"/>
                  <a:gd name="connsiteY2" fmla="*/ 11484 h 59187"/>
                  <a:gd name="connsiteX3" fmla="*/ 36043 w 50706"/>
                  <a:gd name="connsiteY3" fmla="*/ 17314 h 59187"/>
                  <a:gd name="connsiteX4" fmla="*/ 41696 w 50706"/>
                  <a:gd name="connsiteY4" fmla="*/ 20848 h 59187"/>
                  <a:gd name="connsiteX5" fmla="*/ 48763 w 50706"/>
                  <a:gd name="connsiteY5" fmla="*/ 15194 h 59187"/>
                  <a:gd name="connsiteX6" fmla="*/ 24912 w 50706"/>
                  <a:gd name="connsiteY6" fmla="*/ 0 h 59187"/>
                  <a:gd name="connsiteX7" fmla="*/ 530 w 50706"/>
                  <a:gd name="connsiteY7" fmla="*/ 18551 h 59187"/>
                  <a:gd name="connsiteX8" fmla="*/ 19611 w 50706"/>
                  <a:gd name="connsiteY8" fmla="*/ 35689 h 59187"/>
                  <a:gd name="connsiteX9" fmla="*/ 35689 w 50706"/>
                  <a:gd name="connsiteY9" fmla="*/ 42403 h 59187"/>
                  <a:gd name="connsiteX10" fmla="*/ 25972 w 50706"/>
                  <a:gd name="connsiteY10" fmla="*/ 47880 h 59187"/>
                  <a:gd name="connsiteX11" fmla="*/ 5477 w 50706"/>
                  <a:gd name="connsiteY11" fmla="*/ 38516 h 59187"/>
                  <a:gd name="connsiteX12" fmla="*/ 0 w 50706"/>
                  <a:gd name="connsiteY12" fmla="*/ 44346 h 59187"/>
                  <a:gd name="connsiteX13" fmla="*/ 24382 w 50706"/>
                  <a:gd name="connsiteY13" fmla="*/ 59187 h 59187"/>
                  <a:gd name="connsiteX14" fmla="*/ 50707 w 50706"/>
                  <a:gd name="connsiteY14" fmla="*/ 41873 h 59187"/>
                  <a:gd name="connsiteX15" fmla="*/ 29152 w 50706"/>
                  <a:gd name="connsiteY15" fmla="*/ 25618 h 5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706" h="59187">
                    <a:moveTo>
                      <a:pt x="29152" y="25618"/>
                    </a:moveTo>
                    <a:cubicBezTo>
                      <a:pt x="16785" y="23498"/>
                      <a:pt x="15018" y="21555"/>
                      <a:pt x="15018" y="17314"/>
                    </a:cubicBezTo>
                    <a:cubicBezTo>
                      <a:pt x="15018" y="13428"/>
                      <a:pt x="18551" y="11484"/>
                      <a:pt x="24735" y="11484"/>
                    </a:cubicBezTo>
                    <a:cubicBezTo>
                      <a:pt x="30035" y="11484"/>
                      <a:pt x="33392" y="13074"/>
                      <a:pt x="36043" y="17314"/>
                    </a:cubicBezTo>
                    <a:cubicBezTo>
                      <a:pt x="36926" y="18905"/>
                      <a:pt x="38693" y="20848"/>
                      <a:pt x="41696" y="20848"/>
                    </a:cubicBezTo>
                    <a:cubicBezTo>
                      <a:pt x="46113" y="20848"/>
                      <a:pt x="48763" y="18905"/>
                      <a:pt x="48763" y="15194"/>
                    </a:cubicBezTo>
                    <a:cubicBezTo>
                      <a:pt x="48763" y="7420"/>
                      <a:pt x="41696" y="0"/>
                      <a:pt x="24912" y="0"/>
                    </a:cubicBezTo>
                    <a:cubicBezTo>
                      <a:pt x="12544" y="0"/>
                      <a:pt x="530" y="5830"/>
                      <a:pt x="530" y="18551"/>
                    </a:cubicBezTo>
                    <a:cubicBezTo>
                      <a:pt x="530" y="26148"/>
                      <a:pt x="3887" y="33039"/>
                      <a:pt x="19611" y="35689"/>
                    </a:cubicBezTo>
                    <a:cubicBezTo>
                      <a:pt x="32156" y="37809"/>
                      <a:pt x="35689" y="38692"/>
                      <a:pt x="35689" y="42403"/>
                    </a:cubicBezTo>
                    <a:cubicBezTo>
                      <a:pt x="35689" y="45053"/>
                      <a:pt x="33569" y="47880"/>
                      <a:pt x="25972" y="47880"/>
                    </a:cubicBezTo>
                    <a:cubicBezTo>
                      <a:pt x="11307" y="47880"/>
                      <a:pt x="12368" y="38516"/>
                      <a:pt x="5477" y="38516"/>
                    </a:cubicBezTo>
                    <a:cubicBezTo>
                      <a:pt x="1590" y="38516"/>
                      <a:pt x="0" y="40459"/>
                      <a:pt x="0" y="44346"/>
                    </a:cubicBezTo>
                    <a:cubicBezTo>
                      <a:pt x="0" y="49823"/>
                      <a:pt x="6360" y="59187"/>
                      <a:pt x="24382" y="59187"/>
                    </a:cubicBezTo>
                    <a:cubicBezTo>
                      <a:pt x="42580" y="59187"/>
                      <a:pt x="50707" y="51237"/>
                      <a:pt x="50707" y="41873"/>
                    </a:cubicBezTo>
                    <a:cubicBezTo>
                      <a:pt x="50530" y="33922"/>
                      <a:pt x="47350" y="28798"/>
                      <a:pt x="29152" y="25618"/>
                    </a:cubicBezTo>
                  </a:path>
                </a:pathLst>
              </a:custGeom>
              <a:solidFill>
                <a:srgbClr val="9A9A9A"/>
              </a:solidFill>
              <a:ln w="1765" cap="flat">
                <a:noFill/>
                <a:prstDash val="solid"/>
                <a:miter/>
              </a:ln>
            </p:spPr>
            <p:txBody>
              <a:bodyPr rtlCol="0" anchor="ctr"/>
              <a:lstStyle/>
              <a:p>
                <a:endParaRPr lang="en-GB" sz="1800"/>
              </a:p>
            </p:txBody>
          </p:sp>
          <p:sp>
            <p:nvSpPr>
              <p:cNvPr id="81" name="Free-form: Shape 80">
                <a:extLst>
                  <a:ext uri="{FF2B5EF4-FFF2-40B4-BE49-F238E27FC236}">
                    <a16:creationId xmlns:a16="http://schemas.microsoft.com/office/drawing/2014/main" id="{DD0A6777-5FB4-51D7-AAF2-D1857A1B0008}"/>
                  </a:ext>
                </a:extLst>
              </p:cNvPr>
              <p:cNvSpPr/>
              <p:nvPr/>
            </p:nvSpPr>
            <p:spPr>
              <a:xfrm>
                <a:off x="11362509" y="340984"/>
                <a:ext cx="35876" cy="56713"/>
              </a:xfrm>
              <a:custGeom>
                <a:avLst/>
                <a:gdLst>
                  <a:gd name="connsiteX0" fmla="*/ 29505 w 35876"/>
                  <a:gd name="connsiteY0" fmla="*/ 0 h 56713"/>
                  <a:gd name="connsiteX1" fmla="*/ 14488 w 35876"/>
                  <a:gd name="connsiteY1" fmla="*/ 9541 h 56713"/>
                  <a:gd name="connsiteX2" fmla="*/ 12898 w 35876"/>
                  <a:gd name="connsiteY2" fmla="*/ 5300 h 56713"/>
                  <a:gd name="connsiteX3" fmla="*/ 6537 w 35876"/>
                  <a:gd name="connsiteY3" fmla="*/ 0 h 56713"/>
                  <a:gd name="connsiteX4" fmla="*/ 530 w 35876"/>
                  <a:gd name="connsiteY4" fmla="*/ 4770 h 56713"/>
                  <a:gd name="connsiteX5" fmla="*/ 0 w 35876"/>
                  <a:gd name="connsiteY5" fmla="*/ 50883 h 56713"/>
                  <a:gd name="connsiteX6" fmla="*/ 7774 w 35876"/>
                  <a:gd name="connsiteY6" fmla="*/ 56714 h 56713"/>
                  <a:gd name="connsiteX7" fmla="*/ 15548 w 35876"/>
                  <a:gd name="connsiteY7" fmla="*/ 50883 h 56713"/>
                  <a:gd name="connsiteX8" fmla="*/ 15548 w 35876"/>
                  <a:gd name="connsiteY8" fmla="*/ 30565 h 56713"/>
                  <a:gd name="connsiteX9" fmla="*/ 29505 w 35876"/>
                  <a:gd name="connsiteY9" fmla="*/ 14134 h 56713"/>
                  <a:gd name="connsiteX10" fmla="*/ 35866 w 35876"/>
                  <a:gd name="connsiteY10" fmla="*/ 6537 h 56713"/>
                  <a:gd name="connsiteX11" fmla="*/ 29505 w 35876"/>
                  <a:gd name="connsiteY11" fmla="*/ 0 h 5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6" h="56713">
                    <a:moveTo>
                      <a:pt x="29505" y="0"/>
                    </a:moveTo>
                    <a:cubicBezTo>
                      <a:pt x="18198" y="0"/>
                      <a:pt x="16255" y="9541"/>
                      <a:pt x="14488" y="9541"/>
                    </a:cubicBezTo>
                    <a:cubicBezTo>
                      <a:pt x="13781" y="9541"/>
                      <a:pt x="13428" y="9011"/>
                      <a:pt x="12898" y="5300"/>
                    </a:cubicBezTo>
                    <a:cubicBezTo>
                      <a:pt x="12191" y="1060"/>
                      <a:pt x="11131" y="0"/>
                      <a:pt x="6537" y="0"/>
                    </a:cubicBezTo>
                    <a:cubicBezTo>
                      <a:pt x="1944" y="0"/>
                      <a:pt x="530" y="1237"/>
                      <a:pt x="530" y="4770"/>
                    </a:cubicBezTo>
                    <a:cubicBezTo>
                      <a:pt x="530" y="8481"/>
                      <a:pt x="0" y="21908"/>
                      <a:pt x="0" y="50883"/>
                    </a:cubicBezTo>
                    <a:cubicBezTo>
                      <a:pt x="0" y="54947"/>
                      <a:pt x="2120" y="56714"/>
                      <a:pt x="7774" y="56714"/>
                    </a:cubicBezTo>
                    <a:cubicBezTo>
                      <a:pt x="13958" y="56714"/>
                      <a:pt x="15548" y="54770"/>
                      <a:pt x="15548" y="50883"/>
                    </a:cubicBezTo>
                    <a:lnTo>
                      <a:pt x="15548" y="30565"/>
                    </a:lnTo>
                    <a:cubicBezTo>
                      <a:pt x="15548" y="19435"/>
                      <a:pt x="20318" y="14134"/>
                      <a:pt x="29505" y="14134"/>
                    </a:cubicBezTo>
                    <a:cubicBezTo>
                      <a:pt x="35159" y="14134"/>
                      <a:pt x="35866" y="10601"/>
                      <a:pt x="35866" y="6537"/>
                    </a:cubicBezTo>
                    <a:cubicBezTo>
                      <a:pt x="36043" y="1590"/>
                      <a:pt x="33922" y="0"/>
                      <a:pt x="29505" y="0"/>
                    </a:cubicBezTo>
                  </a:path>
                </a:pathLst>
              </a:custGeom>
              <a:solidFill>
                <a:srgbClr val="9A9A9A"/>
              </a:solidFill>
              <a:ln w="1765" cap="flat">
                <a:noFill/>
                <a:prstDash val="solid"/>
                <a:miter/>
              </a:ln>
            </p:spPr>
            <p:txBody>
              <a:bodyPr rtlCol="0" anchor="ctr"/>
              <a:lstStyle/>
              <a:p>
                <a:endParaRPr lang="en-GB" sz="1800"/>
              </a:p>
            </p:txBody>
          </p:sp>
          <p:sp>
            <p:nvSpPr>
              <p:cNvPr id="82" name="Free-form: Shape 81">
                <a:extLst>
                  <a:ext uri="{FF2B5EF4-FFF2-40B4-BE49-F238E27FC236}">
                    <a16:creationId xmlns:a16="http://schemas.microsoft.com/office/drawing/2014/main" id="{100EAFFE-2239-695D-1CE5-07418A2BC666}"/>
                  </a:ext>
                </a:extLst>
              </p:cNvPr>
              <p:cNvSpPr/>
              <p:nvPr/>
            </p:nvSpPr>
            <p:spPr>
              <a:xfrm>
                <a:off x="11403675" y="340454"/>
                <a:ext cx="52659" cy="58303"/>
              </a:xfrm>
              <a:custGeom>
                <a:avLst/>
                <a:gdLst>
                  <a:gd name="connsiteX0" fmla="*/ 44700 w 52659"/>
                  <a:gd name="connsiteY0" fmla="*/ 530 h 58303"/>
                  <a:gd name="connsiteX1" fmla="*/ 36926 w 52659"/>
                  <a:gd name="connsiteY1" fmla="*/ 5300 h 58303"/>
                  <a:gd name="connsiteX2" fmla="*/ 37103 w 52659"/>
                  <a:gd name="connsiteY2" fmla="*/ 27032 h 58303"/>
                  <a:gd name="connsiteX3" fmla="*/ 25442 w 52659"/>
                  <a:gd name="connsiteY3" fmla="*/ 45053 h 58303"/>
                  <a:gd name="connsiteX4" fmla="*/ 15548 w 52659"/>
                  <a:gd name="connsiteY4" fmla="*/ 30565 h 58303"/>
                  <a:gd name="connsiteX5" fmla="*/ 15725 w 52659"/>
                  <a:gd name="connsiteY5" fmla="*/ 5300 h 58303"/>
                  <a:gd name="connsiteX6" fmla="*/ 7774 w 52659"/>
                  <a:gd name="connsiteY6" fmla="*/ 0 h 58303"/>
                  <a:gd name="connsiteX7" fmla="*/ 0 w 52659"/>
                  <a:gd name="connsiteY7" fmla="*/ 5477 h 58303"/>
                  <a:gd name="connsiteX8" fmla="*/ 177 w 52659"/>
                  <a:gd name="connsiteY8" fmla="*/ 34275 h 58303"/>
                  <a:gd name="connsiteX9" fmla="*/ 19081 w 52659"/>
                  <a:gd name="connsiteY9" fmla="*/ 58304 h 58303"/>
                  <a:gd name="connsiteX10" fmla="*/ 37103 w 52659"/>
                  <a:gd name="connsiteY10" fmla="*/ 46996 h 58303"/>
                  <a:gd name="connsiteX11" fmla="*/ 38693 w 52659"/>
                  <a:gd name="connsiteY11" fmla="*/ 51413 h 58303"/>
                  <a:gd name="connsiteX12" fmla="*/ 45760 w 52659"/>
                  <a:gd name="connsiteY12" fmla="*/ 56714 h 58303"/>
                  <a:gd name="connsiteX13" fmla="*/ 52297 w 52659"/>
                  <a:gd name="connsiteY13" fmla="*/ 50883 h 58303"/>
                  <a:gd name="connsiteX14" fmla="*/ 52651 w 52659"/>
                  <a:gd name="connsiteY14" fmla="*/ 5300 h 58303"/>
                  <a:gd name="connsiteX15" fmla="*/ 44700 w 52659"/>
                  <a:gd name="connsiteY15" fmla="*/ 53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59" h="58303">
                    <a:moveTo>
                      <a:pt x="44700" y="530"/>
                    </a:moveTo>
                    <a:cubicBezTo>
                      <a:pt x="38869" y="530"/>
                      <a:pt x="36926" y="1943"/>
                      <a:pt x="36926" y="5300"/>
                    </a:cubicBezTo>
                    <a:cubicBezTo>
                      <a:pt x="36926" y="8834"/>
                      <a:pt x="37103" y="13428"/>
                      <a:pt x="37103" y="27032"/>
                    </a:cubicBezTo>
                    <a:cubicBezTo>
                      <a:pt x="37103" y="39046"/>
                      <a:pt x="33216" y="45053"/>
                      <a:pt x="25442" y="45053"/>
                    </a:cubicBezTo>
                    <a:cubicBezTo>
                      <a:pt x="19081" y="45053"/>
                      <a:pt x="15548" y="40283"/>
                      <a:pt x="15548" y="30565"/>
                    </a:cubicBezTo>
                    <a:cubicBezTo>
                      <a:pt x="15548" y="24912"/>
                      <a:pt x="15725" y="7244"/>
                      <a:pt x="15725" y="5300"/>
                    </a:cubicBezTo>
                    <a:cubicBezTo>
                      <a:pt x="15725" y="1060"/>
                      <a:pt x="13428" y="0"/>
                      <a:pt x="7774" y="0"/>
                    </a:cubicBezTo>
                    <a:cubicBezTo>
                      <a:pt x="1590" y="0"/>
                      <a:pt x="0" y="1767"/>
                      <a:pt x="0" y="5477"/>
                    </a:cubicBezTo>
                    <a:cubicBezTo>
                      <a:pt x="0" y="24735"/>
                      <a:pt x="177" y="16784"/>
                      <a:pt x="177" y="34275"/>
                    </a:cubicBezTo>
                    <a:cubicBezTo>
                      <a:pt x="177" y="50353"/>
                      <a:pt x="6361" y="58304"/>
                      <a:pt x="19081" y="58304"/>
                    </a:cubicBezTo>
                    <a:cubicBezTo>
                      <a:pt x="34629" y="58304"/>
                      <a:pt x="35336" y="46996"/>
                      <a:pt x="37103" y="46996"/>
                    </a:cubicBezTo>
                    <a:cubicBezTo>
                      <a:pt x="38163" y="46996"/>
                      <a:pt x="38163" y="49116"/>
                      <a:pt x="38693" y="51413"/>
                    </a:cubicBezTo>
                    <a:cubicBezTo>
                      <a:pt x="39400" y="54770"/>
                      <a:pt x="40813" y="56714"/>
                      <a:pt x="45760" y="56714"/>
                    </a:cubicBezTo>
                    <a:cubicBezTo>
                      <a:pt x="50354" y="56714"/>
                      <a:pt x="52297" y="54593"/>
                      <a:pt x="52297" y="50883"/>
                    </a:cubicBezTo>
                    <a:cubicBezTo>
                      <a:pt x="52297" y="47173"/>
                      <a:pt x="52651" y="11837"/>
                      <a:pt x="52651" y="5300"/>
                    </a:cubicBezTo>
                    <a:cubicBezTo>
                      <a:pt x="52827" y="1413"/>
                      <a:pt x="50354" y="530"/>
                      <a:pt x="44700" y="530"/>
                    </a:cubicBezTo>
                  </a:path>
                </a:pathLst>
              </a:custGeom>
              <a:solidFill>
                <a:srgbClr val="9A9A9A"/>
              </a:solidFill>
              <a:ln w="1765" cap="flat">
                <a:noFill/>
                <a:prstDash val="solid"/>
                <a:miter/>
              </a:ln>
            </p:spPr>
            <p:txBody>
              <a:bodyPr rtlCol="0" anchor="ctr"/>
              <a:lstStyle/>
              <a:p>
                <a:endParaRPr lang="en-GB" sz="1800"/>
              </a:p>
            </p:txBody>
          </p:sp>
          <p:sp>
            <p:nvSpPr>
              <p:cNvPr id="83" name="Free-form: Shape 82">
                <a:extLst>
                  <a:ext uri="{FF2B5EF4-FFF2-40B4-BE49-F238E27FC236}">
                    <a16:creationId xmlns:a16="http://schemas.microsoft.com/office/drawing/2014/main" id="{D99B2256-9DC2-C65B-D871-EAA1F552B3EE}"/>
                  </a:ext>
                </a:extLst>
              </p:cNvPr>
              <p:cNvSpPr/>
              <p:nvPr/>
            </p:nvSpPr>
            <p:spPr>
              <a:xfrm>
                <a:off x="11274600" y="381429"/>
                <a:ext cx="16176" cy="15654"/>
              </a:xfrm>
              <a:custGeom>
                <a:avLst/>
                <a:gdLst>
                  <a:gd name="connsiteX0" fmla="*/ 6636 w 16176"/>
                  <a:gd name="connsiteY0" fmla="*/ 191 h 15654"/>
                  <a:gd name="connsiteX1" fmla="*/ 6636 w 16176"/>
                  <a:gd name="connsiteY1" fmla="*/ 15562 h 15654"/>
                  <a:gd name="connsiteX2" fmla="*/ 6636 w 16176"/>
                  <a:gd name="connsiteY2" fmla="*/ 191 h 15654"/>
                </a:gdLst>
                <a:ahLst/>
                <a:cxnLst>
                  <a:cxn ang="0">
                    <a:pos x="connsiteX0" y="connsiteY0"/>
                  </a:cxn>
                  <a:cxn ang="0">
                    <a:pos x="connsiteX1" y="connsiteY1"/>
                  </a:cxn>
                  <a:cxn ang="0">
                    <a:pos x="connsiteX2" y="connsiteY2"/>
                  </a:cxn>
                </a:cxnLst>
                <a:rect l="l" t="t" r="r" b="b"/>
                <a:pathLst>
                  <a:path w="16176" h="15654">
                    <a:moveTo>
                      <a:pt x="6636" y="191"/>
                    </a:moveTo>
                    <a:cubicBezTo>
                      <a:pt x="-2905" y="1957"/>
                      <a:pt x="-1491" y="14501"/>
                      <a:pt x="6636" y="15562"/>
                    </a:cubicBezTo>
                    <a:cubicBezTo>
                      <a:pt x="19357" y="17152"/>
                      <a:pt x="19357" y="-2106"/>
                      <a:pt x="6636" y="191"/>
                    </a:cubicBezTo>
                  </a:path>
                </a:pathLst>
              </a:custGeom>
              <a:solidFill>
                <a:srgbClr val="9A9A9A"/>
              </a:solidFill>
              <a:ln w="1765" cap="flat">
                <a:noFill/>
                <a:prstDash val="solid"/>
                <a:miter/>
              </a:ln>
            </p:spPr>
            <p:txBody>
              <a:bodyPr rtlCol="0" anchor="ctr"/>
              <a:lstStyle/>
              <a:p>
                <a:endParaRPr lang="en-GB" sz="1800"/>
              </a:p>
            </p:txBody>
          </p:sp>
        </p:grpSp>
        <p:sp>
          <p:nvSpPr>
            <p:cNvPr id="12" name="Free-form: Shape 11">
              <a:extLst>
                <a:ext uri="{FF2B5EF4-FFF2-40B4-BE49-F238E27FC236}">
                  <a16:creationId xmlns:a16="http://schemas.microsoft.com/office/drawing/2014/main" id="{E861408B-9137-CC20-FAEA-897A61C3D9A2}"/>
                </a:ext>
              </a:extLst>
            </p:cNvPr>
            <p:cNvSpPr/>
            <p:nvPr/>
          </p:nvSpPr>
          <p:spPr>
            <a:xfrm>
              <a:off x="10357557" y="313069"/>
              <a:ext cx="251238" cy="107243"/>
            </a:xfrm>
            <a:custGeom>
              <a:avLst/>
              <a:gdLst>
                <a:gd name="connsiteX0" fmla="*/ 60248 w 251238"/>
                <a:gd name="connsiteY0" fmla="*/ 0 h 107243"/>
                <a:gd name="connsiteX1" fmla="*/ 0 w 251238"/>
                <a:gd name="connsiteY1" fmla="*/ 34806 h 107243"/>
                <a:gd name="connsiteX2" fmla="*/ 125619 w 251238"/>
                <a:gd name="connsiteY2" fmla="*/ 107243 h 107243"/>
                <a:gd name="connsiteX3" fmla="*/ 251238 w 251238"/>
                <a:gd name="connsiteY3" fmla="*/ 34806 h 107243"/>
                <a:gd name="connsiteX4" fmla="*/ 190990 w 251238"/>
                <a:gd name="connsiteY4" fmla="*/ 0 h 107243"/>
                <a:gd name="connsiteX5" fmla="*/ 125619 w 251238"/>
                <a:gd name="connsiteY5" fmla="*/ 37632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238" h="107243">
                  <a:moveTo>
                    <a:pt x="60248" y="0"/>
                  </a:moveTo>
                  <a:lnTo>
                    <a:pt x="0" y="34806"/>
                  </a:lnTo>
                  <a:lnTo>
                    <a:pt x="125619" y="107243"/>
                  </a:lnTo>
                  <a:lnTo>
                    <a:pt x="251238" y="34806"/>
                  </a:lnTo>
                  <a:lnTo>
                    <a:pt x="190990" y="0"/>
                  </a:lnTo>
                  <a:lnTo>
                    <a:pt x="125619" y="37632"/>
                  </a:lnTo>
                  <a:close/>
                </a:path>
              </a:pathLst>
            </a:custGeom>
            <a:solidFill>
              <a:srgbClr val="D95A49"/>
            </a:solidFill>
            <a:ln w="1765" cap="flat">
              <a:noFill/>
              <a:prstDash val="solid"/>
              <a:miter/>
            </a:ln>
          </p:spPr>
          <p:txBody>
            <a:bodyPr rtlCol="0" anchor="ctr"/>
            <a:lstStyle/>
            <a:p>
              <a:endParaRPr lang="en-GB" sz="1800"/>
            </a:p>
          </p:txBody>
        </p:sp>
        <p:sp>
          <p:nvSpPr>
            <p:cNvPr id="13" name="Free-form: Shape 12">
              <a:extLst>
                <a:ext uri="{FF2B5EF4-FFF2-40B4-BE49-F238E27FC236}">
                  <a16:creationId xmlns:a16="http://schemas.microsoft.com/office/drawing/2014/main" id="{9A0C3A91-72DA-0896-9981-C769F2874084}"/>
                </a:ext>
              </a:extLst>
            </p:cNvPr>
            <p:cNvSpPr/>
            <p:nvPr/>
          </p:nvSpPr>
          <p:spPr>
            <a:xfrm>
              <a:off x="10663565" y="209889"/>
              <a:ext cx="58480" cy="81625"/>
            </a:xfrm>
            <a:custGeom>
              <a:avLst/>
              <a:gdLst>
                <a:gd name="connsiteX0" fmla="*/ 16431 w 58480"/>
                <a:gd name="connsiteY0" fmla="*/ 17491 h 81625"/>
                <a:gd name="connsiteX1" fmla="*/ 16254 w 58480"/>
                <a:gd name="connsiteY1" fmla="*/ 26855 h 81625"/>
                <a:gd name="connsiteX2" fmla="*/ 17315 w 58480"/>
                <a:gd name="connsiteY2" fmla="*/ 29329 h 81625"/>
                <a:gd name="connsiteX3" fmla="*/ 35513 w 58480"/>
                <a:gd name="connsiteY3" fmla="*/ 21378 h 81625"/>
                <a:gd name="connsiteX4" fmla="*/ 58481 w 58480"/>
                <a:gd name="connsiteY4" fmla="*/ 51060 h 81625"/>
                <a:gd name="connsiteX5" fmla="*/ 34452 w 58480"/>
                <a:gd name="connsiteY5" fmla="*/ 81625 h 81625"/>
                <a:gd name="connsiteX6" fmla="*/ 15018 w 58480"/>
                <a:gd name="connsiteY6" fmla="*/ 71201 h 81625"/>
                <a:gd name="connsiteX7" fmla="*/ 13251 w 58480"/>
                <a:gd name="connsiteY7" fmla="*/ 76502 h 81625"/>
                <a:gd name="connsiteX8" fmla="*/ 6537 w 58480"/>
                <a:gd name="connsiteY8" fmla="*/ 80918 h 81625"/>
                <a:gd name="connsiteX9" fmla="*/ 177 w 58480"/>
                <a:gd name="connsiteY9" fmla="*/ 75265 h 81625"/>
                <a:gd name="connsiteX10" fmla="*/ 0 w 58480"/>
                <a:gd name="connsiteY10" fmla="*/ 6184 h 81625"/>
                <a:gd name="connsiteX11" fmla="*/ 8304 w 58480"/>
                <a:gd name="connsiteY11" fmla="*/ 0 h 81625"/>
                <a:gd name="connsiteX12" fmla="*/ 16254 w 58480"/>
                <a:gd name="connsiteY12" fmla="*/ 6184 h 81625"/>
                <a:gd name="connsiteX13" fmla="*/ 16254 w 58480"/>
                <a:gd name="connsiteY13" fmla="*/ 17491 h 81625"/>
                <a:gd name="connsiteX14" fmla="*/ 42580 w 58480"/>
                <a:gd name="connsiteY14" fmla="*/ 51413 h 81625"/>
                <a:gd name="connsiteX15" fmla="*/ 29505 w 58480"/>
                <a:gd name="connsiteY15" fmla="*/ 35336 h 81625"/>
                <a:gd name="connsiteX16" fmla="*/ 15724 w 58480"/>
                <a:gd name="connsiteY16" fmla="*/ 52297 h 81625"/>
                <a:gd name="connsiteX17" fmla="*/ 28799 w 58480"/>
                <a:gd name="connsiteY17" fmla="*/ 69788 h 81625"/>
                <a:gd name="connsiteX18" fmla="*/ 42580 w 58480"/>
                <a:gd name="connsiteY18" fmla="*/ 51413 h 8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480" h="81625">
                  <a:moveTo>
                    <a:pt x="16431" y="17491"/>
                  </a:moveTo>
                  <a:cubicBezTo>
                    <a:pt x="16431" y="23145"/>
                    <a:pt x="16254" y="24912"/>
                    <a:pt x="16254" y="26855"/>
                  </a:cubicBezTo>
                  <a:cubicBezTo>
                    <a:pt x="16254" y="28798"/>
                    <a:pt x="16431" y="29329"/>
                    <a:pt x="17315" y="29329"/>
                  </a:cubicBezTo>
                  <a:cubicBezTo>
                    <a:pt x="19258" y="29329"/>
                    <a:pt x="21378" y="21378"/>
                    <a:pt x="35513" y="21378"/>
                  </a:cubicBezTo>
                  <a:cubicBezTo>
                    <a:pt x="49647" y="21378"/>
                    <a:pt x="58481" y="31449"/>
                    <a:pt x="58481" y="51060"/>
                  </a:cubicBezTo>
                  <a:cubicBezTo>
                    <a:pt x="58481" y="68904"/>
                    <a:pt x="49294" y="81625"/>
                    <a:pt x="34452" y="81625"/>
                  </a:cubicBezTo>
                  <a:cubicBezTo>
                    <a:pt x="16961" y="81625"/>
                    <a:pt x="17138" y="71201"/>
                    <a:pt x="15018" y="71201"/>
                  </a:cubicBezTo>
                  <a:cubicBezTo>
                    <a:pt x="13958" y="71201"/>
                    <a:pt x="14134" y="71908"/>
                    <a:pt x="13251" y="76502"/>
                  </a:cubicBezTo>
                  <a:cubicBezTo>
                    <a:pt x="12544" y="80035"/>
                    <a:pt x="10424" y="80918"/>
                    <a:pt x="6537" y="80918"/>
                  </a:cubicBezTo>
                  <a:cubicBezTo>
                    <a:pt x="1590" y="80918"/>
                    <a:pt x="177" y="78975"/>
                    <a:pt x="177" y="75265"/>
                  </a:cubicBezTo>
                  <a:cubicBezTo>
                    <a:pt x="177" y="66431"/>
                    <a:pt x="0" y="44346"/>
                    <a:pt x="0" y="6184"/>
                  </a:cubicBezTo>
                  <a:cubicBezTo>
                    <a:pt x="0" y="1943"/>
                    <a:pt x="1943" y="0"/>
                    <a:pt x="8304" y="0"/>
                  </a:cubicBezTo>
                  <a:cubicBezTo>
                    <a:pt x="15371" y="0"/>
                    <a:pt x="16254" y="2297"/>
                    <a:pt x="16254" y="6184"/>
                  </a:cubicBezTo>
                  <a:lnTo>
                    <a:pt x="16254" y="17491"/>
                  </a:lnTo>
                  <a:close/>
                  <a:moveTo>
                    <a:pt x="42580" y="51413"/>
                  </a:moveTo>
                  <a:cubicBezTo>
                    <a:pt x="42580" y="39399"/>
                    <a:pt x="37633" y="35336"/>
                    <a:pt x="29505" y="35336"/>
                  </a:cubicBezTo>
                  <a:cubicBezTo>
                    <a:pt x="21555" y="35336"/>
                    <a:pt x="15724" y="39399"/>
                    <a:pt x="15724" y="52297"/>
                  </a:cubicBezTo>
                  <a:cubicBezTo>
                    <a:pt x="15724" y="63251"/>
                    <a:pt x="21025" y="69788"/>
                    <a:pt x="28799" y="69788"/>
                  </a:cubicBezTo>
                  <a:cubicBezTo>
                    <a:pt x="37103" y="69611"/>
                    <a:pt x="42580" y="63251"/>
                    <a:pt x="42580" y="51413"/>
                  </a:cubicBezTo>
                  <a:close/>
                </a:path>
              </a:pathLst>
            </a:custGeom>
            <a:solidFill>
              <a:srgbClr val="D95A49"/>
            </a:solidFill>
            <a:ln w="1765" cap="flat">
              <a:noFill/>
              <a:prstDash val="solid"/>
              <a:miter/>
            </a:ln>
          </p:spPr>
          <p:txBody>
            <a:bodyPr rtlCol="0" anchor="ctr"/>
            <a:lstStyle/>
            <a:p>
              <a:endParaRPr lang="en-GB" sz="1800"/>
            </a:p>
          </p:txBody>
        </p:sp>
        <p:sp>
          <p:nvSpPr>
            <p:cNvPr id="14" name="Free-form: Shape 13">
              <a:extLst>
                <a:ext uri="{FF2B5EF4-FFF2-40B4-BE49-F238E27FC236}">
                  <a16:creationId xmlns:a16="http://schemas.microsoft.com/office/drawing/2014/main" id="{A03C51F1-D522-EA68-5680-2249CE3107E6}"/>
                </a:ext>
              </a:extLst>
            </p:cNvPr>
            <p:cNvSpPr/>
            <p:nvPr/>
          </p:nvSpPr>
          <p:spPr>
            <a:xfrm>
              <a:off x="10727523" y="207945"/>
              <a:ext cx="19611" cy="83215"/>
            </a:xfrm>
            <a:custGeom>
              <a:avLst/>
              <a:gdLst>
                <a:gd name="connsiteX0" fmla="*/ 9717 w 19611"/>
                <a:gd name="connsiteY0" fmla="*/ 18905 h 83215"/>
                <a:gd name="connsiteX1" fmla="*/ 0 w 19611"/>
                <a:gd name="connsiteY1" fmla="*/ 9717 h 83215"/>
                <a:gd name="connsiteX2" fmla="*/ 9541 w 19611"/>
                <a:gd name="connsiteY2" fmla="*/ 0 h 83215"/>
                <a:gd name="connsiteX3" fmla="*/ 19611 w 19611"/>
                <a:gd name="connsiteY3" fmla="*/ 10424 h 83215"/>
                <a:gd name="connsiteX4" fmla="*/ 9717 w 19611"/>
                <a:gd name="connsiteY4" fmla="*/ 18905 h 83215"/>
                <a:gd name="connsiteX5" fmla="*/ 9894 w 19611"/>
                <a:gd name="connsiteY5" fmla="*/ 83215 h 83215"/>
                <a:gd name="connsiteX6" fmla="*/ 1767 w 19611"/>
                <a:gd name="connsiteY6" fmla="*/ 77385 h 83215"/>
                <a:gd name="connsiteX7" fmla="*/ 2120 w 19611"/>
                <a:gd name="connsiteY7" fmla="*/ 30565 h 83215"/>
                <a:gd name="connsiteX8" fmla="*/ 9894 w 19611"/>
                <a:gd name="connsiteY8" fmla="*/ 24912 h 83215"/>
                <a:gd name="connsiteX9" fmla="*/ 17315 w 19611"/>
                <a:gd name="connsiteY9" fmla="*/ 31095 h 83215"/>
                <a:gd name="connsiteX10" fmla="*/ 17491 w 19611"/>
                <a:gd name="connsiteY10" fmla="*/ 77562 h 83215"/>
                <a:gd name="connsiteX11" fmla="*/ 9894 w 19611"/>
                <a:gd name="connsiteY11" fmla="*/ 83215 h 8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215">
                  <a:moveTo>
                    <a:pt x="9717" y="18905"/>
                  </a:moveTo>
                  <a:cubicBezTo>
                    <a:pt x="3710" y="18905"/>
                    <a:pt x="0" y="15018"/>
                    <a:pt x="0" y="9717"/>
                  </a:cubicBezTo>
                  <a:cubicBezTo>
                    <a:pt x="0" y="4417"/>
                    <a:pt x="3180" y="0"/>
                    <a:pt x="9541" y="0"/>
                  </a:cubicBezTo>
                  <a:cubicBezTo>
                    <a:pt x="16608" y="0"/>
                    <a:pt x="19611" y="4417"/>
                    <a:pt x="19611" y="10424"/>
                  </a:cubicBezTo>
                  <a:cubicBezTo>
                    <a:pt x="19611" y="15194"/>
                    <a:pt x="15371" y="18905"/>
                    <a:pt x="9717" y="18905"/>
                  </a:cubicBezTo>
                  <a:close/>
                  <a:moveTo>
                    <a:pt x="9894" y="83215"/>
                  </a:moveTo>
                  <a:cubicBezTo>
                    <a:pt x="3710" y="83215"/>
                    <a:pt x="1767" y="81625"/>
                    <a:pt x="1767" y="77385"/>
                  </a:cubicBezTo>
                  <a:cubicBezTo>
                    <a:pt x="1767" y="74558"/>
                    <a:pt x="2120" y="36749"/>
                    <a:pt x="2120" y="30565"/>
                  </a:cubicBezTo>
                  <a:cubicBezTo>
                    <a:pt x="2120" y="26502"/>
                    <a:pt x="3180" y="24912"/>
                    <a:pt x="9894" y="24912"/>
                  </a:cubicBezTo>
                  <a:cubicBezTo>
                    <a:pt x="15724" y="24912"/>
                    <a:pt x="17315" y="27032"/>
                    <a:pt x="17315" y="31095"/>
                  </a:cubicBezTo>
                  <a:cubicBezTo>
                    <a:pt x="17315" y="37809"/>
                    <a:pt x="17491" y="72085"/>
                    <a:pt x="17491" y="77562"/>
                  </a:cubicBezTo>
                  <a:cubicBezTo>
                    <a:pt x="17491" y="81979"/>
                    <a:pt x="16255" y="83215"/>
                    <a:pt x="9894" y="83215"/>
                  </a:cubicBezTo>
                  <a:close/>
                </a:path>
              </a:pathLst>
            </a:custGeom>
            <a:solidFill>
              <a:srgbClr val="D95A49"/>
            </a:solidFill>
            <a:ln w="1765" cap="flat">
              <a:noFill/>
              <a:prstDash val="solid"/>
              <a:miter/>
            </a:ln>
          </p:spPr>
          <p:txBody>
            <a:bodyPr rtlCol="0" anchor="ctr"/>
            <a:lstStyle/>
            <a:p>
              <a:endParaRPr lang="en-GB" sz="1800"/>
            </a:p>
          </p:txBody>
        </p:sp>
        <p:sp>
          <p:nvSpPr>
            <p:cNvPr id="15" name="Free-form: Shape 14">
              <a:extLst>
                <a:ext uri="{FF2B5EF4-FFF2-40B4-BE49-F238E27FC236}">
                  <a16:creationId xmlns:a16="http://schemas.microsoft.com/office/drawing/2014/main" id="{F7EF958B-C9A5-D9D7-C30E-571BFFBFA62C}"/>
                </a:ext>
              </a:extLst>
            </p:cNvPr>
            <p:cNvSpPr/>
            <p:nvPr/>
          </p:nvSpPr>
          <p:spPr>
            <a:xfrm>
              <a:off x="10753142" y="23162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400"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484" y="48940"/>
                    <a:pt x="26502" y="48940"/>
                  </a:cubicBezTo>
                  <a:close/>
                </a:path>
              </a:pathLst>
            </a:custGeom>
            <a:solidFill>
              <a:srgbClr val="D95A49"/>
            </a:solidFill>
            <a:ln w="1765" cap="flat">
              <a:noFill/>
              <a:prstDash val="solid"/>
              <a:miter/>
            </a:ln>
          </p:spPr>
          <p:txBody>
            <a:bodyPr rtlCol="0" anchor="ctr"/>
            <a:lstStyle/>
            <a:p>
              <a:endParaRPr lang="en-GB" sz="1800"/>
            </a:p>
          </p:txBody>
        </p:sp>
        <p:sp>
          <p:nvSpPr>
            <p:cNvPr id="16" name="Free-form: Shape 15">
              <a:extLst>
                <a:ext uri="{FF2B5EF4-FFF2-40B4-BE49-F238E27FC236}">
                  <a16:creationId xmlns:a16="http://schemas.microsoft.com/office/drawing/2014/main" id="{674C027E-1892-670D-24FD-B508B940AC7D}"/>
                </a:ext>
              </a:extLst>
            </p:cNvPr>
            <p:cNvSpPr/>
            <p:nvPr/>
          </p:nvSpPr>
          <p:spPr>
            <a:xfrm>
              <a:off x="10811092" y="231620"/>
              <a:ext cx="53710" cy="60600"/>
            </a:xfrm>
            <a:custGeom>
              <a:avLst/>
              <a:gdLst>
                <a:gd name="connsiteX0" fmla="*/ 38516 w 53710"/>
                <a:gd name="connsiteY0" fmla="*/ 23145 h 60600"/>
                <a:gd name="connsiteX1" fmla="*/ 27562 w 53710"/>
                <a:gd name="connsiteY1" fmla="*/ 12721 h 60600"/>
                <a:gd name="connsiteX2" fmla="*/ 15724 w 53710"/>
                <a:gd name="connsiteY2" fmla="*/ 24558 h 60600"/>
                <a:gd name="connsiteX3" fmla="*/ 8127 w 53710"/>
                <a:gd name="connsiteY3" fmla="*/ 28268 h 60600"/>
                <a:gd name="connsiteX4" fmla="*/ 530 w 53710"/>
                <a:gd name="connsiteY4" fmla="*/ 21025 h 60600"/>
                <a:gd name="connsiteX5" fmla="*/ 27739 w 53710"/>
                <a:gd name="connsiteY5" fmla="*/ 0 h 60600"/>
                <a:gd name="connsiteX6" fmla="*/ 53711 w 53710"/>
                <a:gd name="connsiteY6" fmla="*/ 24912 h 60600"/>
                <a:gd name="connsiteX7" fmla="*/ 53534 w 53710"/>
                <a:gd name="connsiteY7" fmla="*/ 54240 h 60600"/>
                <a:gd name="connsiteX8" fmla="*/ 46643 w 53710"/>
                <a:gd name="connsiteY8" fmla="*/ 59364 h 60600"/>
                <a:gd name="connsiteX9" fmla="*/ 40990 w 53710"/>
                <a:gd name="connsiteY9" fmla="*/ 54947 h 60600"/>
                <a:gd name="connsiteX10" fmla="*/ 39399 w 53710"/>
                <a:gd name="connsiteY10" fmla="*/ 50000 h 60600"/>
                <a:gd name="connsiteX11" fmla="*/ 17491 w 53710"/>
                <a:gd name="connsiteY11" fmla="*/ 60601 h 60600"/>
                <a:gd name="connsiteX12" fmla="*/ 0 w 53710"/>
                <a:gd name="connsiteY12" fmla="*/ 46466 h 60600"/>
                <a:gd name="connsiteX13" fmla="*/ 38339 w 53710"/>
                <a:gd name="connsiteY13" fmla="*/ 25795 h 60600"/>
                <a:gd name="connsiteX14" fmla="*/ 38339 w 53710"/>
                <a:gd name="connsiteY14" fmla="*/ 23145 h 60600"/>
                <a:gd name="connsiteX15" fmla="*/ 37103 w 53710"/>
                <a:gd name="connsiteY15" fmla="*/ 34982 h 60600"/>
                <a:gd name="connsiteX16" fmla="*/ 26325 w 53710"/>
                <a:gd name="connsiteY16" fmla="*/ 38692 h 60600"/>
                <a:gd name="connsiteX17" fmla="*/ 15548 w 53710"/>
                <a:gd name="connsiteY17" fmla="*/ 44523 h 60600"/>
                <a:gd name="connsiteX18" fmla="*/ 22615 w 53710"/>
                <a:gd name="connsiteY18" fmla="*/ 49823 h 60600"/>
                <a:gd name="connsiteX19" fmla="*/ 38163 w 53710"/>
                <a:gd name="connsiteY19" fmla="*/ 36749 h 60600"/>
                <a:gd name="connsiteX20" fmla="*/ 37103 w 53710"/>
                <a:gd name="connsiteY20" fmla="*/ 34982 h 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10" h="60600">
                  <a:moveTo>
                    <a:pt x="38516" y="23145"/>
                  </a:moveTo>
                  <a:cubicBezTo>
                    <a:pt x="38516" y="16784"/>
                    <a:pt x="35159" y="12721"/>
                    <a:pt x="27562" y="12721"/>
                  </a:cubicBezTo>
                  <a:cubicBezTo>
                    <a:pt x="15901" y="12721"/>
                    <a:pt x="16254" y="21908"/>
                    <a:pt x="15724" y="24558"/>
                  </a:cubicBezTo>
                  <a:cubicBezTo>
                    <a:pt x="15194" y="26855"/>
                    <a:pt x="13428" y="28268"/>
                    <a:pt x="8127" y="28268"/>
                  </a:cubicBezTo>
                  <a:cubicBezTo>
                    <a:pt x="2120" y="28268"/>
                    <a:pt x="530" y="25795"/>
                    <a:pt x="530" y="21025"/>
                  </a:cubicBezTo>
                  <a:cubicBezTo>
                    <a:pt x="530" y="12721"/>
                    <a:pt x="5477" y="0"/>
                    <a:pt x="27739" y="0"/>
                  </a:cubicBezTo>
                  <a:cubicBezTo>
                    <a:pt x="44523" y="0"/>
                    <a:pt x="53711" y="7067"/>
                    <a:pt x="53711" y="24912"/>
                  </a:cubicBezTo>
                  <a:cubicBezTo>
                    <a:pt x="53711" y="24912"/>
                    <a:pt x="53534" y="51767"/>
                    <a:pt x="53534" y="54240"/>
                  </a:cubicBezTo>
                  <a:cubicBezTo>
                    <a:pt x="53534" y="57597"/>
                    <a:pt x="52474" y="59364"/>
                    <a:pt x="46643" y="59364"/>
                  </a:cubicBezTo>
                  <a:cubicBezTo>
                    <a:pt x="42933" y="59364"/>
                    <a:pt x="41520" y="57597"/>
                    <a:pt x="40990" y="54947"/>
                  </a:cubicBezTo>
                  <a:cubicBezTo>
                    <a:pt x="40106" y="50707"/>
                    <a:pt x="40106" y="50000"/>
                    <a:pt x="39399" y="50000"/>
                  </a:cubicBezTo>
                  <a:cubicBezTo>
                    <a:pt x="37456" y="50000"/>
                    <a:pt x="34452" y="60601"/>
                    <a:pt x="17491" y="60601"/>
                  </a:cubicBezTo>
                  <a:cubicBezTo>
                    <a:pt x="7067" y="60601"/>
                    <a:pt x="0" y="54770"/>
                    <a:pt x="0" y="46466"/>
                  </a:cubicBezTo>
                  <a:cubicBezTo>
                    <a:pt x="0" y="25795"/>
                    <a:pt x="38339" y="37456"/>
                    <a:pt x="38339" y="25795"/>
                  </a:cubicBezTo>
                  <a:lnTo>
                    <a:pt x="38339" y="23145"/>
                  </a:lnTo>
                  <a:close/>
                  <a:moveTo>
                    <a:pt x="37103" y="34982"/>
                  </a:moveTo>
                  <a:cubicBezTo>
                    <a:pt x="35689" y="34982"/>
                    <a:pt x="33392" y="37279"/>
                    <a:pt x="26325" y="38692"/>
                  </a:cubicBezTo>
                  <a:cubicBezTo>
                    <a:pt x="19965" y="40106"/>
                    <a:pt x="15548" y="40106"/>
                    <a:pt x="15548" y="44523"/>
                  </a:cubicBezTo>
                  <a:cubicBezTo>
                    <a:pt x="15548" y="47526"/>
                    <a:pt x="18375" y="49823"/>
                    <a:pt x="22615" y="49823"/>
                  </a:cubicBezTo>
                  <a:cubicBezTo>
                    <a:pt x="33039" y="49823"/>
                    <a:pt x="38163" y="41696"/>
                    <a:pt x="38163" y="36749"/>
                  </a:cubicBezTo>
                  <a:cubicBezTo>
                    <a:pt x="38163" y="35689"/>
                    <a:pt x="37809" y="34982"/>
                    <a:pt x="37103" y="34982"/>
                  </a:cubicBezTo>
                  <a:close/>
                </a:path>
              </a:pathLst>
            </a:custGeom>
            <a:solidFill>
              <a:srgbClr val="D95A49"/>
            </a:solidFill>
            <a:ln w="1765" cap="flat">
              <a:noFill/>
              <a:prstDash val="solid"/>
              <a:miter/>
            </a:ln>
          </p:spPr>
          <p:txBody>
            <a:bodyPr rtlCol="0" anchor="ctr"/>
            <a:lstStyle/>
            <a:p>
              <a:endParaRPr lang="en-GB" sz="1800"/>
            </a:p>
          </p:txBody>
        </p:sp>
        <p:grpSp>
          <p:nvGrpSpPr>
            <p:cNvPr id="17" name="Graphic 5">
              <a:extLst>
                <a:ext uri="{FF2B5EF4-FFF2-40B4-BE49-F238E27FC236}">
                  <a16:creationId xmlns:a16="http://schemas.microsoft.com/office/drawing/2014/main" id="{AA6868D5-6E73-B9A9-05D2-01C0DD143BB1}"/>
                </a:ext>
              </a:extLst>
            </p:cNvPr>
            <p:cNvGrpSpPr/>
            <p:nvPr/>
          </p:nvGrpSpPr>
          <p:grpSpPr>
            <a:xfrm>
              <a:off x="10662858" y="315189"/>
              <a:ext cx="592901" cy="101413"/>
              <a:chOff x="10662858" y="315189"/>
              <a:chExt cx="592901" cy="101413"/>
            </a:xfrm>
            <a:solidFill>
              <a:srgbClr val="9A9A9A"/>
            </a:solidFill>
          </p:grpSpPr>
          <p:sp>
            <p:nvSpPr>
              <p:cNvPr id="60" name="Free-form: Shape 59">
                <a:extLst>
                  <a:ext uri="{FF2B5EF4-FFF2-40B4-BE49-F238E27FC236}">
                    <a16:creationId xmlns:a16="http://schemas.microsoft.com/office/drawing/2014/main" id="{49B2AAB9-FECE-FE43-9E00-EB8586278722}"/>
                  </a:ext>
                </a:extLst>
              </p:cNvPr>
              <p:cNvSpPr/>
              <p:nvPr/>
            </p:nvSpPr>
            <p:spPr>
              <a:xfrm>
                <a:off x="10662858"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61" name="Free-form: Shape 60">
                <a:extLst>
                  <a:ext uri="{FF2B5EF4-FFF2-40B4-BE49-F238E27FC236}">
                    <a16:creationId xmlns:a16="http://schemas.microsoft.com/office/drawing/2014/main" id="{38A569E0-5151-C66B-CBA3-60778353C14C}"/>
                  </a:ext>
                </a:extLst>
              </p:cNvPr>
              <p:cNvSpPr/>
              <p:nvPr/>
            </p:nvSpPr>
            <p:spPr>
              <a:xfrm>
                <a:off x="10726816"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2" name="Free-form: Shape 61">
                <a:extLst>
                  <a:ext uri="{FF2B5EF4-FFF2-40B4-BE49-F238E27FC236}">
                    <a16:creationId xmlns:a16="http://schemas.microsoft.com/office/drawing/2014/main" id="{B1033921-3DCD-145F-6BC7-302E51E05197}"/>
                  </a:ext>
                </a:extLst>
              </p:cNvPr>
              <p:cNvSpPr/>
              <p:nvPr/>
            </p:nvSpPr>
            <p:spPr>
              <a:xfrm>
                <a:off x="10789891" y="340277"/>
                <a:ext cx="36749" cy="57773"/>
              </a:xfrm>
              <a:custGeom>
                <a:avLst/>
                <a:gdLst>
                  <a:gd name="connsiteX0" fmla="*/ 15901 w 36749"/>
                  <a:gd name="connsiteY0" fmla="*/ 51943 h 57773"/>
                  <a:gd name="connsiteX1" fmla="*/ 7951 w 36749"/>
                  <a:gd name="connsiteY1" fmla="*/ 57774 h 57773"/>
                  <a:gd name="connsiteX2" fmla="*/ 0 w 36749"/>
                  <a:gd name="connsiteY2" fmla="*/ 51943 h 57773"/>
                  <a:gd name="connsiteX3" fmla="*/ 530 w 36749"/>
                  <a:gd name="connsiteY3" fmla="*/ 4947 h 57773"/>
                  <a:gd name="connsiteX4" fmla="*/ 6714 w 36749"/>
                  <a:gd name="connsiteY4" fmla="*/ 0 h 57773"/>
                  <a:gd name="connsiteX5" fmla="*/ 13251 w 36749"/>
                  <a:gd name="connsiteY5" fmla="*/ 5477 h 57773"/>
                  <a:gd name="connsiteX6" fmla="*/ 14841 w 36749"/>
                  <a:gd name="connsiteY6" fmla="*/ 9894 h 57773"/>
                  <a:gd name="connsiteX7" fmla="*/ 30212 w 36749"/>
                  <a:gd name="connsiteY7" fmla="*/ 177 h 57773"/>
                  <a:gd name="connsiteX8" fmla="*/ 36749 w 36749"/>
                  <a:gd name="connsiteY8" fmla="*/ 6714 h 57773"/>
                  <a:gd name="connsiteX9" fmla="*/ 30212 w 36749"/>
                  <a:gd name="connsiteY9" fmla="*/ 14488 h 57773"/>
                  <a:gd name="connsiteX10" fmla="*/ 15901 w 36749"/>
                  <a:gd name="connsiteY10" fmla="*/ 31272 h 57773"/>
                  <a:gd name="connsiteX11" fmla="*/ 15901 w 36749"/>
                  <a:gd name="connsiteY11" fmla="*/ 51943 h 5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49" h="57773">
                    <a:moveTo>
                      <a:pt x="15901" y="51943"/>
                    </a:moveTo>
                    <a:cubicBezTo>
                      <a:pt x="15901" y="56007"/>
                      <a:pt x="14311" y="57774"/>
                      <a:pt x="7951" y="57774"/>
                    </a:cubicBezTo>
                    <a:cubicBezTo>
                      <a:pt x="2120" y="57774"/>
                      <a:pt x="0" y="56007"/>
                      <a:pt x="0" y="51943"/>
                    </a:cubicBezTo>
                    <a:cubicBezTo>
                      <a:pt x="0" y="22438"/>
                      <a:pt x="530" y="8657"/>
                      <a:pt x="530" y="4947"/>
                    </a:cubicBezTo>
                    <a:cubicBezTo>
                      <a:pt x="530" y="1237"/>
                      <a:pt x="1943" y="0"/>
                      <a:pt x="6714" y="0"/>
                    </a:cubicBezTo>
                    <a:cubicBezTo>
                      <a:pt x="11307" y="0"/>
                      <a:pt x="12544" y="1237"/>
                      <a:pt x="13251" y="5477"/>
                    </a:cubicBezTo>
                    <a:cubicBezTo>
                      <a:pt x="13781" y="9187"/>
                      <a:pt x="14134" y="9894"/>
                      <a:pt x="14841" y="9894"/>
                    </a:cubicBezTo>
                    <a:cubicBezTo>
                      <a:pt x="16785" y="9894"/>
                      <a:pt x="18728" y="177"/>
                      <a:pt x="30212" y="177"/>
                    </a:cubicBezTo>
                    <a:cubicBezTo>
                      <a:pt x="34806" y="177"/>
                      <a:pt x="36749" y="1767"/>
                      <a:pt x="36749" y="6714"/>
                    </a:cubicBezTo>
                    <a:cubicBezTo>
                      <a:pt x="36749" y="10777"/>
                      <a:pt x="36043" y="14488"/>
                      <a:pt x="30212" y="14488"/>
                    </a:cubicBezTo>
                    <a:cubicBezTo>
                      <a:pt x="20848" y="14488"/>
                      <a:pt x="15901" y="20141"/>
                      <a:pt x="15901" y="31272"/>
                    </a:cubicBezTo>
                    <a:lnTo>
                      <a:pt x="15901" y="51943"/>
                    </a:lnTo>
                    <a:close/>
                  </a:path>
                </a:pathLst>
              </a:custGeom>
              <a:solidFill>
                <a:srgbClr val="9A9A9A"/>
              </a:solidFill>
              <a:ln w="1765" cap="flat">
                <a:noFill/>
                <a:prstDash val="solid"/>
                <a:miter/>
              </a:ln>
            </p:spPr>
            <p:txBody>
              <a:bodyPr rtlCol="0" anchor="ctr"/>
              <a:lstStyle/>
              <a:p>
                <a:endParaRPr lang="en-GB" sz="1800"/>
              </a:p>
            </p:txBody>
          </p:sp>
          <p:sp>
            <p:nvSpPr>
              <p:cNvPr id="64" name="Free-form: Shape 63">
                <a:extLst>
                  <a:ext uri="{FF2B5EF4-FFF2-40B4-BE49-F238E27FC236}">
                    <a16:creationId xmlns:a16="http://schemas.microsoft.com/office/drawing/2014/main" id="{8547E55A-47D0-0BD4-F4CE-55588FFB457D}"/>
                  </a:ext>
                </a:extLst>
              </p:cNvPr>
              <p:cNvSpPr/>
              <p:nvPr/>
            </p:nvSpPr>
            <p:spPr>
              <a:xfrm>
                <a:off x="10830527" y="339040"/>
                <a:ext cx="51767" cy="60423"/>
              </a:xfrm>
              <a:custGeom>
                <a:avLst/>
                <a:gdLst>
                  <a:gd name="connsiteX0" fmla="*/ 26502 w 51767"/>
                  <a:gd name="connsiteY0" fmla="*/ 48940 h 60423"/>
                  <a:gd name="connsiteX1" fmla="*/ 36396 w 51767"/>
                  <a:gd name="connsiteY1" fmla="*/ 43286 h 60423"/>
                  <a:gd name="connsiteX2" fmla="*/ 19965 w 51767"/>
                  <a:gd name="connsiteY2" fmla="*/ 36396 h 60423"/>
                  <a:gd name="connsiteX3" fmla="*/ 530 w 51767"/>
                  <a:gd name="connsiteY3" fmla="*/ 18905 h 60423"/>
                  <a:gd name="connsiteX4" fmla="*/ 25442 w 51767"/>
                  <a:gd name="connsiteY4" fmla="*/ 0 h 60423"/>
                  <a:gd name="connsiteX5" fmla="*/ 49824 w 51767"/>
                  <a:gd name="connsiteY5" fmla="*/ 15548 h 60423"/>
                  <a:gd name="connsiteX6" fmla="*/ 42580 w 51767"/>
                  <a:gd name="connsiteY6" fmla="*/ 21378 h 60423"/>
                  <a:gd name="connsiteX7" fmla="*/ 36749 w 51767"/>
                  <a:gd name="connsiteY7" fmla="*/ 17844 h 60423"/>
                  <a:gd name="connsiteX8" fmla="*/ 25265 w 51767"/>
                  <a:gd name="connsiteY8" fmla="*/ 11837 h 60423"/>
                  <a:gd name="connsiteX9" fmla="*/ 15371 w 51767"/>
                  <a:gd name="connsiteY9" fmla="*/ 17844 h 60423"/>
                  <a:gd name="connsiteX10" fmla="*/ 29859 w 51767"/>
                  <a:gd name="connsiteY10" fmla="*/ 26325 h 60423"/>
                  <a:gd name="connsiteX11" fmla="*/ 51767 w 51767"/>
                  <a:gd name="connsiteY11" fmla="*/ 42756 h 60423"/>
                  <a:gd name="connsiteX12" fmla="*/ 24912 w 51767"/>
                  <a:gd name="connsiteY12" fmla="*/ 60424 h 60423"/>
                  <a:gd name="connsiteX13" fmla="*/ 0 w 51767"/>
                  <a:gd name="connsiteY13" fmla="*/ 45230 h 60423"/>
                  <a:gd name="connsiteX14" fmla="*/ 5654 w 51767"/>
                  <a:gd name="connsiteY14" fmla="*/ 39399 h 60423"/>
                  <a:gd name="connsiteX15" fmla="*/ 26502 w 51767"/>
                  <a:gd name="connsiteY15" fmla="*/ 48940 h 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67" h="60423">
                    <a:moveTo>
                      <a:pt x="26502" y="48940"/>
                    </a:moveTo>
                    <a:cubicBezTo>
                      <a:pt x="34276" y="48940"/>
                      <a:pt x="36396" y="46113"/>
                      <a:pt x="36396" y="43286"/>
                    </a:cubicBezTo>
                    <a:cubicBezTo>
                      <a:pt x="36396" y="39399"/>
                      <a:pt x="32862" y="38516"/>
                      <a:pt x="19965" y="36396"/>
                    </a:cubicBezTo>
                    <a:cubicBezTo>
                      <a:pt x="3887" y="33745"/>
                      <a:pt x="530" y="26678"/>
                      <a:pt x="530" y="18905"/>
                    </a:cubicBezTo>
                    <a:cubicBezTo>
                      <a:pt x="530" y="6007"/>
                      <a:pt x="12721" y="0"/>
                      <a:pt x="25442" y="0"/>
                    </a:cubicBezTo>
                    <a:cubicBezTo>
                      <a:pt x="42580" y="0"/>
                      <a:pt x="49824" y="7420"/>
                      <a:pt x="49824" y="15548"/>
                    </a:cubicBezTo>
                    <a:cubicBezTo>
                      <a:pt x="49824" y="19258"/>
                      <a:pt x="47173" y="21378"/>
                      <a:pt x="42580" y="21378"/>
                    </a:cubicBezTo>
                    <a:cubicBezTo>
                      <a:pt x="39399" y="21378"/>
                      <a:pt x="37633" y="19435"/>
                      <a:pt x="36749" y="17844"/>
                    </a:cubicBezTo>
                    <a:cubicBezTo>
                      <a:pt x="34276" y="13428"/>
                      <a:pt x="30566" y="11837"/>
                      <a:pt x="25265" y="11837"/>
                    </a:cubicBezTo>
                    <a:cubicBezTo>
                      <a:pt x="18905" y="11837"/>
                      <a:pt x="15371" y="13781"/>
                      <a:pt x="15371" y="17844"/>
                    </a:cubicBezTo>
                    <a:cubicBezTo>
                      <a:pt x="15371" y="22085"/>
                      <a:pt x="17315" y="24028"/>
                      <a:pt x="29859" y="26325"/>
                    </a:cubicBezTo>
                    <a:cubicBezTo>
                      <a:pt x="48410" y="29505"/>
                      <a:pt x="51767" y="34806"/>
                      <a:pt x="51767" y="42756"/>
                    </a:cubicBezTo>
                    <a:cubicBezTo>
                      <a:pt x="51767" y="52297"/>
                      <a:pt x="43463" y="60424"/>
                      <a:pt x="24912" y="60424"/>
                    </a:cubicBezTo>
                    <a:cubicBezTo>
                      <a:pt x="6537" y="60424"/>
                      <a:pt x="0" y="50883"/>
                      <a:pt x="0" y="45230"/>
                    </a:cubicBezTo>
                    <a:cubicBezTo>
                      <a:pt x="0" y="41166"/>
                      <a:pt x="1590" y="39399"/>
                      <a:pt x="5654" y="39399"/>
                    </a:cubicBezTo>
                    <a:cubicBezTo>
                      <a:pt x="12721" y="39399"/>
                      <a:pt x="11661" y="48940"/>
                      <a:pt x="26502" y="48940"/>
                    </a:cubicBezTo>
                    <a:close/>
                  </a:path>
                </a:pathLst>
              </a:custGeom>
              <a:solidFill>
                <a:srgbClr val="9A9A9A"/>
              </a:solidFill>
              <a:ln w="1765" cap="flat">
                <a:noFill/>
                <a:prstDash val="solid"/>
                <a:miter/>
              </a:ln>
            </p:spPr>
            <p:txBody>
              <a:bodyPr rtlCol="0" anchor="ctr"/>
              <a:lstStyle/>
              <a:p>
                <a:endParaRPr lang="en-GB" sz="1800"/>
              </a:p>
            </p:txBody>
          </p:sp>
          <p:sp>
            <p:nvSpPr>
              <p:cNvPr id="65" name="Free-form: Shape 64">
                <a:extLst>
                  <a:ext uri="{FF2B5EF4-FFF2-40B4-BE49-F238E27FC236}">
                    <a16:creationId xmlns:a16="http://schemas.microsoft.com/office/drawing/2014/main" id="{27B4D148-FF10-A8CB-EB52-1602A5264CF2}"/>
                  </a:ext>
                </a:extLst>
              </p:cNvPr>
              <p:cNvSpPr/>
              <p:nvPr/>
            </p:nvSpPr>
            <p:spPr>
              <a:xfrm>
                <a:off x="10889715" y="339217"/>
                <a:ext cx="58127" cy="77384"/>
              </a:xfrm>
              <a:custGeom>
                <a:avLst/>
                <a:gdLst>
                  <a:gd name="connsiteX0" fmla="*/ 15901 w 58127"/>
                  <a:gd name="connsiteY0" fmla="*/ 63074 h 77384"/>
                  <a:gd name="connsiteX1" fmla="*/ 16078 w 58127"/>
                  <a:gd name="connsiteY1" fmla="*/ 72085 h 77384"/>
                  <a:gd name="connsiteX2" fmla="*/ 8127 w 58127"/>
                  <a:gd name="connsiteY2" fmla="*/ 77385 h 77384"/>
                  <a:gd name="connsiteX3" fmla="*/ 0 w 58127"/>
                  <a:gd name="connsiteY3" fmla="*/ 72085 h 77384"/>
                  <a:gd name="connsiteX4" fmla="*/ 353 w 58127"/>
                  <a:gd name="connsiteY4" fmla="*/ 6007 h 77384"/>
                  <a:gd name="connsiteX5" fmla="*/ 6890 w 58127"/>
                  <a:gd name="connsiteY5" fmla="*/ 707 h 77384"/>
                  <a:gd name="connsiteX6" fmla="*/ 13428 w 58127"/>
                  <a:gd name="connsiteY6" fmla="*/ 6714 h 77384"/>
                  <a:gd name="connsiteX7" fmla="*/ 15194 w 58127"/>
                  <a:gd name="connsiteY7" fmla="*/ 9541 h 77384"/>
                  <a:gd name="connsiteX8" fmla="*/ 33569 w 58127"/>
                  <a:gd name="connsiteY8" fmla="*/ 0 h 77384"/>
                  <a:gd name="connsiteX9" fmla="*/ 58127 w 58127"/>
                  <a:gd name="connsiteY9" fmla="*/ 30565 h 77384"/>
                  <a:gd name="connsiteX10" fmla="*/ 33039 w 58127"/>
                  <a:gd name="connsiteY10" fmla="*/ 60247 h 77384"/>
                  <a:gd name="connsiteX11" fmla="*/ 16961 w 58127"/>
                  <a:gd name="connsiteY11" fmla="*/ 54063 h 77384"/>
                  <a:gd name="connsiteX12" fmla="*/ 15901 w 58127"/>
                  <a:gd name="connsiteY12" fmla="*/ 55477 h 77384"/>
                  <a:gd name="connsiteX13" fmla="*/ 15901 w 58127"/>
                  <a:gd name="connsiteY13" fmla="*/ 63074 h 77384"/>
                  <a:gd name="connsiteX14" fmla="*/ 42226 w 58127"/>
                  <a:gd name="connsiteY14" fmla="*/ 29329 h 77384"/>
                  <a:gd name="connsiteX15" fmla="*/ 28799 w 58127"/>
                  <a:gd name="connsiteY15" fmla="*/ 13781 h 77384"/>
                  <a:gd name="connsiteX16" fmla="*/ 16078 w 58127"/>
                  <a:gd name="connsiteY16" fmla="*/ 29682 h 77384"/>
                  <a:gd name="connsiteX17" fmla="*/ 29152 w 58127"/>
                  <a:gd name="connsiteY17" fmla="*/ 48056 h 77384"/>
                  <a:gd name="connsiteX18" fmla="*/ 42226 w 58127"/>
                  <a:gd name="connsiteY18" fmla="*/ 29329 h 7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27" h="77384">
                    <a:moveTo>
                      <a:pt x="15901" y="63074"/>
                    </a:moveTo>
                    <a:cubicBezTo>
                      <a:pt x="15901" y="65901"/>
                      <a:pt x="16078" y="69788"/>
                      <a:pt x="16078" y="72085"/>
                    </a:cubicBezTo>
                    <a:cubicBezTo>
                      <a:pt x="16078" y="75618"/>
                      <a:pt x="14664" y="77385"/>
                      <a:pt x="8127" y="77385"/>
                    </a:cubicBezTo>
                    <a:cubicBezTo>
                      <a:pt x="3534" y="77385"/>
                      <a:pt x="0" y="76325"/>
                      <a:pt x="0" y="72085"/>
                    </a:cubicBezTo>
                    <a:cubicBezTo>
                      <a:pt x="0" y="42403"/>
                      <a:pt x="353" y="9894"/>
                      <a:pt x="353" y="6007"/>
                    </a:cubicBezTo>
                    <a:cubicBezTo>
                      <a:pt x="353" y="2297"/>
                      <a:pt x="1060" y="707"/>
                      <a:pt x="6890" y="707"/>
                    </a:cubicBezTo>
                    <a:cubicBezTo>
                      <a:pt x="11307" y="707"/>
                      <a:pt x="12191" y="1767"/>
                      <a:pt x="13428" y="6714"/>
                    </a:cubicBezTo>
                    <a:cubicBezTo>
                      <a:pt x="13958" y="9011"/>
                      <a:pt x="14488" y="9541"/>
                      <a:pt x="15194" y="9541"/>
                    </a:cubicBezTo>
                    <a:cubicBezTo>
                      <a:pt x="17668" y="9541"/>
                      <a:pt x="19611" y="0"/>
                      <a:pt x="33569" y="0"/>
                    </a:cubicBezTo>
                    <a:cubicBezTo>
                      <a:pt x="47880" y="0"/>
                      <a:pt x="58127" y="10601"/>
                      <a:pt x="58127" y="30565"/>
                    </a:cubicBezTo>
                    <a:cubicBezTo>
                      <a:pt x="58127" y="49646"/>
                      <a:pt x="46290" y="60247"/>
                      <a:pt x="33039" y="60247"/>
                    </a:cubicBezTo>
                    <a:cubicBezTo>
                      <a:pt x="21378" y="60247"/>
                      <a:pt x="18728" y="54063"/>
                      <a:pt x="16961" y="54063"/>
                    </a:cubicBezTo>
                    <a:cubicBezTo>
                      <a:pt x="16254" y="54063"/>
                      <a:pt x="15901" y="54593"/>
                      <a:pt x="15901" y="55477"/>
                    </a:cubicBezTo>
                    <a:lnTo>
                      <a:pt x="15901" y="63074"/>
                    </a:lnTo>
                    <a:close/>
                    <a:moveTo>
                      <a:pt x="42226" y="29329"/>
                    </a:moveTo>
                    <a:cubicBezTo>
                      <a:pt x="42226" y="19258"/>
                      <a:pt x="36926" y="13781"/>
                      <a:pt x="28799" y="13781"/>
                    </a:cubicBezTo>
                    <a:cubicBezTo>
                      <a:pt x="22262" y="13781"/>
                      <a:pt x="16078" y="19435"/>
                      <a:pt x="16078" y="29682"/>
                    </a:cubicBezTo>
                    <a:cubicBezTo>
                      <a:pt x="16078" y="42403"/>
                      <a:pt x="21202" y="48056"/>
                      <a:pt x="29152" y="48056"/>
                    </a:cubicBezTo>
                    <a:cubicBezTo>
                      <a:pt x="37103" y="47880"/>
                      <a:pt x="42226" y="43109"/>
                      <a:pt x="42226" y="29329"/>
                    </a:cubicBezTo>
                    <a:close/>
                  </a:path>
                </a:pathLst>
              </a:custGeom>
              <a:solidFill>
                <a:srgbClr val="9A9A9A"/>
              </a:solidFill>
              <a:ln w="1765" cap="flat">
                <a:noFill/>
                <a:prstDash val="solid"/>
                <a:miter/>
              </a:ln>
            </p:spPr>
            <p:txBody>
              <a:bodyPr rtlCol="0" anchor="ctr"/>
              <a:lstStyle/>
              <a:p>
                <a:endParaRPr lang="en-GB" sz="1800"/>
              </a:p>
            </p:txBody>
          </p:sp>
          <p:sp>
            <p:nvSpPr>
              <p:cNvPr id="66" name="Free-form: Shape 65">
                <a:extLst>
                  <a:ext uri="{FF2B5EF4-FFF2-40B4-BE49-F238E27FC236}">
                    <a16:creationId xmlns:a16="http://schemas.microsoft.com/office/drawing/2014/main" id="{D2C8E8AC-5243-A322-A44E-C524FF352819}"/>
                  </a:ext>
                </a:extLst>
              </p:cNvPr>
              <p:cNvSpPr/>
              <p:nvPr/>
            </p:nvSpPr>
            <p:spPr>
              <a:xfrm>
                <a:off x="10953673"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417" y="50177"/>
                      <a:pt x="47527"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sp>
            <p:nvSpPr>
              <p:cNvPr id="67" name="Free-form: Shape 66">
                <a:extLst>
                  <a:ext uri="{FF2B5EF4-FFF2-40B4-BE49-F238E27FC236}">
                    <a16:creationId xmlns:a16="http://schemas.microsoft.com/office/drawing/2014/main" id="{B0AC81B9-040F-0127-80B4-1D78E42A38B6}"/>
                  </a:ext>
                </a:extLst>
              </p:cNvPr>
              <p:cNvSpPr/>
              <p:nvPr/>
            </p:nvSpPr>
            <p:spPr>
              <a:xfrm>
                <a:off x="11014627" y="339040"/>
                <a:ext cx="55300" cy="60072"/>
              </a:xfrm>
              <a:custGeom>
                <a:avLst/>
                <a:gdLst>
                  <a:gd name="connsiteX0" fmla="*/ 0 w 55300"/>
                  <a:gd name="connsiteY0" fmla="*/ 28975 h 60072"/>
                  <a:gd name="connsiteX1" fmla="*/ 29505 w 55300"/>
                  <a:gd name="connsiteY1" fmla="*/ 0 h 60072"/>
                  <a:gd name="connsiteX2" fmla="*/ 55301 w 55300"/>
                  <a:gd name="connsiteY2" fmla="*/ 20318 h 60072"/>
                  <a:gd name="connsiteX3" fmla="*/ 47880 w 55300"/>
                  <a:gd name="connsiteY3" fmla="*/ 26148 h 60072"/>
                  <a:gd name="connsiteX4" fmla="*/ 41873 w 55300"/>
                  <a:gd name="connsiteY4" fmla="*/ 22615 h 60072"/>
                  <a:gd name="connsiteX5" fmla="*/ 28975 w 55300"/>
                  <a:gd name="connsiteY5" fmla="*/ 12544 h 60072"/>
                  <a:gd name="connsiteX6" fmla="*/ 15018 w 55300"/>
                  <a:gd name="connsiteY6" fmla="*/ 29859 h 60072"/>
                  <a:gd name="connsiteX7" fmla="*/ 30035 w 55300"/>
                  <a:gd name="connsiteY7" fmla="*/ 47703 h 60072"/>
                  <a:gd name="connsiteX8" fmla="*/ 49470 w 55300"/>
                  <a:gd name="connsiteY8" fmla="*/ 38692 h 60072"/>
                  <a:gd name="connsiteX9" fmla="*/ 55124 w 55300"/>
                  <a:gd name="connsiteY9" fmla="*/ 44523 h 60072"/>
                  <a:gd name="connsiteX10" fmla="*/ 29682 w 55300"/>
                  <a:gd name="connsiteY10" fmla="*/ 60070 h 60072"/>
                  <a:gd name="connsiteX11" fmla="*/ 0 w 55300"/>
                  <a:gd name="connsiteY11" fmla="*/ 28975 h 6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300" h="60072">
                    <a:moveTo>
                      <a:pt x="0" y="28975"/>
                    </a:moveTo>
                    <a:cubicBezTo>
                      <a:pt x="0" y="12544"/>
                      <a:pt x="10424" y="0"/>
                      <a:pt x="29505" y="0"/>
                    </a:cubicBezTo>
                    <a:cubicBezTo>
                      <a:pt x="47350" y="0"/>
                      <a:pt x="55301" y="9541"/>
                      <a:pt x="55301" y="20318"/>
                    </a:cubicBezTo>
                    <a:cubicBezTo>
                      <a:pt x="55301" y="24205"/>
                      <a:pt x="52474" y="26148"/>
                      <a:pt x="47880" y="26148"/>
                    </a:cubicBezTo>
                    <a:cubicBezTo>
                      <a:pt x="45053" y="26148"/>
                      <a:pt x="42756" y="25088"/>
                      <a:pt x="41873" y="22615"/>
                    </a:cubicBezTo>
                    <a:cubicBezTo>
                      <a:pt x="39400" y="15901"/>
                      <a:pt x="38339" y="12544"/>
                      <a:pt x="28975" y="12544"/>
                    </a:cubicBezTo>
                    <a:cubicBezTo>
                      <a:pt x="20672" y="12544"/>
                      <a:pt x="15018" y="17668"/>
                      <a:pt x="15018" y="29859"/>
                    </a:cubicBezTo>
                    <a:cubicBezTo>
                      <a:pt x="15018" y="40636"/>
                      <a:pt x="20495" y="47703"/>
                      <a:pt x="30035" y="47703"/>
                    </a:cubicBezTo>
                    <a:cubicBezTo>
                      <a:pt x="43993" y="47703"/>
                      <a:pt x="41343" y="38692"/>
                      <a:pt x="49470" y="38692"/>
                    </a:cubicBezTo>
                    <a:cubicBezTo>
                      <a:pt x="52297" y="38692"/>
                      <a:pt x="55124" y="40636"/>
                      <a:pt x="55124" y="44523"/>
                    </a:cubicBezTo>
                    <a:cubicBezTo>
                      <a:pt x="55124" y="50177"/>
                      <a:pt x="48410" y="60070"/>
                      <a:pt x="29682" y="60070"/>
                    </a:cubicBezTo>
                    <a:cubicBezTo>
                      <a:pt x="9894" y="60247"/>
                      <a:pt x="0" y="46643"/>
                      <a:pt x="0" y="28975"/>
                    </a:cubicBezTo>
                    <a:close/>
                  </a:path>
                </a:pathLst>
              </a:custGeom>
              <a:solidFill>
                <a:srgbClr val="9A9A9A"/>
              </a:solidFill>
              <a:ln w="1765" cap="flat">
                <a:noFill/>
                <a:prstDash val="solid"/>
                <a:miter/>
              </a:ln>
            </p:spPr>
            <p:txBody>
              <a:bodyPr rtlCol="0" anchor="ctr"/>
              <a:lstStyle/>
              <a:p>
                <a:endParaRPr lang="en-GB" sz="1800"/>
              </a:p>
            </p:txBody>
          </p:sp>
          <p:sp>
            <p:nvSpPr>
              <p:cNvPr id="68" name="Free-form: Shape 67">
                <a:extLst>
                  <a:ext uri="{FF2B5EF4-FFF2-40B4-BE49-F238E27FC236}">
                    <a16:creationId xmlns:a16="http://schemas.microsoft.com/office/drawing/2014/main" id="{BC8BDA66-A398-4DB1-DFD5-46A598FD570F}"/>
                  </a:ext>
                </a:extLst>
              </p:cNvPr>
              <p:cNvSpPr/>
              <p:nvPr/>
            </p:nvSpPr>
            <p:spPr>
              <a:xfrm>
                <a:off x="11073108" y="321196"/>
                <a:ext cx="40636" cy="78091"/>
              </a:xfrm>
              <a:custGeom>
                <a:avLst/>
                <a:gdLst>
                  <a:gd name="connsiteX0" fmla="*/ 27209 w 40636"/>
                  <a:gd name="connsiteY0" fmla="*/ 31095 h 78091"/>
                  <a:gd name="connsiteX1" fmla="*/ 24735 w 40636"/>
                  <a:gd name="connsiteY1" fmla="*/ 33392 h 78091"/>
                  <a:gd name="connsiteX2" fmla="*/ 24558 w 40636"/>
                  <a:gd name="connsiteY2" fmla="*/ 59717 h 78091"/>
                  <a:gd name="connsiteX3" fmla="*/ 29505 w 40636"/>
                  <a:gd name="connsiteY3" fmla="*/ 66078 h 78091"/>
                  <a:gd name="connsiteX4" fmla="*/ 35689 w 40636"/>
                  <a:gd name="connsiteY4" fmla="*/ 64664 h 78091"/>
                  <a:gd name="connsiteX5" fmla="*/ 40636 w 40636"/>
                  <a:gd name="connsiteY5" fmla="*/ 70494 h 78091"/>
                  <a:gd name="connsiteX6" fmla="*/ 25972 w 40636"/>
                  <a:gd name="connsiteY6" fmla="*/ 78092 h 78091"/>
                  <a:gd name="connsiteX7" fmla="*/ 9011 w 40636"/>
                  <a:gd name="connsiteY7" fmla="*/ 62014 h 78091"/>
                  <a:gd name="connsiteX8" fmla="*/ 8834 w 40636"/>
                  <a:gd name="connsiteY8" fmla="*/ 33215 h 78091"/>
                  <a:gd name="connsiteX9" fmla="*/ 7244 w 40636"/>
                  <a:gd name="connsiteY9" fmla="*/ 30919 h 78091"/>
                  <a:gd name="connsiteX10" fmla="*/ 3180 w 40636"/>
                  <a:gd name="connsiteY10" fmla="*/ 30919 h 78091"/>
                  <a:gd name="connsiteX11" fmla="*/ 0 w 40636"/>
                  <a:gd name="connsiteY11" fmla="*/ 25972 h 78091"/>
                  <a:gd name="connsiteX12" fmla="*/ 3534 w 40636"/>
                  <a:gd name="connsiteY12" fmla="*/ 20671 h 78091"/>
                  <a:gd name="connsiteX13" fmla="*/ 8657 w 40636"/>
                  <a:gd name="connsiteY13" fmla="*/ 17491 h 78091"/>
                  <a:gd name="connsiteX14" fmla="*/ 8834 w 40636"/>
                  <a:gd name="connsiteY14" fmla="*/ 6360 h 78091"/>
                  <a:gd name="connsiteX15" fmla="*/ 16785 w 40636"/>
                  <a:gd name="connsiteY15" fmla="*/ 0 h 78091"/>
                  <a:gd name="connsiteX16" fmla="*/ 24382 w 40636"/>
                  <a:gd name="connsiteY16" fmla="*/ 6184 h 78091"/>
                  <a:gd name="connsiteX17" fmla="*/ 24382 w 40636"/>
                  <a:gd name="connsiteY17" fmla="*/ 17314 h 78091"/>
                  <a:gd name="connsiteX18" fmla="*/ 25972 w 40636"/>
                  <a:gd name="connsiteY18" fmla="*/ 19081 h 78091"/>
                  <a:gd name="connsiteX19" fmla="*/ 36043 w 40636"/>
                  <a:gd name="connsiteY19" fmla="*/ 19081 h 78091"/>
                  <a:gd name="connsiteX20" fmla="*/ 40106 w 40636"/>
                  <a:gd name="connsiteY20" fmla="*/ 24912 h 78091"/>
                  <a:gd name="connsiteX21" fmla="*/ 35689 w 40636"/>
                  <a:gd name="connsiteY21" fmla="*/ 30742 h 78091"/>
                  <a:gd name="connsiteX22" fmla="*/ 27209 w 40636"/>
                  <a:gd name="connsiteY22" fmla="*/ 30742 h 7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636" h="78091">
                    <a:moveTo>
                      <a:pt x="27209" y="31095"/>
                    </a:moveTo>
                    <a:cubicBezTo>
                      <a:pt x="24912" y="31095"/>
                      <a:pt x="24735" y="31802"/>
                      <a:pt x="24735" y="33392"/>
                    </a:cubicBezTo>
                    <a:cubicBezTo>
                      <a:pt x="24735" y="39576"/>
                      <a:pt x="24558" y="56360"/>
                      <a:pt x="24558" y="59717"/>
                    </a:cubicBezTo>
                    <a:cubicBezTo>
                      <a:pt x="24558" y="63957"/>
                      <a:pt x="25972" y="66078"/>
                      <a:pt x="29505" y="66078"/>
                    </a:cubicBezTo>
                    <a:cubicBezTo>
                      <a:pt x="32686" y="66078"/>
                      <a:pt x="33039" y="64664"/>
                      <a:pt x="35689" y="64664"/>
                    </a:cubicBezTo>
                    <a:cubicBezTo>
                      <a:pt x="38516" y="64664"/>
                      <a:pt x="40636" y="66608"/>
                      <a:pt x="40636" y="70494"/>
                    </a:cubicBezTo>
                    <a:cubicBezTo>
                      <a:pt x="40636" y="75441"/>
                      <a:pt x="35689" y="78092"/>
                      <a:pt x="25972" y="78092"/>
                    </a:cubicBezTo>
                    <a:cubicBezTo>
                      <a:pt x="14311" y="78092"/>
                      <a:pt x="9011" y="71908"/>
                      <a:pt x="9011" y="62014"/>
                    </a:cubicBezTo>
                    <a:cubicBezTo>
                      <a:pt x="9011" y="51590"/>
                      <a:pt x="8834" y="42049"/>
                      <a:pt x="8834" y="33215"/>
                    </a:cubicBezTo>
                    <a:cubicBezTo>
                      <a:pt x="8834" y="31625"/>
                      <a:pt x="8657" y="30919"/>
                      <a:pt x="7244" y="30919"/>
                    </a:cubicBezTo>
                    <a:lnTo>
                      <a:pt x="3180" y="30919"/>
                    </a:lnTo>
                    <a:cubicBezTo>
                      <a:pt x="1060" y="30919"/>
                      <a:pt x="0" y="29859"/>
                      <a:pt x="0" y="25972"/>
                    </a:cubicBezTo>
                    <a:cubicBezTo>
                      <a:pt x="0" y="23145"/>
                      <a:pt x="883" y="21201"/>
                      <a:pt x="3534" y="20671"/>
                    </a:cubicBezTo>
                    <a:cubicBezTo>
                      <a:pt x="7244" y="20141"/>
                      <a:pt x="8657" y="19258"/>
                      <a:pt x="8657" y="17491"/>
                    </a:cubicBezTo>
                    <a:cubicBezTo>
                      <a:pt x="8657" y="14311"/>
                      <a:pt x="8834" y="9187"/>
                      <a:pt x="8834" y="6360"/>
                    </a:cubicBezTo>
                    <a:cubicBezTo>
                      <a:pt x="8834" y="1943"/>
                      <a:pt x="11131" y="0"/>
                      <a:pt x="16785" y="0"/>
                    </a:cubicBezTo>
                    <a:cubicBezTo>
                      <a:pt x="22438" y="0"/>
                      <a:pt x="24382" y="1767"/>
                      <a:pt x="24382" y="6184"/>
                    </a:cubicBezTo>
                    <a:lnTo>
                      <a:pt x="24382" y="17314"/>
                    </a:lnTo>
                    <a:cubicBezTo>
                      <a:pt x="24382" y="18728"/>
                      <a:pt x="24912" y="19081"/>
                      <a:pt x="25972" y="19081"/>
                    </a:cubicBezTo>
                    <a:lnTo>
                      <a:pt x="36043" y="19081"/>
                    </a:lnTo>
                    <a:cubicBezTo>
                      <a:pt x="38869" y="19081"/>
                      <a:pt x="40106" y="20141"/>
                      <a:pt x="40106" y="24912"/>
                    </a:cubicBezTo>
                    <a:cubicBezTo>
                      <a:pt x="40106" y="29505"/>
                      <a:pt x="38869" y="30742"/>
                      <a:pt x="35689" y="30742"/>
                    </a:cubicBezTo>
                    <a:lnTo>
                      <a:pt x="27209" y="30742"/>
                    </a:lnTo>
                    <a:close/>
                  </a:path>
                </a:pathLst>
              </a:custGeom>
              <a:solidFill>
                <a:srgbClr val="9A9A9A"/>
              </a:solidFill>
              <a:ln w="1765" cap="flat">
                <a:noFill/>
                <a:prstDash val="solid"/>
                <a:miter/>
              </a:ln>
            </p:spPr>
            <p:txBody>
              <a:bodyPr rtlCol="0" anchor="ctr"/>
              <a:lstStyle/>
              <a:p>
                <a:endParaRPr lang="en-GB" sz="1800"/>
              </a:p>
            </p:txBody>
          </p:sp>
          <p:sp>
            <p:nvSpPr>
              <p:cNvPr id="69" name="Free-form: Shape 68">
                <a:extLst>
                  <a:ext uri="{FF2B5EF4-FFF2-40B4-BE49-F238E27FC236}">
                    <a16:creationId xmlns:a16="http://schemas.microsoft.com/office/drawing/2014/main" id="{D871BD5D-4CC6-0A12-0CBF-2D4BB0B714EB}"/>
                  </a:ext>
                </a:extLst>
              </p:cNvPr>
              <p:cNvSpPr/>
              <p:nvPr/>
            </p:nvSpPr>
            <p:spPr>
              <a:xfrm>
                <a:off x="11119221" y="315189"/>
                <a:ext cx="19611" cy="83391"/>
              </a:xfrm>
              <a:custGeom>
                <a:avLst/>
                <a:gdLst>
                  <a:gd name="connsiteX0" fmla="*/ 9717 w 19611"/>
                  <a:gd name="connsiteY0" fmla="*/ 18905 h 83391"/>
                  <a:gd name="connsiteX1" fmla="*/ 0 w 19611"/>
                  <a:gd name="connsiteY1" fmla="*/ 9717 h 83391"/>
                  <a:gd name="connsiteX2" fmla="*/ 9541 w 19611"/>
                  <a:gd name="connsiteY2" fmla="*/ 0 h 83391"/>
                  <a:gd name="connsiteX3" fmla="*/ 19611 w 19611"/>
                  <a:gd name="connsiteY3" fmla="*/ 10424 h 83391"/>
                  <a:gd name="connsiteX4" fmla="*/ 9717 w 19611"/>
                  <a:gd name="connsiteY4" fmla="*/ 18905 h 83391"/>
                  <a:gd name="connsiteX5" fmla="*/ 9894 w 19611"/>
                  <a:gd name="connsiteY5" fmla="*/ 83392 h 83391"/>
                  <a:gd name="connsiteX6" fmla="*/ 1767 w 19611"/>
                  <a:gd name="connsiteY6" fmla="*/ 77562 h 83391"/>
                  <a:gd name="connsiteX7" fmla="*/ 2120 w 19611"/>
                  <a:gd name="connsiteY7" fmla="*/ 30742 h 83391"/>
                  <a:gd name="connsiteX8" fmla="*/ 9894 w 19611"/>
                  <a:gd name="connsiteY8" fmla="*/ 25088 h 83391"/>
                  <a:gd name="connsiteX9" fmla="*/ 17315 w 19611"/>
                  <a:gd name="connsiteY9" fmla="*/ 31272 h 83391"/>
                  <a:gd name="connsiteX10" fmla="*/ 17491 w 19611"/>
                  <a:gd name="connsiteY10" fmla="*/ 77738 h 83391"/>
                  <a:gd name="connsiteX11" fmla="*/ 9894 w 19611"/>
                  <a:gd name="connsiteY11" fmla="*/ 83392 h 8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1" h="83391">
                    <a:moveTo>
                      <a:pt x="9717" y="18905"/>
                    </a:moveTo>
                    <a:cubicBezTo>
                      <a:pt x="3710" y="18905"/>
                      <a:pt x="0" y="15018"/>
                      <a:pt x="0" y="9717"/>
                    </a:cubicBezTo>
                    <a:cubicBezTo>
                      <a:pt x="0" y="4417"/>
                      <a:pt x="3180" y="0"/>
                      <a:pt x="9541" y="0"/>
                    </a:cubicBezTo>
                    <a:cubicBezTo>
                      <a:pt x="16608" y="0"/>
                      <a:pt x="19611" y="4417"/>
                      <a:pt x="19611" y="10424"/>
                    </a:cubicBezTo>
                    <a:cubicBezTo>
                      <a:pt x="19611" y="15371"/>
                      <a:pt x="15371" y="18905"/>
                      <a:pt x="9717" y="18905"/>
                    </a:cubicBezTo>
                    <a:close/>
                    <a:moveTo>
                      <a:pt x="9894" y="83392"/>
                    </a:moveTo>
                    <a:cubicBezTo>
                      <a:pt x="3710" y="83392"/>
                      <a:pt x="1767" y="81802"/>
                      <a:pt x="1767" y="77562"/>
                    </a:cubicBezTo>
                    <a:cubicBezTo>
                      <a:pt x="1767" y="74735"/>
                      <a:pt x="2120" y="36926"/>
                      <a:pt x="2120" y="30742"/>
                    </a:cubicBezTo>
                    <a:cubicBezTo>
                      <a:pt x="2120" y="26678"/>
                      <a:pt x="3180" y="25088"/>
                      <a:pt x="9894" y="25088"/>
                    </a:cubicBezTo>
                    <a:cubicBezTo>
                      <a:pt x="15724" y="25088"/>
                      <a:pt x="17315" y="27208"/>
                      <a:pt x="17315" y="31272"/>
                    </a:cubicBezTo>
                    <a:cubicBezTo>
                      <a:pt x="17315" y="37986"/>
                      <a:pt x="17491" y="72261"/>
                      <a:pt x="17491" y="77738"/>
                    </a:cubicBezTo>
                    <a:cubicBezTo>
                      <a:pt x="17491" y="82155"/>
                      <a:pt x="16254" y="83392"/>
                      <a:pt x="9894" y="83392"/>
                    </a:cubicBezTo>
                    <a:close/>
                  </a:path>
                </a:pathLst>
              </a:custGeom>
              <a:solidFill>
                <a:srgbClr val="9A9A9A"/>
              </a:solidFill>
              <a:ln w="1765" cap="flat">
                <a:noFill/>
                <a:prstDash val="solid"/>
                <a:miter/>
              </a:ln>
            </p:spPr>
            <p:txBody>
              <a:bodyPr rtlCol="0" anchor="ctr"/>
              <a:lstStyle/>
              <a:p>
                <a:endParaRPr lang="en-GB" sz="1800"/>
              </a:p>
            </p:txBody>
          </p:sp>
          <p:sp>
            <p:nvSpPr>
              <p:cNvPr id="70" name="Free-form: Shape 69">
                <a:extLst>
                  <a:ext uri="{FF2B5EF4-FFF2-40B4-BE49-F238E27FC236}">
                    <a16:creationId xmlns:a16="http://schemas.microsoft.com/office/drawing/2014/main" id="{223F9ECF-228E-AC12-1637-484A9501B09F}"/>
                  </a:ext>
                </a:extLst>
              </p:cNvPr>
              <p:cNvSpPr/>
              <p:nvPr/>
            </p:nvSpPr>
            <p:spPr>
              <a:xfrm>
                <a:off x="11142896" y="340454"/>
                <a:ext cx="52827" cy="58303"/>
              </a:xfrm>
              <a:custGeom>
                <a:avLst/>
                <a:gdLst>
                  <a:gd name="connsiteX0" fmla="*/ 49117 w 52827"/>
                  <a:gd name="connsiteY0" fmla="*/ 0 h 58303"/>
                  <a:gd name="connsiteX1" fmla="*/ 52827 w 52827"/>
                  <a:gd name="connsiteY1" fmla="*/ 3534 h 58303"/>
                  <a:gd name="connsiteX2" fmla="*/ 52120 w 52827"/>
                  <a:gd name="connsiteY2" fmla="*/ 6890 h 58303"/>
                  <a:gd name="connsiteX3" fmla="*/ 45053 w 52827"/>
                  <a:gd name="connsiteY3" fmla="*/ 28268 h 58303"/>
                  <a:gd name="connsiteX4" fmla="*/ 37986 w 52827"/>
                  <a:gd name="connsiteY4" fmla="*/ 48410 h 58303"/>
                  <a:gd name="connsiteX5" fmla="*/ 26502 w 52827"/>
                  <a:gd name="connsiteY5" fmla="*/ 58304 h 58303"/>
                  <a:gd name="connsiteX6" fmla="*/ 14488 w 52827"/>
                  <a:gd name="connsiteY6" fmla="*/ 48233 h 58303"/>
                  <a:gd name="connsiteX7" fmla="*/ 7597 w 52827"/>
                  <a:gd name="connsiteY7" fmla="*/ 27738 h 58303"/>
                  <a:gd name="connsiteX8" fmla="*/ 1943 w 52827"/>
                  <a:gd name="connsiteY8" fmla="*/ 11307 h 58303"/>
                  <a:gd name="connsiteX9" fmla="*/ 0 w 52827"/>
                  <a:gd name="connsiteY9" fmla="*/ 3357 h 58303"/>
                  <a:gd name="connsiteX10" fmla="*/ 3710 w 52827"/>
                  <a:gd name="connsiteY10" fmla="*/ 177 h 58303"/>
                  <a:gd name="connsiteX11" fmla="*/ 9011 w 52827"/>
                  <a:gd name="connsiteY11" fmla="*/ 177 h 58303"/>
                  <a:gd name="connsiteX12" fmla="*/ 14664 w 52827"/>
                  <a:gd name="connsiteY12" fmla="*/ 4770 h 58303"/>
                  <a:gd name="connsiteX13" fmla="*/ 19258 w 52827"/>
                  <a:gd name="connsiteY13" fmla="*/ 20495 h 58303"/>
                  <a:gd name="connsiteX14" fmla="*/ 26855 w 52827"/>
                  <a:gd name="connsiteY14" fmla="*/ 41696 h 58303"/>
                  <a:gd name="connsiteX15" fmla="*/ 31449 w 52827"/>
                  <a:gd name="connsiteY15" fmla="*/ 28975 h 58303"/>
                  <a:gd name="connsiteX16" fmla="*/ 37633 w 52827"/>
                  <a:gd name="connsiteY16" fmla="*/ 4594 h 58303"/>
                  <a:gd name="connsiteX17" fmla="*/ 43816 w 52827"/>
                  <a:gd name="connsiteY17" fmla="*/ 0 h 58303"/>
                  <a:gd name="connsiteX18" fmla="*/ 49117 w 52827"/>
                  <a:gd name="connsiteY18" fmla="*/ 0 h 5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2827" h="58303">
                    <a:moveTo>
                      <a:pt x="49117" y="0"/>
                    </a:moveTo>
                    <a:cubicBezTo>
                      <a:pt x="51590" y="0"/>
                      <a:pt x="52827" y="1237"/>
                      <a:pt x="52827" y="3534"/>
                    </a:cubicBezTo>
                    <a:cubicBezTo>
                      <a:pt x="52827" y="4594"/>
                      <a:pt x="52650" y="5654"/>
                      <a:pt x="52120" y="6890"/>
                    </a:cubicBezTo>
                    <a:cubicBezTo>
                      <a:pt x="51060" y="10247"/>
                      <a:pt x="50177" y="13604"/>
                      <a:pt x="45053" y="28268"/>
                    </a:cubicBezTo>
                    <a:cubicBezTo>
                      <a:pt x="40283" y="42226"/>
                      <a:pt x="39399" y="44346"/>
                      <a:pt x="37986" y="48410"/>
                    </a:cubicBezTo>
                    <a:cubicBezTo>
                      <a:pt x="35336" y="56007"/>
                      <a:pt x="32509" y="58304"/>
                      <a:pt x="26502" y="58304"/>
                    </a:cubicBezTo>
                    <a:cubicBezTo>
                      <a:pt x="19081" y="58304"/>
                      <a:pt x="17138" y="56007"/>
                      <a:pt x="14488" y="48233"/>
                    </a:cubicBezTo>
                    <a:cubicBezTo>
                      <a:pt x="13074" y="44346"/>
                      <a:pt x="12898" y="43639"/>
                      <a:pt x="7597" y="27738"/>
                    </a:cubicBezTo>
                    <a:cubicBezTo>
                      <a:pt x="5477" y="21378"/>
                      <a:pt x="3180" y="15018"/>
                      <a:pt x="1943" y="11307"/>
                    </a:cubicBezTo>
                    <a:cubicBezTo>
                      <a:pt x="353" y="6714"/>
                      <a:pt x="0" y="5300"/>
                      <a:pt x="0" y="3357"/>
                    </a:cubicBezTo>
                    <a:cubicBezTo>
                      <a:pt x="0" y="1590"/>
                      <a:pt x="1060" y="177"/>
                      <a:pt x="3710" y="177"/>
                    </a:cubicBezTo>
                    <a:lnTo>
                      <a:pt x="9011" y="177"/>
                    </a:lnTo>
                    <a:cubicBezTo>
                      <a:pt x="12368" y="177"/>
                      <a:pt x="13958" y="1590"/>
                      <a:pt x="14664" y="4770"/>
                    </a:cubicBezTo>
                    <a:cubicBezTo>
                      <a:pt x="15724" y="8481"/>
                      <a:pt x="16961" y="12014"/>
                      <a:pt x="19258" y="20495"/>
                    </a:cubicBezTo>
                    <a:cubicBezTo>
                      <a:pt x="24912" y="41166"/>
                      <a:pt x="24735" y="41696"/>
                      <a:pt x="26855" y="41696"/>
                    </a:cubicBezTo>
                    <a:cubicBezTo>
                      <a:pt x="28269" y="41696"/>
                      <a:pt x="28445" y="40106"/>
                      <a:pt x="31449" y="28975"/>
                    </a:cubicBezTo>
                    <a:cubicBezTo>
                      <a:pt x="34099" y="18905"/>
                      <a:pt x="36573" y="9187"/>
                      <a:pt x="37633" y="4594"/>
                    </a:cubicBezTo>
                    <a:cubicBezTo>
                      <a:pt x="38339" y="1060"/>
                      <a:pt x="40460" y="0"/>
                      <a:pt x="43816" y="0"/>
                    </a:cubicBezTo>
                    <a:lnTo>
                      <a:pt x="49117" y="0"/>
                    </a:lnTo>
                    <a:close/>
                  </a:path>
                </a:pathLst>
              </a:custGeom>
              <a:solidFill>
                <a:srgbClr val="9A9A9A"/>
              </a:solidFill>
              <a:ln w="1765" cap="flat">
                <a:noFill/>
                <a:prstDash val="solid"/>
                <a:miter/>
              </a:ln>
            </p:spPr>
            <p:txBody>
              <a:bodyPr rtlCol="0" anchor="ctr"/>
              <a:lstStyle/>
              <a:p>
                <a:endParaRPr lang="en-GB" sz="1800"/>
              </a:p>
            </p:txBody>
          </p:sp>
          <p:sp>
            <p:nvSpPr>
              <p:cNvPr id="71" name="Free-form: Shape 70">
                <a:extLst>
                  <a:ext uri="{FF2B5EF4-FFF2-40B4-BE49-F238E27FC236}">
                    <a16:creationId xmlns:a16="http://schemas.microsoft.com/office/drawing/2014/main" id="{802B5689-0B79-D124-5C93-C025A18B0C42}"/>
                  </a:ext>
                </a:extLst>
              </p:cNvPr>
              <p:cNvSpPr/>
              <p:nvPr/>
            </p:nvSpPr>
            <p:spPr>
              <a:xfrm>
                <a:off x="11199610" y="339040"/>
                <a:ext cx="56007" cy="60247"/>
              </a:xfrm>
              <a:custGeom>
                <a:avLst/>
                <a:gdLst>
                  <a:gd name="connsiteX0" fmla="*/ 28799 w 56007"/>
                  <a:gd name="connsiteY0" fmla="*/ 60247 h 60247"/>
                  <a:gd name="connsiteX1" fmla="*/ 0 w 56007"/>
                  <a:gd name="connsiteY1" fmla="*/ 29152 h 60247"/>
                  <a:gd name="connsiteX2" fmla="*/ 28799 w 56007"/>
                  <a:gd name="connsiteY2" fmla="*/ 0 h 60247"/>
                  <a:gd name="connsiteX3" fmla="*/ 56007 w 56007"/>
                  <a:gd name="connsiteY3" fmla="*/ 23852 h 60247"/>
                  <a:gd name="connsiteX4" fmla="*/ 49470 w 56007"/>
                  <a:gd name="connsiteY4" fmla="*/ 31802 h 60247"/>
                  <a:gd name="connsiteX5" fmla="*/ 17668 w 56007"/>
                  <a:gd name="connsiteY5" fmla="*/ 31625 h 60247"/>
                  <a:gd name="connsiteX6" fmla="*/ 15018 w 56007"/>
                  <a:gd name="connsiteY6" fmla="*/ 34452 h 60247"/>
                  <a:gd name="connsiteX7" fmla="*/ 29329 w 56007"/>
                  <a:gd name="connsiteY7" fmla="*/ 47703 h 60247"/>
                  <a:gd name="connsiteX8" fmla="*/ 48764 w 56007"/>
                  <a:gd name="connsiteY8" fmla="*/ 38692 h 60247"/>
                  <a:gd name="connsiteX9" fmla="*/ 54417 w 56007"/>
                  <a:gd name="connsiteY9" fmla="*/ 44523 h 60247"/>
                  <a:gd name="connsiteX10" fmla="*/ 28799 w 56007"/>
                  <a:gd name="connsiteY10" fmla="*/ 60247 h 60247"/>
                  <a:gd name="connsiteX11" fmla="*/ 39930 w 56007"/>
                  <a:gd name="connsiteY11" fmla="*/ 23852 h 60247"/>
                  <a:gd name="connsiteX12" fmla="*/ 42756 w 56007"/>
                  <a:gd name="connsiteY12" fmla="*/ 21201 h 60247"/>
                  <a:gd name="connsiteX13" fmla="*/ 29329 w 56007"/>
                  <a:gd name="connsiteY13" fmla="*/ 11484 h 60247"/>
                  <a:gd name="connsiteX14" fmla="*/ 15548 w 56007"/>
                  <a:gd name="connsiteY14" fmla="*/ 21378 h 60247"/>
                  <a:gd name="connsiteX15" fmla="*/ 18021 w 56007"/>
                  <a:gd name="connsiteY15" fmla="*/ 23675 h 60247"/>
                  <a:gd name="connsiteX16" fmla="*/ 39930 w 56007"/>
                  <a:gd name="connsiteY16" fmla="*/ 23675 h 6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007" h="60247">
                    <a:moveTo>
                      <a:pt x="28799" y="60247"/>
                    </a:moveTo>
                    <a:cubicBezTo>
                      <a:pt x="11131" y="60247"/>
                      <a:pt x="0" y="48233"/>
                      <a:pt x="0" y="29152"/>
                    </a:cubicBezTo>
                    <a:cubicBezTo>
                      <a:pt x="0" y="12191"/>
                      <a:pt x="10424" y="0"/>
                      <a:pt x="28799" y="0"/>
                    </a:cubicBezTo>
                    <a:cubicBezTo>
                      <a:pt x="46113" y="0"/>
                      <a:pt x="56007" y="8657"/>
                      <a:pt x="56007" y="23852"/>
                    </a:cubicBezTo>
                    <a:cubicBezTo>
                      <a:pt x="56007" y="30565"/>
                      <a:pt x="53887" y="31802"/>
                      <a:pt x="49470" y="31802"/>
                    </a:cubicBezTo>
                    <a:cubicBezTo>
                      <a:pt x="46290" y="31802"/>
                      <a:pt x="20141" y="31625"/>
                      <a:pt x="17668" y="31625"/>
                    </a:cubicBezTo>
                    <a:cubicBezTo>
                      <a:pt x="15194" y="31625"/>
                      <a:pt x="15018" y="32685"/>
                      <a:pt x="15018" y="34452"/>
                    </a:cubicBezTo>
                    <a:cubicBezTo>
                      <a:pt x="15018" y="42049"/>
                      <a:pt x="20848" y="47703"/>
                      <a:pt x="29329" y="47703"/>
                    </a:cubicBezTo>
                    <a:cubicBezTo>
                      <a:pt x="43286" y="47703"/>
                      <a:pt x="40636" y="38692"/>
                      <a:pt x="48764" y="38692"/>
                    </a:cubicBezTo>
                    <a:cubicBezTo>
                      <a:pt x="51590" y="38692"/>
                      <a:pt x="54417" y="40636"/>
                      <a:pt x="54417" y="44523"/>
                    </a:cubicBezTo>
                    <a:cubicBezTo>
                      <a:pt x="54594" y="50177"/>
                      <a:pt x="47703" y="60247"/>
                      <a:pt x="28799" y="60247"/>
                    </a:cubicBezTo>
                    <a:close/>
                    <a:moveTo>
                      <a:pt x="39930" y="23852"/>
                    </a:moveTo>
                    <a:cubicBezTo>
                      <a:pt x="42050" y="23852"/>
                      <a:pt x="42756" y="23145"/>
                      <a:pt x="42756" y="21201"/>
                    </a:cubicBezTo>
                    <a:cubicBezTo>
                      <a:pt x="42756" y="17138"/>
                      <a:pt x="38869" y="11484"/>
                      <a:pt x="29329" y="11484"/>
                    </a:cubicBezTo>
                    <a:cubicBezTo>
                      <a:pt x="19611" y="11484"/>
                      <a:pt x="15548" y="17491"/>
                      <a:pt x="15548" y="21378"/>
                    </a:cubicBezTo>
                    <a:cubicBezTo>
                      <a:pt x="15548" y="22968"/>
                      <a:pt x="16078" y="23675"/>
                      <a:pt x="18021" y="23675"/>
                    </a:cubicBezTo>
                    <a:lnTo>
                      <a:pt x="39930" y="23675"/>
                    </a:lnTo>
                    <a:close/>
                  </a:path>
                </a:pathLst>
              </a:custGeom>
              <a:solidFill>
                <a:srgbClr val="9A9A9A"/>
              </a:solidFill>
              <a:ln w="1765" cap="flat">
                <a:noFill/>
                <a:prstDash val="solid"/>
                <a:miter/>
              </a:ln>
            </p:spPr>
            <p:txBody>
              <a:bodyPr rtlCol="0" anchor="ctr"/>
              <a:lstStyle/>
              <a:p>
                <a:endParaRPr lang="en-GB" sz="1800"/>
              </a:p>
            </p:txBody>
          </p:sp>
        </p:grpSp>
        <p:grpSp>
          <p:nvGrpSpPr>
            <p:cNvPr id="18" name="Graphic 5">
              <a:extLst>
                <a:ext uri="{FF2B5EF4-FFF2-40B4-BE49-F238E27FC236}">
                  <a16:creationId xmlns:a16="http://schemas.microsoft.com/office/drawing/2014/main" id="{01364F6D-0C11-E294-F410-DF3768D970B5}"/>
                </a:ext>
              </a:extLst>
            </p:cNvPr>
            <p:cNvGrpSpPr/>
            <p:nvPr/>
          </p:nvGrpSpPr>
          <p:grpSpPr>
            <a:xfrm>
              <a:off x="10661798" y="438510"/>
              <a:ext cx="1019683" cy="46642"/>
              <a:chOff x="10661798" y="438510"/>
              <a:chExt cx="1019683" cy="46642"/>
            </a:xfrm>
            <a:solidFill>
              <a:srgbClr val="D95A49"/>
            </a:solidFill>
          </p:grpSpPr>
          <p:sp>
            <p:nvSpPr>
              <p:cNvPr id="19" name="Free-form: Shape 18">
                <a:extLst>
                  <a:ext uri="{FF2B5EF4-FFF2-40B4-BE49-F238E27FC236}">
                    <a16:creationId xmlns:a16="http://schemas.microsoft.com/office/drawing/2014/main" id="{89E8C042-DB39-FB7B-38AE-E0712BA5904E}"/>
                  </a:ext>
                </a:extLst>
              </p:cNvPr>
              <p:cNvSpPr/>
              <p:nvPr/>
            </p:nvSpPr>
            <p:spPr>
              <a:xfrm>
                <a:off x="10661798" y="438863"/>
                <a:ext cx="25618" cy="38515"/>
              </a:xfrm>
              <a:custGeom>
                <a:avLst/>
                <a:gdLst>
                  <a:gd name="connsiteX0" fmla="*/ 2297 w 25618"/>
                  <a:gd name="connsiteY0" fmla="*/ 0 h 38515"/>
                  <a:gd name="connsiteX1" fmla="*/ 4417 w 25618"/>
                  <a:gd name="connsiteY1" fmla="*/ 2120 h 38515"/>
                  <a:gd name="connsiteX2" fmla="*/ 4417 w 25618"/>
                  <a:gd name="connsiteY2" fmla="*/ 13781 h 38515"/>
                  <a:gd name="connsiteX3" fmla="*/ 4770 w 25618"/>
                  <a:gd name="connsiteY3" fmla="*/ 14311 h 38515"/>
                  <a:gd name="connsiteX4" fmla="*/ 13958 w 25618"/>
                  <a:gd name="connsiteY4" fmla="*/ 10424 h 38515"/>
                  <a:gd name="connsiteX5" fmla="*/ 25619 w 25618"/>
                  <a:gd name="connsiteY5" fmla="*/ 24028 h 38515"/>
                  <a:gd name="connsiteX6" fmla="*/ 13958 w 25618"/>
                  <a:gd name="connsiteY6" fmla="*/ 38516 h 38515"/>
                  <a:gd name="connsiteX7" fmla="*/ 4770 w 25618"/>
                  <a:gd name="connsiteY7" fmla="*/ 33745 h 38515"/>
                  <a:gd name="connsiteX8" fmla="*/ 4064 w 25618"/>
                  <a:gd name="connsiteY8" fmla="*/ 36219 h 38515"/>
                  <a:gd name="connsiteX9" fmla="*/ 2297 w 25618"/>
                  <a:gd name="connsiteY9" fmla="*/ 37986 h 38515"/>
                  <a:gd name="connsiteX10" fmla="*/ 177 w 25618"/>
                  <a:gd name="connsiteY10" fmla="*/ 36396 h 38515"/>
                  <a:gd name="connsiteX11" fmla="*/ 0 w 25618"/>
                  <a:gd name="connsiteY11" fmla="*/ 2297 h 38515"/>
                  <a:gd name="connsiteX12" fmla="*/ 2297 w 25618"/>
                  <a:gd name="connsiteY12" fmla="*/ 0 h 38515"/>
                  <a:gd name="connsiteX13" fmla="*/ 21025 w 25618"/>
                  <a:gd name="connsiteY13" fmla="*/ 24028 h 38515"/>
                  <a:gd name="connsiteX14" fmla="*/ 12721 w 25618"/>
                  <a:gd name="connsiteY14" fmla="*/ 14134 h 38515"/>
                  <a:gd name="connsiteX15" fmla="*/ 4417 w 25618"/>
                  <a:gd name="connsiteY15" fmla="*/ 24205 h 38515"/>
                  <a:gd name="connsiteX16" fmla="*/ 12898 w 25618"/>
                  <a:gd name="connsiteY16" fmla="*/ 34452 h 38515"/>
                  <a:gd name="connsiteX17" fmla="*/ 21025 w 25618"/>
                  <a:gd name="connsiteY17" fmla="*/ 24028 h 38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515">
                    <a:moveTo>
                      <a:pt x="2297" y="0"/>
                    </a:moveTo>
                    <a:cubicBezTo>
                      <a:pt x="4064" y="0"/>
                      <a:pt x="4417" y="707"/>
                      <a:pt x="4417" y="2120"/>
                    </a:cubicBezTo>
                    <a:cubicBezTo>
                      <a:pt x="4417" y="4594"/>
                      <a:pt x="4417" y="11837"/>
                      <a:pt x="4417" y="13781"/>
                    </a:cubicBezTo>
                    <a:cubicBezTo>
                      <a:pt x="4417" y="14134"/>
                      <a:pt x="4594" y="14311"/>
                      <a:pt x="4770" y="14311"/>
                    </a:cubicBezTo>
                    <a:cubicBezTo>
                      <a:pt x="5477" y="14311"/>
                      <a:pt x="6360" y="10424"/>
                      <a:pt x="13958" y="10424"/>
                    </a:cubicBezTo>
                    <a:cubicBezTo>
                      <a:pt x="20141" y="10424"/>
                      <a:pt x="25619" y="15194"/>
                      <a:pt x="25619" y="24028"/>
                    </a:cubicBezTo>
                    <a:cubicBezTo>
                      <a:pt x="25619" y="33569"/>
                      <a:pt x="20495" y="38516"/>
                      <a:pt x="13958" y="38516"/>
                    </a:cubicBezTo>
                    <a:cubicBezTo>
                      <a:pt x="6537" y="38516"/>
                      <a:pt x="5654" y="33745"/>
                      <a:pt x="4770" y="33745"/>
                    </a:cubicBezTo>
                    <a:cubicBezTo>
                      <a:pt x="4240" y="33745"/>
                      <a:pt x="4417" y="33922"/>
                      <a:pt x="4064" y="36219"/>
                    </a:cubicBezTo>
                    <a:cubicBezTo>
                      <a:pt x="3887" y="37632"/>
                      <a:pt x="3710" y="37986"/>
                      <a:pt x="2297" y="37986"/>
                    </a:cubicBezTo>
                    <a:cubicBezTo>
                      <a:pt x="707" y="37986"/>
                      <a:pt x="177" y="37632"/>
                      <a:pt x="177" y="36396"/>
                    </a:cubicBezTo>
                    <a:cubicBezTo>
                      <a:pt x="177" y="32155"/>
                      <a:pt x="0" y="20318"/>
                      <a:pt x="0" y="2297"/>
                    </a:cubicBezTo>
                    <a:cubicBezTo>
                      <a:pt x="0" y="707"/>
                      <a:pt x="530" y="0"/>
                      <a:pt x="2297" y="0"/>
                    </a:cubicBezTo>
                    <a:close/>
                    <a:moveTo>
                      <a:pt x="21025" y="24028"/>
                    </a:moveTo>
                    <a:cubicBezTo>
                      <a:pt x="21025" y="18021"/>
                      <a:pt x="18021" y="14134"/>
                      <a:pt x="12721" y="14134"/>
                    </a:cubicBezTo>
                    <a:cubicBezTo>
                      <a:pt x="7067" y="14134"/>
                      <a:pt x="4417" y="18198"/>
                      <a:pt x="4417" y="24205"/>
                    </a:cubicBezTo>
                    <a:cubicBezTo>
                      <a:pt x="4417" y="29859"/>
                      <a:pt x="7244" y="34452"/>
                      <a:pt x="12898" y="34452"/>
                    </a:cubicBezTo>
                    <a:cubicBezTo>
                      <a:pt x="18905" y="34452"/>
                      <a:pt x="21025" y="30035"/>
                      <a:pt x="21025" y="24028"/>
                    </a:cubicBezTo>
                    <a:close/>
                  </a:path>
                </a:pathLst>
              </a:custGeom>
              <a:solidFill>
                <a:srgbClr val="D95A49"/>
              </a:solidFill>
              <a:ln w="1765" cap="flat">
                <a:noFill/>
                <a:prstDash val="solid"/>
                <a:miter/>
              </a:ln>
            </p:spPr>
            <p:txBody>
              <a:bodyPr rtlCol="0" anchor="ctr"/>
              <a:lstStyle/>
              <a:p>
                <a:endParaRPr lang="en-GB" sz="1800"/>
              </a:p>
            </p:txBody>
          </p:sp>
          <p:sp>
            <p:nvSpPr>
              <p:cNvPr id="20" name="Free-form: Shape 19">
                <a:extLst>
                  <a:ext uri="{FF2B5EF4-FFF2-40B4-BE49-F238E27FC236}">
                    <a16:creationId xmlns:a16="http://schemas.microsoft.com/office/drawing/2014/main" id="{B866FBE8-4F47-D1ED-C924-00E769E63F18}"/>
                  </a:ext>
                </a:extLst>
              </p:cNvPr>
              <p:cNvSpPr/>
              <p:nvPr/>
            </p:nvSpPr>
            <p:spPr>
              <a:xfrm>
                <a:off x="10692364"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21" name="Free-form: Shape 20">
                <a:extLst>
                  <a:ext uri="{FF2B5EF4-FFF2-40B4-BE49-F238E27FC236}">
                    <a16:creationId xmlns:a16="http://schemas.microsoft.com/office/drawing/2014/main" id="{2375BA17-1612-FEF7-EF68-986964D757D1}"/>
                  </a:ext>
                </a:extLst>
              </p:cNvPr>
              <p:cNvSpPr/>
              <p:nvPr/>
            </p:nvSpPr>
            <p:spPr>
              <a:xfrm>
                <a:off x="10711445"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22" name="Free-form: Shape 21">
                <a:extLst>
                  <a:ext uri="{FF2B5EF4-FFF2-40B4-BE49-F238E27FC236}">
                    <a16:creationId xmlns:a16="http://schemas.microsoft.com/office/drawing/2014/main" id="{B75DC464-5C31-0B4C-E5E3-4B2635B78773}"/>
                  </a:ext>
                </a:extLst>
              </p:cNvPr>
              <p:cNvSpPr/>
              <p:nvPr/>
            </p:nvSpPr>
            <p:spPr>
              <a:xfrm>
                <a:off x="10738654"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3" name="Free-form: Shape 22">
                <a:extLst>
                  <a:ext uri="{FF2B5EF4-FFF2-40B4-BE49-F238E27FC236}">
                    <a16:creationId xmlns:a16="http://schemas.microsoft.com/office/drawing/2014/main" id="{1CE5F13B-E457-9106-94FA-30B8F826AED6}"/>
                  </a:ext>
                </a:extLst>
              </p:cNvPr>
              <p:cNvSpPr/>
              <p:nvPr/>
            </p:nvSpPr>
            <p:spPr>
              <a:xfrm>
                <a:off x="1076515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4" name="Free-form: Shape 23">
                <a:extLst>
                  <a:ext uri="{FF2B5EF4-FFF2-40B4-BE49-F238E27FC236}">
                    <a16:creationId xmlns:a16="http://schemas.microsoft.com/office/drawing/2014/main" id="{0197666E-B825-AAEB-4289-9218FFCD1A54}"/>
                  </a:ext>
                </a:extLst>
              </p:cNvPr>
              <p:cNvSpPr/>
              <p:nvPr/>
            </p:nvSpPr>
            <p:spPr>
              <a:xfrm>
                <a:off x="10792011"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4064"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421"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25" name="Free-form: Shape 24">
                <a:extLst>
                  <a:ext uri="{FF2B5EF4-FFF2-40B4-BE49-F238E27FC236}">
                    <a16:creationId xmlns:a16="http://schemas.microsoft.com/office/drawing/2014/main" id="{5C4A5EAF-A1E0-7312-DB10-BA189DADFA3D}"/>
                  </a:ext>
                </a:extLst>
              </p:cNvPr>
              <p:cNvSpPr/>
              <p:nvPr/>
            </p:nvSpPr>
            <p:spPr>
              <a:xfrm>
                <a:off x="10822223"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0"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26" name="Free-form: Shape 25">
                <a:extLst>
                  <a:ext uri="{FF2B5EF4-FFF2-40B4-BE49-F238E27FC236}">
                    <a16:creationId xmlns:a16="http://schemas.microsoft.com/office/drawing/2014/main" id="{FD04BA42-7878-FD19-D9D3-F6BD74645708}"/>
                  </a:ext>
                </a:extLst>
              </p:cNvPr>
              <p:cNvSpPr/>
              <p:nvPr/>
            </p:nvSpPr>
            <p:spPr>
              <a:xfrm>
                <a:off x="10833177"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1"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27" name="Free-form: Shape 26">
                <a:extLst>
                  <a:ext uri="{FF2B5EF4-FFF2-40B4-BE49-F238E27FC236}">
                    <a16:creationId xmlns:a16="http://schemas.microsoft.com/office/drawing/2014/main" id="{2C61793F-03E7-7FA8-6F0D-71855122E90E}"/>
                  </a:ext>
                </a:extLst>
              </p:cNvPr>
              <p:cNvSpPr/>
              <p:nvPr/>
            </p:nvSpPr>
            <p:spPr>
              <a:xfrm>
                <a:off x="10873107"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28" name="Free-form: Shape 27">
                <a:extLst>
                  <a:ext uri="{FF2B5EF4-FFF2-40B4-BE49-F238E27FC236}">
                    <a16:creationId xmlns:a16="http://schemas.microsoft.com/office/drawing/2014/main" id="{2526BCD8-5427-92D6-6184-A4B9FC54EDBB}"/>
                  </a:ext>
                </a:extLst>
              </p:cNvPr>
              <p:cNvSpPr/>
              <p:nvPr/>
            </p:nvSpPr>
            <p:spPr>
              <a:xfrm>
                <a:off x="10885474"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240 w 22614"/>
                  <a:gd name="connsiteY12" fmla="*/ 2297 h 27738"/>
                  <a:gd name="connsiteX13" fmla="*/ 4947 w 22614"/>
                  <a:gd name="connsiteY13" fmla="*/ 4770 h 27738"/>
                  <a:gd name="connsiteX14" fmla="*/ 13428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240" y="2297"/>
                    </a:cubicBezTo>
                    <a:cubicBezTo>
                      <a:pt x="4417" y="4417"/>
                      <a:pt x="4417" y="4770"/>
                      <a:pt x="4947" y="4770"/>
                    </a:cubicBezTo>
                    <a:cubicBezTo>
                      <a:pt x="5830" y="4770"/>
                      <a:pt x="6891" y="0"/>
                      <a:pt x="13428"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29" name="Free-form: Shape 28">
                <a:extLst>
                  <a:ext uri="{FF2B5EF4-FFF2-40B4-BE49-F238E27FC236}">
                    <a16:creationId xmlns:a16="http://schemas.microsoft.com/office/drawing/2014/main" id="{30E38EB3-952F-3DDF-34E4-84110002D639}"/>
                  </a:ext>
                </a:extLst>
              </p:cNvPr>
              <p:cNvSpPr/>
              <p:nvPr/>
            </p:nvSpPr>
            <p:spPr>
              <a:xfrm>
                <a:off x="10913036"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30" name="Free-form: Shape 29">
                <a:extLst>
                  <a:ext uri="{FF2B5EF4-FFF2-40B4-BE49-F238E27FC236}">
                    <a16:creationId xmlns:a16="http://schemas.microsoft.com/office/drawing/2014/main" id="{FEF48956-3305-E8C5-1B27-BBA4EAC557ED}"/>
                  </a:ext>
                </a:extLst>
              </p:cNvPr>
              <p:cNvSpPr/>
              <p:nvPr/>
            </p:nvSpPr>
            <p:spPr>
              <a:xfrm>
                <a:off x="10939008" y="440807"/>
                <a:ext cx="17314" cy="36395"/>
              </a:xfrm>
              <a:custGeom>
                <a:avLst/>
                <a:gdLst>
                  <a:gd name="connsiteX0" fmla="*/ 5124 w 17314"/>
                  <a:gd name="connsiteY0" fmla="*/ 1943 h 36395"/>
                  <a:gd name="connsiteX1" fmla="*/ 7244 w 17314"/>
                  <a:gd name="connsiteY1" fmla="*/ 0 h 36395"/>
                  <a:gd name="connsiteX2" fmla="*/ 9187 w 17314"/>
                  <a:gd name="connsiteY2" fmla="*/ 1767 h 36395"/>
                  <a:gd name="connsiteX3" fmla="*/ 9187 w 17314"/>
                  <a:gd name="connsiteY3" fmla="*/ 7774 h 36395"/>
                  <a:gd name="connsiteX4" fmla="*/ 9894 w 17314"/>
                  <a:gd name="connsiteY4" fmla="*/ 8834 h 36395"/>
                  <a:gd name="connsiteX5" fmla="*/ 15724 w 17314"/>
                  <a:gd name="connsiteY5" fmla="*/ 8834 h 36395"/>
                  <a:gd name="connsiteX6" fmla="*/ 17315 w 17314"/>
                  <a:gd name="connsiteY6" fmla="*/ 10777 h 36395"/>
                  <a:gd name="connsiteX7" fmla="*/ 15724 w 17314"/>
                  <a:gd name="connsiteY7" fmla="*/ 12897 h 36395"/>
                  <a:gd name="connsiteX8" fmla="*/ 10424 w 17314"/>
                  <a:gd name="connsiteY8" fmla="*/ 12897 h 36395"/>
                  <a:gd name="connsiteX9" fmla="*/ 9541 w 17314"/>
                  <a:gd name="connsiteY9" fmla="*/ 13781 h 36395"/>
                  <a:gd name="connsiteX10" fmla="*/ 9541 w 17314"/>
                  <a:gd name="connsiteY10" fmla="*/ 28975 h 36395"/>
                  <a:gd name="connsiteX11" fmla="*/ 12721 w 17314"/>
                  <a:gd name="connsiteY11" fmla="*/ 32155 h 36395"/>
                  <a:gd name="connsiteX12" fmla="*/ 15724 w 17314"/>
                  <a:gd name="connsiteY12" fmla="*/ 31449 h 36395"/>
                  <a:gd name="connsiteX13" fmla="*/ 17315 w 17314"/>
                  <a:gd name="connsiteY13" fmla="*/ 33569 h 36395"/>
                  <a:gd name="connsiteX14" fmla="*/ 12191 w 17314"/>
                  <a:gd name="connsiteY14" fmla="*/ 36396 h 36395"/>
                  <a:gd name="connsiteX15" fmla="*/ 4947 w 17314"/>
                  <a:gd name="connsiteY15" fmla="*/ 28445 h 36395"/>
                  <a:gd name="connsiteX16" fmla="*/ 5124 w 17314"/>
                  <a:gd name="connsiteY16" fmla="*/ 14134 h 36395"/>
                  <a:gd name="connsiteX17" fmla="*/ 4240 w 17314"/>
                  <a:gd name="connsiteY17" fmla="*/ 13251 h 36395"/>
                  <a:gd name="connsiteX18" fmla="*/ 1590 w 17314"/>
                  <a:gd name="connsiteY18" fmla="*/ 13251 h 36395"/>
                  <a:gd name="connsiteX19" fmla="*/ 0 w 17314"/>
                  <a:gd name="connsiteY19" fmla="*/ 11837 h 36395"/>
                  <a:gd name="connsiteX20" fmla="*/ 1590 w 17314"/>
                  <a:gd name="connsiteY20" fmla="*/ 10247 h 36395"/>
                  <a:gd name="connsiteX21" fmla="*/ 5124 w 17314"/>
                  <a:gd name="connsiteY21" fmla="*/ 8834 h 36395"/>
                  <a:gd name="connsiteX22" fmla="*/ 5124 w 17314"/>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314" h="36395">
                    <a:moveTo>
                      <a:pt x="5124" y="1943"/>
                    </a:moveTo>
                    <a:cubicBezTo>
                      <a:pt x="5124" y="883"/>
                      <a:pt x="5477" y="0"/>
                      <a:pt x="7244" y="0"/>
                    </a:cubicBezTo>
                    <a:cubicBezTo>
                      <a:pt x="8834" y="0"/>
                      <a:pt x="9187" y="883"/>
                      <a:pt x="9187" y="1767"/>
                    </a:cubicBezTo>
                    <a:lnTo>
                      <a:pt x="9187" y="7774"/>
                    </a:lnTo>
                    <a:cubicBezTo>
                      <a:pt x="9187" y="8834"/>
                      <a:pt x="9364" y="8834"/>
                      <a:pt x="9894" y="8834"/>
                    </a:cubicBezTo>
                    <a:cubicBezTo>
                      <a:pt x="10247" y="8834"/>
                      <a:pt x="14311" y="8834"/>
                      <a:pt x="15724" y="8834"/>
                    </a:cubicBezTo>
                    <a:cubicBezTo>
                      <a:pt x="16431" y="8834"/>
                      <a:pt x="17315" y="9187"/>
                      <a:pt x="17315" y="10777"/>
                    </a:cubicBezTo>
                    <a:cubicBezTo>
                      <a:pt x="17315" y="12367"/>
                      <a:pt x="16608" y="12897"/>
                      <a:pt x="15724"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1" name="Free-form: Shape 30">
                <a:extLst>
                  <a:ext uri="{FF2B5EF4-FFF2-40B4-BE49-F238E27FC236}">
                    <a16:creationId xmlns:a16="http://schemas.microsoft.com/office/drawing/2014/main" id="{5C8AB954-0B01-1DA4-D6A5-378A5CFB3A1D}"/>
                  </a:ext>
                </a:extLst>
              </p:cNvPr>
              <p:cNvSpPr/>
              <p:nvPr/>
            </p:nvSpPr>
            <p:spPr>
              <a:xfrm>
                <a:off x="10960916"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32" name="Free-form: Shape 31">
                <a:extLst>
                  <a:ext uri="{FF2B5EF4-FFF2-40B4-BE49-F238E27FC236}">
                    <a16:creationId xmlns:a16="http://schemas.microsoft.com/office/drawing/2014/main" id="{2DC8063F-0A44-6FF1-C528-48C52371A491}"/>
                  </a:ext>
                </a:extLst>
              </p:cNvPr>
              <p:cNvSpPr/>
              <p:nvPr/>
            </p:nvSpPr>
            <p:spPr>
              <a:xfrm>
                <a:off x="10970987"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3" name="Free-form: Shape 32">
                <a:extLst>
                  <a:ext uri="{FF2B5EF4-FFF2-40B4-BE49-F238E27FC236}">
                    <a16:creationId xmlns:a16="http://schemas.microsoft.com/office/drawing/2014/main" id="{2D3DA14E-6062-F620-D686-25767EFF06F1}"/>
                  </a:ext>
                </a:extLst>
              </p:cNvPr>
              <p:cNvSpPr/>
              <p:nvPr/>
            </p:nvSpPr>
            <p:spPr>
              <a:xfrm>
                <a:off x="10993779" y="449464"/>
                <a:ext cx="22438" cy="27749"/>
              </a:xfrm>
              <a:custGeom>
                <a:avLst/>
                <a:gdLst>
                  <a:gd name="connsiteX0" fmla="*/ 0 w 22438"/>
                  <a:gd name="connsiteY0" fmla="*/ 17668 h 27749"/>
                  <a:gd name="connsiteX1" fmla="*/ 0 w 22438"/>
                  <a:gd name="connsiteY1" fmla="*/ 1590 h 27749"/>
                  <a:gd name="connsiteX2" fmla="*/ 2297 w 22438"/>
                  <a:gd name="connsiteY2" fmla="*/ 0 h 27749"/>
                  <a:gd name="connsiteX3" fmla="*/ 4594 w 22438"/>
                  <a:gd name="connsiteY3" fmla="*/ 1943 h 27749"/>
                  <a:gd name="connsiteX4" fmla="*/ 4594 w 22438"/>
                  <a:gd name="connsiteY4" fmla="*/ 16608 h 27749"/>
                  <a:gd name="connsiteX5" fmla="*/ 10247 w 22438"/>
                  <a:gd name="connsiteY5" fmla="*/ 23675 h 27749"/>
                  <a:gd name="connsiteX6" fmla="*/ 17845 w 22438"/>
                  <a:gd name="connsiteY6" fmla="*/ 13958 h 27749"/>
                  <a:gd name="connsiteX7" fmla="*/ 17845 w 22438"/>
                  <a:gd name="connsiteY7" fmla="*/ 1590 h 27749"/>
                  <a:gd name="connsiteX8" fmla="*/ 20141 w 22438"/>
                  <a:gd name="connsiteY8" fmla="*/ 0 h 27749"/>
                  <a:gd name="connsiteX9" fmla="*/ 22438 w 22438"/>
                  <a:gd name="connsiteY9" fmla="*/ 1590 h 27749"/>
                  <a:gd name="connsiteX10" fmla="*/ 22262 w 22438"/>
                  <a:gd name="connsiteY10" fmla="*/ 24912 h 27749"/>
                  <a:gd name="connsiteX11" fmla="*/ 20495 w 22438"/>
                  <a:gd name="connsiteY11" fmla="*/ 27032 h 27749"/>
                  <a:gd name="connsiteX12" fmla="*/ 18551 w 22438"/>
                  <a:gd name="connsiteY12" fmla="*/ 24912 h 27749"/>
                  <a:gd name="connsiteX13" fmla="*/ 17845 w 22438"/>
                  <a:gd name="connsiteY13" fmla="*/ 23321 h 27749"/>
                  <a:gd name="connsiteX14" fmla="*/ 9187 w 22438"/>
                  <a:gd name="connsiteY14" fmla="*/ 27738 h 27749"/>
                  <a:gd name="connsiteX15" fmla="*/ 0 w 22438"/>
                  <a:gd name="connsiteY15" fmla="*/ 17668 h 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38" h="27749">
                    <a:moveTo>
                      <a:pt x="0" y="17668"/>
                    </a:moveTo>
                    <a:cubicBezTo>
                      <a:pt x="0" y="9364"/>
                      <a:pt x="0" y="10954"/>
                      <a:pt x="0" y="1590"/>
                    </a:cubicBezTo>
                    <a:cubicBezTo>
                      <a:pt x="0" y="707"/>
                      <a:pt x="177" y="0"/>
                      <a:pt x="2297" y="0"/>
                    </a:cubicBezTo>
                    <a:cubicBezTo>
                      <a:pt x="4417" y="0"/>
                      <a:pt x="4594" y="707"/>
                      <a:pt x="4594" y="1943"/>
                    </a:cubicBezTo>
                    <a:cubicBezTo>
                      <a:pt x="4594" y="2827"/>
                      <a:pt x="4594" y="13958"/>
                      <a:pt x="4594" y="16608"/>
                    </a:cubicBezTo>
                    <a:cubicBezTo>
                      <a:pt x="4594" y="21731"/>
                      <a:pt x="6714" y="23675"/>
                      <a:pt x="10247" y="23675"/>
                    </a:cubicBezTo>
                    <a:cubicBezTo>
                      <a:pt x="14134" y="23675"/>
                      <a:pt x="17845" y="20671"/>
                      <a:pt x="17845" y="13958"/>
                    </a:cubicBezTo>
                    <a:cubicBezTo>
                      <a:pt x="17845" y="2473"/>
                      <a:pt x="17845" y="3357"/>
                      <a:pt x="17845" y="1590"/>
                    </a:cubicBezTo>
                    <a:cubicBezTo>
                      <a:pt x="17845" y="530"/>
                      <a:pt x="18021" y="0"/>
                      <a:pt x="20141" y="0"/>
                    </a:cubicBezTo>
                    <a:cubicBezTo>
                      <a:pt x="22262" y="0"/>
                      <a:pt x="22438" y="530"/>
                      <a:pt x="22438" y="1590"/>
                    </a:cubicBezTo>
                    <a:cubicBezTo>
                      <a:pt x="22438" y="15371"/>
                      <a:pt x="22262" y="23145"/>
                      <a:pt x="22262" y="24912"/>
                    </a:cubicBezTo>
                    <a:cubicBezTo>
                      <a:pt x="22262" y="26678"/>
                      <a:pt x="21908" y="27032"/>
                      <a:pt x="20495" y="27032"/>
                    </a:cubicBezTo>
                    <a:cubicBezTo>
                      <a:pt x="19081" y="27032"/>
                      <a:pt x="18905" y="26678"/>
                      <a:pt x="18551" y="24912"/>
                    </a:cubicBezTo>
                    <a:cubicBezTo>
                      <a:pt x="18375" y="23321"/>
                      <a:pt x="18198" y="23321"/>
                      <a:pt x="17845" y="23321"/>
                    </a:cubicBezTo>
                    <a:cubicBezTo>
                      <a:pt x="16785" y="23321"/>
                      <a:pt x="16254" y="27738"/>
                      <a:pt x="9187" y="27738"/>
                    </a:cubicBezTo>
                    <a:cubicBezTo>
                      <a:pt x="4594" y="27915"/>
                      <a:pt x="0" y="25972"/>
                      <a:pt x="0" y="17668"/>
                    </a:cubicBezTo>
                    <a:close/>
                  </a:path>
                </a:pathLst>
              </a:custGeom>
              <a:solidFill>
                <a:srgbClr val="D95A49"/>
              </a:solidFill>
              <a:ln w="1765" cap="flat">
                <a:noFill/>
                <a:prstDash val="solid"/>
                <a:miter/>
              </a:ln>
            </p:spPr>
            <p:txBody>
              <a:bodyPr rtlCol="0" anchor="ctr"/>
              <a:lstStyle/>
              <a:p>
                <a:endParaRPr lang="en-GB" sz="1800"/>
              </a:p>
            </p:txBody>
          </p:sp>
          <p:sp>
            <p:nvSpPr>
              <p:cNvPr id="34" name="Free-form: Shape 33">
                <a:extLst>
                  <a:ext uri="{FF2B5EF4-FFF2-40B4-BE49-F238E27FC236}">
                    <a16:creationId xmlns:a16="http://schemas.microsoft.com/office/drawing/2014/main" id="{A85F6FBA-0EC7-4764-188A-27D08166DC1B}"/>
                  </a:ext>
                </a:extLst>
              </p:cNvPr>
              <p:cNvSpPr/>
              <p:nvPr/>
            </p:nvSpPr>
            <p:spPr>
              <a:xfrm>
                <a:off x="11020281"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35" name="Free-form: Shape 34">
                <a:extLst>
                  <a:ext uri="{FF2B5EF4-FFF2-40B4-BE49-F238E27FC236}">
                    <a16:creationId xmlns:a16="http://schemas.microsoft.com/office/drawing/2014/main" id="{2AA374A8-5488-7FD5-85B6-ED8C586F9F3F}"/>
                  </a:ext>
                </a:extLst>
              </p:cNvPr>
              <p:cNvSpPr/>
              <p:nvPr/>
            </p:nvSpPr>
            <p:spPr>
              <a:xfrm>
                <a:off x="11041836" y="449111"/>
                <a:ext cx="24558" cy="28091"/>
              </a:xfrm>
              <a:custGeom>
                <a:avLst/>
                <a:gdLst>
                  <a:gd name="connsiteX0" fmla="*/ 0 w 24558"/>
                  <a:gd name="connsiteY0" fmla="*/ 13958 h 28091"/>
                  <a:gd name="connsiteX1" fmla="*/ 353 w 24558"/>
                  <a:gd name="connsiteY1" fmla="*/ 10247 h 28091"/>
                  <a:gd name="connsiteX2" fmla="*/ 12898 w 24558"/>
                  <a:gd name="connsiteY2" fmla="*/ 0 h 28091"/>
                  <a:gd name="connsiteX3" fmla="*/ 24558 w 24558"/>
                  <a:gd name="connsiteY3" fmla="*/ 11131 h 28091"/>
                  <a:gd name="connsiteX4" fmla="*/ 21908 w 24558"/>
                  <a:gd name="connsiteY4" fmla="*/ 14311 h 28091"/>
                  <a:gd name="connsiteX5" fmla="*/ 5830 w 24558"/>
                  <a:gd name="connsiteY5" fmla="*/ 14311 h 28091"/>
                  <a:gd name="connsiteX6" fmla="*/ 4770 w 24558"/>
                  <a:gd name="connsiteY6" fmla="*/ 15548 h 28091"/>
                  <a:gd name="connsiteX7" fmla="*/ 12898 w 24558"/>
                  <a:gd name="connsiteY7" fmla="*/ 24205 h 28091"/>
                  <a:gd name="connsiteX8" fmla="*/ 21908 w 24558"/>
                  <a:gd name="connsiteY8" fmla="*/ 19435 h 28091"/>
                  <a:gd name="connsiteX9" fmla="*/ 23675 w 24558"/>
                  <a:gd name="connsiteY9" fmla="*/ 21378 h 28091"/>
                  <a:gd name="connsiteX10" fmla="*/ 12721 w 24558"/>
                  <a:gd name="connsiteY10" fmla="*/ 28092 h 28091"/>
                  <a:gd name="connsiteX11" fmla="*/ 0 w 24558"/>
                  <a:gd name="connsiteY11" fmla="*/ 13958 h 28091"/>
                  <a:gd name="connsiteX12" fmla="*/ 4947 w 24558"/>
                  <a:gd name="connsiteY12" fmla="*/ 10247 h 28091"/>
                  <a:gd name="connsiteX13" fmla="*/ 6537 w 24558"/>
                  <a:gd name="connsiteY13" fmla="*/ 11484 h 28091"/>
                  <a:gd name="connsiteX14" fmla="*/ 18905 w 24558"/>
                  <a:gd name="connsiteY14" fmla="*/ 11484 h 28091"/>
                  <a:gd name="connsiteX15" fmla="*/ 19965 w 24558"/>
                  <a:gd name="connsiteY15" fmla="*/ 10071 h 28091"/>
                  <a:gd name="connsiteX16" fmla="*/ 12544 w 24558"/>
                  <a:gd name="connsiteY16" fmla="*/ 4064 h 28091"/>
                  <a:gd name="connsiteX17" fmla="*/ 4947 w 24558"/>
                  <a:gd name="connsiteY17" fmla="*/ 10247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558" h="28091">
                    <a:moveTo>
                      <a:pt x="0" y="13958"/>
                    </a:moveTo>
                    <a:cubicBezTo>
                      <a:pt x="0" y="12721"/>
                      <a:pt x="177" y="11484"/>
                      <a:pt x="353" y="10247"/>
                    </a:cubicBezTo>
                    <a:cubicBezTo>
                      <a:pt x="1237" y="4417"/>
                      <a:pt x="5477" y="0"/>
                      <a:pt x="12898" y="0"/>
                    </a:cubicBezTo>
                    <a:cubicBezTo>
                      <a:pt x="20672" y="0"/>
                      <a:pt x="24558" y="5300"/>
                      <a:pt x="24558" y="11131"/>
                    </a:cubicBezTo>
                    <a:cubicBezTo>
                      <a:pt x="24558" y="13428"/>
                      <a:pt x="23675" y="14311"/>
                      <a:pt x="21908" y="14311"/>
                    </a:cubicBezTo>
                    <a:cubicBezTo>
                      <a:pt x="20495" y="14311"/>
                      <a:pt x="7067" y="14311"/>
                      <a:pt x="5830" y="14311"/>
                    </a:cubicBezTo>
                    <a:cubicBezTo>
                      <a:pt x="4770" y="14311"/>
                      <a:pt x="4770" y="14841"/>
                      <a:pt x="4770" y="15548"/>
                    </a:cubicBezTo>
                    <a:cubicBezTo>
                      <a:pt x="4770" y="20495"/>
                      <a:pt x="7774" y="24205"/>
                      <a:pt x="12898" y="24205"/>
                    </a:cubicBezTo>
                    <a:cubicBezTo>
                      <a:pt x="19611" y="24205"/>
                      <a:pt x="19435" y="19435"/>
                      <a:pt x="21908" y="19435"/>
                    </a:cubicBezTo>
                    <a:cubicBezTo>
                      <a:pt x="22968" y="19435"/>
                      <a:pt x="23675" y="20141"/>
                      <a:pt x="23675" y="21378"/>
                    </a:cubicBezTo>
                    <a:cubicBezTo>
                      <a:pt x="23675" y="23498"/>
                      <a:pt x="20495" y="28092"/>
                      <a:pt x="12721" y="28092"/>
                    </a:cubicBezTo>
                    <a:cubicBezTo>
                      <a:pt x="3887" y="28092"/>
                      <a:pt x="0" y="22438"/>
                      <a:pt x="0" y="13958"/>
                    </a:cubicBezTo>
                    <a:close/>
                    <a:moveTo>
                      <a:pt x="4947" y="10247"/>
                    </a:moveTo>
                    <a:cubicBezTo>
                      <a:pt x="4947" y="11307"/>
                      <a:pt x="5300" y="11484"/>
                      <a:pt x="6537" y="11484"/>
                    </a:cubicBezTo>
                    <a:lnTo>
                      <a:pt x="18905" y="11484"/>
                    </a:lnTo>
                    <a:cubicBezTo>
                      <a:pt x="19788" y="11484"/>
                      <a:pt x="19965" y="10777"/>
                      <a:pt x="19965" y="10071"/>
                    </a:cubicBezTo>
                    <a:cubicBezTo>
                      <a:pt x="19965" y="7420"/>
                      <a:pt x="17845" y="4064"/>
                      <a:pt x="12544" y="4064"/>
                    </a:cubicBezTo>
                    <a:cubicBezTo>
                      <a:pt x="7244" y="4064"/>
                      <a:pt x="4947" y="7951"/>
                      <a:pt x="4947" y="10247"/>
                    </a:cubicBezTo>
                    <a:close/>
                  </a:path>
                </a:pathLst>
              </a:custGeom>
              <a:solidFill>
                <a:srgbClr val="D95A49"/>
              </a:solidFill>
              <a:ln w="1765" cap="flat">
                <a:noFill/>
                <a:prstDash val="solid"/>
                <a:miter/>
              </a:ln>
            </p:spPr>
            <p:txBody>
              <a:bodyPr rtlCol="0" anchor="ctr"/>
              <a:lstStyle/>
              <a:p>
                <a:endParaRPr lang="en-GB" sz="1800"/>
              </a:p>
            </p:txBody>
          </p:sp>
          <p:sp>
            <p:nvSpPr>
              <p:cNvPr id="36" name="Free-form: Shape 35">
                <a:extLst>
                  <a:ext uri="{FF2B5EF4-FFF2-40B4-BE49-F238E27FC236}">
                    <a16:creationId xmlns:a16="http://schemas.microsoft.com/office/drawing/2014/main" id="{2A295A29-10A9-1CC3-5BC7-9C03139FBBED}"/>
                  </a:ext>
                </a:extLst>
              </p:cNvPr>
              <p:cNvSpPr/>
              <p:nvPr/>
            </p:nvSpPr>
            <p:spPr>
              <a:xfrm>
                <a:off x="11081412" y="439040"/>
                <a:ext cx="17137" cy="37632"/>
              </a:xfrm>
              <a:custGeom>
                <a:avLst/>
                <a:gdLst>
                  <a:gd name="connsiteX0" fmla="*/ 1590 w 17137"/>
                  <a:gd name="connsiteY0" fmla="*/ 14664 h 37632"/>
                  <a:gd name="connsiteX1" fmla="*/ 0 w 17137"/>
                  <a:gd name="connsiteY1" fmla="*/ 13251 h 37632"/>
                  <a:gd name="connsiteX2" fmla="*/ 1590 w 17137"/>
                  <a:gd name="connsiteY2" fmla="*/ 11661 h 37632"/>
                  <a:gd name="connsiteX3" fmla="*/ 4770 w 17137"/>
                  <a:gd name="connsiteY3" fmla="*/ 10601 h 37632"/>
                  <a:gd name="connsiteX4" fmla="*/ 4240 w 17137"/>
                  <a:gd name="connsiteY4" fmla="*/ 7067 h 37632"/>
                  <a:gd name="connsiteX5" fmla="*/ 12191 w 17137"/>
                  <a:gd name="connsiteY5" fmla="*/ 0 h 37632"/>
                  <a:gd name="connsiteX6" fmla="*/ 17138 w 17137"/>
                  <a:gd name="connsiteY6" fmla="*/ 2297 h 37632"/>
                  <a:gd name="connsiteX7" fmla="*/ 15371 w 17137"/>
                  <a:gd name="connsiteY7" fmla="*/ 4594 h 37632"/>
                  <a:gd name="connsiteX8" fmla="*/ 12368 w 17137"/>
                  <a:gd name="connsiteY8" fmla="*/ 3887 h 37632"/>
                  <a:gd name="connsiteX9" fmla="*/ 8834 w 17137"/>
                  <a:gd name="connsiteY9" fmla="*/ 8127 h 37632"/>
                  <a:gd name="connsiteX10" fmla="*/ 9717 w 17137"/>
                  <a:gd name="connsiteY10" fmla="*/ 10777 h 37632"/>
                  <a:gd name="connsiteX11" fmla="*/ 15018 w 17137"/>
                  <a:gd name="connsiteY11" fmla="*/ 10777 h 37632"/>
                  <a:gd name="connsiteX12" fmla="*/ 16785 w 17137"/>
                  <a:gd name="connsiteY12" fmla="*/ 12721 h 37632"/>
                  <a:gd name="connsiteX13" fmla="*/ 15194 w 17137"/>
                  <a:gd name="connsiteY13" fmla="*/ 14664 h 37632"/>
                  <a:gd name="connsiteX14" fmla="*/ 10071 w 17137"/>
                  <a:gd name="connsiteY14" fmla="*/ 14664 h 37632"/>
                  <a:gd name="connsiteX15" fmla="*/ 9364 w 17137"/>
                  <a:gd name="connsiteY15" fmla="*/ 15371 h 37632"/>
                  <a:gd name="connsiteX16" fmla="*/ 9364 w 17137"/>
                  <a:gd name="connsiteY16" fmla="*/ 18198 h 37632"/>
                  <a:gd name="connsiteX17" fmla="*/ 9364 w 17137"/>
                  <a:gd name="connsiteY17" fmla="*/ 36042 h 37632"/>
                  <a:gd name="connsiteX18" fmla="*/ 7244 w 17137"/>
                  <a:gd name="connsiteY18" fmla="*/ 37632 h 37632"/>
                  <a:gd name="connsiteX19" fmla="*/ 4947 w 17137"/>
                  <a:gd name="connsiteY19" fmla="*/ 35866 h 37632"/>
                  <a:gd name="connsiteX20" fmla="*/ 4947 w 17137"/>
                  <a:gd name="connsiteY20" fmla="*/ 28622 h 37632"/>
                  <a:gd name="connsiteX21" fmla="*/ 4947 w 17137"/>
                  <a:gd name="connsiteY21" fmla="*/ 22085 h 37632"/>
                  <a:gd name="connsiteX22" fmla="*/ 4947 w 17137"/>
                  <a:gd name="connsiteY22" fmla="*/ 15371 h 37632"/>
                  <a:gd name="connsiteX23" fmla="*/ 4064 w 17137"/>
                  <a:gd name="connsiteY23" fmla="*/ 14488 h 37632"/>
                  <a:gd name="connsiteX24" fmla="*/ 1590 w 17137"/>
                  <a:gd name="connsiteY24" fmla="*/ 14488 h 3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7" h="37632">
                    <a:moveTo>
                      <a:pt x="1590" y="14664"/>
                    </a:moveTo>
                    <a:cubicBezTo>
                      <a:pt x="530" y="14664"/>
                      <a:pt x="0" y="14311"/>
                      <a:pt x="0" y="13251"/>
                    </a:cubicBezTo>
                    <a:cubicBezTo>
                      <a:pt x="0" y="12191"/>
                      <a:pt x="353" y="11837"/>
                      <a:pt x="1590" y="11661"/>
                    </a:cubicBezTo>
                    <a:cubicBezTo>
                      <a:pt x="4594" y="11131"/>
                      <a:pt x="4770" y="10954"/>
                      <a:pt x="4770" y="10601"/>
                    </a:cubicBezTo>
                    <a:cubicBezTo>
                      <a:pt x="4770" y="9894"/>
                      <a:pt x="4240" y="9541"/>
                      <a:pt x="4240" y="7067"/>
                    </a:cubicBezTo>
                    <a:cubicBezTo>
                      <a:pt x="4240" y="3357"/>
                      <a:pt x="6537" y="0"/>
                      <a:pt x="12191" y="0"/>
                    </a:cubicBezTo>
                    <a:cubicBezTo>
                      <a:pt x="15724" y="0"/>
                      <a:pt x="17138" y="1060"/>
                      <a:pt x="17138" y="2297"/>
                    </a:cubicBezTo>
                    <a:cubicBezTo>
                      <a:pt x="17138" y="3357"/>
                      <a:pt x="16431" y="4594"/>
                      <a:pt x="15371" y="4594"/>
                    </a:cubicBezTo>
                    <a:cubicBezTo>
                      <a:pt x="14311" y="4594"/>
                      <a:pt x="13958" y="3887"/>
                      <a:pt x="12368" y="3887"/>
                    </a:cubicBezTo>
                    <a:cubicBezTo>
                      <a:pt x="9717" y="3887"/>
                      <a:pt x="8834" y="5300"/>
                      <a:pt x="8834" y="8127"/>
                    </a:cubicBezTo>
                    <a:cubicBezTo>
                      <a:pt x="8834" y="9364"/>
                      <a:pt x="9187" y="10777"/>
                      <a:pt x="9717" y="10777"/>
                    </a:cubicBezTo>
                    <a:lnTo>
                      <a:pt x="15018" y="10777"/>
                    </a:lnTo>
                    <a:cubicBezTo>
                      <a:pt x="16078" y="10777"/>
                      <a:pt x="16785" y="11307"/>
                      <a:pt x="16785" y="12721"/>
                    </a:cubicBezTo>
                    <a:cubicBezTo>
                      <a:pt x="16785" y="14311"/>
                      <a:pt x="16254" y="14664"/>
                      <a:pt x="15194" y="14664"/>
                    </a:cubicBezTo>
                    <a:lnTo>
                      <a:pt x="10071" y="14664"/>
                    </a:lnTo>
                    <a:cubicBezTo>
                      <a:pt x="9541" y="14664"/>
                      <a:pt x="9364" y="15018"/>
                      <a:pt x="9364" y="15371"/>
                    </a:cubicBezTo>
                    <a:cubicBezTo>
                      <a:pt x="9364" y="15548"/>
                      <a:pt x="9364" y="16608"/>
                      <a:pt x="9364" y="18198"/>
                    </a:cubicBezTo>
                    <a:cubicBezTo>
                      <a:pt x="9364" y="31979"/>
                      <a:pt x="9364" y="21908"/>
                      <a:pt x="9364" y="36042"/>
                    </a:cubicBezTo>
                    <a:cubicBezTo>
                      <a:pt x="9364" y="37102"/>
                      <a:pt x="9187" y="37632"/>
                      <a:pt x="7244" y="37632"/>
                    </a:cubicBezTo>
                    <a:cubicBezTo>
                      <a:pt x="5477" y="37632"/>
                      <a:pt x="4947" y="37279"/>
                      <a:pt x="4947" y="35866"/>
                    </a:cubicBezTo>
                    <a:cubicBezTo>
                      <a:pt x="4947" y="35159"/>
                      <a:pt x="4947" y="31979"/>
                      <a:pt x="4947" y="28622"/>
                    </a:cubicBezTo>
                    <a:cubicBezTo>
                      <a:pt x="4947" y="26148"/>
                      <a:pt x="4947" y="23675"/>
                      <a:pt x="4947" y="22085"/>
                    </a:cubicBezTo>
                    <a:lnTo>
                      <a:pt x="4947" y="15371"/>
                    </a:lnTo>
                    <a:cubicBezTo>
                      <a:pt x="4947" y="14664"/>
                      <a:pt x="4770" y="14488"/>
                      <a:pt x="4064" y="14488"/>
                    </a:cubicBezTo>
                    <a:lnTo>
                      <a:pt x="1590" y="14488"/>
                    </a:lnTo>
                    <a:close/>
                  </a:path>
                </a:pathLst>
              </a:custGeom>
              <a:solidFill>
                <a:srgbClr val="D95A49"/>
              </a:solidFill>
              <a:ln w="1765" cap="flat">
                <a:noFill/>
                <a:prstDash val="solid"/>
                <a:miter/>
              </a:ln>
            </p:spPr>
            <p:txBody>
              <a:bodyPr rtlCol="0" anchor="ctr"/>
              <a:lstStyle/>
              <a:p>
                <a:endParaRPr lang="en-GB" sz="1800"/>
              </a:p>
            </p:txBody>
          </p:sp>
          <p:sp>
            <p:nvSpPr>
              <p:cNvPr id="37" name="Free-form: Shape 36">
                <a:extLst>
                  <a:ext uri="{FF2B5EF4-FFF2-40B4-BE49-F238E27FC236}">
                    <a16:creationId xmlns:a16="http://schemas.microsoft.com/office/drawing/2014/main" id="{D043B9F3-8526-93BB-2346-A1A527799426}"/>
                  </a:ext>
                </a:extLst>
              </p:cNvPr>
              <p:cNvSpPr/>
              <p:nvPr/>
            </p:nvSpPr>
            <p:spPr>
              <a:xfrm>
                <a:off x="11099610" y="449111"/>
                <a:ext cx="26325" cy="28268"/>
              </a:xfrm>
              <a:custGeom>
                <a:avLst/>
                <a:gdLst>
                  <a:gd name="connsiteX0" fmla="*/ 26325 w 26325"/>
                  <a:gd name="connsiteY0" fmla="*/ 13958 h 28268"/>
                  <a:gd name="connsiteX1" fmla="*/ 13074 w 26325"/>
                  <a:gd name="connsiteY1" fmla="*/ 28268 h 28268"/>
                  <a:gd name="connsiteX2" fmla="*/ 0 w 26325"/>
                  <a:gd name="connsiteY2" fmla="*/ 14311 h 28268"/>
                  <a:gd name="connsiteX3" fmla="*/ 12898 w 26325"/>
                  <a:gd name="connsiteY3" fmla="*/ 0 h 28268"/>
                  <a:gd name="connsiteX4" fmla="*/ 26325 w 26325"/>
                  <a:gd name="connsiteY4" fmla="*/ 13958 h 28268"/>
                  <a:gd name="connsiteX5" fmla="*/ 21555 w 26325"/>
                  <a:gd name="connsiteY5" fmla="*/ 14488 h 28268"/>
                  <a:gd name="connsiteX6" fmla="*/ 13251 w 26325"/>
                  <a:gd name="connsiteY6" fmla="*/ 4240 h 28268"/>
                  <a:gd name="connsiteX7" fmla="*/ 4770 w 26325"/>
                  <a:gd name="connsiteY7" fmla="*/ 14488 h 28268"/>
                  <a:gd name="connsiteX8" fmla="*/ 12898 w 26325"/>
                  <a:gd name="connsiteY8" fmla="*/ 24205 h 28268"/>
                  <a:gd name="connsiteX9" fmla="*/ 21555 w 26325"/>
                  <a:gd name="connsiteY9" fmla="*/ 1448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25" h="28268">
                    <a:moveTo>
                      <a:pt x="26325" y="13958"/>
                    </a:moveTo>
                    <a:cubicBezTo>
                      <a:pt x="26325" y="21378"/>
                      <a:pt x="22085" y="28268"/>
                      <a:pt x="13074" y="28268"/>
                    </a:cubicBezTo>
                    <a:cubicBezTo>
                      <a:pt x="4417" y="28268"/>
                      <a:pt x="0" y="22261"/>
                      <a:pt x="0" y="14311"/>
                    </a:cubicBezTo>
                    <a:cubicBezTo>
                      <a:pt x="0" y="6360"/>
                      <a:pt x="4240" y="0"/>
                      <a:pt x="12898" y="0"/>
                    </a:cubicBezTo>
                    <a:cubicBezTo>
                      <a:pt x="23145" y="0"/>
                      <a:pt x="26325" y="7067"/>
                      <a:pt x="26325" y="13958"/>
                    </a:cubicBezTo>
                    <a:close/>
                    <a:moveTo>
                      <a:pt x="21555" y="14488"/>
                    </a:moveTo>
                    <a:cubicBezTo>
                      <a:pt x="21555" y="7774"/>
                      <a:pt x="18551" y="4240"/>
                      <a:pt x="13251" y="4240"/>
                    </a:cubicBezTo>
                    <a:cubicBezTo>
                      <a:pt x="8481" y="4240"/>
                      <a:pt x="4770" y="7067"/>
                      <a:pt x="4770" y="14488"/>
                    </a:cubicBezTo>
                    <a:cubicBezTo>
                      <a:pt x="4770" y="19965"/>
                      <a:pt x="7597" y="24205"/>
                      <a:pt x="12898" y="24205"/>
                    </a:cubicBezTo>
                    <a:cubicBezTo>
                      <a:pt x="18551" y="24205"/>
                      <a:pt x="21555" y="19965"/>
                      <a:pt x="21555" y="14488"/>
                    </a:cubicBezTo>
                    <a:close/>
                  </a:path>
                </a:pathLst>
              </a:custGeom>
              <a:solidFill>
                <a:srgbClr val="D95A49"/>
              </a:solidFill>
              <a:ln w="1765" cap="flat">
                <a:noFill/>
                <a:prstDash val="solid"/>
                <a:miter/>
              </a:ln>
            </p:spPr>
            <p:txBody>
              <a:bodyPr rtlCol="0" anchor="ctr"/>
              <a:lstStyle/>
              <a:p>
                <a:endParaRPr lang="en-GB" sz="1800"/>
              </a:p>
            </p:txBody>
          </p:sp>
          <p:sp>
            <p:nvSpPr>
              <p:cNvPr id="38" name="Free-form: Shape 37">
                <a:extLst>
                  <a:ext uri="{FF2B5EF4-FFF2-40B4-BE49-F238E27FC236}">
                    <a16:creationId xmlns:a16="http://schemas.microsoft.com/office/drawing/2014/main" id="{EC07B303-7D50-888C-ED11-28BC33AFDE99}"/>
                  </a:ext>
                </a:extLst>
              </p:cNvPr>
              <p:cNvSpPr/>
              <p:nvPr/>
            </p:nvSpPr>
            <p:spPr>
              <a:xfrm>
                <a:off x="11130882" y="449641"/>
                <a:ext cx="15194" cy="26855"/>
              </a:xfrm>
              <a:custGeom>
                <a:avLst/>
                <a:gdLst>
                  <a:gd name="connsiteX0" fmla="*/ 12898 w 15194"/>
                  <a:gd name="connsiteY0" fmla="*/ 4594 h 26855"/>
                  <a:gd name="connsiteX1" fmla="*/ 4594 w 15194"/>
                  <a:gd name="connsiteY1" fmla="*/ 12721 h 26855"/>
                  <a:gd name="connsiteX2" fmla="*/ 4594 w 15194"/>
                  <a:gd name="connsiteY2" fmla="*/ 25442 h 26855"/>
                  <a:gd name="connsiteX3" fmla="*/ 2120 w 15194"/>
                  <a:gd name="connsiteY3" fmla="*/ 26855 h 26855"/>
                  <a:gd name="connsiteX4" fmla="*/ 0 w 15194"/>
                  <a:gd name="connsiteY4" fmla="*/ 24735 h 26855"/>
                  <a:gd name="connsiteX5" fmla="*/ 177 w 15194"/>
                  <a:gd name="connsiteY5" fmla="*/ 1590 h 26855"/>
                  <a:gd name="connsiteX6" fmla="*/ 1943 w 15194"/>
                  <a:gd name="connsiteY6" fmla="*/ 0 h 26855"/>
                  <a:gd name="connsiteX7" fmla="*/ 3887 w 15194"/>
                  <a:gd name="connsiteY7" fmla="*/ 1060 h 26855"/>
                  <a:gd name="connsiteX8" fmla="*/ 4064 w 15194"/>
                  <a:gd name="connsiteY8" fmla="*/ 4417 h 26855"/>
                  <a:gd name="connsiteX9" fmla="*/ 4417 w 15194"/>
                  <a:gd name="connsiteY9" fmla="*/ 5830 h 26855"/>
                  <a:gd name="connsiteX10" fmla="*/ 12368 w 15194"/>
                  <a:gd name="connsiteY10" fmla="*/ 177 h 26855"/>
                  <a:gd name="connsiteX11" fmla="*/ 15194 w 15194"/>
                  <a:gd name="connsiteY11" fmla="*/ 2473 h 26855"/>
                  <a:gd name="connsiteX12" fmla="*/ 12898 w 15194"/>
                  <a:gd name="connsiteY12" fmla="*/ 4594 h 2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94" h="26855">
                    <a:moveTo>
                      <a:pt x="12898" y="4594"/>
                    </a:moveTo>
                    <a:cubicBezTo>
                      <a:pt x="7774" y="4594"/>
                      <a:pt x="4594" y="7597"/>
                      <a:pt x="4594" y="12721"/>
                    </a:cubicBezTo>
                    <a:lnTo>
                      <a:pt x="4594" y="25442"/>
                    </a:lnTo>
                    <a:cubicBezTo>
                      <a:pt x="4594" y="26855"/>
                      <a:pt x="3887" y="26855"/>
                      <a:pt x="2120" y="26855"/>
                    </a:cubicBezTo>
                    <a:cubicBezTo>
                      <a:pt x="0" y="26855"/>
                      <a:pt x="0" y="26502"/>
                      <a:pt x="0" y="24735"/>
                    </a:cubicBezTo>
                    <a:cubicBezTo>
                      <a:pt x="0" y="22968"/>
                      <a:pt x="177" y="5124"/>
                      <a:pt x="177" y="1590"/>
                    </a:cubicBezTo>
                    <a:cubicBezTo>
                      <a:pt x="177" y="530"/>
                      <a:pt x="530" y="0"/>
                      <a:pt x="1943" y="0"/>
                    </a:cubicBezTo>
                    <a:cubicBezTo>
                      <a:pt x="2827" y="0"/>
                      <a:pt x="3887" y="177"/>
                      <a:pt x="3887" y="1060"/>
                    </a:cubicBezTo>
                    <a:lnTo>
                      <a:pt x="4064" y="4417"/>
                    </a:lnTo>
                    <a:cubicBezTo>
                      <a:pt x="4064" y="5477"/>
                      <a:pt x="4240" y="5830"/>
                      <a:pt x="4417" y="5830"/>
                    </a:cubicBezTo>
                    <a:cubicBezTo>
                      <a:pt x="4947" y="5830"/>
                      <a:pt x="6714" y="177"/>
                      <a:pt x="12368" y="177"/>
                    </a:cubicBezTo>
                    <a:cubicBezTo>
                      <a:pt x="14311" y="177"/>
                      <a:pt x="15194" y="1060"/>
                      <a:pt x="15194" y="2473"/>
                    </a:cubicBezTo>
                    <a:cubicBezTo>
                      <a:pt x="15194" y="3887"/>
                      <a:pt x="14488" y="4594"/>
                      <a:pt x="12898" y="4594"/>
                    </a:cubicBezTo>
                    <a:close/>
                  </a:path>
                </a:pathLst>
              </a:custGeom>
              <a:solidFill>
                <a:srgbClr val="D95A49"/>
              </a:solidFill>
              <a:ln w="1765" cap="flat">
                <a:noFill/>
                <a:prstDash val="solid"/>
                <a:miter/>
              </a:ln>
            </p:spPr>
            <p:txBody>
              <a:bodyPr rtlCol="0" anchor="ctr"/>
              <a:lstStyle/>
              <a:p>
                <a:endParaRPr lang="en-GB" sz="1800"/>
              </a:p>
            </p:txBody>
          </p:sp>
          <p:sp>
            <p:nvSpPr>
              <p:cNvPr id="39" name="Free-form: Shape 38">
                <a:extLst>
                  <a:ext uri="{FF2B5EF4-FFF2-40B4-BE49-F238E27FC236}">
                    <a16:creationId xmlns:a16="http://schemas.microsoft.com/office/drawing/2014/main" id="{2AE771A3-C420-5A18-0A80-84D868E3DB6C}"/>
                  </a:ext>
                </a:extLst>
              </p:cNvPr>
              <p:cNvSpPr/>
              <p:nvPr/>
            </p:nvSpPr>
            <p:spPr>
              <a:xfrm>
                <a:off x="11160211"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0" name="Free-form: Shape 39">
                <a:extLst>
                  <a:ext uri="{FF2B5EF4-FFF2-40B4-BE49-F238E27FC236}">
                    <a16:creationId xmlns:a16="http://schemas.microsoft.com/office/drawing/2014/main" id="{7DF2ED03-9DC5-A3CF-39AC-0A8DA54F4815}"/>
                  </a:ext>
                </a:extLst>
              </p:cNvPr>
              <p:cNvSpPr/>
              <p:nvPr/>
            </p:nvSpPr>
            <p:spPr>
              <a:xfrm>
                <a:off x="11185829"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5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781" y="32155"/>
                      <a:pt x="14488" y="31449"/>
                      <a:pt x="15725" y="31449"/>
                    </a:cubicBezTo>
                    <a:cubicBezTo>
                      <a:pt x="16785" y="31449"/>
                      <a:pt x="17315" y="32509"/>
                      <a:pt x="17315" y="33569"/>
                    </a:cubicBezTo>
                    <a:cubicBezTo>
                      <a:pt x="17315" y="34982"/>
                      <a:pt x="15725"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1" name="Free-form: Shape 40">
                <a:extLst>
                  <a:ext uri="{FF2B5EF4-FFF2-40B4-BE49-F238E27FC236}">
                    <a16:creationId xmlns:a16="http://schemas.microsoft.com/office/drawing/2014/main" id="{4C4A92AE-1523-8C9B-4462-032E5F8C3D5C}"/>
                  </a:ext>
                </a:extLst>
              </p:cNvPr>
              <p:cNvSpPr/>
              <p:nvPr/>
            </p:nvSpPr>
            <p:spPr>
              <a:xfrm>
                <a:off x="11207914"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611"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42" name="Free-form: Shape 41">
                <a:extLst>
                  <a:ext uri="{FF2B5EF4-FFF2-40B4-BE49-F238E27FC236}">
                    <a16:creationId xmlns:a16="http://schemas.microsoft.com/office/drawing/2014/main" id="{59D12AA0-CE73-761D-369A-F2F0B0B7720E}"/>
                  </a:ext>
                </a:extLst>
              </p:cNvPr>
              <p:cNvSpPr/>
              <p:nvPr/>
            </p:nvSpPr>
            <p:spPr>
              <a:xfrm>
                <a:off x="11234593" y="440807"/>
                <a:ext cx="17667" cy="36395"/>
              </a:xfrm>
              <a:custGeom>
                <a:avLst/>
                <a:gdLst>
                  <a:gd name="connsiteX0" fmla="*/ 5477 w 17667"/>
                  <a:gd name="connsiteY0" fmla="*/ 1943 h 36395"/>
                  <a:gd name="connsiteX1" fmla="*/ 7597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477" y="1943"/>
                    </a:moveTo>
                    <a:cubicBezTo>
                      <a:pt x="5477" y="883"/>
                      <a:pt x="5830" y="0"/>
                      <a:pt x="7597" y="0"/>
                    </a:cubicBezTo>
                    <a:cubicBezTo>
                      <a:pt x="9187"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3" name="Free-form: Shape 42">
                <a:extLst>
                  <a:ext uri="{FF2B5EF4-FFF2-40B4-BE49-F238E27FC236}">
                    <a16:creationId xmlns:a16="http://schemas.microsoft.com/office/drawing/2014/main" id="{93B4554B-83B2-DA9F-6CCF-835B6FFE7C6D}"/>
                  </a:ext>
                </a:extLst>
              </p:cNvPr>
              <p:cNvSpPr/>
              <p:nvPr/>
            </p:nvSpPr>
            <p:spPr>
              <a:xfrm>
                <a:off x="11256854"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4" name="Free-form: Shape 43">
                <a:extLst>
                  <a:ext uri="{FF2B5EF4-FFF2-40B4-BE49-F238E27FC236}">
                    <a16:creationId xmlns:a16="http://schemas.microsoft.com/office/drawing/2014/main" id="{C5D281EC-7CC6-E76F-BFDA-ECEECD04801A}"/>
                  </a:ext>
                </a:extLst>
              </p:cNvPr>
              <p:cNvSpPr/>
              <p:nvPr/>
            </p:nvSpPr>
            <p:spPr>
              <a:xfrm>
                <a:off x="11267632"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5" name="Free-form: Shape 44">
                <a:extLst>
                  <a:ext uri="{FF2B5EF4-FFF2-40B4-BE49-F238E27FC236}">
                    <a16:creationId xmlns:a16="http://schemas.microsoft.com/office/drawing/2014/main" id="{3EDCAE3F-102C-C4B2-CDC4-8F5061F8C755}"/>
                  </a:ext>
                </a:extLst>
              </p:cNvPr>
              <p:cNvSpPr/>
              <p:nvPr/>
            </p:nvSpPr>
            <p:spPr>
              <a:xfrm>
                <a:off x="11293427" y="440807"/>
                <a:ext cx="17667" cy="36395"/>
              </a:xfrm>
              <a:custGeom>
                <a:avLst/>
                <a:gdLst>
                  <a:gd name="connsiteX0" fmla="*/ 5300 w 17667"/>
                  <a:gd name="connsiteY0" fmla="*/ 1943 h 36395"/>
                  <a:gd name="connsiteX1" fmla="*/ 7421 w 17667"/>
                  <a:gd name="connsiteY1" fmla="*/ 0 h 36395"/>
                  <a:gd name="connsiteX2" fmla="*/ 9541 w 17667"/>
                  <a:gd name="connsiteY2" fmla="*/ 1767 h 36395"/>
                  <a:gd name="connsiteX3" fmla="*/ 9541 w 17667"/>
                  <a:gd name="connsiteY3" fmla="*/ 7774 h 36395"/>
                  <a:gd name="connsiteX4" fmla="*/ 10247 w 17667"/>
                  <a:gd name="connsiteY4" fmla="*/ 8834 h 36395"/>
                  <a:gd name="connsiteX5" fmla="*/ 16078 w 17667"/>
                  <a:gd name="connsiteY5" fmla="*/ 8834 h 36395"/>
                  <a:gd name="connsiteX6" fmla="*/ 17668 w 17667"/>
                  <a:gd name="connsiteY6" fmla="*/ 10777 h 36395"/>
                  <a:gd name="connsiteX7" fmla="*/ 16078 w 17667"/>
                  <a:gd name="connsiteY7" fmla="*/ 12897 h 36395"/>
                  <a:gd name="connsiteX8" fmla="*/ 10424 w 17667"/>
                  <a:gd name="connsiteY8" fmla="*/ 12897 h 36395"/>
                  <a:gd name="connsiteX9" fmla="*/ 9541 w 17667"/>
                  <a:gd name="connsiteY9" fmla="*/ 13781 h 36395"/>
                  <a:gd name="connsiteX10" fmla="*/ 9541 w 17667"/>
                  <a:gd name="connsiteY10" fmla="*/ 28975 h 36395"/>
                  <a:gd name="connsiteX11" fmla="*/ 12721 w 17667"/>
                  <a:gd name="connsiteY11" fmla="*/ 32155 h 36395"/>
                  <a:gd name="connsiteX12" fmla="*/ 15724 w 17667"/>
                  <a:gd name="connsiteY12" fmla="*/ 31449 h 36395"/>
                  <a:gd name="connsiteX13" fmla="*/ 17315 w 17667"/>
                  <a:gd name="connsiteY13" fmla="*/ 33569 h 36395"/>
                  <a:gd name="connsiteX14" fmla="*/ 12191 w 17667"/>
                  <a:gd name="connsiteY14" fmla="*/ 36396 h 36395"/>
                  <a:gd name="connsiteX15" fmla="*/ 4947 w 17667"/>
                  <a:gd name="connsiteY15" fmla="*/ 28445 h 36395"/>
                  <a:gd name="connsiteX16" fmla="*/ 5124 w 17667"/>
                  <a:gd name="connsiteY16" fmla="*/ 14134 h 36395"/>
                  <a:gd name="connsiteX17" fmla="*/ 4240 w 17667"/>
                  <a:gd name="connsiteY17" fmla="*/ 13251 h 36395"/>
                  <a:gd name="connsiteX18" fmla="*/ 1590 w 17667"/>
                  <a:gd name="connsiteY18" fmla="*/ 13251 h 36395"/>
                  <a:gd name="connsiteX19" fmla="*/ 0 w 17667"/>
                  <a:gd name="connsiteY19" fmla="*/ 11837 h 36395"/>
                  <a:gd name="connsiteX20" fmla="*/ 1590 w 17667"/>
                  <a:gd name="connsiteY20" fmla="*/ 10247 h 36395"/>
                  <a:gd name="connsiteX21" fmla="*/ 5124 w 17667"/>
                  <a:gd name="connsiteY21" fmla="*/ 8834 h 36395"/>
                  <a:gd name="connsiteX22" fmla="*/ 5124 w 17667"/>
                  <a:gd name="connsiteY22" fmla="*/ 1943 h 3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667" h="36395">
                    <a:moveTo>
                      <a:pt x="5300" y="1943"/>
                    </a:moveTo>
                    <a:cubicBezTo>
                      <a:pt x="5300" y="883"/>
                      <a:pt x="5654" y="0"/>
                      <a:pt x="7421" y="0"/>
                    </a:cubicBezTo>
                    <a:cubicBezTo>
                      <a:pt x="9011" y="0"/>
                      <a:pt x="9541" y="883"/>
                      <a:pt x="9541" y="1767"/>
                    </a:cubicBezTo>
                    <a:lnTo>
                      <a:pt x="9541" y="7774"/>
                    </a:lnTo>
                    <a:cubicBezTo>
                      <a:pt x="9541" y="8834"/>
                      <a:pt x="9717" y="8834"/>
                      <a:pt x="10247" y="8834"/>
                    </a:cubicBezTo>
                    <a:cubicBezTo>
                      <a:pt x="10601" y="8834"/>
                      <a:pt x="14664" y="8834"/>
                      <a:pt x="16078" y="8834"/>
                    </a:cubicBezTo>
                    <a:cubicBezTo>
                      <a:pt x="16785" y="8834"/>
                      <a:pt x="17668" y="9187"/>
                      <a:pt x="17668" y="10777"/>
                    </a:cubicBezTo>
                    <a:cubicBezTo>
                      <a:pt x="17668" y="12367"/>
                      <a:pt x="16961" y="12897"/>
                      <a:pt x="16078" y="12897"/>
                    </a:cubicBezTo>
                    <a:lnTo>
                      <a:pt x="10424" y="12897"/>
                    </a:lnTo>
                    <a:cubicBezTo>
                      <a:pt x="9717" y="12897"/>
                      <a:pt x="9541" y="13074"/>
                      <a:pt x="9541" y="13781"/>
                    </a:cubicBezTo>
                    <a:lnTo>
                      <a:pt x="9541" y="28975"/>
                    </a:lnTo>
                    <a:cubicBezTo>
                      <a:pt x="9541" y="31095"/>
                      <a:pt x="10424" y="32155"/>
                      <a:pt x="12721" y="32155"/>
                    </a:cubicBezTo>
                    <a:cubicBezTo>
                      <a:pt x="13958" y="32155"/>
                      <a:pt x="14488" y="31449"/>
                      <a:pt x="15724" y="31449"/>
                    </a:cubicBezTo>
                    <a:cubicBezTo>
                      <a:pt x="16785" y="31449"/>
                      <a:pt x="17315" y="32509"/>
                      <a:pt x="17315" y="33569"/>
                    </a:cubicBezTo>
                    <a:cubicBezTo>
                      <a:pt x="17315" y="34982"/>
                      <a:pt x="15724" y="36396"/>
                      <a:pt x="12191" y="36396"/>
                    </a:cubicBezTo>
                    <a:cubicBezTo>
                      <a:pt x="6714" y="36396"/>
                      <a:pt x="4947" y="33392"/>
                      <a:pt x="4947" y="28445"/>
                    </a:cubicBezTo>
                    <a:cubicBezTo>
                      <a:pt x="4947" y="25618"/>
                      <a:pt x="5124" y="18551"/>
                      <a:pt x="5124" y="14134"/>
                    </a:cubicBezTo>
                    <a:cubicBezTo>
                      <a:pt x="5124" y="13428"/>
                      <a:pt x="4947" y="13251"/>
                      <a:pt x="4240" y="13251"/>
                    </a:cubicBezTo>
                    <a:lnTo>
                      <a:pt x="1590" y="13251"/>
                    </a:lnTo>
                    <a:cubicBezTo>
                      <a:pt x="530" y="13251"/>
                      <a:pt x="0" y="12897"/>
                      <a:pt x="0" y="11837"/>
                    </a:cubicBezTo>
                    <a:cubicBezTo>
                      <a:pt x="0" y="10777"/>
                      <a:pt x="353" y="10424"/>
                      <a:pt x="1590" y="10247"/>
                    </a:cubicBezTo>
                    <a:cubicBezTo>
                      <a:pt x="4417" y="9717"/>
                      <a:pt x="5124" y="9717"/>
                      <a:pt x="5124" y="8834"/>
                    </a:cubicBezTo>
                    <a:lnTo>
                      <a:pt x="5124" y="1943"/>
                    </a:lnTo>
                    <a:close/>
                  </a:path>
                </a:pathLst>
              </a:custGeom>
              <a:solidFill>
                <a:srgbClr val="D95A49"/>
              </a:solidFill>
              <a:ln w="1765" cap="flat">
                <a:noFill/>
                <a:prstDash val="solid"/>
                <a:miter/>
              </a:ln>
            </p:spPr>
            <p:txBody>
              <a:bodyPr rtlCol="0" anchor="ctr"/>
              <a:lstStyle/>
              <a:p>
                <a:endParaRPr lang="en-GB" sz="1800"/>
              </a:p>
            </p:txBody>
          </p:sp>
          <p:sp>
            <p:nvSpPr>
              <p:cNvPr id="46" name="Free-form: Shape 45">
                <a:extLst>
                  <a:ext uri="{FF2B5EF4-FFF2-40B4-BE49-F238E27FC236}">
                    <a16:creationId xmlns:a16="http://schemas.microsoft.com/office/drawing/2014/main" id="{3549A754-02C8-3A03-8006-98067E450A46}"/>
                  </a:ext>
                </a:extLst>
              </p:cNvPr>
              <p:cNvSpPr/>
              <p:nvPr/>
            </p:nvSpPr>
            <p:spPr>
              <a:xfrm>
                <a:off x="11315512"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47" name="Free-form: Shape 46">
                <a:extLst>
                  <a:ext uri="{FF2B5EF4-FFF2-40B4-BE49-F238E27FC236}">
                    <a16:creationId xmlns:a16="http://schemas.microsoft.com/office/drawing/2014/main" id="{4CEC76C5-4295-6442-E811-6088626A146C}"/>
                  </a:ext>
                </a:extLst>
              </p:cNvPr>
              <p:cNvSpPr/>
              <p:nvPr/>
            </p:nvSpPr>
            <p:spPr>
              <a:xfrm>
                <a:off x="11326643" y="449287"/>
                <a:ext cx="24205" cy="28091"/>
              </a:xfrm>
              <a:custGeom>
                <a:avLst/>
                <a:gdLst>
                  <a:gd name="connsiteX0" fmla="*/ 22438 w 24205"/>
                  <a:gd name="connsiteY0" fmla="*/ 19435 h 28091"/>
                  <a:gd name="connsiteX1" fmla="*/ 24205 w 24205"/>
                  <a:gd name="connsiteY1" fmla="*/ 21378 h 28091"/>
                  <a:gd name="connsiteX2" fmla="*/ 13251 w 24205"/>
                  <a:gd name="connsiteY2" fmla="*/ 28092 h 28091"/>
                  <a:gd name="connsiteX3" fmla="*/ 0 w 24205"/>
                  <a:gd name="connsiteY3" fmla="*/ 14664 h 28091"/>
                  <a:gd name="connsiteX4" fmla="*/ 13074 w 24205"/>
                  <a:gd name="connsiteY4" fmla="*/ 0 h 28091"/>
                  <a:gd name="connsiteX5" fmla="*/ 24205 w 24205"/>
                  <a:gd name="connsiteY5" fmla="*/ 9717 h 28091"/>
                  <a:gd name="connsiteX6" fmla="*/ 22085 w 24205"/>
                  <a:gd name="connsiteY6" fmla="*/ 11837 h 28091"/>
                  <a:gd name="connsiteX7" fmla="*/ 19965 w 24205"/>
                  <a:gd name="connsiteY7" fmla="*/ 10247 h 28091"/>
                  <a:gd name="connsiteX8" fmla="*/ 12898 w 24205"/>
                  <a:gd name="connsiteY8" fmla="*/ 4064 h 28091"/>
                  <a:gd name="connsiteX9" fmla="*/ 4770 w 24205"/>
                  <a:gd name="connsiteY9" fmla="*/ 14664 h 28091"/>
                  <a:gd name="connsiteX10" fmla="*/ 13074 w 24205"/>
                  <a:gd name="connsiteY10" fmla="*/ 24382 h 28091"/>
                  <a:gd name="connsiteX11" fmla="*/ 22438 w 24205"/>
                  <a:gd name="connsiteY11" fmla="*/ 19435 h 2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05" h="28091">
                    <a:moveTo>
                      <a:pt x="22438" y="19435"/>
                    </a:moveTo>
                    <a:cubicBezTo>
                      <a:pt x="23498" y="19435"/>
                      <a:pt x="24205" y="20141"/>
                      <a:pt x="24205" y="21378"/>
                    </a:cubicBezTo>
                    <a:cubicBezTo>
                      <a:pt x="24205" y="23498"/>
                      <a:pt x="21025" y="28092"/>
                      <a:pt x="13251" y="28092"/>
                    </a:cubicBezTo>
                    <a:cubicBezTo>
                      <a:pt x="4594" y="28092"/>
                      <a:pt x="0" y="22615"/>
                      <a:pt x="0" y="14664"/>
                    </a:cubicBezTo>
                    <a:cubicBezTo>
                      <a:pt x="0" y="6007"/>
                      <a:pt x="4240" y="0"/>
                      <a:pt x="13074" y="0"/>
                    </a:cubicBezTo>
                    <a:cubicBezTo>
                      <a:pt x="21025" y="0"/>
                      <a:pt x="24205" y="5300"/>
                      <a:pt x="24205" y="9717"/>
                    </a:cubicBezTo>
                    <a:cubicBezTo>
                      <a:pt x="24205" y="10954"/>
                      <a:pt x="23675" y="11837"/>
                      <a:pt x="22085" y="11837"/>
                    </a:cubicBezTo>
                    <a:cubicBezTo>
                      <a:pt x="20672" y="11837"/>
                      <a:pt x="20141" y="11131"/>
                      <a:pt x="19965" y="10247"/>
                    </a:cubicBezTo>
                    <a:cubicBezTo>
                      <a:pt x="19611" y="8834"/>
                      <a:pt x="18375" y="4064"/>
                      <a:pt x="12898" y="4064"/>
                    </a:cubicBezTo>
                    <a:cubicBezTo>
                      <a:pt x="7774" y="4064"/>
                      <a:pt x="4770" y="7951"/>
                      <a:pt x="4770" y="14664"/>
                    </a:cubicBezTo>
                    <a:cubicBezTo>
                      <a:pt x="4770" y="19965"/>
                      <a:pt x="7597" y="24382"/>
                      <a:pt x="13074" y="24382"/>
                    </a:cubicBezTo>
                    <a:cubicBezTo>
                      <a:pt x="20141" y="24028"/>
                      <a:pt x="19788" y="19435"/>
                      <a:pt x="22438" y="19435"/>
                    </a:cubicBezTo>
                    <a:close/>
                  </a:path>
                </a:pathLst>
              </a:custGeom>
              <a:solidFill>
                <a:srgbClr val="D95A49"/>
              </a:solidFill>
              <a:ln w="1765" cap="flat">
                <a:noFill/>
                <a:prstDash val="solid"/>
                <a:miter/>
              </a:ln>
            </p:spPr>
            <p:txBody>
              <a:bodyPr rtlCol="0" anchor="ctr"/>
              <a:lstStyle/>
              <a:p>
                <a:endParaRPr lang="en-GB" sz="1800"/>
              </a:p>
            </p:txBody>
          </p:sp>
          <p:sp>
            <p:nvSpPr>
              <p:cNvPr id="48" name="Free-form: Shape 47">
                <a:extLst>
                  <a:ext uri="{FF2B5EF4-FFF2-40B4-BE49-F238E27FC236}">
                    <a16:creationId xmlns:a16="http://schemas.microsoft.com/office/drawing/2014/main" id="{FCB763CD-EC5F-8D79-6149-826419038253}"/>
                  </a:ext>
                </a:extLst>
              </p:cNvPr>
              <p:cNvSpPr/>
              <p:nvPr/>
            </p:nvSpPr>
            <p:spPr>
              <a:xfrm>
                <a:off x="11354558"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49" name="Free-form: Shape 48">
                <a:extLst>
                  <a:ext uri="{FF2B5EF4-FFF2-40B4-BE49-F238E27FC236}">
                    <a16:creationId xmlns:a16="http://schemas.microsoft.com/office/drawing/2014/main" id="{B243D039-BF2C-3F1A-D90D-2A96991B9113}"/>
                  </a:ext>
                </a:extLst>
              </p:cNvPr>
              <p:cNvSpPr/>
              <p:nvPr/>
            </p:nvSpPr>
            <p:spPr>
              <a:xfrm>
                <a:off x="11394134"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3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375 w 23144"/>
                  <a:gd name="connsiteY16" fmla="*/ 17844 h 28445"/>
                  <a:gd name="connsiteX17" fmla="*/ 17491 w 23144"/>
                  <a:gd name="connsiteY17" fmla="*/ 16784 h 28445"/>
                  <a:gd name="connsiteX18" fmla="*/ 11307 w 23144"/>
                  <a:gd name="connsiteY18" fmla="*/ 17668 h 28445"/>
                  <a:gd name="connsiteX19" fmla="*/ 4770 w 23144"/>
                  <a:gd name="connsiteY19" fmla="*/ 21378 h 28445"/>
                  <a:gd name="connsiteX20" fmla="*/ 9541 w 23144"/>
                  <a:gd name="connsiteY20" fmla="*/ 24735 h 28445"/>
                  <a:gd name="connsiteX21" fmla="*/ 18375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3"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20141" y="27915"/>
                      <a:pt x="19788" y="27385"/>
                      <a:pt x="19435" y="25795"/>
                    </a:cubicBezTo>
                    <a:close/>
                    <a:moveTo>
                      <a:pt x="18375" y="17844"/>
                    </a:moveTo>
                    <a:cubicBezTo>
                      <a:pt x="18375" y="17138"/>
                      <a:pt x="18021" y="16784"/>
                      <a:pt x="17491" y="16784"/>
                    </a:cubicBezTo>
                    <a:cubicBezTo>
                      <a:pt x="16255" y="16784"/>
                      <a:pt x="16078" y="17138"/>
                      <a:pt x="11307" y="17668"/>
                    </a:cubicBezTo>
                    <a:cubicBezTo>
                      <a:pt x="6537" y="18198"/>
                      <a:pt x="4770" y="19611"/>
                      <a:pt x="4770" y="21378"/>
                    </a:cubicBezTo>
                    <a:cubicBezTo>
                      <a:pt x="4770" y="23321"/>
                      <a:pt x="6184" y="24735"/>
                      <a:pt x="9541" y="24735"/>
                    </a:cubicBezTo>
                    <a:cubicBezTo>
                      <a:pt x="14488" y="24735"/>
                      <a:pt x="18375" y="21555"/>
                      <a:pt x="18375" y="17844"/>
                    </a:cubicBezTo>
                    <a:close/>
                  </a:path>
                </a:pathLst>
              </a:custGeom>
              <a:solidFill>
                <a:srgbClr val="D95A49"/>
              </a:solidFill>
              <a:ln w="1765" cap="flat">
                <a:noFill/>
                <a:prstDash val="solid"/>
                <a:miter/>
              </a:ln>
            </p:spPr>
            <p:txBody>
              <a:bodyPr rtlCol="0" anchor="ctr"/>
              <a:lstStyle/>
              <a:p>
                <a:endParaRPr lang="en-GB" sz="1800"/>
              </a:p>
            </p:txBody>
          </p:sp>
          <p:sp>
            <p:nvSpPr>
              <p:cNvPr id="50" name="Free-form: Shape 49">
                <a:extLst>
                  <a:ext uri="{FF2B5EF4-FFF2-40B4-BE49-F238E27FC236}">
                    <a16:creationId xmlns:a16="http://schemas.microsoft.com/office/drawing/2014/main" id="{020D4127-5C35-9EF6-A057-010A22596608}"/>
                  </a:ext>
                </a:extLst>
              </p:cNvPr>
              <p:cNvSpPr/>
              <p:nvPr/>
            </p:nvSpPr>
            <p:spPr>
              <a:xfrm>
                <a:off x="11423286"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198"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51" name="Free-form: Shape 50">
                <a:extLst>
                  <a:ext uri="{FF2B5EF4-FFF2-40B4-BE49-F238E27FC236}">
                    <a16:creationId xmlns:a16="http://schemas.microsoft.com/office/drawing/2014/main" id="{C6920C0A-6C45-29EE-9DE4-C4EDCEE44480}"/>
                  </a:ext>
                </a:extLst>
              </p:cNvPr>
              <p:cNvSpPr/>
              <p:nvPr/>
            </p:nvSpPr>
            <p:spPr>
              <a:xfrm>
                <a:off x="11451202" y="438863"/>
                <a:ext cx="25618" cy="38692"/>
              </a:xfrm>
              <a:custGeom>
                <a:avLst/>
                <a:gdLst>
                  <a:gd name="connsiteX0" fmla="*/ 23322 w 25618"/>
                  <a:gd name="connsiteY0" fmla="*/ 0 h 38692"/>
                  <a:gd name="connsiteX1" fmla="*/ 25442 w 25618"/>
                  <a:gd name="connsiteY1" fmla="*/ 2120 h 38692"/>
                  <a:gd name="connsiteX2" fmla="*/ 25619 w 25618"/>
                  <a:gd name="connsiteY2" fmla="*/ 36572 h 38692"/>
                  <a:gd name="connsiteX3" fmla="*/ 23675 w 25618"/>
                  <a:gd name="connsiteY3" fmla="*/ 38162 h 38692"/>
                  <a:gd name="connsiteX4" fmla="*/ 21732 w 25618"/>
                  <a:gd name="connsiteY4" fmla="*/ 36572 h 38692"/>
                  <a:gd name="connsiteX5" fmla="*/ 21025 w 25618"/>
                  <a:gd name="connsiteY5" fmla="*/ 33922 h 38692"/>
                  <a:gd name="connsiteX6" fmla="*/ 11131 w 25618"/>
                  <a:gd name="connsiteY6" fmla="*/ 38692 h 38692"/>
                  <a:gd name="connsiteX7" fmla="*/ 0 w 25618"/>
                  <a:gd name="connsiteY7" fmla="*/ 24382 h 38692"/>
                  <a:gd name="connsiteX8" fmla="*/ 11838 w 25618"/>
                  <a:gd name="connsiteY8" fmla="*/ 10601 h 38692"/>
                  <a:gd name="connsiteX9" fmla="*/ 20848 w 25618"/>
                  <a:gd name="connsiteY9" fmla="*/ 14841 h 38692"/>
                  <a:gd name="connsiteX10" fmla="*/ 21202 w 25618"/>
                  <a:gd name="connsiteY10" fmla="*/ 13781 h 38692"/>
                  <a:gd name="connsiteX11" fmla="*/ 21025 w 25618"/>
                  <a:gd name="connsiteY11" fmla="*/ 2473 h 38692"/>
                  <a:gd name="connsiteX12" fmla="*/ 23322 w 25618"/>
                  <a:gd name="connsiteY12" fmla="*/ 0 h 38692"/>
                  <a:gd name="connsiteX13" fmla="*/ 4594 w 25618"/>
                  <a:gd name="connsiteY13" fmla="*/ 24558 h 38692"/>
                  <a:gd name="connsiteX14" fmla="*/ 12898 w 25618"/>
                  <a:gd name="connsiteY14" fmla="*/ 34452 h 38692"/>
                  <a:gd name="connsiteX15" fmla="*/ 21202 w 25618"/>
                  <a:gd name="connsiteY15" fmla="*/ 24028 h 38692"/>
                  <a:gd name="connsiteX16" fmla="*/ 13428 w 25618"/>
                  <a:gd name="connsiteY16" fmla="*/ 14134 h 38692"/>
                  <a:gd name="connsiteX17" fmla="*/ 4594 w 25618"/>
                  <a:gd name="connsiteY17" fmla="*/ 24558 h 38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8" h="38692">
                    <a:moveTo>
                      <a:pt x="23322" y="0"/>
                    </a:moveTo>
                    <a:cubicBezTo>
                      <a:pt x="25088" y="0"/>
                      <a:pt x="25442" y="707"/>
                      <a:pt x="25442" y="2120"/>
                    </a:cubicBezTo>
                    <a:cubicBezTo>
                      <a:pt x="25442" y="3887"/>
                      <a:pt x="25619" y="32509"/>
                      <a:pt x="25619" y="36572"/>
                    </a:cubicBezTo>
                    <a:cubicBezTo>
                      <a:pt x="25619" y="37632"/>
                      <a:pt x="25619" y="38162"/>
                      <a:pt x="23675" y="38162"/>
                    </a:cubicBezTo>
                    <a:cubicBezTo>
                      <a:pt x="22085" y="38162"/>
                      <a:pt x="21908" y="37986"/>
                      <a:pt x="21732" y="36572"/>
                    </a:cubicBezTo>
                    <a:cubicBezTo>
                      <a:pt x="21555" y="34629"/>
                      <a:pt x="21555" y="33922"/>
                      <a:pt x="21025" y="33922"/>
                    </a:cubicBezTo>
                    <a:cubicBezTo>
                      <a:pt x="20141" y="33922"/>
                      <a:pt x="19081" y="38692"/>
                      <a:pt x="11131" y="38692"/>
                    </a:cubicBezTo>
                    <a:cubicBezTo>
                      <a:pt x="4594" y="38692"/>
                      <a:pt x="0" y="33215"/>
                      <a:pt x="0" y="24382"/>
                    </a:cubicBezTo>
                    <a:cubicBezTo>
                      <a:pt x="0" y="15548"/>
                      <a:pt x="5477" y="10601"/>
                      <a:pt x="11838" y="10601"/>
                    </a:cubicBezTo>
                    <a:cubicBezTo>
                      <a:pt x="19788" y="10601"/>
                      <a:pt x="20141" y="14841"/>
                      <a:pt x="20848" y="14841"/>
                    </a:cubicBezTo>
                    <a:cubicBezTo>
                      <a:pt x="21025" y="14841"/>
                      <a:pt x="21202" y="14664"/>
                      <a:pt x="21202" y="13781"/>
                    </a:cubicBezTo>
                    <a:cubicBezTo>
                      <a:pt x="21202" y="12544"/>
                      <a:pt x="21025" y="8127"/>
                      <a:pt x="21025" y="2473"/>
                    </a:cubicBezTo>
                    <a:cubicBezTo>
                      <a:pt x="21025" y="707"/>
                      <a:pt x="21555" y="0"/>
                      <a:pt x="23322" y="0"/>
                    </a:cubicBezTo>
                    <a:close/>
                    <a:moveTo>
                      <a:pt x="4594" y="24558"/>
                    </a:moveTo>
                    <a:cubicBezTo>
                      <a:pt x="4594" y="30212"/>
                      <a:pt x="7244" y="34452"/>
                      <a:pt x="12898" y="34452"/>
                    </a:cubicBezTo>
                    <a:cubicBezTo>
                      <a:pt x="18021" y="34452"/>
                      <a:pt x="21202" y="30742"/>
                      <a:pt x="21202" y="24028"/>
                    </a:cubicBezTo>
                    <a:cubicBezTo>
                      <a:pt x="21202" y="17844"/>
                      <a:pt x="17845" y="14134"/>
                      <a:pt x="13428" y="14134"/>
                    </a:cubicBezTo>
                    <a:cubicBezTo>
                      <a:pt x="6891" y="14134"/>
                      <a:pt x="4594" y="19081"/>
                      <a:pt x="4594" y="24558"/>
                    </a:cubicBezTo>
                    <a:close/>
                  </a:path>
                </a:pathLst>
              </a:custGeom>
              <a:solidFill>
                <a:srgbClr val="D95A49"/>
              </a:solidFill>
              <a:ln w="1765" cap="flat">
                <a:noFill/>
                <a:prstDash val="solid"/>
                <a:miter/>
              </a:ln>
            </p:spPr>
            <p:txBody>
              <a:bodyPr rtlCol="0" anchor="ctr"/>
              <a:lstStyle/>
              <a:p>
                <a:endParaRPr lang="en-GB" sz="1800"/>
              </a:p>
            </p:txBody>
          </p:sp>
          <p:sp>
            <p:nvSpPr>
              <p:cNvPr id="52" name="Free-form: Shape 51">
                <a:extLst>
                  <a:ext uri="{FF2B5EF4-FFF2-40B4-BE49-F238E27FC236}">
                    <a16:creationId xmlns:a16="http://schemas.microsoft.com/office/drawing/2014/main" id="{DA8F344D-4C6A-E37C-3375-03740EC1BFC6}"/>
                  </a:ext>
                </a:extLst>
              </p:cNvPr>
              <p:cNvSpPr/>
              <p:nvPr/>
            </p:nvSpPr>
            <p:spPr>
              <a:xfrm>
                <a:off x="11495018" y="448934"/>
                <a:ext cx="23145" cy="28445"/>
              </a:xfrm>
              <a:custGeom>
                <a:avLst/>
                <a:gdLst>
                  <a:gd name="connsiteX0" fmla="*/ 19435 w 23145"/>
                  <a:gd name="connsiteY0" fmla="*/ 25795 h 28445"/>
                  <a:gd name="connsiteX1" fmla="*/ 18551 w 23145"/>
                  <a:gd name="connsiteY1" fmla="*/ 23675 h 28445"/>
                  <a:gd name="connsiteX2" fmla="*/ 8481 w 23145"/>
                  <a:gd name="connsiteY2" fmla="*/ 28445 h 28445"/>
                  <a:gd name="connsiteX3" fmla="*/ 0 w 23145"/>
                  <a:gd name="connsiteY3" fmla="*/ 21908 h 28445"/>
                  <a:gd name="connsiteX4" fmla="*/ 11131 w 23145"/>
                  <a:gd name="connsiteY4" fmla="*/ 14841 h 28445"/>
                  <a:gd name="connsiteX5" fmla="*/ 18375 w 23145"/>
                  <a:gd name="connsiteY5" fmla="*/ 12014 h 28445"/>
                  <a:gd name="connsiteX6" fmla="*/ 18375 w 23145"/>
                  <a:gd name="connsiteY6" fmla="*/ 10247 h 28445"/>
                  <a:gd name="connsiteX7" fmla="*/ 11838 w 23145"/>
                  <a:gd name="connsiteY7" fmla="*/ 4064 h 28445"/>
                  <a:gd name="connsiteX8" fmla="*/ 4770 w 23145"/>
                  <a:gd name="connsiteY8" fmla="*/ 10247 h 28445"/>
                  <a:gd name="connsiteX9" fmla="*/ 2474 w 23145"/>
                  <a:gd name="connsiteY9" fmla="*/ 11837 h 28445"/>
                  <a:gd name="connsiteX10" fmla="*/ 353 w 23145"/>
                  <a:gd name="connsiteY10" fmla="*/ 9187 h 28445"/>
                  <a:gd name="connsiteX11" fmla="*/ 12191 w 23145"/>
                  <a:gd name="connsiteY11" fmla="*/ 0 h 28445"/>
                  <a:gd name="connsiteX12" fmla="*/ 22968 w 23145"/>
                  <a:gd name="connsiteY12" fmla="*/ 11307 h 28445"/>
                  <a:gd name="connsiteX13" fmla="*/ 23145 w 23145"/>
                  <a:gd name="connsiteY13" fmla="*/ 26502 h 28445"/>
                  <a:gd name="connsiteX14" fmla="*/ 21378 w 23145"/>
                  <a:gd name="connsiteY14" fmla="*/ 27738 h 28445"/>
                  <a:gd name="connsiteX15" fmla="*/ 19435 w 23145"/>
                  <a:gd name="connsiteY15" fmla="*/ 25795 h 28445"/>
                  <a:gd name="connsiteX16" fmla="*/ 18198 w 23145"/>
                  <a:gd name="connsiteY16" fmla="*/ 17844 h 28445"/>
                  <a:gd name="connsiteX17" fmla="*/ 17315 w 23145"/>
                  <a:gd name="connsiteY17" fmla="*/ 16784 h 28445"/>
                  <a:gd name="connsiteX18" fmla="*/ 11131 w 23145"/>
                  <a:gd name="connsiteY18" fmla="*/ 17668 h 28445"/>
                  <a:gd name="connsiteX19" fmla="*/ 4594 w 23145"/>
                  <a:gd name="connsiteY19" fmla="*/ 21378 h 28445"/>
                  <a:gd name="connsiteX20" fmla="*/ 9364 w 23145"/>
                  <a:gd name="connsiteY20" fmla="*/ 24735 h 28445"/>
                  <a:gd name="connsiteX21" fmla="*/ 18198 w 23145"/>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5"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1"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3" name="Free-form: Shape 52">
                <a:extLst>
                  <a:ext uri="{FF2B5EF4-FFF2-40B4-BE49-F238E27FC236}">
                    <a16:creationId xmlns:a16="http://schemas.microsoft.com/office/drawing/2014/main" id="{57E3132C-80D2-1387-A15D-C8ADC0D1CF8D}"/>
                  </a:ext>
                </a:extLst>
              </p:cNvPr>
              <p:cNvSpPr/>
              <p:nvPr/>
            </p:nvSpPr>
            <p:spPr>
              <a:xfrm>
                <a:off x="11524170" y="448934"/>
                <a:ext cx="22614" cy="27738"/>
              </a:xfrm>
              <a:custGeom>
                <a:avLst/>
                <a:gdLst>
                  <a:gd name="connsiteX0" fmla="*/ 22615 w 22614"/>
                  <a:gd name="connsiteY0" fmla="*/ 10424 h 27738"/>
                  <a:gd name="connsiteX1" fmla="*/ 22615 w 22614"/>
                  <a:gd name="connsiteY1" fmla="*/ 26502 h 27738"/>
                  <a:gd name="connsiteX2" fmla="*/ 19965 w 22614"/>
                  <a:gd name="connsiteY2" fmla="*/ 27738 h 27738"/>
                  <a:gd name="connsiteX3" fmla="*/ 18021 w 22614"/>
                  <a:gd name="connsiteY3" fmla="*/ 26148 h 27738"/>
                  <a:gd name="connsiteX4" fmla="*/ 18021 w 22614"/>
                  <a:gd name="connsiteY4" fmla="*/ 10954 h 27738"/>
                  <a:gd name="connsiteX5" fmla="*/ 12721 w 22614"/>
                  <a:gd name="connsiteY5" fmla="*/ 4417 h 27738"/>
                  <a:gd name="connsiteX6" fmla="*/ 4594 w 22614"/>
                  <a:gd name="connsiteY6" fmla="*/ 13074 h 27738"/>
                  <a:gd name="connsiteX7" fmla="*/ 4594 w 22614"/>
                  <a:gd name="connsiteY7" fmla="*/ 26325 h 27738"/>
                  <a:gd name="connsiteX8" fmla="*/ 2120 w 22614"/>
                  <a:gd name="connsiteY8" fmla="*/ 27738 h 27738"/>
                  <a:gd name="connsiteX9" fmla="*/ 0 w 22614"/>
                  <a:gd name="connsiteY9" fmla="*/ 26325 h 27738"/>
                  <a:gd name="connsiteX10" fmla="*/ 177 w 22614"/>
                  <a:gd name="connsiteY10" fmla="*/ 2474 h 27738"/>
                  <a:gd name="connsiteX11" fmla="*/ 2120 w 22614"/>
                  <a:gd name="connsiteY11" fmla="*/ 707 h 27738"/>
                  <a:gd name="connsiteX12" fmla="*/ 4064 w 22614"/>
                  <a:gd name="connsiteY12" fmla="*/ 2297 h 27738"/>
                  <a:gd name="connsiteX13" fmla="*/ 4770 w 22614"/>
                  <a:gd name="connsiteY13" fmla="*/ 4770 h 27738"/>
                  <a:gd name="connsiteX14" fmla="*/ 13251 w 22614"/>
                  <a:gd name="connsiteY14" fmla="*/ 0 h 27738"/>
                  <a:gd name="connsiteX15" fmla="*/ 22615 w 22614"/>
                  <a:gd name="connsiteY15" fmla="*/ 10424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14" h="27738">
                    <a:moveTo>
                      <a:pt x="22615" y="10424"/>
                    </a:moveTo>
                    <a:cubicBezTo>
                      <a:pt x="22615" y="18728"/>
                      <a:pt x="22615" y="17314"/>
                      <a:pt x="22615" y="26502"/>
                    </a:cubicBezTo>
                    <a:cubicBezTo>
                      <a:pt x="22615" y="27385"/>
                      <a:pt x="22085" y="27738"/>
                      <a:pt x="19965" y="27738"/>
                    </a:cubicBezTo>
                    <a:cubicBezTo>
                      <a:pt x="18198" y="27738"/>
                      <a:pt x="18021" y="27385"/>
                      <a:pt x="18021" y="26148"/>
                    </a:cubicBezTo>
                    <a:cubicBezTo>
                      <a:pt x="18021" y="25088"/>
                      <a:pt x="18021" y="13781"/>
                      <a:pt x="18021" y="10954"/>
                    </a:cubicBezTo>
                    <a:cubicBezTo>
                      <a:pt x="18021" y="6360"/>
                      <a:pt x="16078" y="4417"/>
                      <a:pt x="12721" y="4417"/>
                    </a:cubicBezTo>
                    <a:cubicBezTo>
                      <a:pt x="8657" y="4417"/>
                      <a:pt x="4594" y="6890"/>
                      <a:pt x="4594" y="13074"/>
                    </a:cubicBezTo>
                    <a:lnTo>
                      <a:pt x="4594" y="26325"/>
                    </a:lnTo>
                    <a:cubicBezTo>
                      <a:pt x="4594" y="27385"/>
                      <a:pt x="4417" y="27738"/>
                      <a:pt x="2120" y="27738"/>
                    </a:cubicBezTo>
                    <a:cubicBezTo>
                      <a:pt x="353" y="27738"/>
                      <a:pt x="0" y="27385"/>
                      <a:pt x="0" y="26325"/>
                    </a:cubicBezTo>
                    <a:cubicBezTo>
                      <a:pt x="0" y="12544"/>
                      <a:pt x="177" y="4240"/>
                      <a:pt x="177" y="2474"/>
                    </a:cubicBezTo>
                    <a:cubicBezTo>
                      <a:pt x="177" y="883"/>
                      <a:pt x="707" y="707"/>
                      <a:pt x="2120" y="707"/>
                    </a:cubicBezTo>
                    <a:cubicBezTo>
                      <a:pt x="3710" y="707"/>
                      <a:pt x="4064" y="883"/>
                      <a:pt x="4064" y="2297"/>
                    </a:cubicBezTo>
                    <a:cubicBezTo>
                      <a:pt x="4240" y="4417"/>
                      <a:pt x="4240" y="4770"/>
                      <a:pt x="4770" y="4770"/>
                    </a:cubicBezTo>
                    <a:cubicBezTo>
                      <a:pt x="5654" y="4770"/>
                      <a:pt x="6714" y="0"/>
                      <a:pt x="13251" y="0"/>
                    </a:cubicBezTo>
                    <a:cubicBezTo>
                      <a:pt x="18021" y="177"/>
                      <a:pt x="22615" y="2120"/>
                      <a:pt x="22615" y="10424"/>
                    </a:cubicBezTo>
                    <a:close/>
                  </a:path>
                </a:pathLst>
              </a:custGeom>
              <a:solidFill>
                <a:srgbClr val="D95A49"/>
              </a:solidFill>
              <a:ln w="1765" cap="flat">
                <a:noFill/>
                <a:prstDash val="solid"/>
                <a:miter/>
              </a:ln>
            </p:spPr>
            <p:txBody>
              <a:bodyPr rtlCol="0" anchor="ctr"/>
              <a:lstStyle/>
              <a:p>
                <a:endParaRPr lang="en-GB" sz="1800"/>
              </a:p>
            </p:txBody>
          </p:sp>
          <p:sp>
            <p:nvSpPr>
              <p:cNvPr id="54" name="Free-form: Shape 53">
                <a:extLst>
                  <a:ext uri="{FF2B5EF4-FFF2-40B4-BE49-F238E27FC236}">
                    <a16:creationId xmlns:a16="http://schemas.microsoft.com/office/drawing/2014/main" id="{72B90DE2-07AC-6F35-DA3E-BD1754448D28}"/>
                  </a:ext>
                </a:extLst>
              </p:cNvPr>
              <p:cNvSpPr/>
              <p:nvPr/>
            </p:nvSpPr>
            <p:spPr>
              <a:xfrm>
                <a:off x="11552792" y="448934"/>
                <a:ext cx="23144" cy="28445"/>
              </a:xfrm>
              <a:custGeom>
                <a:avLst/>
                <a:gdLst>
                  <a:gd name="connsiteX0" fmla="*/ 19435 w 23144"/>
                  <a:gd name="connsiteY0" fmla="*/ 25795 h 28445"/>
                  <a:gd name="connsiteX1" fmla="*/ 18551 w 23144"/>
                  <a:gd name="connsiteY1" fmla="*/ 23675 h 28445"/>
                  <a:gd name="connsiteX2" fmla="*/ 8481 w 23144"/>
                  <a:gd name="connsiteY2" fmla="*/ 28445 h 28445"/>
                  <a:gd name="connsiteX3" fmla="*/ 0 w 23144"/>
                  <a:gd name="connsiteY3" fmla="*/ 21908 h 28445"/>
                  <a:gd name="connsiteX4" fmla="*/ 11131 w 23144"/>
                  <a:gd name="connsiteY4" fmla="*/ 14841 h 28445"/>
                  <a:gd name="connsiteX5" fmla="*/ 18375 w 23144"/>
                  <a:gd name="connsiteY5" fmla="*/ 12014 h 28445"/>
                  <a:gd name="connsiteX6" fmla="*/ 18375 w 23144"/>
                  <a:gd name="connsiteY6" fmla="*/ 10247 h 28445"/>
                  <a:gd name="connsiteX7" fmla="*/ 11838 w 23144"/>
                  <a:gd name="connsiteY7" fmla="*/ 4064 h 28445"/>
                  <a:gd name="connsiteX8" fmla="*/ 4770 w 23144"/>
                  <a:gd name="connsiteY8" fmla="*/ 10247 h 28445"/>
                  <a:gd name="connsiteX9" fmla="*/ 2474 w 23144"/>
                  <a:gd name="connsiteY9" fmla="*/ 11837 h 28445"/>
                  <a:gd name="connsiteX10" fmla="*/ 353 w 23144"/>
                  <a:gd name="connsiteY10" fmla="*/ 9187 h 28445"/>
                  <a:gd name="connsiteX11" fmla="*/ 12191 w 23144"/>
                  <a:gd name="connsiteY11" fmla="*/ 0 h 28445"/>
                  <a:gd name="connsiteX12" fmla="*/ 22968 w 23144"/>
                  <a:gd name="connsiteY12" fmla="*/ 11307 h 28445"/>
                  <a:gd name="connsiteX13" fmla="*/ 23145 w 23144"/>
                  <a:gd name="connsiteY13" fmla="*/ 26502 h 28445"/>
                  <a:gd name="connsiteX14" fmla="*/ 21378 w 23144"/>
                  <a:gd name="connsiteY14" fmla="*/ 27738 h 28445"/>
                  <a:gd name="connsiteX15" fmla="*/ 19435 w 23144"/>
                  <a:gd name="connsiteY15" fmla="*/ 25795 h 28445"/>
                  <a:gd name="connsiteX16" fmla="*/ 18198 w 23144"/>
                  <a:gd name="connsiteY16" fmla="*/ 17844 h 28445"/>
                  <a:gd name="connsiteX17" fmla="*/ 17315 w 23144"/>
                  <a:gd name="connsiteY17" fmla="*/ 16784 h 28445"/>
                  <a:gd name="connsiteX18" fmla="*/ 11131 w 23144"/>
                  <a:gd name="connsiteY18" fmla="*/ 17668 h 28445"/>
                  <a:gd name="connsiteX19" fmla="*/ 4594 w 23144"/>
                  <a:gd name="connsiteY19" fmla="*/ 21378 h 28445"/>
                  <a:gd name="connsiteX20" fmla="*/ 9364 w 23144"/>
                  <a:gd name="connsiteY20" fmla="*/ 24735 h 28445"/>
                  <a:gd name="connsiteX21" fmla="*/ 18198 w 23144"/>
                  <a:gd name="connsiteY21" fmla="*/ 17844 h 28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44" h="28445">
                    <a:moveTo>
                      <a:pt x="19435" y="25795"/>
                    </a:moveTo>
                    <a:cubicBezTo>
                      <a:pt x="19081" y="24205"/>
                      <a:pt x="18905" y="23675"/>
                      <a:pt x="18551" y="23675"/>
                    </a:cubicBezTo>
                    <a:cubicBezTo>
                      <a:pt x="17668" y="23675"/>
                      <a:pt x="16078" y="28445"/>
                      <a:pt x="8481" y="28445"/>
                    </a:cubicBezTo>
                    <a:cubicBezTo>
                      <a:pt x="2827" y="28445"/>
                      <a:pt x="0" y="25265"/>
                      <a:pt x="0" y="21908"/>
                    </a:cubicBezTo>
                    <a:cubicBezTo>
                      <a:pt x="0" y="17668"/>
                      <a:pt x="2650" y="15371"/>
                      <a:pt x="11131" y="14841"/>
                    </a:cubicBezTo>
                    <a:cubicBezTo>
                      <a:pt x="17315" y="14311"/>
                      <a:pt x="18375" y="13781"/>
                      <a:pt x="18375" y="12014"/>
                    </a:cubicBezTo>
                    <a:lnTo>
                      <a:pt x="18375" y="10247"/>
                    </a:lnTo>
                    <a:cubicBezTo>
                      <a:pt x="18375" y="6184"/>
                      <a:pt x="16078" y="4064"/>
                      <a:pt x="11838" y="4064"/>
                    </a:cubicBezTo>
                    <a:cubicBezTo>
                      <a:pt x="6714" y="4064"/>
                      <a:pt x="5300" y="6360"/>
                      <a:pt x="4770" y="10247"/>
                    </a:cubicBezTo>
                    <a:cubicBezTo>
                      <a:pt x="4594" y="11131"/>
                      <a:pt x="3887" y="11837"/>
                      <a:pt x="2474" y="11837"/>
                    </a:cubicBezTo>
                    <a:cubicBezTo>
                      <a:pt x="883" y="11837"/>
                      <a:pt x="353" y="11131"/>
                      <a:pt x="353" y="9187"/>
                    </a:cubicBezTo>
                    <a:cubicBezTo>
                      <a:pt x="353" y="5477"/>
                      <a:pt x="3357" y="0"/>
                      <a:pt x="12191" y="0"/>
                    </a:cubicBezTo>
                    <a:cubicBezTo>
                      <a:pt x="20141" y="0"/>
                      <a:pt x="22968" y="4240"/>
                      <a:pt x="22968" y="11307"/>
                    </a:cubicBezTo>
                    <a:cubicBezTo>
                      <a:pt x="22968" y="14311"/>
                      <a:pt x="23145" y="24382"/>
                      <a:pt x="23145" y="26502"/>
                    </a:cubicBezTo>
                    <a:cubicBezTo>
                      <a:pt x="23145" y="27562"/>
                      <a:pt x="22792" y="27738"/>
                      <a:pt x="21378" y="27738"/>
                    </a:cubicBezTo>
                    <a:cubicBezTo>
                      <a:pt x="19965" y="27915"/>
                      <a:pt x="19788" y="27385"/>
                      <a:pt x="19435" y="25795"/>
                    </a:cubicBezTo>
                    <a:close/>
                    <a:moveTo>
                      <a:pt x="18198" y="17844"/>
                    </a:moveTo>
                    <a:cubicBezTo>
                      <a:pt x="18198" y="17138"/>
                      <a:pt x="17845" y="16784"/>
                      <a:pt x="17315" y="16784"/>
                    </a:cubicBezTo>
                    <a:cubicBezTo>
                      <a:pt x="16078" y="16784"/>
                      <a:pt x="15901" y="17138"/>
                      <a:pt x="11131" y="17668"/>
                    </a:cubicBezTo>
                    <a:cubicBezTo>
                      <a:pt x="6360" y="18198"/>
                      <a:pt x="4594" y="19611"/>
                      <a:pt x="4594" y="21378"/>
                    </a:cubicBezTo>
                    <a:cubicBezTo>
                      <a:pt x="4594" y="23321"/>
                      <a:pt x="6007" y="24735"/>
                      <a:pt x="9364" y="24735"/>
                    </a:cubicBezTo>
                    <a:cubicBezTo>
                      <a:pt x="14488" y="24735"/>
                      <a:pt x="18198" y="21555"/>
                      <a:pt x="18198" y="17844"/>
                    </a:cubicBezTo>
                    <a:close/>
                  </a:path>
                </a:pathLst>
              </a:custGeom>
              <a:solidFill>
                <a:srgbClr val="D95A49"/>
              </a:solidFill>
              <a:ln w="1765" cap="flat">
                <a:noFill/>
                <a:prstDash val="solid"/>
                <a:miter/>
              </a:ln>
            </p:spPr>
            <p:txBody>
              <a:bodyPr rtlCol="0" anchor="ctr"/>
              <a:lstStyle/>
              <a:p>
                <a:endParaRPr lang="en-GB" sz="1800"/>
              </a:p>
            </p:txBody>
          </p:sp>
          <p:sp>
            <p:nvSpPr>
              <p:cNvPr id="55" name="Free-form: Shape 54">
                <a:extLst>
                  <a:ext uri="{FF2B5EF4-FFF2-40B4-BE49-F238E27FC236}">
                    <a16:creationId xmlns:a16="http://schemas.microsoft.com/office/drawing/2014/main" id="{EEB0F835-7734-4982-5B7B-7FC1A57FF32D}"/>
                  </a:ext>
                </a:extLst>
              </p:cNvPr>
              <p:cNvSpPr/>
              <p:nvPr/>
            </p:nvSpPr>
            <p:spPr>
              <a:xfrm>
                <a:off x="11582474" y="438687"/>
                <a:ext cx="9540" cy="37809"/>
              </a:xfrm>
              <a:custGeom>
                <a:avLst/>
                <a:gdLst>
                  <a:gd name="connsiteX0" fmla="*/ 4594 w 9540"/>
                  <a:gd name="connsiteY0" fmla="*/ 2120 h 37809"/>
                  <a:gd name="connsiteX1" fmla="*/ 4594 w 9540"/>
                  <a:gd name="connsiteY1" fmla="*/ 31449 h 37809"/>
                  <a:gd name="connsiteX2" fmla="*/ 6184 w 9540"/>
                  <a:gd name="connsiteY2" fmla="*/ 34276 h 37809"/>
                  <a:gd name="connsiteX3" fmla="*/ 8127 w 9540"/>
                  <a:gd name="connsiteY3" fmla="*/ 33922 h 37809"/>
                  <a:gd name="connsiteX4" fmla="*/ 9541 w 9540"/>
                  <a:gd name="connsiteY4" fmla="*/ 35689 h 37809"/>
                  <a:gd name="connsiteX5" fmla="*/ 5477 w 9540"/>
                  <a:gd name="connsiteY5" fmla="*/ 37809 h 37809"/>
                  <a:gd name="connsiteX6" fmla="*/ 177 w 9540"/>
                  <a:gd name="connsiteY6" fmla="*/ 31802 h 37809"/>
                  <a:gd name="connsiteX7" fmla="*/ 0 w 9540"/>
                  <a:gd name="connsiteY7" fmla="*/ 2120 h 37809"/>
                  <a:gd name="connsiteX8" fmla="*/ 2297 w 9540"/>
                  <a:gd name="connsiteY8" fmla="*/ 0 h 37809"/>
                  <a:gd name="connsiteX9" fmla="*/ 4594 w 9540"/>
                  <a:gd name="connsiteY9" fmla="*/ 2120 h 3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40" h="37809">
                    <a:moveTo>
                      <a:pt x="4594" y="2120"/>
                    </a:moveTo>
                    <a:lnTo>
                      <a:pt x="4594" y="31449"/>
                    </a:lnTo>
                    <a:cubicBezTo>
                      <a:pt x="4594" y="33215"/>
                      <a:pt x="4770" y="34276"/>
                      <a:pt x="6184" y="34276"/>
                    </a:cubicBezTo>
                    <a:cubicBezTo>
                      <a:pt x="6891" y="34276"/>
                      <a:pt x="7244" y="33922"/>
                      <a:pt x="8127" y="33922"/>
                    </a:cubicBezTo>
                    <a:cubicBezTo>
                      <a:pt x="9011" y="33922"/>
                      <a:pt x="9541" y="34629"/>
                      <a:pt x="9541" y="35689"/>
                    </a:cubicBezTo>
                    <a:cubicBezTo>
                      <a:pt x="9541" y="36926"/>
                      <a:pt x="7951" y="37809"/>
                      <a:pt x="5477" y="37809"/>
                    </a:cubicBezTo>
                    <a:cubicBezTo>
                      <a:pt x="1237" y="37809"/>
                      <a:pt x="177" y="35512"/>
                      <a:pt x="177" y="31802"/>
                    </a:cubicBezTo>
                    <a:cubicBezTo>
                      <a:pt x="177" y="30742"/>
                      <a:pt x="0" y="4240"/>
                      <a:pt x="0" y="2120"/>
                    </a:cubicBezTo>
                    <a:cubicBezTo>
                      <a:pt x="0" y="707"/>
                      <a:pt x="530" y="0"/>
                      <a:pt x="2297" y="0"/>
                    </a:cubicBezTo>
                    <a:cubicBezTo>
                      <a:pt x="3887" y="177"/>
                      <a:pt x="4594" y="883"/>
                      <a:pt x="4594" y="2120"/>
                    </a:cubicBezTo>
                    <a:close/>
                  </a:path>
                </a:pathLst>
              </a:custGeom>
              <a:solidFill>
                <a:srgbClr val="D95A49"/>
              </a:solidFill>
              <a:ln w="1765" cap="flat">
                <a:noFill/>
                <a:prstDash val="solid"/>
                <a:miter/>
              </a:ln>
            </p:spPr>
            <p:txBody>
              <a:bodyPr rtlCol="0" anchor="ctr"/>
              <a:lstStyle/>
              <a:p>
                <a:endParaRPr lang="en-GB" sz="1800"/>
              </a:p>
            </p:txBody>
          </p:sp>
          <p:sp>
            <p:nvSpPr>
              <p:cNvPr id="56" name="Free-form: Shape 55">
                <a:extLst>
                  <a:ext uri="{FF2B5EF4-FFF2-40B4-BE49-F238E27FC236}">
                    <a16:creationId xmlns:a16="http://schemas.microsoft.com/office/drawing/2014/main" id="{EC524183-B27A-1380-CC89-E6AB602E6CC5}"/>
                  </a:ext>
                </a:extLst>
              </p:cNvPr>
              <p:cNvSpPr/>
              <p:nvPr/>
            </p:nvSpPr>
            <p:spPr>
              <a:xfrm>
                <a:off x="11592545" y="449464"/>
                <a:ext cx="24028" cy="35688"/>
              </a:xfrm>
              <a:custGeom>
                <a:avLst/>
                <a:gdLst>
                  <a:gd name="connsiteX0" fmla="*/ 3534 w 24028"/>
                  <a:gd name="connsiteY0" fmla="*/ 177 h 35688"/>
                  <a:gd name="connsiteX1" fmla="*/ 5300 w 24028"/>
                  <a:gd name="connsiteY1" fmla="*/ 1237 h 35688"/>
                  <a:gd name="connsiteX2" fmla="*/ 11484 w 24028"/>
                  <a:gd name="connsiteY2" fmla="*/ 21201 h 35688"/>
                  <a:gd name="connsiteX3" fmla="*/ 12544 w 24028"/>
                  <a:gd name="connsiteY3" fmla="*/ 22261 h 35688"/>
                  <a:gd name="connsiteX4" fmla="*/ 13604 w 24028"/>
                  <a:gd name="connsiteY4" fmla="*/ 21378 h 35688"/>
                  <a:gd name="connsiteX5" fmla="*/ 19081 w 24028"/>
                  <a:gd name="connsiteY5" fmla="*/ 1767 h 35688"/>
                  <a:gd name="connsiteX6" fmla="*/ 21025 w 24028"/>
                  <a:gd name="connsiteY6" fmla="*/ 177 h 35688"/>
                  <a:gd name="connsiteX7" fmla="*/ 22968 w 24028"/>
                  <a:gd name="connsiteY7" fmla="*/ 177 h 35688"/>
                  <a:gd name="connsiteX8" fmla="*/ 24028 w 24028"/>
                  <a:gd name="connsiteY8" fmla="*/ 1237 h 35688"/>
                  <a:gd name="connsiteX9" fmla="*/ 23498 w 24028"/>
                  <a:gd name="connsiteY9" fmla="*/ 3534 h 35688"/>
                  <a:gd name="connsiteX10" fmla="*/ 15371 w 24028"/>
                  <a:gd name="connsiteY10" fmla="*/ 28622 h 35688"/>
                  <a:gd name="connsiteX11" fmla="*/ 7067 w 24028"/>
                  <a:gd name="connsiteY11" fmla="*/ 35689 h 35688"/>
                  <a:gd name="connsiteX12" fmla="*/ 4240 w 24028"/>
                  <a:gd name="connsiteY12" fmla="*/ 33392 h 35688"/>
                  <a:gd name="connsiteX13" fmla="*/ 6537 w 24028"/>
                  <a:gd name="connsiteY13" fmla="*/ 31449 h 35688"/>
                  <a:gd name="connsiteX14" fmla="*/ 11131 w 24028"/>
                  <a:gd name="connsiteY14" fmla="*/ 27738 h 35688"/>
                  <a:gd name="connsiteX15" fmla="*/ 8304 w 24028"/>
                  <a:gd name="connsiteY15" fmla="*/ 24912 h 35688"/>
                  <a:gd name="connsiteX16" fmla="*/ 4947 w 24028"/>
                  <a:gd name="connsiteY16" fmla="*/ 15724 h 35688"/>
                  <a:gd name="connsiteX17" fmla="*/ 530 w 24028"/>
                  <a:gd name="connsiteY17" fmla="*/ 3357 h 35688"/>
                  <a:gd name="connsiteX18" fmla="*/ 0 w 24028"/>
                  <a:gd name="connsiteY18" fmla="*/ 1237 h 35688"/>
                  <a:gd name="connsiteX19" fmla="*/ 1413 w 24028"/>
                  <a:gd name="connsiteY19" fmla="*/ 0 h 35688"/>
                  <a:gd name="connsiteX20" fmla="*/ 3534 w 24028"/>
                  <a:gd name="connsiteY20" fmla="*/ 0 h 3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28" h="35688">
                    <a:moveTo>
                      <a:pt x="3534" y="177"/>
                    </a:moveTo>
                    <a:cubicBezTo>
                      <a:pt x="4594" y="177"/>
                      <a:pt x="4947" y="353"/>
                      <a:pt x="5300" y="1237"/>
                    </a:cubicBezTo>
                    <a:lnTo>
                      <a:pt x="11484" y="21201"/>
                    </a:lnTo>
                    <a:cubicBezTo>
                      <a:pt x="11661" y="21908"/>
                      <a:pt x="12014" y="22261"/>
                      <a:pt x="12544" y="22261"/>
                    </a:cubicBezTo>
                    <a:cubicBezTo>
                      <a:pt x="13251" y="22261"/>
                      <a:pt x="13428" y="21731"/>
                      <a:pt x="13604" y="21378"/>
                    </a:cubicBezTo>
                    <a:lnTo>
                      <a:pt x="19081" y="1767"/>
                    </a:lnTo>
                    <a:cubicBezTo>
                      <a:pt x="19435" y="707"/>
                      <a:pt x="19788" y="177"/>
                      <a:pt x="21025" y="177"/>
                    </a:cubicBezTo>
                    <a:lnTo>
                      <a:pt x="22968" y="177"/>
                    </a:lnTo>
                    <a:cubicBezTo>
                      <a:pt x="23852" y="177"/>
                      <a:pt x="24028" y="530"/>
                      <a:pt x="24028" y="1237"/>
                    </a:cubicBezTo>
                    <a:cubicBezTo>
                      <a:pt x="24028" y="2120"/>
                      <a:pt x="23675" y="2827"/>
                      <a:pt x="23498" y="3534"/>
                    </a:cubicBezTo>
                    <a:lnTo>
                      <a:pt x="15371" y="28622"/>
                    </a:lnTo>
                    <a:cubicBezTo>
                      <a:pt x="13958" y="32862"/>
                      <a:pt x="11661" y="35689"/>
                      <a:pt x="7067" y="35689"/>
                    </a:cubicBezTo>
                    <a:cubicBezTo>
                      <a:pt x="4947" y="35689"/>
                      <a:pt x="4240" y="34806"/>
                      <a:pt x="4240" y="33392"/>
                    </a:cubicBezTo>
                    <a:cubicBezTo>
                      <a:pt x="4240" y="32155"/>
                      <a:pt x="4947" y="31449"/>
                      <a:pt x="6537" y="31449"/>
                    </a:cubicBezTo>
                    <a:cubicBezTo>
                      <a:pt x="9717" y="31449"/>
                      <a:pt x="11131" y="28975"/>
                      <a:pt x="11131" y="27738"/>
                    </a:cubicBezTo>
                    <a:cubicBezTo>
                      <a:pt x="11131" y="27208"/>
                      <a:pt x="9364" y="27738"/>
                      <a:pt x="8304" y="24912"/>
                    </a:cubicBezTo>
                    <a:cubicBezTo>
                      <a:pt x="7597" y="23145"/>
                      <a:pt x="6184" y="19081"/>
                      <a:pt x="4947" y="15724"/>
                    </a:cubicBezTo>
                    <a:cubicBezTo>
                      <a:pt x="2120" y="8127"/>
                      <a:pt x="1590" y="6007"/>
                      <a:pt x="530" y="3357"/>
                    </a:cubicBezTo>
                    <a:cubicBezTo>
                      <a:pt x="177" y="2473"/>
                      <a:pt x="0" y="1943"/>
                      <a:pt x="0" y="1237"/>
                    </a:cubicBezTo>
                    <a:cubicBezTo>
                      <a:pt x="0" y="530"/>
                      <a:pt x="353" y="0"/>
                      <a:pt x="1413" y="0"/>
                    </a:cubicBezTo>
                    <a:lnTo>
                      <a:pt x="3534" y="0"/>
                    </a:lnTo>
                    <a:close/>
                  </a:path>
                </a:pathLst>
              </a:custGeom>
              <a:solidFill>
                <a:srgbClr val="D95A49"/>
              </a:solidFill>
              <a:ln w="1765" cap="flat">
                <a:noFill/>
                <a:prstDash val="solid"/>
                <a:miter/>
              </a:ln>
            </p:spPr>
            <p:txBody>
              <a:bodyPr rtlCol="0" anchor="ctr"/>
              <a:lstStyle/>
              <a:p>
                <a:endParaRPr lang="en-GB" sz="1800"/>
              </a:p>
            </p:txBody>
          </p:sp>
          <p:sp>
            <p:nvSpPr>
              <p:cNvPr id="57" name="Free-form: Shape 56">
                <a:extLst>
                  <a:ext uri="{FF2B5EF4-FFF2-40B4-BE49-F238E27FC236}">
                    <a16:creationId xmlns:a16="http://schemas.microsoft.com/office/drawing/2014/main" id="{CFE959FC-A328-1852-5CDB-53B40C3F8397}"/>
                  </a:ext>
                </a:extLst>
              </p:cNvPr>
              <p:cNvSpPr/>
              <p:nvPr/>
            </p:nvSpPr>
            <p:spPr>
              <a:xfrm>
                <a:off x="11619400" y="449111"/>
                <a:ext cx="23144" cy="28268"/>
              </a:xfrm>
              <a:custGeom>
                <a:avLst/>
                <a:gdLst>
                  <a:gd name="connsiteX0" fmla="*/ 18551 w 23144"/>
                  <a:gd name="connsiteY0" fmla="*/ 20848 h 28268"/>
                  <a:gd name="connsiteX1" fmla="*/ 10071 w 23144"/>
                  <a:gd name="connsiteY1" fmla="*/ 16254 h 28268"/>
                  <a:gd name="connsiteX2" fmla="*/ 883 w 23144"/>
                  <a:gd name="connsiteY2" fmla="*/ 8481 h 28268"/>
                  <a:gd name="connsiteX3" fmla="*/ 12191 w 23144"/>
                  <a:gd name="connsiteY3" fmla="*/ 0 h 28268"/>
                  <a:gd name="connsiteX4" fmla="*/ 22968 w 23144"/>
                  <a:gd name="connsiteY4" fmla="*/ 6890 h 28268"/>
                  <a:gd name="connsiteX5" fmla="*/ 20848 w 23144"/>
                  <a:gd name="connsiteY5" fmla="*/ 8834 h 28268"/>
                  <a:gd name="connsiteX6" fmla="*/ 18375 w 23144"/>
                  <a:gd name="connsiteY6" fmla="*/ 7067 h 28268"/>
                  <a:gd name="connsiteX7" fmla="*/ 11484 w 23144"/>
                  <a:gd name="connsiteY7" fmla="*/ 4064 h 28268"/>
                  <a:gd name="connsiteX8" fmla="*/ 5654 w 23144"/>
                  <a:gd name="connsiteY8" fmla="*/ 8127 h 28268"/>
                  <a:gd name="connsiteX9" fmla="*/ 12721 w 23144"/>
                  <a:gd name="connsiteY9" fmla="*/ 12897 h 28268"/>
                  <a:gd name="connsiteX10" fmla="*/ 23145 w 23144"/>
                  <a:gd name="connsiteY10" fmla="*/ 20318 h 28268"/>
                  <a:gd name="connsiteX11" fmla="*/ 12014 w 23144"/>
                  <a:gd name="connsiteY11" fmla="*/ 28268 h 28268"/>
                  <a:gd name="connsiteX12" fmla="*/ 0 w 23144"/>
                  <a:gd name="connsiteY12" fmla="*/ 20318 h 28268"/>
                  <a:gd name="connsiteX13" fmla="*/ 1767 w 23144"/>
                  <a:gd name="connsiteY13" fmla="*/ 18728 h 28268"/>
                  <a:gd name="connsiteX14" fmla="*/ 12368 w 23144"/>
                  <a:gd name="connsiteY14" fmla="*/ 24735 h 28268"/>
                  <a:gd name="connsiteX15" fmla="*/ 18551 w 23144"/>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4"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sp>
            <p:nvSpPr>
              <p:cNvPr id="58" name="Free-form: Shape 57">
                <a:extLst>
                  <a:ext uri="{FF2B5EF4-FFF2-40B4-BE49-F238E27FC236}">
                    <a16:creationId xmlns:a16="http://schemas.microsoft.com/office/drawing/2014/main" id="{6AA0834E-97D7-3B5E-4958-4D30C49F95CF}"/>
                  </a:ext>
                </a:extLst>
              </p:cNvPr>
              <p:cNvSpPr/>
              <p:nvPr/>
            </p:nvSpPr>
            <p:spPr>
              <a:xfrm>
                <a:off x="11647139" y="438510"/>
                <a:ext cx="6537" cy="38162"/>
              </a:xfrm>
              <a:custGeom>
                <a:avLst/>
                <a:gdLst>
                  <a:gd name="connsiteX0" fmla="*/ 6537 w 6537"/>
                  <a:gd name="connsiteY0" fmla="*/ 3357 h 38162"/>
                  <a:gd name="connsiteX1" fmla="*/ 3357 w 6537"/>
                  <a:gd name="connsiteY1" fmla="*/ 6714 h 38162"/>
                  <a:gd name="connsiteX2" fmla="*/ 0 w 6537"/>
                  <a:gd name="connsiteY2" fmla="*/ 3357 h 38162"/>
                  <a:gd name="connsiteX3" fmla="*/ 3357 w 6537"/>
                  <a:gd name="connsiteY3" fmla="*/ 0 h 38162"/>
                  <a:gd name="connsiteX4" fmla="*/ 6537 w 6537"/>
                  <a:gd name="connsiteY4" fmla="*/ 3357 h 38162"/>
                  <a:gd name="connsiteX5" fmla="*/ 5477 w 6537"/>
                  <a:gd name="connsiteY5" fmla="*/ 12897 h 38162"/>
                  <a:gd name="connsiteX6" fmla="*/ 5477 w 6537"/>
                  <a:gd name="connsiteY6" fmla="*/ 36749 h 38162"/>
                  <a:gd name="connsiteX7" fmla="*/ 3180 w 6537"/>
                  <a:gd name="connsiteY7" fmla="*/ 38162 h 38162"/>
                  <a:gd name="connsiteX8" fmla="*/ 883 w 6537"/>
                  <a:gd name="connsiteY8" fmla="*/ 36572 h 38162"/>
                  <a:gd name="connsiteX9" fmla="*/ 1060 w 6537"/>
                  <a:gd name="connsiteY9" fmla="*/ 12721 h 38162"/>
                  <a:gd name="connsiteX10" fmla="*/ 3180 w 6537"/>
                  <a:gd name="connsiteY10" fmla="*/ 11131 h 38162"/>
                  <a:gd name="connsiteX11" fmla="*/ 5477 w 6537"/>
                  <a:gd name="connsiteY11" fmla="*/ 12897 h 3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7" h="38162">
                    <a:moveTo>
                      <a:pt x="6537" y="3357"/>
                    </a:moveTo>
                    <a:cubicBezTo>
                      <a:pt x="6537" y="5300"/>
                      <a:pt x="5477" y="6714"/>
                      <a:pt x="3357" y="6714"/>
                    </a:cubicBezTo>
                    <a:cubicBezTo>
                      <a:pt x="1237" y="6714"/>
                      <a:pt x="0" y="5300"/>
                      <a:pt x="0" y="3357"/>
                    </a:cubicBezTo>
                    <a:cubicBezTo>
                      <a:pt x="0" y="1413"/>
                      <a:pt x="1060" y="0"/>
                      <a:pt x="3357" y="0"/>
                    </a:cubicBezTo>
                    <a:cubicBezTo>
                      <a:pt x="5477" y="177"/>
                      <a:pt x="6537" y="1590"/>
                      <a:pt x="6537" y="3357"/>
                    </a:cubicBezTo>
                    <a:close/>
                    <a:moveTo>
                      <a:pt x="5477" y="12897"/>
                    </a:moveTo>
                    <a:lnTo>
                      <a:pt x="5477" y="36749"/>
                    </a:lnTo>
                    <a:cubicBezTo>
                      <a:pt x="5477" y="37632"/>
                      <a:pt x="5300" y="38162"/>
                      <a:pt x="3180" y="38162"/>
                    </a:cubicBezTo>
                    <a:cubicBezTo>
                      <a:pt x="1237" y="38162"/>
                      <a:pt x="883" y="37809"/>
                      <a:pt x="883" y="36572"/>
                    </a:cubicBezTo>
                    <a:cubicBezTo>
                      <a:pt x="883" y="35336"/>
                      <a:pt x="1060" y="15548"/>
                      <a:pt x="1060" y="12721"/>
                    </a:cubicBezTo>
                    <a:cubicBezTo>
                      <a:pt x="1060" y="11484"/>
                      <a:pt x="1590" y="11131"/>
                      <a:pt x="3180" y="11131"/>
                    </a:cubicBezTo>
                    <a:cubicBezTo>
                      <a:pt x="4770" y="11131"/>
                      <a:pt x="5477" y="11484"/>
                      <a:pt x="5477" y="12897"/>
                    </a:cubicBezTo>
                    <a:close/>
                  </a:path>
                </a:pathLst>
              </a:custGeom>
              <a:solidFill>
                <a:srgbClr val="D95A49"/>
              </a:solidFill>
              <a:ln w="1765" cap="flat">
                <a:noFill/>
                <a:prstDash val="solid"/>
                <a:miter/>
              </a:ln>
            </p:spPr>
            <p:txBody>
              <a:bodyPr rtlCol="0" anchor="ctr"/>
              <a:lstStyle/>
              <a:p>
                <a:endParaRPr lang="en-GB" sz="1800"/>
              </a:p>
            </p:txBody>
          </p:sp>
          <p:sp>
            <p:nvSpPr>
              <p:cNvPr id="59" name="Free-form: Shape 58">
                <a:extLst>
                  <a:ext uri="{FF2B5EF4-FFF2-40B4-BE49-F238E27FC236}">
                    <a16:creationId xmlns:a16="http://schemas.microsoft.com/office/drawing/2014/main" id="{67ADB97B-D785-AC4C-B175-EE29F48B94ED}"/>
                  </a:ext>
                </a:extLst>
              </p:cNvPr>
              <p:cNvSpPr/>
              <p:nvPr/>
            </p:nvSpPr>
            <p:spPr>
              <a:xfrm>
                <a:off x="11658093" y="449111"/>
                <a:ext cx="23145" cy="28268"/>
              </a:xfrm>
              <a:custGeom>
                <a:avLst/>
                <a:gdLst>
                  <a:gd name="connsiteX0" fmla="*/ 18551 w 23145"/>
                  <a:gd name="connsiteY0" fmla="*/ 20848 h 28268"/>
                  <a:gd name="connsiteX1" fmla="*/ 10071 w 23145"/>
                  <a:gd name="connsiteY1" fmla="*/ 16254 h 28268"/>
                  <a:gd name="connsiteX2" fmla="*/ 883 w 23145"/>
                  <a:gd name="connsiteY2" fmla="*/ 8481 h 28268"/>
                  <a:gd name="connsiteX3" fmla="*/ 12191 w 23145"/>
                  <a:gd name="connsiteY3" fmla="*/ 0 h 28268"/>
                  <a:gd name="connsiteX4" fmla="*/ 22968 w 23145"/>
                  <a:gd name="connsiteY4" fmla="*/ 6890 h 28268"/>
                  <a:gd name="connsiteX5" fmla="*/ 20848 w 23145"/>
                  <a:gd name="connsiteY5" fmla="*/ 8834 h 28268"/>
                  <a:gd name="connsiteX6" fmla="*/ 18375 w 23145"/>
                  <a:gd name="connsiteY6" fmla="*/ 7067 h 28268"/>
                  <a:gd name="connsiteX7" fmla="*/ 11484 w 23145"/>
                  <a:gd name="connsiteY7" fmla="*/ 4064 h 28268"/>
                  <a:gd name="connsiteX8" fmla="*/ 5654 w 23145"/>
                  <a:gd name="connsiteY8" fmla="*/ 8127 h 28268"/>
                  <a:gd name="connsiteX9" fmla="*/ 12721 w 23145"/>
                  <a:gd name="connsiteY9" fmla="*/ 12897 h 28268"/>
                  <a:gd name="connsiteX10" fmla="*/ 23145 w 23145"/>
                  <a:gd name="connsiteY10" fmla="*/ 20318 h 28268"/>
                  <a:gd name="connsiteX11" fmla="*/ 12014 w 23145"/>
                  <a:gd name="connsiteY11" fmla="*/ 28268 h 28268"/>
                  <a:gd name="connsiteX12" fmla="*/ 0 w 23145"/>
                  <a:gd name="connsiteY12" fmla="*/ 20318 h 28268"/>
                  <a:gd name="connsiteX13" fmla="*/ 1767 w 23145"/>
                  <a:gd name="connsiteY13" fmla="*/ 18728 h 28268"/>
                  <a:gd name="connsiteX14" fmla="*/ 12368 w 23145"/>
                  <a:gd name="connsiteY14" fmla="*/ 24735 h 28268"/>
                  <a:gd name="connsiteX15" fmla="*/ 18551 w 23145"/>
                  <a:gd name="connsiteY15" fmla="*/ 20848 h 2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45" h="28268">
                    <a:moveTo>
                      <a:pt x="18551" y="20848"/>
                    </a:moveTo>
                    <a:cubicBezTo>
                      <a:pt x="18551" y="18905"/>
                      <a:pt x="17491" y="17314"/>
                      <a:pt x="10071" y="16254"/>
                    </a:cubicBezTo>
                    <a:cubicBezTo>
                      <a:pt x="3180" y="15194"/>
                      <a:pt x="883" y="11837"/>
                      <a:pt x="883" y="8481"/>
                    </a:cubicBezTo>
                    <a:cubicBezTo>
                      <a:pt x="883" y="3357"/>
                      <a:pt x="5124" y="0"/>
                      <a:pt x="12191" y="0"/>
                    </a:cubicBezTo>
                    <a:cubicBezTo>
                      <a:pt x="19788" y="0"/>
                      <a:pt x="22968" y="3887"/>
                      <a:pt x="22968" y="6890"/>
                    </a:cubicBezTo>
                    <a:cubicBezTo>
                      <a:pt x="22968" y="8304"/>
                      <a:pt x="22085" y="8834"/>
                      <a:pt x="20848" y="8834"/>
                    </a:cubicBezTo>
                    <a:cubicBezTo>
                      <a:pt x="19788" y="8834"/>
                      <a:pt x="19081" y="8127"/>
                      <a:pt x="18375" y="7067"/>
                    </a:cubicBezTo>
                    <a:cubicBezTo>
                      <a:pt x="17138" y="5124"/>
                      <a:pt x="15018" y="4064"/>
                      <a:pt x="11484" y="4064"/>
                    </a:cubicBezTo>
                    <a:cubicBezTo>
                      <a:pt x="7597" y="4064"/>
                      <a:pt x="5654" y="6007"/>
                      <a:pt x="5654" y="8127"/>
                    </a:cubicBezTo>
                    <a:cubicBezTo>
                      <a:pt x="5654" y="10601"/>
                      <a:pt x="6714" y="11837"/>
                      <a:pt x="12721" y="12897"/>
                    </a:cubicBezTo>
                    <a:cubicBezTo>
                      <a:pt x="20672" y="14311"/>
                      <a:pt x="23145" y="16078"/>
                      <a:pt x="23145" y="20318"/>
                    </a:cubicBezTo>
                    <a:cubicBezTo>
                      <a:pt x="23145" y="24205"/>
                      <a:pt x="19965" y="28268"/>
                      <a:pt x="12014" y="28268"/>
                    </a:cubicBezTo>
                    <a:cubicBezTo>
                      <a:pt x="4064" y="28268"/>
                      <a:pt x="0" y="23852"/>
                      <a:pt x="0" y="20318"/>
                    </a:cubicBezTo>
                    <a:cubicBezTo>
                      <a:pt x="0" y="19435"/>
                      <a:pt x="707" y="18728"/>
                      <a:pt x="1767" y="18728"/>
                    </a:cubicBezTo>
                    <a:cubicBezTo>
                      <a:pt x="4947" y="18728"/>
                      <a:pt x="3887" y="24735"/>
                      <a:pt x="12368" y="24735"/>
                    </a:cubicBezTo>
                    <a:cubicBezTo>
                      <a:pt x="16608" y="24558"/>
                      <a:pt x="18551" y="22968"/>
                      <a:pt x="18551" y="20848"/>
                    </a:cubicBezTo>
                    <a:close/>
                  </a:path>
                </a:pathLst>
              </a:custGeom>
              <a:solidFill>
                <a:srgbClr val="D95A49"/>
              </a:solidFill>
              <a:ln w="1765" cap="flat">
                <a:noFill/>
                <a:prstDash val="solid"/>
                <a:miter/>
              </a:ln>
            </p:spPr>
            <p:txBody>
              <a:bodyPr rtlCol="0" anchor="ctr"/>
              <a:lstStyle/>
              <a:p>
                <a:endParaRPr lang="en-GB" sz="1800"/>
              </a:p>
            </p:txBody>
          </p:sp>
        </p:grpSp>
      </p:grpSp>
    </p:spTree>
    <p:extLst>
      <p:ext uri="{BB962C8B-B14F-4D97-AF65-F5344CB8AC3E}">
        <p14:creationId xmlns:p14="http://schemas.microsoft.com/office/powerpoint/2010/main" val="3550151089"/>
      </p:ext>
    </p:extLst>
  </p:cSld>
  <p:clrMap bg1="lt1" tx1="dk1" bg2="lt2" tx2="dk2" accent1="accent1" accent2="accent2" accent3="accent3" accent4="accent4" accent5="accent5" accent6="accent6" hlink="hlink" folHlink="folHlink"/>
  <p:sldLayoutIdLst>
    <p:sldLayoutId id="2147483778" r:id="rId1"/>
    <p:sldLayoutId id="2147483779" r:id="rId2"/>
    <p:sldLayoutId id="2147483780" r:id="rId3"/>
    <p:sldLayoutId id="2147483781" r:id="rId4"/>
    <p:sldLayoutId id="2147483782" r:id="rId5"/>
    <p:sldLayoutId id="2147483783" r:id="rId6"/>
    <p:sldLayoutId id="2147483784" r:id="rId7"/>
    <p:sldLayoutId id="2147483785" r:id="rId8"/>
    <p:sldLayoutId id="2147483786" r:id="rId9"/>
    <p:sldLayoutId id="2147483787" r:id="rId10"/>
    <p:sldLayoutId id="2147483788" r:id="rId11"/>
    <p:sldLayoutId id="2147483789" r:id="rId12"/>
    <p:sldLayoutId id="2147483790" r:id="rId13"/>
    <p:sldLayoutId id="2147483791" r:id="rId14"/>
    <p:sldLayoutId id="2147483792" r:id="rId15"/>
    <p:sldLayoutId id="2147483793" r:id="rId16"/>
    <p:sldLayoutId id="2147483794" r:id="rId17"/>
    <p:sldLayoutId id="2147483795" r:id="rId18"/>
    <p:sldLayoutId id="2147483796" r:id="rId19"/>
    <p:sldLayoutId id="2147483797" r:id="rId20"/>
    <p:sldLayoutId id="2147483798" r:id="rId21"/>
    <p:sldLayoutId id="2147483799" r:id="rId22"/>
    <p:sldLayoutId id="2147483800" r:id="rId23"/>
    <p:sldLayoutId id="2147483801" r:id="rId24"/>
    <p:sldLayoutId id="2147483802" r:id="rId25"/>
    <p:sldLayoutId id="2147483803" r:id="rId26"/>
    <p:sldLayoutId id="2147483804" r:id="rId27"/>
    <p:sldLayoutId id="2147483805" r:id="rId28"/>
    <p:sldLayoutId id="2147483806" r:id="rId29"/>
    <p:sldLayoutId id="2147483807" r:id="rId30"/>
    <p:sldLayoutId id="2147483808" r:id="rId31"/>
    <p:sldLayoutId id="2147483809" r:id="rId32"/>
    <p:sldLayoutId id="2147483810" r:id="rId33"/>
    <p:sldLayoutId id="2147483811" r:id="rId34"/>
    <p:sldLayoutId id="2147483812" r:id="rId35"/>
    <p:sldLayoutId id="2147483813" r:id="rId36"/>
    <p:sldLayoutId id="2147483814" r:id="rId37"/>
    <p:sldLayoutId id="2147483815" r:id="rId38"/>
    <p:sldLayoutId id="2147483816" r:id="rId39"/>
    <p:sldLayoutId id="2147483817" r:id="rId40"/>
    <p:sldLayoutId id="2147483818" r:id="rId41"/>
    <p:sldLayoutId id="2147483819" r:id="rId42"/>
    <p:sldLayoutId id="2147483820" r:id="rId43"/>
    <p:sldLayoutId id="2147483821" r:id="rId44"/>
    <p:sldLayoutId id="2147483822" r:id="rId45"/>
    <p:sldLayoutId id="2147483823" r:id="rId46"/>
    <p:sldLayoutId id="2147483824" r:id="rId47"/>
    <p:sldLayoutId id="2147483825" r:id="rId48"/>
    <p:sldLayoutId id="2147483826" r:id="rId49"/>
    <p:sldLayoutId id="2147483827" r:id="rId50"/>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p:txStyles>
    <p:titleStyle>
      <a:lvl1pPr algn="l" defTabSz="914400" rtl="0" eaLnBrk="1" latinLnBrk="0" hangingPunct="1">
        <a:lnSpc>
          <a:spcPct val="90000"/>
        </a:lnSpc>
        <a:spcBef>
          <a:spcPct val="0"/>
        </a:spcBef>
        <a:buNone/>
        <a:defRPr sz="3200" b="1" kern="1200" cap="all" baseline="0">
          <a:solidFill>
            <a:schemeClr val="accent1"/>
          </a:solidFill>
          <a:latin typeface="+mn-lt"/>
          <a:ea typeface="+mj-ea"/>
          <a:cs typeface="+mj-cs"/>
        </a:defRPr>
      </a:lvl1pPr>
    </p:titleStyle>
    <p:bodyStyle>
      <a:lvl1pPr marL="0" indent="0" algn="l" defTabSz="914400" rtl="0" eaLnBrk="1" latinLnBrk="0" hangingPunct="1">
        <a:lnSpc>
          <a:spcPct val="100000"/>
        </a:lnSpc>
        <a:spcBef>
          <a:spcPts val="0"/>
        </a:spcBef>
        <a:spcAft>
          <a:spcPts val="1200"/>
        </a:spcAft>
        <a:buFont typeface="Arial" panose="020B0604020202020204" pitchFamily="34" charset="0"/>
        <a:buNone/>
        <a:defRPr sz="2400" b="1" kern="1200">
          <a:solidFill>
            <a:schemeClr val="accent1"/>
          </a:solidFill>
          <a:latin typeface="+mn-lt"/>
          <a:ea typeface="+mn-ea"/>
          <a:cs typeface="+mn-cs"/>
        </a:defRPr>
      </a:lvl1pPr>
      <a:lvl2pPr marL="0" indent="0" algn="l" defTabSz="914400" rtl="0" eaLnBrk="1" latinLnBrk="0" hangingPunct="1">
        <a:lnSpc>
          <a:spcPct val="100000"/>
        </a:lnSpc>
        <a:spcBef>
          <a:spcPts val="0"/>
        </a:spcBef>
        <a:spcAft>
          <a:spcPts val="1200"/>
        </a:spcAft>
        <a:buFont typeface="Arial" panose="020B0604020202020204" pitchFamily="34" charset="0"/>
        <a:buNone/>
        <a:tabLst/>
        <a:defRPr sz="1800" b="1"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1200"/>
        </a:spcAft>
        <a:buFont typeface="Arial" panose="020B0604020202020204" pitchFamily="34" charset="0"/>
        <a:buNone/>
        <a:defRPr sz="1800" b="0" kern="1200">
          <a:solidFill>
            <a:schemeClr val="tx1"/>
          </a:solidFill>
          <a:latin typeface="+mn-lt"/>
          <a:ea typeface="+mn-ea"/>
          <a:cs typeface="+mn-cs"/>
        </a:defRPr>
      </a:lvl3pPr>
      <a:lvl4pPr marL="269875" indent="-269875" algn="l" defTabSz="914400" rtl="0" eaLnBrk="1" latinLnBrk="0" hangingPunct="1">
        <a:lnSpc>
          <a:spcPct val="100000"/>
        </a:lnSpc>
        <a:spcBef>
          <a:spcPts val="0"/>
        </a:spcBef>
        <a:spcAft>
          <a:spcPts val="1200"/>
        </a:spcAft>
        <a:buFontTx/>
        <a:buBlip>
          <a:blip r:embed="rId52"/>
        </a:buBlip>
        <a:defRPr sz="1600" b="0" kern="1200">
          <a:solidFill>
            <a:schemeClr val="tx1"/>
          </a:solidFill>
          <a:latin typeface="+mn-lt"/>
          <a:ea typeface="+mn-ea"/>
          <a:cs typeface="+mn-cs"/>
        </a:defRPr>
      </a:lvl4pPr>
      <a:lvl5pPr marL="609600" indent="-350838" algn="l" defTabSz="914400" rtl="0" eaLnBrk="1" latinLnBrk="0" hangingPunct="1">
        <a:lnSpc>
          <a:spcPct val="100000"/>
        </a:lnSpc>
        <a:spcBef>
          <a:spcPts val="0"/>
        </a:spcBef>
        <a:spcAft>
          <a:spcPts val="600"/>
        </a:spcAft>
        <a:buClr>
          <a:schemeClr val="accent1"/>
        </a:buClr>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9" orient="horz" pos="348" userDrawn="1">
          <p15:clr>
            <a:srgbClr val="F26B43"/>
          </p15:clr>
        </p15:guide>
        <p15:guide id="40" pos="1963" userDrawn="1">
          <p15:clr>
            <a:srgbClr val="F26B43"/>
          </p15:clr>
        </p15:guide>
        <p15:guide id="41" orient="horz" pos="3971" userDrawn="1">
          <p15:clr>
            <a:srgbClr val="F26B43"/>
          </p15:clr>
        </p15:guide>
        <p15:guide id="42" orient="horz" pos="3643" userDrawn="1">
          <p15:clr>
            <a:srgbClr val="F26B43"/>
          </p15:clr>
        </p15:guide>
        <p15:guide id="43" orient="horz" pos="3558" userDrawn="1">
          <p15:clr>
            <a:srgbClr val="F26B43"/>
          </p15:clr>
        </p15:guide>
        <p15:guide id="44" orient="horz" pos="3231" userDrawn="1">
          <p15:clr>
            <a:srgbClr val="F26B43"/>
          </p15:clr>
        </p15:guide>
        <p15:guide id="45" orient="horz" pos="3148" userDrawn="1">
          <p15:clr>
            <a:srgbClr val="F26B43"/>
          </p15:clr>
        </p15:guide>
        <p15:guide id="46" orient="horz" pos="2818" userDrawn="1">
          <p15:clr>
            <a:srgbClr val="F26B43"/>
          </p15:clr>
        </p15:guide>
        <p15:guide id="47" orient="horz" pos="2407" userDrawn="1">
          <p15:clr>
            <a:srgbClr val="F26B43"/>
          </p15:clr>
        </p15:guide>
        <p15:guide id="48" orient="horz" pos="1995" userDrawn="1">
          <p15:clr>
            <a:srgbClr val="F26B43"/>
          </p15:clr>
        </p15:guide>
        <p15:guide id="49" orient="horz" pos="1912" userDrawn="1">
          <p15:clr>
            <a:srgbClr val="F26B43"/>
          </p15:clr>
        </p15:guide>
        <p15:guide id="50" orient="horz" pos="1583" userDrawn="1">
          <p15:clr>
            <a:srgbClr val="F26B43"/>
          </p15:clr>
        </p15:guide>
        <p15:guide id="51" orient="horz" pos="1500" userDrawn="1">
          <p15:clr>
            <a:srgbClr val="F26B43"/>
          </p15:clr>
        </p15:guide>
        <p15:guide id="52" orient="horz" pos="1171" userDrawn="1">
          <p15:clr>
            <a:srgbClr val="F26B43"/>
          </p15:clr>
        </p15:guide>
        <p15:guide id="53" orient="horz" pos="1088" userDrawn="1">
          <p15:clr>
            <a:srgbClr val="F26B43"/>
          </p15:clr>
        </p15:guide>
        <p15:guide id="54" orient="horz" pos="760" userDrawn="1">
          <p15:clr>
            <a:srgbClr val="F26B43"/>
          </p15:clr>
        </p15:guide>
        <p15:guide id="55" orient="horz" pos="676" userDrawn="1">
          <p15:clr>
            <a:srgbClr val="F26B43"/>
          </p15:clr>
        </p15:guide>
        <p15:guide id="56" pos="2047" userDrawn="1">
          <p15:clr>
            <a:srgbClr val="F26B43"/>
          </p15:clr>
        </p15:guide>
        <p15:guide id="57" pos="2575" userDrawn="1">
          <p15:clr>
            <a:srgbClr val="F26B43"/>
          </p15:clr>
        </p15:guide>
        <p15:guide id="58" pos="2657" userDrawn="1">
          <p15:clr>
            <a:srgbClr val="F26B43"/>
          </p15:clr>
        </p15:guide>
        <p15:guide id="59" pos="3187" userDrawn="1">
          <p15:clr>
            <a:srgbClr val="F26B43"/>
          </p15:clr>
        </p15:guide>
        <p15:guide id="60" pos="3269" userDrawn="1">
          <p15:clr>
            <a:srgbClr val="F26B43"/>
          </p15:clr>
        </p15:guide>
        <p15:guide id="61" pos="1435" userDrawn="1">
          <p15:clr>
            <a:srgbClr val="F26B43"/>
          </p15:clr>
        </p15:guide>
        <p15:guide id="62" pos="1352" userDrawn="1">
          <p15:clr>
            <a:srgbClr val="F26B43"/>
          </p15:clr>
        </p15:guide>
        <p15:guide id="63" pos="823" userDrawn="1">
          <p15:clr>
            <a:srgbClr val="F26B43"/>
          </p15:clr>
        </p15:guide>
        <p15:guide id="64" pos="741" userDrawn="1">
          <p15:clr>
            <a:srgbClr val="F26B43"/>
          </p15:clr>
        </p15:guide>
        <p15:guide id="65" pos="3797" userDrawn="1">
          <p15:clr>
            <a:srgbClr val="F26B43"/>
          </p15:clr>
        </p15:guide>
        <p15:guide id="66" pos="3880" userDrawn="1">
          <p15:clr>
            <a:srgbClr val="F26B43"/>
          </p15:clr>
        </p15:guide>
        <p15:guide id="67" pos="4409" userDrawn="1">
          <p15:clr>
            <a:srgbClr val="F26B43"/>
          </p15:clr>
        </p15:guide>
        <p15:guide id="68" pos="4493" userDrawn="1">
          <p15:clr>
            <a:srgbClr val="F26B43"/>
          </p15:clr>
        </p15:guide>
        <p15:guide id="69" pos="5021" userDrawn="1">
          <p15:clr>
            <a:srgbClr val="F26B43"/>
          </p15:clr>
        </p15:guide>
        <p15:guide id="70" pos="5103" userDrawn="1">
          <p15:clr>
            <a:srgbClr val="F26B43"/>
          </p15:clr>
        </p15:guide>
        <p15:guide id="71" pos="5632" userDrawn="1">
          <p15:clr>
            <a:srgbClr val="F26B43"/>
          </p15:clr>
        </p15:guide>
        <p15:guide id="72" pos="6244" userDrawn="1">
          <p15:clr>
            <a:srgbClr val="F26B43"/>
          </p15:clr>
        </p15:guide>
        <p15:guide id="73" pos="6325" userDrawn="1">
          <p15:clr>
            <a:srgbClr val="F26B43"/>
          </p15:clr>
        </p15:guide>
        <p15:guide id="74" pos="6855" userDrawn="1">
          <p15:clr>
            <a:srgbClr val="F26B43"/>
          </p15:clr>
        </p15:guide>
        <p15:guide id="75" pos="6936" userDrawn="1">
          <p15:clr>
            <a:srgbClr val="F26B43"/>
          </p15:clr>
        </p15:guide>
        <p15:guide id="76" pos="7467" userDrawn="1">
          <p15:clr>
            <a:srgbClr val="F26B43"/>
          </p15:clr>
        </p15:guide>
        <p15:guide id="77" orient="horz" pos="2323" userDrawn="1">
          <p15:clr>
            <a:srgbClr val="F26B43"/>
          </p15:clr>
        </p15:guide>
        <p15:guide id="78" orient="horz" pos="2735" userDrawn="1">
          <p15:clr>
            <a:srgbClr val="F26B43"/>
          </p15:clr>
        </p15:guide>
        <p15:guide id="79" orient="horz" pos="4103" userDrawn="1">
          <p15:clr>
            <a:srgbClr val="F26B43"/>
          </p15:clr>
        </p15:guide>
        <p15:guide id="80" orient="horz" pos="4192" userDrawn="1">
          <p15:clr>
            <a:srgbClr val="F26B43"/>
          </p15:clr>
        </p15:guide>
        <p15:guide id="81" pos="211" userDrawn="1">
          <p15:clr>
            <a:srgbClr val="F26B43"/>
          </p15:clr>
        </p15:guide>
        <p15:guide id="82" pos="5715" userDrawn="1">
          <p15:clr>
            <a:srgbClr val="F26B43"/>
          </p15:clr>
        </p15:guide>
        <p15:guide id="83" orient="horz" pos="2160" userDrawn="1">
          <p15:clr>
            <a:srgbClr val="F26B43"/>
          </p15:clr>
        </p15:guide>
        <p15:guide id="84" pos="3840"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5"/>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5"/>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BCAD085-E8A6-8845-BD4E-CB4CCA059FC4}" type="datetimeFigureOut">
              <a:rPr lang="en-US" smtClean="0"/>
              <a:t>6/12/2025</a:t>
            </a:fld>
            <a:endParaRPr lang="en-US"/>
          </a:p>
        </p:txBody>
      </p:sp>
      <p:sp>
        <p:nvSpPr>
          <p:cNvPr id="5" name="Footer Placeholder 4"/>
          <p:cNvSpPr>
            <a:spLocks noGrp="1"/>
          </p:cNvSpPr>
          <p:nvPr>
            <p:ph type="ftr" sz="quarter" idx="3"/>
          </p:nvPr>
        </p:nvSpPr>
        <p:spPr>
          <a:xfrm>
            <a:off x="4165600" y="6356355"/>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5"/>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1FF6DA9-008F-8B48-92A6-B652298478BF}" type="slidenum">
              <a:rPr lang="en-US" smtClean="0"/>
              <a:t>‹#›</a:t>
            </a:fld>
            <a:endParaRPr lang="en-US"/>
          </a:p>
        </p:txBody>
      </p:sp>
    </p:spTree>
    <p:extLst>
      <p:ext uri="{BB962C8B-B14F-4D97-AF65-F5344CB8AC3E}">
        <p14:creationId xmlns:p14="http://schemas.microsoft.com/office/powerpoint/2010/main" val="3141273983"/>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xStyles>
    <p:titleStyle>
      <a:lvl1pPr algn="ctr" defTabSz="457189"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457189" rtl="0" eaLnBrk="1" latinLnBrk="0" hangingPunct="1">
        <a:spcBef>
          <a:spcPct val="20000"/>
        </a:spcBef>
        <a:buFont typeface="Arial"/>
        <a:buChar char="•"/>
        <a:defRPr sz="3200" kern="1200">
          <a:solidFill>
            <a:schemeClr val="tx1"/>
          </a:solidFill>
          <a:latin typeface="+mn-lt"/>
          <a:ea typeface="+mn-ea"/>
          <a:cs typeface="+mn-cs"/>
        </a:defRPr>
      </a:lvl1pPr>
      <a:lvl2pPr marL="742932" indent="-285744" algn="l" defTabSz="457189" rtl="0" eaLnBrk="1" latinLnBrk="0" hangingPunct="1">
        <a:spcBef>
          <a:spcPct val="20000"/>
        </a:spcBef>
        <a:buFont typeface="Arial"/>
        <a:buChar char="–"/>
        <a:defRPr sz="2800" kern="1200">
          <a:solidFill>
            <a:schemeClr val="tx1"/>
          </a:solidFill>
          <a:latin typeface="+mn-lt"/>
          <a:ea typeface="+mn-ea"/>
          <a:cs typeface="+mn-cs"/>
        </a:defRPr>
      </a:lvl2pPr>
      <a:lvl3pPr marL="1142971" indent="-228594" algn="l" defTabSz="457189" rtl="0" eaLnBrk="1" latinLnBrk="0" hangingPunct="1">
        <a:spcBef>
          <a:spcPct val="20000"/>
        </a:spcBef>
        <a:buFont typeface="Arial"/>
        <a:buChar char="•"/>
        <a:defRPr sz="2400" kern="1200">
          <a:solidFill>
            <a:schemeClr val="tx1"/>
          </a:solidFill>
          <a:latin typeface="+mn-lt"/>
          <a:ea typeface="+mn-ea"/>
          <a:cs typeface="+mn-cs"/>
        </a:defRPr>
      </a:lvl3pPr>
      <a:lvl4pPr marL="1600160" indent="-228594" algn="l" defTabSz="457189" rtl="0" eaLnBrk="1" latinLnBrk="0" hangingPunct="1">
        <a:spcBef>
          <a:spcPct val="20000"/>
        </a:spcBef>
        <a:buFont typeface="Arial"/>
        <a:buChar char="–"/>
        <a:defRPr sz="2000" kern="1200">
          <a:solidFill>
            <a:schemeClr val="tx1"/>
          </a:solidFill>
          <a:latin typeface="+mn-lt"/>
          <a:ea typeface="+mn-ea"/>
          <a:cs typeface="+mn-cs"/>
        </a:defRPr>
      </a:lvl4pPr>
      <a:lvl5pPr marL="2057349" indent="-228594" algn="l" defTabSz="457189" rtl="0" eaLnBrk="1" latinLnBrk="0" hangingPunct="1">
        <a:spcBef>
          <a:spcPct val="20000"/>
        </a:spcBef>
        <a:buFont typeface="Arial"/>
        <a:buChar char="»"/>
        <a:defRPr sz="2000" kern="1200">
          <a:solidFill>
            <a:schemeClr val="tx1"/>
          </a:solidFill>
          <a:latin typeface="+mn-lt"/>
          <a:ea typeface="+mn-ea"/>
          <a:cs typeface="+mn-cs"/>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4"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3" name="Tekstin paikkamerkki 2"/>
          <p:cNvSpPr>
            <a:spLocks noGrp="1"/>
          </p:cNvSpPr>
          <p:nvPr>
            <p:ph type="body" idx="1"/>
          </p:nvPr>
        </p:nvSpPr>
        <p:spPr>
          <a:xfrm>
            <a:off x="812801" y="1881602"/>
            <a:ext cx="10769599" cy="4331709"/>
          </a:xfrm>
          <a:prstGeom prst="rect">
            <a:avLst/>
          </a:prstGeom>
        </p:spPr>
        <p:txBody>
          <a:bodyPr vert="horz" lIns="91440" tIns="45720" rIns="91440" bIns="45720" rtlCol="0">
            <a:norm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2" name="Otsikon paikkamerkki 1"/>
          <p:cNvSpPr>
            <a:spLocks noGrp="1"/>
          </p:cNvSpPr>
          <p:nvPr>
            <p:ph type="title"/>
          </p:nvPr>
        </p:nvSpPr>
        <p:spPr>
          <a:xfrm>
            <a:off x="812801" y="312000"/>
            <a:ext cx="10769599" cy="1299027"/>
          </a:xfrm>
          <a:prstGeom prst="rect">
            <a:avLst/>
          </a:prstGeom>
        </p:spPr>
        <p:txBody>
          <a:bodyPr vert="horz" lIns="91440" tIns="45720" rIns="91440" bIns="45720" rtlCol="0" anchor="b" anchorCtr="0">
            <a:noAutofit/>
          </a:bodyPr>
          <a:lstStyle/>
          <a:p>
            <a:r>
              <a:rPr lang="fi-FI"/>
              <a:t>Muokkaa </a:t>
            </a:r>
            <a:r>
              <a:rPr lang="fi-FI" err="1"/>
              <a:t>perustyyl</a:t>
            </a:r>
            <a:r>
              <a:rPr lang="fi-FI"/>
              <a:t>. </a:t>
            </a:r>
            <a:r>
              <a:rPr lang="fi-FI" err="1"/>
              <a:t>napsautt</a:t>
            </a:r>
            <a:r>
              <a:rPr lang="fi-FI"/>
              <a:t>.</a:t>
            </a:r>
          </a:p>
        </p:txBody>
      </p:sp>
    </p:spTree>
    <p:extLst>
      <p:ext uri="{BB962C8B-B14F-4D97-AF65-F5344CB8AC3E}">
        <p14:creationId xmlns:p14="http://schemas.microsoft.com/office/powerpoint/2010/main" val="3591475124"/>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 id="2147483852" r:id="rId12"/>
    <p:sldLayoutId id="2147483853" r:id="rId13"/>
    <p:sldLayoutId id="2147483854" r:id="rId14"/>
  </p:sldLayoutIdLst>
  <p:hf hdr="0" ftr="0"/>
  <p:txStyles>
    <p:titleStyle>
      <a:lvl1pPr algn="l" defTabSz="1219170" rtl="0" eaLnBrk="1" latinLnBrk="0" hangingPunct="1">
        <a:spcBef>
          <a:spcPct val="0"/>
        </a:spcBef>
        <a:buNone/>
        <a:defRPr sz="4267" b="1" kern="1200">
          <a:solidFill>
            <a:schemeClr val="tx2"/>
          </a:solidFill>
          <a:latin typeface="Arial Narrow" panose="020B0606020202030204" pitchFamily="34" charset="0"/>
          <a:ea typeface="+mj-ea"/>
          <a:cs typeface="+mj-cs"/>
        </a:defRPr>
      </a:lvl1pPr>
    </p:titleStyle>
    <p:bodyStyle>
      <a:lvl1pPr marL="357708" indent="-357708" algn="l" defTabSz="1219170" rtl="0" eaLnBrk="1" latinLnBrk="0" hangingPunct="1">
        <a:spcBef>
          <a:spcPts val="1867"/>
        </a:spcBef>
        <a:buClr>
          <a:schemeClr val="tx2"/>
        </a:buClr>
        <a:buFont typeface="Arial" panose="020B0604020202020204" pitchFamily="34" charset="0"/>
        <a:buChar char="•"/>
        <a:defRPr sz="2667" kern="1200">
          <a:solidFill>
            <a:schemeClr val="tx1"/>
          </a:solidFill>
          <a:latin typeface="+mn-lt"/>
          <a:ea typeface="+mn-ea"/>
          <a:cs typeface="+mn-cs"/>
        </a:defRPr>
      </a:lvl1pPr>
      <a:lvl2pPr marL="958827" indent="-349242" algn="l" defTabSz="1219170" rtl="0" eaLnBrk="1" latinLnBrk="0" hangingPunct="1">
        <a:spcBef>
          <a:spcPts val="1867"/>
        </a:spcBef>
        <a:buClr>
          <a:schemeClr val="tx2"/>
        </a:buClr>
        <a:buFont typeface="Arial" panose="020B0604020202020204" pitchFamily="34" charset="0"/>
        <a:buChar char="•"/>
        <a:defRPr sz="2400" kern="1200">
          <a:solidFill>
            <a:schemeClr val="tx1"/>
          </a:solidFill>
          <a:latin typeface="+mn-lt"/>
          <a:ea typeface="+mn-ea"/>
          <a:cs typeface="+mn-cs"/>
        </a:defRPr>
      </a:lvl2pPr>
      <a:lvl3pPr marL="1316534" indent="-243411" algn="l" defTabSz="1219170" rtl="0" eaLnBrk="1" latinLnBrk="0" hangingPunct="1">
        <a:spcBef>
          <a:spcPts val="1867"/>
        </a:spcBef>
        <a:buClr>
          <a:schemeClr val="tx2"/>
        </a:buClr>
        <a:buFont typeface="Arial" panose="020B0604020202020204" pitchFamily="34" charset="0"/>
        <a:buChar char="•"/>
        <a:defRPr sz="1867" kern="1200">
          <a:solidFill>
            <a:schemeClr val="tx1"/>
          </a:solidFill>
          <a:latin typeface="+mn-lt"/>
          <a:ea typeface="+mn-ea"/>
          <a:cs typeface="+mn-cs"/>
        </a:defRPr>
      </a:lvl3pPr>
      <a:lvl4pPr marL="1557828" indent="-241294" algn="l" defTabSz="1219170" rtl="0" eaLnBrk="1" latinLnBrk="0" hangingPunct="1">
        <a:spcBef>
          <a:spcPts val="1867"/>
        </a:spcBef>
        <a:buClr>
          <a:schemeClr val="tx2"/>
        </a:buClr>
        <a:buFont typeface="Arial" panose="020B0604020202020204" pitchFamily="34" charset="0"/>
        <a:buChar char="•"/>
        <a:defRPr sz="1867" kern="1200">
          <a:solidFill>
            <a:schemeClr val="tx1"/>
          </a:solidFill>
          <a:latin typeface="+mn-lt"/>
          <a:ea typeface="+mn-ea"/>
          <a:cs typeface="+mn-cs"/>
        </a:defRPr>
      </a:lvl4pPr>
      <a:lvl5pPr marL="1790655" indent="-232828" algn="l" defTabSz="1219170" rtl="0" eaLnBrk="1" latinLnBrk="0" hangingPunct="1">
        <a:spcBef>
          <a:spcPts val="1867"/>
        </a:spcBef>
        <a:buClr>
          <a:schemeClr val="tx2"/>
        </a:buClr>
        <a:buFont typeface="Arial" panose="020B0604020202020204" pitchFamily="34" charset="0"/>
        <a:buChar char="•"/>
        <a:defRPr sz="1867"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fi-FI"/>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88023607-0185-43C9-8AB2-3682FEDF06AD}"/>
              </a:ext>
            </a:extLst>
          </p:cNvPr>
          <p:cNvSpPr>
            <a:spLocks noGrp="1"/>
          </p:cNvSpPr>
          <p:nvPr>
            <p:ph type="title"/>
          </p:nvPr>
        </p:nvSpPr>
        <p:spPr>
          <a:xfrm>
            <a:off x="894192" y="833569"/>
            <a:ext cx="10406984" cy="1197308"/>
          </a:xfrm>
          <a:prstGeom prst="rect">
            <a:avLst/>
          </a:prstGeom>
        </p:spPr>
        <p:txBody>
          <a:bodyPr vert="horz" lIns="0" tIns="0" rIns="0" bIns="0" rtlCol="0" anchor="t" anchorCtr="0">
            <a:noAutofit/>
          </a:bodyPr>
          <a:lstStyle/>
          <a:p>
            <a:r>
              <a:rPr lang="fi-FI"/>
              <a:t>Muokkaa </a:t>
            </a:r>
            <a:r>
              <a:rPr lang="fi-FI" err="1"/>
              <a:t>ots</a:t>
            </a:r>
            <a:r>
              <a:rPr lang="fi-FI"/>
              <a:t>. </a:t>
            </a:r>
            <a:r>
              <a:rPr lang="fi-FI" err="1"/>
              <a:t>perustyyl</a:t>
            </a:r>
            <a:r>
              <a:rPr lang="fi-FI"/>
              <a:t>. </a:t>
            </a:r>
            <a:r>
              <a:rPr lang="fi-FI" err="1"/>
              <a:t>napsautt</a:t>
            </a:r>
            <a:r>
              <a:rPr lang="fi-FI"/>
              <a:t>.</a:t>
            </a:r>
          </a:p>
        </p:txBody>
      </p:sp>
      <p:sp>
        <p:nvSpPr>
          <p:cNvPr id="3" name="Tekstin paikkamerkki 2">
            <a:extLst>
              <a:ext uri="{FF2B5EF4-FFF2-40B4-BE49-F238E27FC236}">
                <a16:creationId xmlns:a16="http://schemas.microsoft.com/office/drawing/2014/main" id="{5F0C40F8-E30F-493A-92C0-FFE1C218FCD0}"/>
              </a:ext>
            </a:extLst>
          </p:cNvPr>
          <p:cNvSpPr>
            <a:spLocks noGrp="1"/>
          </p:cNvSpPr>
          <p:nvPr>
            <p:ph type="body" idx="1"/>
          </p:nvPr>
        </p:nvSpPr>
        <p:spPr>
          <a:xfrm>
            <a:off x="894192" y="2308734"/>
            <a:ext cx="10406984" cy="3715698"/>
          </a:xfrm>
          <a:prstGeom prst="rect">
            <a:avLst/>
          </a:prstGeom>
        </p:spPr>
        <p:txBody>
          <a:bodyPr vert="horz" lIns="0" tIns="0" rIns="0" bIns="0" rtlCol="0">
            <a:no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Alatunnisteen paikkamerkki 4">
            <a:extLst>
              <a:ext uri="{FF2B5EF4-FFF2-40B4-BE49-F238E27FC236}">
                <a16:creationId xmlns:a16="http://schemas.microsoft.com/office/drawing/2014/main" id="{368F52E8-369F-456C-A740-16246612D5E4}"/>
              </a:ext>
            </a:extLst>
          </p:cNvPr>
          <p:cNvSpPr>
            <a:spLocks noGrp="1"/>
          </p:cNvSpPr>
          <p:nvPr>
            <p:ph type="ftr" sz="quarter" idx="3"/>
          </p:nvPr>
        </p:nvSpPr>
        <p:spPr>
          <a:xfrm>
            <a:off x="6821055" y="6426058"/>
            <a:ext cx="4048558" cy="204481"/>
          </a:xfrm>
          <a:prstGeom prst="rect">
            <a:avLst/>
          </a:prstGeom>
        </p:spPr>
        <p:txBody>
          <a:bodyPr vert="horz" lIns="0" tIns="0" rIns="0" bIns="0" rtlCol="0" anchor="ctr">
            <a:noAutofit/>
          </a:bodyPr>
          <a:lstStyle>
            <a:lvl1pPr algn="ctr">
              <a:defRPr sz="800">
                <a:solidFill>
                  <a:schemeClr val="tx2"/>
                </a:solidFill>
              </a:defRPr>
            </a:lvl1pPr>
          </a:lstStyle>
          <a:p>
            <a:pPr algn="r"/>
            <a:r>
              <a:rPr lang="fi-FI"/>
              <a:t>Esityksen nimi</a:t>
            </a:r>
          </a:p>
        </p:txBody>
      </p:sp>
      <p:sp>
        <p:nvSpPr>
          <p:cNvPr id="4" name="Päivämäärän paikkamerkki 3">
            <a:extLst>
              <a:ext uri="{FF2B5EF4-FFF2-40B4-BE49-F238E27FC236}">
                <a16:creationId xmlns:a16="http://schemas.microsoft.com/office/drawing/2014/main" id="{28FECAB6-C41E-4355-8815-8CAE1D6A3AF9}"/>
              </a:ext>
            </a:extLst>
          </p:cNvPr>
          <p:cNvSpPr>
            <a:spLocks noGrp="1"/>
          </p:cNvSpPr>
          <p:nvPr>
            <p:ph type="dt" sz="half" idx="2"/>
          </p:nvPr>
        </p:nvSpPr>
        <p:spPr>
          <a:xfrm>
            <a:off x="10885488" y="6426058"/>
            <a:ext cx="741215" cy="204481"/>
          </a:xfrm>
          <a:prstGeom prst="rect">
            <a:avLst/>
          </a:prstGeom>
        </p:spPr>
        <p:txBody>
          <a:bodyPr vert="horz" lIns="0" tIns="0" rIns="0" bIns="0" rtlCol="0" anchor="ctr">
            <a:noAutofit/>
          </a:bodyPr>
          <a:lstStyle>
            <a:lvl1pPr algn="ctr">
              <a:defRPr sz="800">
                <a:solidFill>
                  <a:schemeClr val="tx2"/>
                </a:solidFill>
              </a:defRPr>
            </a:lvl1pPr>
          </a:lstStyle>
          <a:p>
            <a:fld id="{3F0C5D76-F752-4F95-BA63-C3B7D9AE33C8}" type="datetime1">
              <a:rPr lang="fi-FI" smtClean="0"/>
              <a:t>12.6.2025</a:t>
            </a:fld>
            <a:endParaRPr lang="fi-FI"/>
          </a:p>
        </p:txBody>
      </p:sp>
      <p:sp>
        <p:nvSpPr>
          <p:cNvPr id="6" name="Dian numeron paikkamerkki 5">
            <a:extLst>
              <a:ext uri="{FF2B5EF4-FFF2-40B4-BE49-F238E27FC236}">
                <a16:creationId xmlns:a16="http://schemas.microsoft.com/office/drawing/2014/main" id="{EE79737B-6D60-4D97-8229-8CAA42848EA9}"/>
              </a:ext>
            </a:extLst>
          </p:cNvPr>
          <p:cNvSpPr>
            <a:spLocks noGrp="1"/>
          </p:cNvSpPr>
          <p:nvPr>
            <p:ph type="sldNum" sz="quarter" idx="4"/>
          </p:nvPr>
        </p:nvSpPr>
        <p:spPr>
          <a:xfrm>
            <a:off x="11645899" y="6426058"/>
            <a:ext cx="433389" cy="204481"/>
          </a:xfrm>
          <a:prstGeom prst="rect">
            <a:avLst/>
          </a:prstGeom>
        </p:spPr>
        <p:txBody>
          <a:bodyPr vert="horz" lIns="0" tIns="0" rIns="0" bIns="0" rtlCol="0" anchor="ctr">
            <a:noAutofit/>
          </a:bodyPr>
          <a:lstStyle>
            <a:lvl1pPr algn="ctr">
              <a:defRPr sz="800">
                <a:solidFill>
                  <a:schemeClr val="tx2"/>
                </a:solidFill>
              </a:defRPr>
            </a:lvl1pPr>
          </a:lstStyle>
          <a:p>
            <a:fld id="{91E53C16-2649-4D48-AFD3-9E32AB86C978}" type="slidenum">
              <a:rPr lang="fi-FI" smtClean="0"/>
              <a:pPr/>
              <a:t>‹#›</a:t>
            </a:fld>
            <a:endParaRPr lang="fi-FI"/>
          </a:p>
        </p:txBody>
      </p:sp>
    </p:spTree>
    <p:extLst>
      <p:ext uri="{BB962C8B-B14F-4D97-AF65-F5344CB8AC3E}">
        <p14:creationId xmlns:p14="http://schemas.microsoft.com/office/powerpoint/2010/main" val="1989548501"/>
      </p:ext>
    </p:extLst>
  </p:cSld>
  <p:clrMap bg1="lt1" tx1="dk1" bg2="lt2" tx2="dk2" accent1="accent1" accent2="accent2" accent3="accent3" accent4="accent4" accent5="accent5" accent6="accent6" hlink="hlink" folHlink="folHlink"/>
  <p:sldLayoutIdLst>
    <p:sldLayoutId id="2147483856" r:id="rId1"/>
    <p:sldLayoutId id="2147483857" r:id="rId2"/>
    <p:sldLayoutId id="2147483858" r:id="rId3"/>
    <p:sldLayoutId id="2147483859" r:id="rId4"/>
    <p:sldLayoutId id="2147483860" r:id="rId5"/>
    <p:sldLayoutId id="2147483861" r:id="rId6"/>
    <p:sldLayoutId id="2147483862" r:id="rId7"/>
    <p:sldLayoutId id="2147483863" r:id="rId8"/>
    <p:sldLayoutId id="2147483864" r:id="rId9"/>
    <p:sldLayoutId id="2147483865" r:id="rId10"/>
    <p:sldLayoutId id="2147483866" r:id="rId11"/>
    <p:sldLayoutId id="2147483867" r:id="rId12"/>
    <p:sldLayoutId id="2147483868" r:id="rId13"/>
  </p:sldLayoutIdLst>
  <p:hf hdr="0" ftr="0"/>
  <p:txStyles>
    <p:titleStyle>
      <a:lvl1pPr algn="l" defTabSz="914400" rtl="0" eaLnBrk="1" latinLnBrk="0" hangingPunct="1">
        <a:lnSpc>
          <a:spcPct val="90000"/>
        </a:lnSpc>
        <a:spcBef>
          <a:spcPct val="0"/>
        </a:spcBef>
        <a:buNone/>
        <a:defRPr sz="4000" b="1" kern="1200" spc="-30" baseline="0">
          <a:solidFill>
            <a:schemeClr val="tx2"/>
          </a:solidFill>
          <a:latin typeface="+mj-lt"/>
          <a:ea typeface="+mj-ea"/>
          <a:cs typeface="+mj-cs"/>
        </a:defRPr>
      </a:lvl1pPr>
    </p:titleStyle>
    <p:bodyStyle>
      <a:lvl1pPr marL="180975" indent="-180975" algn="l" defTabSz="914400" rtl="0" eaLnBrk="1" latinLnBrk="0" hangingPunct="1">
        <a:lnSpc>
          <a:spcPct val="100000"/>
        </a:lnSpc>
        <a:spcBef>
          <a:spcPts val="800"/>
        </a:spcBef>
        <a:buFont typeface="Arial" panose="020B0604020202020204" pitchFamily="34" charset="0"/>
        <a:buChar char="•"/>
        <a:defRPr sz="2000" kern="1200" spc="-20" baseline="0">
          <a:solidFill>
            <a:schemeClr val="tx2"/>
          </a:solidFill>
          <a:latin typeface="+mn-lt"/>
          <a:ea typeface="+mn-ea"/>
          <a:cs typeface="+mn-cs"/>
        </a:defRPr>
      </a:lvl1pPr>
      <a:lvl2pPr marL="357188" indent="-176213" algn="l" defTabSz="914400" rtl="0" eaLnBrk="1" latinLnBrk="0" hangingPunct="1">
        <a:lnSpc>
          <a:spcPct val="100000"/>
        </a:lnSpc>
        <a:spcBef>
          <a:spcPts val="800"/>
        </a:spcBef>
        <a:buFont typeface="Arial" panose="020B0604020202020204" pitchFamily="34" charset="0"/>
        <a:buChar char="•"/>
        <a:defRPr sz="1800" kern="1200" spc="-10" baseline="0">
          <a:solidFill>
            <a:schemeClr val="tx2"/>
          </a:solidFill>
          <a:latin typeface="+mn-lt"/>
          <a:ea typeface="+mn-ea"/>
          <a:cs typeface="+mn-cs"/>
        </a:defRPr>
      </a:lvl2pPr>
      <a:lvl3pPr marL="538163" indent="-180975" algn="l" defTabSz="914400" rtl="0" eaLnBrk="1" latinLnBrk="0" hangingPunct="1">
        <a:lnSpc>
          <a:spcPct val="100000"/>
        </a:lnSpc>
        <a:spcBef>
          <a:spcPts val="800"/>
        </a:spcBef>
        <a:buFont typeface="Arial" panose="020B0604020202020204" pitchFamily="34" charset="0"/>
        <a:buChar char="•"/>
        <a:defRPr sz="1600" kern="1200" spc="-10" baseline="0">
          <a:solidFill>
            <a:schemeClr val="tx2"/>
          </a:solidFill>
          <a:latin typeface="+mn-lt"/>
          <a:ea typeface="+mn-ea"/>
          <a:cs typeface="+mn-cs"/>
        </a:defRPr>
      </a:lvl3pPr>
      <a:lvl4pPr marL="715963" indent="-177800" algn="l" defTabSz="914400" rtl="0" eaLnBrk="1" latinLnBrk="0" hangingPunct="1">
        <a:lnSpc>
          <a:spcPct val="100000"/>
        </a:lnSpc>
        <a:spcBef>
          <a:spcPts val="800"/>
        </a:spcBef>
        <a:buFont typeface="Arial" panose="020B0604020202020204" pitchFamily="34" charset="0"/>
        <a:buChar char="•"/>
        <a:defRPr sz="1600" kern="1200" spc="-10" baseline="0">
          <a:solidFill>
            <a:schemeClr val="tx2"/>
          </a:solidFill>
          <a:latin typeface="+mn-lt"/>
          <a:ea typeface="+mn-ea"/>
          <a:cs typeface="+mn-cs"/>
        </a:defRPr>
      </a:lvl4pPr>
      <a:lvl5pPr marL="896938" indent="-180975" algn="l" defTabSz="914400" rtl="0" eaLnBrk="1" latinLnBrk="0" hangingPunct="1">
        <a:lnSpc>
          <a:spcPct val="100000"/>
        </a:lnSpc>
        <a:spcBef>
          <a:spcPts val="800"/>
        </a:spcBef>
        <a:buFont typeface="Arial" panose="020B0604020202020204" pitchFamily="34" charset="0"/>
        <a:buChar char="•"/>
        <a:defRPr sz="1600" kern="1200" spc="-10" baseline="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216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6763" y="836711"/>
            <a:ext cx="10658475" cy="1008113"/>
          </a:xfrm>
          <a:prstGeom prst="rect">
            <a:avLst/>
          </a:prstGeom>
        </p:spPr>
        <p:txBody>
          <a:bodyPr vert="horz" lIns="0" tIns="0" rIns="0" bIns="0" rtlCol="0" anchor="t" anchorCtr="0">
            <a:noAutofit/>
          </a:bodyPr>
          <a:lstStyle/>
          <a:p>
            <a:r>
              <a:rPr lang="fi-FI" noProof="0"/>
              <a:t>Muokkaa ots. perustyyl. napsautt.</a:t>
            </a:r>
          </a:p>
        </p:txBody>
      </p:sp>
      <p:sp>
        <p:nvSpPr>
          <p:cNvPr id="3" name="Text Placeholder 2"/>
          <p:cNvSpPr>
            <a:spLocks noGrp="1"/>
          </p:cNvSpPr>
          <p:nvPr>
            <p:ph type="body" idx="1"/>
          </p:nvPr>
        </p:nvSpPr>
        <p:spPr>
          <a:xfrm>
            <a:off x="766763" y="1988840"/>
            <a:ext cx="10658475" cy="3816648"/>
          </a:xfrm>
          <a:prstGeom prst="rect">
            <a:avLst/>
          </a:prstGeom>
        </p:spPr>
        <p:txBody>
          <a:bodyPr vert="horz" lIns="0" tIns="0" rIns="0" bIns="0" rtlCol="0" anchor="t" anchorCtr="0">
            <a:noAutofit/>
          </a:bodyPr>
          <a:lstStyle/>
          <a:p>
            <a:pPr lvl="0"/>
            <a:r>
              <a:rPr lang="fi-FI" noProof="0"/>
              <a:t>Click to edit Master text styles</a:t>
            </a:r>
          </a:p>
          <a:p>
            <a:pPr lvl="1"/>
            <a:r>
              <a:rPr lang="fi-FI" noProof="0"/>
              <a:t>Second level</a:t>
            </a:r>
          </a:p>
          <a:p>
            <a:pPr lvl="2"/>
            <a:r>
              <a:rPr lang="fi-FI" noProof="0"/>
              <a:t>Third level</a:t>
            </a:r>
          </a:p>
          <a:p>
            <a:pPr lvl="5"/>
            <a:endParaRPr lang="fi-FI" noProof="0"/>
          </a:p>
        </p:txBody>
      </p:sp>
      <p:sp>
        <p:nvSpPr>
          <p:cNvPr id="4" name="Date Placeholder 3"/>
          <p:cNvSpPr>
            <a:spLocks noGrp="1"/>
          </p:cNvSpPr>
          <p:nvPr>
            <p:ph type="dt" sz="half" idx="2"/>
          </p:nvPr>
        </p:nvSpPr>
        <p:spPr>
          <a:xfrm>
            <a:off x="5087938" y="6309321"/>
            <a:ext cx="2016124" cy="216024"/>
          </a:xfrm>
          <a:prstGeom prst="rect">
            <a:avLst/>
          </a:prstGeom>
        </p:spPr>
        <p:txBody>
          <a:bodyPr vert="horz" lIns="0" tIns="0" rIns="0" bIns="0" rtlCol="0" anchor="ctr" anchorCtr="0">
            <a:noAutofit/>
          </a:bodyPr>
          <a:lstStyle>
            <a:lvl1pPr algn="ctr">
              <a:defRPr sz="1000">
                <a:solidFill>
                  <a:schemeClr val="accent3"/>
                </a:solidFill>
              </a:defRPr>
            </a:lvl1pPr>
          </a:lstStyle>
          <a:p>
            <a:fld id="{3B369565-26DD-4407-B43B-8514F803BA6F}" type="datetime1">
              <a:rPr lang="fi-FI" noProof="0" smtClean="0"/>
              <a:t>12.6.2025</a:t>
            </a:fld>
            <a:endParaRPr lang="fi-FI" noProof="0"/>
          </a:p>
        </p:txBody>
      </p:sp>
      <p:sp>
        <p:nvSpPr>
          <p:cNvPr id="5" name="Footer Placeholder 4"/>
          <p:cNvSpPr>
            <a:spLocks noGrp="1"/>
          </p:cNvSpPr>
          <p:nvPr>
            <p:ph type="ftr" sz="quarter" idx="3"/>
          </p:nvPr>
        </p:nvSpPr>
        <p:spPr>
          <a:xfrm>
            <a:off x="1199456" y="6309321"/>
            <a:ext cx="3888482" cy="216024"/>
          </a:xfrm>
          <a:prstGeom prst="rect">
            <a:avLst/>
          </a:prstGeom>
        </p:spPr>
        <p:txBody>
          <a:bodyPr vert="horz" lIns="0" tIns="0" rIns="0" bIns="0" rtlCol="0" anchor="ctr" anchorCtr="0">
            <a:noAutofit/>
          </a:bodyPr>
          <a:lstStyle>
            <a:lvl1pPr algn="l">
              <a:defRPr sz="1000">
                <a:solidFill>
                  <a:schemeClr val="accent3"/>
                </a:solidFill>
              </a:defRPr>
            </a:lvl1pPr>
          </a:lstStyle>
          <a:p>
            <a:r>
              <a:rPr lang="fi-FI" noProof="0"/>
              <a:t>Esityksen nimi ja tekijä</a:t>
            </a:r>
          </a:p>
        </p:txBody>
      </p:sp>
      <p:sp>
        <p:nvSpPr>
          <p:cNvPr id="6" name="Slide Number Placeholder 5"/>
          <p:cNvSpPr>
            <a:spLocks noGrp="1"/>
          </p:cNvSpPr>
          <p:nvPr>
            <p:ph type="sldNum" sz="quarter" idx="4"/>
          </p:nvPr>
        </p:nvSpPr>
        <p:spPr>
          <a:xfrm>
            <a:off x="766763" y="6309321"/>
            <a:ext cx="432693" cy="216024"/>
          </a:xfrm>
          <a:prstGeom prst="rect">
            <a:avLst/>
          </a:prstGeom>
        </p:spPr>
        <p:txBody>
          <a:bodyPr vert="horz" lIns="0" tIns="0" rIns="0" bIns="0" rtlCol="0" anchor="ctr" anchorCtr="0">
            <a:noAutofit/>
          </a:bodyPr>
          <a:lstStyle>
            <a:lvl1pPr algn="l">
              <a:defRPr sz="1000">
                <a:solidFill>
                  <a:schemeClr val="accent3"/>
                </a:solidFill>
              </a:defRPr>
            </a:lvl1pPr>
          </a:lstStyle>
          <a:p>
            <a:fld id="{0861148C-697E-4B67-BDAA-872F34DF1106}" type="slidenum">
              <a:rPr lang="fi-FI" noProof="0" smtClean="0"/>
              <a:pPr/>
              <a:t>‹#›</a:t>
            </a:fld>
            <a:endParaRPr lang="fi-FI" noProof="0"/>
          </a:p>
        </p:txBody>
      </p:sp>
      <p:sp>
        <p:nvSpPr>
          <p:cNvPr id="8" name="(c)" hidden="1"/>
          <p:cNvSpPr txBox="1"/>
          <p:nvPr userDrawn="1"/>
        </p:nvSpPr>
        <p:spPr>
          <a:xfrm>
            <a:off x="11932016" y="6891795"/>
            <a:ext cx="253274"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kuntaliitto</a:t>
            </a:r>
            <a:endParaRPr lang="en-GB" sz="200" err="1">
              <a:solidFill>
                <a:schemeClr val="bg1"/>
              </a:solidFill>
              <a:latin typeface="+mn-lt"/>
            </a:endParaRPr>
          </a:p>
        </p:txBody>
      </p:sp>
      <p:pic>
        <p:nvPicPr>
          <p:cNvPr id="9" name="(logo)" descr="Z:\GRW (grow)\logot\copyright_grow.png" hidden="1"/>
          <p:cNvPicPr>
            <a:picLocks noChangeAspect="1" noChangeArrowheads="1"/>
          </p:cNvPicPr>
          <p:nvPr userDrawn="1"/>
        </p:nvPicPr>
        <p:blipFill>
          <a:blip r:embed="rId66"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pic>
        <p:nvPicPr>
          <p:cNvPr id="11" name="Kuva 10">
            <a:extLst>
              <a:ext uri="{FF2B5EF4-FFF2-40B4-BE49-F238E27FC236}">
                <a16:creationId xmlns:a16="http://schemas.microsoft.com/office/drawing/2014/main" id="{F5F7B09B-2E9D-3DA3-CB9F-600999002B9A}"/>
              </a:ext>
            </a:extLst>
          </p:cNvPr>
          <p:cNvPicPr>
            <a:picLocks noChangeAspect="1"/>
          </p:cNvPicPr>
          <p:nvPr userDrawn="1"/>
        </p:nvPicPr>
        <p:blipFill>
          <a:blip r:embed="rId67" cstate="print">
            <a:extLst>
              <a:ext uri="{28A0092B-C50C-407E-A947-70E740481C1C}">
                <a14:useLocalDpi xmlns:a14="http://schemas.microsoft.com/office/drawing/2010/main" val="0"/>
              </a:ext>
              <a:ext uri="{96DAC541-7B7A-43D3-8B79-37D633B846F1}">
                <asvg:svgBlip xmlns:asvg="http://schemas.microsoft.com/office/drawing/2016/SVG/main" r:embed="rId68"/>
              </a:ext>
            </a:extLst>
          </a:blip>
          <a:stretch>
            <a:fillRect/>
          </a:stretch>
        </p:blipFill>
        <p:spPr>
          <a:xfrm>
            <a:off x="10226050" y="6285436"/>
            <a:ext cx="1199187" cy="260845"/>
          </a:xfrm>
          <a:prstGeom prst="rect">
            <a:avLst/>
          </a:prstGeom>
        </p:spPr>
      </p:pic>
    </p:spTree>
    <p:extLst>
      <p:ext uri="{BB962C8B-B14F-4D97-AF65-F5344CB8AC3E}">
        <p14:creationId xmlns:p14="http://schemas.microsoft.com/office/powerpoint/2010/main" val="3206810067"/>
      </p:ext>
    </p:extLst>
  </p:cSld>
  <p:clrMap bg1="lt1" tx1="dk1" bg2="lt2" tx2="dk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 id="2147483881" r:id="rId12"/>
    <p:sldLayoutId id="2147483882" r:id="rId13"/>
    <p:sldLayoutId id="2147483883" r:id="rId14"/>
    <p:sldLayoutId id="2147483884" r:id="rId15"/>
    <p:sldLayoutId id="2147483885" r:id="rId16"/>
    <p:sldLayoutId id="2147483886" r:id="rId17"/>
    <p:sldLayoutId id="2147483887" r:id="rId18"/>
    <p:sldLayoutId id="2147483888" r:id="rId19"/>
    <p:sldLayoutId id="2147483889" r:id="rId20"/>
    <p:sldLayoutId id="2147483890" r:id="rId21"/>
    <p:sldLayoutId id="2147483891" r:id="rId22"/>
    <p:sldLayoutId id="2147483892" r:id="rId23"/>
    <p:sldLayoutId id="2147483893" r:id="rId24"/>
    <p:sldLayoutId id="2147483894" r:id="rId25"/>
    <p:sldLayoutId id="2147483895" r:id="rId26"/>
    <p:sldLayoutId id="2147483896" r:id="rId27"/>
    <p:sldLayoutId id="2147483897" r:id="rId28"/>
    <p:sldLayoutId id="2147483898" r:id="rId29"/>
    <p:sldLayoutId id="2147483899" r:id="rId30"/>
    <p:sldLayoutId id="2147483900" r:id="rId31"/>
    <p:sldLayoutId id="2147483901" r:id="rId32"/>
    <p:sldLayoutId id="2147483902" r:id="rId33"/>
    <p:sldLayoutId id="2147483903" r:id="rId34"/>
    <p:sldLayoutId id="2147483904" r:id="rId35"/>
    <p:sldLayoutId id="2147483905" r:id="rId36"/>
    <p:sldLayoutId id="2147483906" r:id="rId37"/>
    <p:sldLayoutId id="2147483907" r:id="rId38"/>
    <p:sldLayoutId id="2147483908" r:id="rId39"/>
    <p:sldLayoutId id="2147483909" r:id="rId40"/>
    <p:sldLayoutId id="2147483910" r:id="rId41"/>
    <p:sldLayoutId id="2147483911" r:id="rId42"/>
    <p:sldLayoutId id="2147483912" r:id="rId43"/>
    <p:sldLayoutId id="2147483913" r:id="rId44"/>
    <p:sldLayoutId id="2147483914" r:id="rId45"/>
    <p:sldLayoutId id="2147483915" r:id="rId46"/>
    <p:sldLayoutId id="2147483916" r:id="rId47"/>
    <p:sldLayoutId id="2147483917" r:id="rId48"/>
    <p:sldLayoutId id="2147483918" r:id="rId49"/>
    <p:sldLayoutId id="2147483919" r:id="rId50"/>
    <p:sldLayoutId id="2147483920" r:id="rId51"/>
    <p:sldLayoutId id="2147483921" r:id="rId52"/>
    <p:sldLayoutId id="2147483922" r:id="rId53"/>
    <p:sldLayoutId id="2147483923" r:id="rId54"/>
    <p:sldLayoutId id="2147483924" r:id="rId55"/>
    <p:sldLayoutId id="2147483925" r:id="rId56"/>
    <p:sldLayoutId id="2147483926" r:id="rId57"/>
    <p:sldLayoutId id="2147483927" r:id="rId58"/>
    <p:sldLayoutId id="2147483928" r:id="rId59"/>
    <p:sldLayoutId id="2147483929" r:id="rId60"/>
    <p:sldLayoutId id="2147483930" r:id="rId61"/>
    <p:sldLayoutId id="2147483931" r:id="rId62"/>
    <p:sldLayoutId id="2147483932" r:id="rId63"/>
    <p:sldLayoutId id="2147483933" r:id="rId64"/>
  </p:sldLayoutIdLst>
  <mc:AlternateContent xmlns:mc="http://schemas.openxmlformats.org/markup-compatibility/2006">
    <mc:Choice xmlns:p14="http://schemas.microsoft.com/office/powerpoint/2010/main" Requires="p14">
      <p:transition p14:dur="100">
        <p:fade/>
      </p:transition>
    </mc:Choice>
    <mc:Fallback>
      <p:transition>
        <p:fade/>
      </p:transition>
    </mc:Fallback>
  </mc:AlternateContent>
  <p:hf hdr="0" ftr="0" dt="0"/>
  <p:txStyles>
    <p:title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p:titleStyle>
    <p:bodyStyle>
      <a:lvl1pPr marL="271463" indent="-271463" algn="l" defTabSz="914400" rtl="0" eaLnBrk="1" latinLnBrk="0" hangingPunct="1">
        <a:lnSpc>
          <a:spcPct val="100000"/>
        </a:lnSpc>
        <a:spcBef>
          <a:spcPts val="800"/>
        </a:spcBef>
        <a:buClr>
          <a:schemeClr val="accent3"/>
        </a:buClr>
        <a:buFont typeface="Arial" panose="020B0604020202020204" pitchFamily="34" charset="0"/>
        <a:buChar char="•"/>
        <a:defRPr sz="2000" kern="1200">
          <a:solidFill>
            <a:schemeClr val="tx1"/>
          </a:solidFill>
          <a:latin typeface="+mn-lt"/>
          <a:ea typeface="+mn-ea"/>
          <a:cs typeface="+mn-cs"/>
        </a:defRPr>
      </a:lvl1pPr>
      <a:lvl2pPr marL="715963" indent="-271463" algn="l" defTabSz="914400" rtl="0" eaLnBrk="1" latinLnBrk="0" hangingPunct="1">
        <a:lnSpc>
          <a:spcPct val="100000"/>
        </a:lnSpc>
        <a:spcBef>
          <a:spcPts val="200"/>
        </a:spcBef>
        <a:buClr>
          <a:schemeClr val="accent3"/>
        </a:buClr>
        <a:buFont typeface="Arial" panose="020B0604020202020204" pitchFamily="34" charset="0"/>
        <a:buChar char="•"/>
        <a:defRPr sz="1800" kern="1200">
          <a:solidFill>
            <a:schemeClr val="tx1"/>
          </a:solidFill>
          <a:latin typeface="+mn-lt"/>
          <a:ea typeface="+mn-ea"/>
          <a:cs typeface="+mn-cs"/>
        </a:defRPr>
      </a:lvl2pPr>
      <a:lvl3pPr marL="1162050" indent="-263525"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3pPr>
      <a:lvl4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4pPr>
      <a:lvl5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5pPr>
      <a:lvl6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6pPr>
      <a:lvl7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7pPr>
      <a:lvl8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8pPr>
      <a:lvl9pPr marL="1168400" indent="-273050" algn="l" defTabSz="914400" rtl="0" eaLnBrk="1" latinLnBrk="0" hangingPunct="1">
        <a:lnSpc>
          <a:spcPct val="100000"/>
        </a:lnSpc>
        <a:spcBef>
          <a:spcPts val="200"/>
        </a:spcBef>
        <a:buClr>
          <a:schemeClr val="accent3"/>
        </a:buClr>
        <a:buFont typeface="Arial" panose="020B0604020202020204" pitchFamily="34" charset="0"/>
        <a:buChar char="•"/>
        <a:defRPr sz="16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F990CB4-A07E-EE8E-DF67-F5BE309C1AB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DK"/>
          </a:p>
        </p:txBody>
      </p:sp>
      <p:sp>
        <p:nvSpPr>
          <p:cNvPr id="3" name="Text Placeholder 2">
            <a:extLst>
              <a:ext uri="{FF2B5EF4-FFF2-40B4-BE49-F238E27FC236}">
                <a16:creationId xmlns:a16="http://schemas.microsoft.com/office/drawing/2014/main" id="{2D35954E-A385-CD4F-B8C8-220F287E5E5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DK"/>
          </a:p>
        </p:txBody>
      </p:sp>
      <p:sp>
        <p:nvSpPr>
          <p:cNvPr id="4" name="Date Placeholder 3">
            <a:extLst>
              <a:ext uri="{FF2B5EF4-FFF2-40B4-BE49-F238E27FC236}">
                <a16:creationId xmlns:a16="http://schemas.microsoft.com/office/drawing/2014/main" id="{1E377DF4-64F8-056D-80CA-8DD37E44FEF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BEBA2BE9-2D32-4DC7-B522-30EA297FB204}" type="datetimeFigureOut">
              <a:rPr lang="en-DK" smtClean="0"/>
              <a:t>06/12/2025</a:t>
            </a:fld>
            <a:endParaRPr lang="en-DK"/>
          </a:p>
        </p:txBody>
      </p:sp>
      <p:sp>
        <p:nvSpPr>
          <p:cNvPr id="5" name="Footer Placeholder 4">
            <a:extLst>
              <a:ext uri="{FF2B5EF4-FFF2-40B4-BE49-F238E27FC236}">
                <a16:creationId xmlns:a16="http://schemas.microsoft.com/office/drawing/2014/main" id="{A2BA77E4-BD8F-1621-DD5C-01708B0FA78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DK"/>
          </a:p>
        </p:txBody>
      </p:sp>
      <p:sp>
        <p:nvSpPr>
          <p:cNvPr id="6" name="Slide Number Placeholder 5">
            <a:extLst>
              <a:ext uri="{FF2B5EF4-FFF2-40B4-BE49-F238E27FC236}">
                <a16:creationId xmlns:a16="http://schemas.microsoft.com/office/drawing/2014/main" id="{C9791A59-ADD6-2CF2-8F60-A99F28A0EB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DACB66BF-2103-4CC7-B5AF-A3F149039D96}" type="slidenum">
              <a:rPr lang="en-DK" smtClean="0"/>
              <a:t>‹#›</a:t>
            </a:fld>
            <a:endParaRPr lang="en-DK"/>
          </a:p>
        </p:txBody>
      </p:sp>
    </p:spTree>
    <p:extLst>
      <p:ext uri="{BB962C8B-B14F-4D97-AF65-F5344CB8AC3E}">
        <p14:creationId xmlns:p14="http://schemas.microsoft.com/office/powerpoint/2010/main" val="56390251"/>
      </p:ext>
    </p:extLst>
  </p:cSld>
  <p:clrMap bg1="lt1" tx1="dk1" bg2="lt2" tx2="dk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 id="2147483947"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DK"/>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jpeg"/><Relationship Id="rId1" Type="http://schemas.openxmlformats.org/officeDocument/2006/relationships/slideLayout" Target="../slideLayouts/slideLayout3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14.xml"/></Relationships>
</file>

<file path=ppt/slides/_rels/slide11.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14.xml"/></Relationships>
</file>

<file path=ppt/slides/_rels/slide1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214.xml"/></Relationships>
</file>

<file path=ppt/slides/_rels/slide1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214.xml"/></Relationships>
</file>

<file path=ppt/slides/_rels/slide14.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14.xml"/></Relationships>
</file>

<file path=ppt/slides/_rels/slide15.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214.xml"/></Relationships>
</file>

<file path=ppt/slides/_rels/slide1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214.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1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214.xml"/></Relationships>
</file>

<file path=ppt/slides/_rels/slide18.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14.xml"/></Relationships>
</file>

<file path=ppt/slides/_rels/slide19.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214.xml"/></Relationships>
</file>

<file path=ppt/slides/_rels/slide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73.jpeg"/><Relationship Id="rId1" Type="http://schemas.openxmlformats.org/officeDocument/2006/relationships/slideLayout" Target="../slideLayouts/slideLayout39.xml"/><Relationship Id="rId4" Type="http://schemas.openxmlformats.org/officeDocument/2006/relationships/image" Target="../media/image75.jpeg"/></Relationships>
</file>

<file path=ppt/slides/_rels/slide2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14.xml"/></Relationships>
</file>

<file path=ppt/slides/_rels/slide2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14.xml"/></Relationships>
</file>

<file path=ppt/slides/_rels/slide22.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21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4.xml"/></Relationships>
</file>

<file path=ppt/slides/_rels/slide2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214.xml"/></Relationships>
</file>

<file path=ppt/slides/_rels/slide25.xml.rels><?xml version="1.0" encoding="UTF-8" standalone="yes"?>
<Relationships xmlns="http://schemas.openxmlformats.org/package/2006/relationships"><Relationship Id="rId3" Type="http://schemas.openxmlformats.org/officeDocument/2006/relationships/hyperlink" Target="https://op.europa.eu/en/publication-detail/-/publication/cd10f41c-fd61-11ef-b7db-01aa75ed71a1/language-en" TargetMode="External"/><Relationship Id="rId2" Type="http://schemas.openxmlformats.org/officeDocument/2006/relationships/hyperlink" Target="https://biodiversity.europa.eu/europes-biodiversity/nature-restoration/reference-portal-for-nature-restoration-regulation" TargetMode="External"/><Relationship Id="rId1" Type="http://schemas.openxmlformats.org/officeDocument/2006/relationships/slideLayout" Target="../slideLayouts/slideLayout214.xml"/></Relationships>
</file>

<file path=ppt/slides/_rels/slide2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xml"/><Relationship Id="rId1" Type="http://schemas.openxmlformats.org/officeDocument/2006/relationships/slideLayout" Target="../slideLayouts/slideLayout214.xml"/></Relationships>
</file>

<file path=ppt/slides/_rels/slide27.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3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0.xml"/></Relationships>
</file>

<file path=ppt/slides/_rels/slide31.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xml"/><Relationship Id="rId1" Type="http://schemas.openxmlformats.org/officeDocument/2006/relationships/slideLayout" Target="../slideLayouts/slideLayout101.xml"/><Relationship Id="rId4" Type="http://schemas.openxmlformats.org/officeDocument/2006/relationships/image" Target="../media/image97.png"/></Relationships>
</file>

<file path=ppt/slides/_rels/slide3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xml"/><Relationship Id="rId1" Type="http://schemas.openxmlformats.org/officeDocument/2006/relationships/slideLayout" Target="../slideLayouts/slideLayout10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1.xml"/></Relationships>
</file>

<file path=ppt/slides/_rels/slide3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9.xml"/><Relationship Id="rId1" Type="http://schemas.openxmlformats.org/officeDocument/2006/relationships/slideLayout" Target="../slideLayouts/slideLayout10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0.xml"/><Relationship Id="rId1" Type="http://schemas.openxmlformats.org/officeDocument/2006/relationships/slideLayout" Target="../slideLayouts/slideLayout101.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1.xml"/></Relationships>
</file>

<file path=ppt/slides/_rels/slide38.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3.xml"/><Relationship Id="rId1" Type="http://schemas.openxmlformats.org/officeDocument/2006/relationships/slideLayout" Target="../slideLayouts/slideLayout101.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39.xml.rels><?xml version="1.0" encoding="UTF-8" standalone="yes"?>
<Relationships xmlns="http://schemas.openxmlformats.org/package/2006/relationships"><Relationship Id="rId3" Type="http://schemas.openxmlformats.org/officeDocument/2006/relationships/hyperlink" Target="mailto:Axelle.griffon@ccre-cemr.org" TargetMode="External"/><Relationship Id="rId2" Type="http://schemas.openxmlformats.org/officeDocument/2006/relationships/notesSlide" Target="../notesSlides/notesSlide14.xml"/><Relationship Id="rId1" Type="http://schemas.openxmlformats.org/officeDocument/2006/relationships/slideLayout" Target="../slideLayouts/slideLayout10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41.xml.rels><?xml version="1.0" encoding="UTF-8" standalone="yes"?>
<Relationships xmlns="http://schemas.openxmlformats.org/package/2006/relationships"><Relationship Id="rId2" Type="http://schemas.openxmlformats.org/officeDocument/2006/relationships/image" Target="../media/image108.emf"/><Relationship Id="rId1" Type="http://schemas.openxmlformats.org/officeDocument/2006/relationships/slideLayout" Target="../slideLayouts/slideLayout123.xml"/></Relationships>
</file>

<file path=ppt/slides/_rels/slide42.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120.xml"/></Relationships>
</file>

<file path=ppt/slides/_rels/slide43.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1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15.xml"/></Relationships>
</file>

<file path=ppt/slides/_rels/slide46.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11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1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4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6.xml"/><Relationship Id="rId1" Type="http://schemas.openxmlformats.org/officeDocument/2006/relationships/slideLayout" Target="../slideLayouts/slideLayout200.xml"/><Relationship Id="rId4" Type="http://schemas.openxmlformats.org/officeDocument/2006/relationships/hyperlink" Target="mailto:laura.maki@kuntaliitto.fi"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46.xml"/></Relationships>
</file>

<file path=ppt/slides/_rels/slide5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8.xml"/><Relationship Id="rId1" Type="http://schemas.openxmlformats.org/officeDocument/2006/relationships/slideLayout" Target="../slideLayouts/slideLayout145.xml"/><Relationship Id="rId5" Type="http://schemas.openxmlformats.org/officeDocument/2006/relationships/image" Target="../media/image115.png"/><Relationship Id="rId4" Type="http://schemas.openxmlformats.org/officeDocument/2006/relationships/image" Target="../media/image114.png"/></Relationships>
</file>

<file path=ppt/slides/_rels/slide5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9.xml"/><Relationship Id="rId1" Type="http://schemas.openxmlformats.org/officeDocument/2006/relationships/slideLayout" Target="../slideLayouts/slideLayout201.xml"/></Relationships>
</file>

<file path=ppt/slides/_rels/slide5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20.xml"/><Relationship Id="rId1" Type="http://schemas.openxmlformats.org/officeDocument/2006/relationships/slideLayout" Target="../slideLayouts/slideLayout184.xml"/><Relationship Id="rId4" Type="http://schemas.openxmlformats.org/officeDocument/2006/relationships/image" Target="../media/image118.jpeg"/></Relationships>
</file>

<file path=ppt/slides/_rels/slide54.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21.xml"/><Relationship Id="rId1" Type="http://schemas.openxmlformats.org/officeDocument/2006/relationships/slideLayout" Target="../slideLayouts/slideLayout147.xml"/><Relationship Id="rId5" Type="http://schemas.openxmlformats.org/officeDocument/2006/relationships/hyperlink" Target="https://land.copernicus.eu/en/products/clc-backbone/clc-backbone-2021" TargetMode="External"/><Relationship Id="rId4" Type="http://schemas.openxmlformats.org/officeDocument/2006/relationships/image" Target="../media/image120.png"/></Relationships>
</file>

<file path=ppt/slides/_rels/slide55.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22.xml"/><Relationship Id="rId1" Type="http://schemas.openxmlformats.org/officeDocument/2006/relationships/slideLayout" Target="../slideLayouts/slideLayout14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89.xml"/></Relationships>
</file>

<file path=ppt/slides/_rels/slide57.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39.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61.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40.xml"/></Relationships>
</file>

<file path=ppt/slides/_rels/slide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2.xml"/><Relationship Id="rId1" Type="http://schemas.openxmlformats.org/officeDocument/2006/relationships/slideLayout" Target="../slideLayouts/slideLayout20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13.xml"/></Relationships>
</file>

<file path=ppt/slides/_rels/slide9.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xml"/><Relationship Id="rId1" Type="http://schemas.openxmlformats.org/officeDocument/2006/relationships/slideLayout" Target="../slideLayouts/slideLayout2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planter with plants on the side&#10;&#10;Description automatically generated with medium confidence">
            <a:extLst>
              <a:ext uri="{FF2B5EF4-FFF2-40B4-BE49-F238E27FC236}">
                <a16:creationId xmlns:a16="http://schemas.microsoft.com/office/drawing/2014/main" id="{BEC2416F-48AC-5532-5377-89B7AC396B9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77170" y="644692"/>
            <a:ext cx="12429367" cy="8650921"/>
          </a:xfrm>
          <a:prstGeom prst="rect">
            <a:avLst/>
          </a:prstGeom>
        </p:spPr>
      </p:pic>
      <p:pic>
        <p:nvPicPr>
          <p:cNvPr id="13" name="Picture 12">
            <a:extLst>
              <a:ext uri="{FF2B5EF4-FFF2-40B4-BE49-F238E27FC236}">
                <a16:creationId xmlns:a16="http://schemas.microsoft.com/office/drawing/2014/main" id="{DD488D26-6499-F7C8-78B3-79139E1D892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Subtitle 2"/>
          <p:cNvSpPr>
            <a:spLocks noGrp="1"/>
          </p:cNvSpPr>
          <p:nvPr>
            <p:ph type="subTitle" idx="4294967295"/>
          </p:nvPr>
        </p:nvSpPr>
        <p:spPr>
          <a:xfrm>
            <a:off x="10224463" y="5882061"/>
            <a:ext cx="1712059" cy="672075"/>
          </a:xfrm>
          <a:prstGeom prst="rect">
            <a:avLst/>
          </a:prstGeom>
        </p:spPr>
        <p:txBody>
          <a:bodyPr/>
          <a:lstStyle/>
          <a:p>
            <a:pPr marL="0" indent="0" algn="r">
              <a:spcBef>
                <a:spcPts val="0"/>
              </a:spcBef>
              <a:buNone/>
            </a:pPr>
            <a:r>
              <a:rPr lang="en-US" sz="1467">
                <a:solidFill>
                  <a:srgbClr val="4B7BBC"/>
                </a:solidFill>
                <a:latin typeface="Ubuntu" panose="020B0504030602030204" pitchFamily="34" charset="0"/>
              </a:rPr>
              <a:t>Brussels </a:t>
            </a:r>
          </a:p>
          <a:p>
            <a:pPr marL="0" indent="0" algn="r">
              <a:spcBef>
                <a:spcPts val="0"/>
              </a:spcBef>
              <a:buNone/>
            </a:pPr>
            <a:r>
              <a:rPr lang="en-US" sz="1467">
                <a:solidFill>
                  <a:srgbClr val="4B7BBC"/>
                </a:solidFill>
                <a:latin typeface="Ubuntu" panose="020B0504030602030204" pitchFamily="34" charset="0"/>
              </a:rPr>
              <a:t>12 June 2025</a:t>
            </a:r>
            <a:endParaRPr lang="nl-NL" sz="1467">
              <a:solidFill>
                <a:srgbClr val="4B7BBC"/>
              </a:solidFill>
              <a:latin typeface="Ubuntu" panose="020B0504030602030204" pitchFamily="34" charset="0"/>
            </a:endParaRPr>
          </a:p>
        </p:txBody>
      </p:sp>
      <p:sp>
        <p:nvSpPr>
          <p:cNvPr id="4" name="Title 1">
            <a:extLst>
              <a:ext uri="{FF2B5EF4-FFF2-40B4-BE49-F238E27FC236}">
                <a16:creationId xmlns:a16="http://schemas.microsoft.com/office/drawing/2014/main" id="{75FDB215-936C-9F35-305A-6E461B9C3DB4}"/>
              </a:ext>
            </a:extLst>
          </p:cNvPr>
          <p:cNvSpPr txBox="1">
            <a:spLocks/>
          </p:cNvSpPr>
          <p:nvPr/>
        </p:nvSpPr>
        <p:spPr>
          <a:xfrm>
            <a:off x="9264356" y="4680814"/>
            <a:ext cx="2672165" cy="1087463"/>
          </a:xfrm>
          <a:prstGeom prst="rect">
            <a:avLst/>
          </a:prstGeom>
        </p:spPr>
        <p:txBody>
          <a:bodyPr vert="horz" lIns="121920" tIns="60960" rIns="121920" bIns="60960" rtlCol="0" anchor="ctr">
            <a:noAutofit/>
          </a:bodyPr>
          <a:lstStyle>
            <a:lvl1pPr algn="r" defTabSz="914400" rtl="0" eaLnBrk="1" latinLnBrk="0" hangingPunct="1">
              <a:spcBef>
                <a:spcPct val="0"/>
              </a:spcBef>
              <a:buNone/>
              <a:defRPr sz="3600" b="1" kern="1200">
                <a:solidFill>
                  <a:schemeClr val="bg1"/>
                </a:solidFill>
                <a:latin typeface="Ubuntu" panose="020B0504030602030204" pitchFamily="34" charset="0"/>
                <a:ea typeface="+mj-ea"/>
                <a:cs typeface="Arial" panose="020B0604020202020204" pitchFamily="34" charset="0"/>
              </a:defRPr>
            </a:lvl1pPr>
          </a:lstStyle>
          <a:p>
            <a:pPr defTabSz="1219170"/>
            <a:r>
              <a:rPr lang="en-US" sz="1867">
                <a:solidFill>
                  <a:srgbClr val="4B7BBC"/>
                </a:solidFill>
              </a:rPr>
              <a:t>Heather Brooks</a:t>
            </a:r>
            <a:r>
              <a:rPr lang="en-US" sz="1867" b="0">
                <a:solidFill>
                  <a:srgbClr val="4B7BBC"/>
                </a:solidFill>
              </a:rPr>
              <a:t>, Policy Advisor, Eurocities</a:t>
            </a:r>
            <a:endParaRPr lang="nl-NL" sz="1867" b="0">
              <a:solidFill>
                <a:srgbClr val="4B7BBC"/>
              </a:solidFill>
            </a:endParaRPr>
          </a:p>
        </p:txBody>
      </p:sp>
      <p:sp>
        <p:nvSpPr>
          <p:cNvPr id="5" name="Title 1">
            <a:extLst>
              <a:ext uri="{FF2B5EF4-FFF2-40B4-BE49-F238E27FC236}">
                <a16:creationId xmlns:a16="http://schemas.microsoft.com/office/drawing/2014/main" id="{AD68CACE-7FB7-623B-A9C1-4ECD2822475C}"/>
              </a:ext>
            </a:extLst>
          </p:cNvPr>
          <p:cNvSpPr txBox="1">
            <a:spLocks/>
          </p:cNvSpPr>
          <p:nvPr/>
        </p:nvSpPr>
        <p:spPr>
          <a:xfrm>
            <a:off x="7208006" y="2358284"/>
            <a:ext cx="4688389" cy="2304256"/>
          </a:xfrm>
          <a:prstGeom prst="rect">
            <a:avLst/>
          </a:prstGeom>
        </p:spPr>
        <p:txBody>
          <a:bodyPr>
            <a:noAutofit/>
          </a:bodyPr>
          <a:lstStyle>
            <a:lvl1pPr algn="ctr" defTabSz="914400" rtl="0" eaLnBrk="1" latinLnBrk="0" hangingPunct="1">
              <a:spcBef>
                <a:spcPct val="0"/>
              </a:spcBef>
              <a:buNone/>
              <a:defRPr sz="4400" b="1" kern="1200">
                <a:solidFill>
                  <a:srgbClr val="F34F24"/>
                </a:solidFill>
                <a:latin typeface="Arial" panose="020B0604020202020204" pitchFamily="34" charset="0"/>
                <a:ea typeface="+mj-ea"/>
                <a:cs typeface="Arial" panose="020B0604020202020204" pitchFamily="34" charset="0"/>
              </a:defRPr>
            </a:lvl1pPr>
          </a:lstStyle>
          <a:p>
            <a:pPr algn="r" defTabSz="1219170"/>
            <a:r>
              <a:rPr lang="en-GB" sz="4267">
                <a:latin typeface="Ubuntu" panose="020B0504030602030204" pitchFamily="34" charset="0"/>
              </a:rPr>
              <a:t>Nature Restoration Law webinar series</a:t>
            </a:r>
          </a:p>
        </p:txBody>
      </p:sp>
    </p:spTree>
    <p:extLst>
      <p:ext uri="{BB962C8B-B14F-4D97-AF65-F5344CB8AC3E}">
        <p14:creationId xmlns:p14="http://schemas.microsoft.com/office/powerpoint/2010/main" val="14285028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7FCDB45-0D9B-6652-9DCB-F974016D8121}"/>
              </a:ext>
            </a:extLst>
          </p:cNvPr>
          <p:cNvSpPr>
            <a:spLocks noGrp="1"/>
          </p:cNvSpPr>
          <p:nvPr>
            <p:ph type="title"/>
          </p:nvPr>
        </p:nvSpPr>
        <p:spPr/>
        <p:txBody>
          <a:bodyPr/>
          <a:lstStyle/>
          <a:p>
            <a:r>
              <a:rPr lang="en-US"/>
              <a:t>Uniform Format for National Restoration Plans</a:t>
            </a:r>
            <a:endParaRPr lang="en-DK"/>
          </a:p>
        </p:txBody>
      </p:sp>
      <p:sp>
        <p:nvSpPr>
          <p:cNvPr id="8" name="Content Placeholder 7">
            <a:extLst>
              <a:ext uri="{FF2B5EF4-FFF2-40B4-BE49-F238E27FC236}">
                <a16:creationId xmlns:a16="http://schemas.microsoft.com/office/drawing/2014/main" id="{19B7DB7D-0EB0-8425-85D1-367825009984}"/>
              </a:ext>
            </a:extLst>
          </p:cNvPr>
          <p:cNvSpPr>
            <a:spLocks noGrp="1"/>
          </p:cNvSpPr>
          <p:nvPr>
            <p:ph idx="1"/>
          </p:nvPr>
        </p:nvSpPr>
        <p:spPr/>
        <p:txBody>
          <a:bodyPr/>
          <a:lstStyle/>
          <a:p>
            <a:r>
              <a:rPr lang="en-US"/>
              <a:t>3 Parts</a:t>
            </a:r>
          </a:p>
          <a:p>
            <a:pPr lvl="1"/>
            <a:r>
              <a:rPr lang="en-US"/>
              <a:t>Part A – </a:t>
            </a:r>
            <a:r>
              <a:rPr lang="en-GB"/>
              <a:t>Information across targets</a:t>
            </a:r>
          </a:p>
          <a:p>
            <a:pPr lvl="1"/>
            <a:r>
              <a:rPr lang="en-US"/>
              <a:t>Part B – National approach to meeting restoration targets and fulfilling obligations, by article. </a:t>
            </a:r>
            <a:r>
              <a:rPr lang="en-US" i="1"/>
              <a:t>Urban is article 8</a:t>
            </a:r>
          </a:p>
          <a:p>
            <a:pPr lvl="1"/>
            <a:r>
              <a:rPr lang="en-US"/>
              <a:t>Part C – Measures </a:t>
            </a:r>
          </a:p>
          <a:p>
            <a:r>
              <a:rPr lang="en-US" sz="2400"/>
              <a:t>Each Member State designates a Lead Reporter responsible for submitting the National Restoration Plan</a:t>
            </a:r>
            <a:endParaRPr lang="en-DK" sz="2400"/>
          </a:p>
        </p:txBody>
      </p:sp>
    </p:spTree>
    <p:extLst>
      <p:ext uri="{BB962C8B-B14F-4D97-AF65-F5344CB8AC3E}">
        <p14:creationId xmlns:p14="http://schemas.microsoft.com/office/powerpoint/2010/main" val="1683377775"/>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355932-FC63-2A6B-F2CE-10BDEA969790}"/>
            </a:ext>
          </a:extLst>
        </p:cNvPr>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3C5A9127-09EF-5D35-62CE-28676BC174B0}"/>
              </a:ext>
            </a:extLst>
          </p:cNvPr>
          <p:cNvPicPr>
            <a:picLocks noGrp="1" noChangeAspect="1"/>
          </p:cNvPicPr>
          <p:nvPr>
            <p:ph idx="1"/>
          </p:nvPr>
        </p:nvPicPr>
        <p:blipFill>
          <a:blip r:embed="rId2"/>
          <a:stretch>
            <a:fillRect/>
          </a:stretch>
        </p:blipFill>
        <p:spPr>
          <a:xfrm>
            <a:off x="3127248" y="1829334"/>
            <a:ext cx="6854884" cy="4196562"/>
          </a:xfrm>
        </p:spPr>
      </p:pic>
      <p:sp>
        <p:nvSpPr>
          <p:cNvPr id="3" name="Title 2">
            <a:extLst>
              <a:ext uri="{FF2B5EF4-FFF2-40B4-BE49-F238E27FC236}">
                <a16:creationId xmlns:a16="http://schemas.microsoft.com/office/drawing/2014/main" id="{F928E4C1-6344-7670-918D-C496FF3BFF2F}"/>
              </a:ext>
            </a:extLst>
          </p:cNvPr>
          <p:cNvSpPr>
            <a:spLocks noGrp="1"/>
          </p:cNvSpPr>
          <p:nvPr>
            <p:ph type="title"/>
          </p:nvPr>
        </p:nvSpPr>
        <p:spPr/>
        <p:txBody>
          <a:bodyPr/>
          <a:lstStyle/>
          <a:p>
            <a:r>
              <a:rPr lang="en-US"/>
              <a:t>Uniform Format for National Restoration Plans</a:t>
            </a:r>
            <a:endParaRPr lang="en-DK"/>
          </a:p>
        </p:txBody>
      </p:sp>
      <p:sp>
        <p:nvSpPr>
          <p:cNvPr id="6" name="TextBox 5">
            <a:extLst>
              <a:ext uri="{FF2B5EF4-FFF2-40B4-BE49-F238E27FC236}">
                <a16:creationId xmlns:a16="http://schemas.microsoft.com/office/drawing/2014/main" id="{ADC34C22-107F-8855-C6D6-B4E5EF3BA7F4}"/>
              </a:ext>
            </a:extLst>
          </p:cNvPr>
          <p:cNvSpPr txBox="1"/>
          <p:nvPr/>
        </p:nvSpPr>
        <p:spPr>
          <a:xfrm>
            <a:off x="1078992" y="1371600"/>
            <a:ext cx="890314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t>3 parts: Part A General information</a:t>
            </a:r>
            <a:endParaRPr kumimoji="0" lang="en-DK"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34128087"/>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CA8497-E35C-667F-C2F9-FF64455639E0}"/>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27545E8C-003C-210C-58BA-69C1D468C034}"/>
              </a:ext>
            </a:extLst>
          </p:cNvPr>
          <p:cNvSpPr>
            <a:spLocks noGrp="1"/>
          </p:cNvSpPr>
          <p:nvPr>
            <p:ph type="title"/>
          </p:nvPr>
        </p:nvSpPr>
        <p:spPr/>
        <p:txBody>
          <a:bodyPr/>
          <a:lstStyle/>
          <a:p>
            <a:r>
              <a:rPr lang="en-US"/>
              <a:t>Uniform Format for National Restoration Plans</a:t>
            </a:r>
            <a:endParaRPr lang="en-DK"/>
          </a:p>
        </p:txBody>
      </p:sp>
      <p:pic>
        <p:nvPicPr>
          <p:cNvPr id="7" name="Content Placeholder 6">
            <a:extLst>
              <a:ext uri="{FF2B5EF4-FFF2-40B4-BE49-F238E27FC236}">
                <a16:creationId xmlns:a16="http://schemas.microsoft.com/office/drawing/2014/main" id="{D96E9AA6-B88C-7ACE-99F9-A6930CF3D2C0}"/>
              </a:ext>
            </a:extLst>
          </p:cNvPr>
          <p:cNvPicPr>
            <a:picLocks noGrp="1" noChangeAspect="1"/>
          </p:cNvPicPr>
          <p:nvPr>
            <p:ph idx="1"/>
          </p:nvPr>
        </p:nvPicPr>
        <p:blipFill>
          <a:blip r:embed="rId2"/>
          <a:stretch>
            <a:fillRect/>
          </a:stretch>
        </p:blipFill>
        <p:spPr>
          <a:xfrm>
            <a:off x="2953512" y="1092534"/>
            <a:ext cx="6594344" cy="5282605"/>
          </a:xfrm>
        </p:spPr>
      </p:pic>
    </p:spTree>
    <p:extLst>
      <p:ext uri="{BB962C8B-B14F-4D97-AF65-F5344CB8AC3E}">
        <p14:creationId xmlns:p14="http://schemas.microsoft.com/office/powerpoint/2010/main" val="1640912984"/>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7C4F6A-D14A-0837-1FD9-F13D390AE0D1}"/>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531CA54F-493D-B284-A525-7256E98C72A6}"/>
              </a:ext>
            </a:extLst>
          </p:cNvPr>
          <p:cNvSpPr>
            <a:spLocks noGrp="1"/>
          </p:cNvSpPr>
          <p:nvPr>
            <p:ph type="title"/>
          </p:nvPr>
        </p:nvSpPr>
        <p:spPr/>
        <p:txBody>
          <a:bodyPr/>
          <a:lstStyle/>
          <a:p>
            <a:r>
              <a:rPr lang="en-US"/>
              <a:t>Uniform Format for National Restoration Plans</a:t>
            </a:r>
            <a:endParaRPr lang="en-DK"/>
          </a:p>
        </p:txBody>
      </p:sp>
      <p:pic>
        <p:nvPicPr>
          <p:cNvPr id="6" name="Content Placeholder 5">
            <a:extLst>
              <a:ext uri="{FF2B5EF4-FFF2-40B4-BE49-F238E27FC236}">
                <a16:creationId xmlns:a16="http://schemas.microsoft.com/office/drawing/2014/main" id="{F2B4BAF1-C83F-3C9C-2D34-BB5738070E0F}"/>
              </a:ext>
            </a:extLst>
          </p:cNvPr>
          <p:cNvPicPr>
            <a:picLocks noGrp="1" noChangeAspect="1"/>
          </p:cNvPicPr>
          <p:nvPr>
            <p:ph idx="1"/>
          </p:nvPr>
        </p:nvPicPr>
        <p:blipFill>
          <a:blip r:embed="rId2"/>
          <a:stretch>
            <a:fillRect/>
          </a:stretch>
        </p:blipFill>
        <p:spPr>
          <a:xfrm>
            <a:off x="118871" y="1558166"/>
            <a:ext cx="5791498" cy="4182748"/>
          </a:xfrm>
        </p:spPr>
      </p:pic>
      <p:pic>
        <p:nvPicPr>
          <p:cNvPr id="9" name="Picture 8">
            <a:extLst>
              <a:ext uri="{FF2B5EF4-FFF2-40B4-BE49-F238E27FC236}">
                <a16:creationId xmlns:a16="http://schemas.microsoft.com/office/drawing/2014/main" id="{FC091AAD-3310-7BF5-4BD0-7A7B6827544A}"/>
              </a:ext>
            </a:extLst>
          </p:cNvPr>
          <p:cNvPicPr>
            <a:picLocks noChangeAspect="1"/>
          </p:cNvPicPr>
          <p:nvPr/>
        </p:nvPicPr>
        <p:blipFill>
          <a:blip r:embed="rId3"/>
          <a:stretch>
            <a:fillRect/>
          </a:stretch>
        </p:blipFill>
        <p:spPr>
          <a:xfrm>
            <a:off x="6096000" y="2122347"/>
            <a:ext cx="5791498" cy="2997354"/>
          </a:xfrm>
          <a:prstGeom prst="rect">
            <a:avLst/>
          </a:prstGeom>
        </p:spPr>
      </p:pic>
    </p:spTree>
    <p:extLst>
      <p:ext uri="{BB962C8B-B14F-4D97-AF65-F5344CB8AC3E}">
        <p14:creationId xmlns:p14="http://schemas.microsoft.com/office/powerpoint/2010/main" val="166209709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D15FA6-1296-AA80-8A83-303F5BFBE107}"/>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772690E8-590E-F26E-7DB0-3FC8044D4EE7}"/>
              </a:ext>
            </a:extLst>
          </p:cNvPr>
          <p:cNvSpPr>
            <a:spLocks noGrp="1"/>
          </p:cNvSpPr>
          <p:nvPr>
            <p:ph type="title"/>
          </p:nvPr>
        </p:nvSpPr>
        <p:spPr/>
        <p:txBody>
          <a:bodyPr/>
          <a:lstStyle/>
          <a:p>
            <a:r>
              <a:rPr lang="en-US"/>
              <a:t>Uniform Format for National Restoration Plans</a:t>
            </a:r>
            <a:endParaRPr lang="en-DK"/>
          </a:p>
        </p:txBody>
      </p:sp>
      <p:pic>
        <p:nvPicPr>
          <p:cNvPr id="7" name="Content Placeholder 6">
            <a:extLst>
              <a:ext uri="{FF2B5EF4-FFF2-40B4-BE49-F238E27FC236}">
                <a16:creationId xmlns:a16="http://schemas.microsoft.com/office/drawing/2014/main" id="{EA79FD13-4BB3-5E4E-5B1A-911E61FB37B3}"/>
              </a:ext>
            </a:extLst>
          </p:cNvPr>
          <p:cNvPicPr>
            <a:picLocks noGrp="1" noChangeAspect="1"/>
          </p:cNvPicPr>
          <p:nvPr>
            <p:ph idx="1"/>
          </p:nvPr>
        </p:nvPicPr>
        <p:blipFill>
          <a:blip r:embed="rId2"/>
          <a:stretch>
            <a:fillRect/>
          </a:stretch>
        </p:blipFill>
        <p:spPr>
          <a:xfrm>
            <a:off x="3611880" y="1041216"/>
            <a:ext cx="5431536" cy="5524270"/>
          </a:xfrm>
        </p:spPr>
      </p:pic>
    </p:spTree>
    <p:extLst>
      <p:ext uri="{BB962C8B-B14F-4D97-AF65-F5344CB8AC3E}">
        <p14:creationId xmlns:p14="http://schemas.microsoft.com/office/powerpoint/2010/main" val="2073066069"/>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C596AB-6981-850F-95A1-3063914752AA}"/>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9CEA0A58-8106-EED1-4158-A37A559B02FA}"/>
              </a:ext>
            </a:extLst>
          </p:cNvPr>
          <p:cNvSpPr>
            <a:spLocks noGrp="1"/>
          </p:cNvSpPr>
          <p:nvPr>
            <p:ph type="title"/>
          </p:nvPr>
        </p:nvSpPr>
        <p:spPr/>
        <p:txBody>
          <a:bodyPr/>
          <a:lstStyle/>
          <a:p>
            <a:r>
              <a:rPr lang="en-US"/>
              <a:t>Uniform Format for National Restoration Plans</a:t>
            </a:r>
            <a:endParaRPr lang="en-DK"/>
          </a:p>
        </p:txBody>
      </p:sp>
      <p:pic>
        <p:nvPicPr>
          <p:cNvPr id="6" name="Content Placeholder 5">
            <a:extLst>
              <a:ext uri="{FF2B5EF4-FFF2-40B4-BE49-F238E27FC236}">
                <a16:creationId xmlns:a16="http://schemas.microsoft.com/office/drawing/2014/main" id="{177F1EEA-6055-F87B-86F4-3B04D6D58B2D}"/>
              </a:ext>
            </a:extLst>
          </p:cNvPr>
          <p:cNvPicPr>
            <a:picLocks noGrp="1" noChangeAspect="1"/>
          </p:cNvPicPr>
          <p:nvPr>
            <p:ph idx="1"/>
          </p:nvPr>
        </p:nvPicPr>
        <p:blipFill>
          <a:blip r:embed="rId2"/>
          <a:stretch>
            <a:fillRect/>
          </a:stretch>
        </p:blipFill>
        <p:spPr>
          <a:xfrm>
            <a:off x="2358507" y="1874520"/>
            <a:ext cx="7622489" cy="3666743"/>
          </a:xfrm>
        </p:spPr>
      </p:pic>
      <p:sp>
        <p:nvSpPr>
          <p:cNvPr id="8" name="Oval 7">
            <a:extLst>
              <a:ext uri="{FF2B5EF4-FFF2-40B4-BE49-F238E27FC236}">
                <a16:creationId xmlns:a16="http://schemas.microsoft.com/office/drawing/2014/main" id="{F14C99EE-7DCC-101B-EDAD-08A289794BA7}"/>
              </a:ext>
            </a:extLst>
          </p:cNvPr>
          <p:cNvSpPr/>
          <p:nvPr/>
        </p:nvSpPr>
        <p:spPr>
          <a:xfrm>
            <a:off x="2211004" y="4873752"/>
            <a:ext cx="4848164" cy="585216"/>
          </a:xfrm>
          <a:prstGeom prst="ellipse">
            <a:avLst/>
          </a:prstGeom>
          <a:noFill/>
          <a:ln w="3810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DK"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94845233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7CE197C7-4DC6-6D25-B97F-3BB31E9BF072}"/>
              </a:ext>
            </a:extLst>
          </p:cNvPr>
          <p:cNvSpPr>
            <a:spLocks noGrp="1"/>
          </p:cNvSpPr>
          <p:nvPr>
            <p:ph type="title"/>
          </p:nvPr>
        </p:nvSpPr>
        <p:spPr>
          <a:xfrm>
            <a:off x="1115611" y="-26093"/>
            <a:ext cx="10515600" cy="782357"/>
          </a:xfrm>
        </p:spPr>
        <p:txBody>
          <a:bodyPr/>
          <a:lstStyle/>
          <a:p>
            <a:r>
              <a:rPr lang="en-US" sz="2800"/>
              <a:t>Local Administrative units / urban centers and urban clusters</a:t>
            </a:r>
          </a:p>
        </p:txBody>
      </p:sp>
      <p:cxnSp>
        <p:nvCxnSpPr>
          <p:cNvPr id="11" name="Straight Connector 10">
            <a:extLst>
              <a:ext uri="{FF2B5EF4-FFF2-40B4-BE49-F238E27FC236}">
                <a16:creationId xmlns:a16="http://schemas.microsoft.com/office/drawing/2014/main" id="{FB6721DB-4F11-70B9-7D49-9448D9F45DA4}"/>
              </a:ext>
            </a:extLst>
          </p:cNvPr>
          <p:cNvCxnSpPr/>
          <p:nvPr/>
        </p:nvCxnSpPr>
        <p:spPr>
          <a:xfrm>
            <a:off x="981307" y="373540"/>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 name="Picture 1">
            <a:extLst>
              <a:ext uri="{FF2B5EF4-FFF2-40B4-BE49-F238E27FC236}">
                <a16:creationId xmlns:a16="http://schemas.microsoft.com/office/drawing/2014/main" id="{94D425B8-A2BD-AD6D-CE5F-CC64A5767ABE}"/>
              </a:ext>
            </a:extLst>
          </p:cNvPr>
          <p:cNvPicPr>
            <a:picLocks noChangeAspect="1"/>
          </p:cNvPicPr>
          <p:nvPr/>
        </p:nvPicPr>
        <p:blipFill>
          <a:blip r:embed="rId2"/>
          <a:stretch>
            <a:fillRect/>
          </a:stretch>
        </p:blipFill>
        <p:spPr>
          <a:xfrm>
            <a:off x="448102" y="1041410"/>
            <a:ext cx="11118587" cy="3252468"/>
          </a:xfrm>
          <a:prstGeom prst="rect">
            <a:avLst/>
          </a:prstGeom>
        </p:spPr>
      </p:pic>
      <p:pic>
        <p:nvPicPr>
          <p:cNvPr id="5" name="Picture 4" descr="A book cover with a row of colorful buildings&#10;&#10;Description automatically generated">
            <a:extLst>
              <a:ext uri="{FF2B5EF4-FFF2-40B4-BE49-F238E27FC236}">
                <a16:creationId xmlns:a16="http://schemas.microsoft.com/office/drawing/2014/main" id="{8E82B7A1-A199-44D9-A992-76CF0C854BE4}"/>
              </a:ext>
            </a:extLst>
          </p:cNvPr>
          <p:cNvPicPr>
            <a:picLocks noChangeAspect="1"/>
          </p:cNvPicPr>
          <p:nvPr/>
        </p:nvPicPr>
        <p:blipFill>
          <a:blip r:embed="rId3"/>
          <a:stretch>
            <a:fillRect/>
          </a:stretch>
        </p:blipFill>
        <p:spPr>
          <a:xfrm>
            <a:off x="448102" y="4731775"/>
            <a:ext cx="1525794" cy="2126225"/>
          </a:xfrm>
          <a:prstGeom prst="rect">
            <a:avLst/>
          </a:prstGeom>
        </p:spPr>
      </p:pic>
      <p:pic>
        <p:nvPicPr>
          <p:cNvPr id="6" name="Picture 5" descr="A book cover of a town on a mountain&#10;&#10;Description automatically generated">
            <a:extLst>
              <a:ext uri="{FF2B5EF4-FFF2-40B4-BE49-F238E27FC236}">
                <a16:creationId xmlns:a16="http://schemas.microsoft.com/office/drawing/2014/main" id="{188FD503-3ED9-41F1-9D9E-777E83725A65}"/>
              </a:ext>
            </a:extLst>
          </p:cNvPr>
          <p:cNvPicPr>
            <a:picLocks noChangeAspect="1"/>
          </p:cNvPicPr>
          <p:nvPr/>
        </p:nvPicPr>
        <p:blipFill>
          <a:blip r:embed="rId4"/>
          <a:stretch>
            <a:fillRect/>
          </a:stretch>
        </p:blipFill>
        <p:spPr>
          <a:xfrm>
            <a:off x="2392029" y="4735606"/>
            <a:ext cx="1537006" cy="2117129"/>
          </a:xfrm>
          <a:prstGeom prst="rect">
            <a:avLst/>
          </a:prstGeom>
        </p:spPr>
      </p:pic>
      <p:pic>
        <p:nvPicPr>
          <p:cNvPr id="8" name="Picture 7" descr="A map of belgium with many yellow areas&#10;&#10;Description automatically generated">
            <a:extLst>
              <a:ext uri="{FF2B5EF4-FFF2-40B4-BE49-F238E27FC236}">
                <a16:creationId xmlns:a16="http://schemas.microsoft.com/office/drawing/2014/main" id="{69955D19-8865-4C92-9DA0-2F74AD8CA629}"/>
              </a:ext>
            </a:extLst>
          </p:cNvPr>
          <p:cNvPicPr>
            <a:picLocks noChangeAspect="1"/>
          </p:cNvPicPr>
          <p:nvPr/>
        </p:nvPicPr>
        <p:blipFill>
          <a:blip r:embed="rId5"/>
          <a:stretch>
            <a:fillRect/>
          </a:stretch>
        </p:blipFill>
        <p:spPr>
          <a:xfrm>
            <a:off x="4347168" y="4410508"/>
            <a:ext cx="2617773" cy="2335420"/>
          </a:xfrm>
          <a:prstGeom prst="rect">
            <a:avLst/>
          </a:prstGeom>
        </p:spPr>
      </p:pic>
      <p:pic>
        <p:nvPicPr>
          <p:cNvPr id="9" name="Picture 8" descr="A map of a continent with red dots&#10;&#10;Description automatically generated">
            <a:extLst>
              <a:ext uri="{FF2B5EF4-FFF2-40B4-BE49-F238E27FC236}">
                <a16:creationId xmlns:a16="http://schemas.microsoft.com/office/drawing/2014/main" id="{4A610977-F935-4D9F-BDE7-480F839A96BF}"/>
              </a:ext>
            </a:extLst>
          </p:cNvPr>
          <p:cNvPicPr>
            <a:picLocks noChangeAspect="1"/>
          </p:cNvPicPr>
          <p:nvPr/>
        </p:nvPicPr>
        <p:blipFill>
          <a:blip r:embed="rId6"/>
          <a:stretch>
            <a:fillRect/>
          </a:stretch>
        </p:blipFill>
        <p:spPr>
          <a:xfrm>
            <a:off x="7653867" y="4414608"/>
            <a:ext cx="2521533" cy="2357852"/>
          </a:xfrm>
          <a:prstGeom prst="rect">
            <a:avLst/>
          </a:prstGeom>
        </p:spPr>
      </p:pic>
    </p:spTree>
    <p:extLst>
      <p:ext uri="{BB962C8B-B14F-4D97-AF65-F5344CB8AC3E}">
        <p14:creationId xmlns:p14="http://schemas.microsoft.com/office/powerpoint/2010/main" val="426566852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2">
            <a:extLst>
              <a:ext uri="{FF2B5EF4-FFF2-40B4-BE49-F238E27FC236}">
                <a16:creationId xmlns:a16="http://schemas.microsoft.com/office/drawing/2014/main" id="{7CE197C7-4DC6-6D25-B97F-3BB31E9BF072}"/>
              </a:ext>
            </a:extLst>
          </p:cNvPr>
          <p:cNvSpPr>
            <a:spLocks noGrp="1"/>
          </p:cNvSpPr>
          <p:nvPr>
            <p:ph type="title"/>
          </p:nvPr>
        </p:nvSpPr>
        <p:spPr>
          <a:xfrm>
            <a:off x="286053" y="827431"/>
            <a:ext cx="2904248" cy="2010037"/>
          </a:xfrm>
        </p:spPr>
        <p:txBody>
          <a:bodyPr/>
          <a:lstStyle/>
          <a:p>
            <a:r>
              <a:rPr lang="en-US" sz="3600"/>
              <a:t>Urban Ecosystem Areas</a:t>
            </a:r>
          </a:p>
        </p:txBody>
      </p:sp>
      <p:pic>
        <p:nvPicPr>
          <p:cNvPr id="2" name="Content Placeholder 4">
            <a:extLst>
              <a:ext uri="{FF2B5EF4-FFF2-40B4-BE49-F238E27FC236}">
                <a16:creationId xmlns:a16="http://schemas.microsoft.com/office/drawing/2014/main" id="{5704ACF5-027D-97BC-5524-18E0F403A9E1}"/>
              </a:ext>
            </a:extLst>
          </p:cNvPr>
          <p:cNvPicPr>
            <a:picLocks noGrp="1" noChangeAspect="1"/>
          </p:cNvPicPr>
          <p:nvPr>
            <p:ph idx="1"/>
          </p:nvPr>
        </p:nvPicPr>
        <p:blipFill>
          <a:blip r:embed="rId2"/>
          <a:srcRect t="66445"/>
          <a:stretch>
            <a:fillRect/>
          </a:stretch>
        </p:blipFill>
        <p:spPr>
          <a:xfrm>
            <a:off x="2941637" y="123343"/>
            <a:ext cx="6854884" cy="1408176"/>
          </a:xfrm>
        </p:spPr>
      </p:pic>
      <p:pic>
        <p:nvPicPr>
          <p:cNvPr id="3" name="Content Placeholder 6">
            <a:extLst>
              <a:ext uri="{FF2B5EF4-FFF2-40B4-BE49-F238E27FC236}">
                <a16:creationId xmlns:a16="http://schemas.microsoft.com/office/drawing/2014/main" id="{A8B87097-3E01-7600-7AED-3F23AE860B99}"/>
              </a:ext>
            </a:extLst>
          </p:cNvPr>
          <p:cNvPicPr>
            <a:picLocks noChangeAspect="1"/>
          </p:cNvPicPr>
          <p:nvPr/>
        </p:nvPicPr>
        <p:blipFill>
          <a:blip r:embed="rId3"/>
          <a:stretch>
            <a:fillRect/>
          </a:stretch>
        </p:blipFill>
        <p:spPr>
          <a:xfrm>
            <a:off x="2941636" y="1531519"/>
            <a:ext cx="6854883" cy="5282605"/>
          </a:xfrm>
          <a:prstGeom prst="rect">
            <a:avLst/>
          </a:prstGeom>
        </p:spPr>
      </p:pic>
    </p:spTree>
    <p:extLst>
      <p:ext uri="{BB962C8B-B14F-4D97-AF65-F5344CB8AC3E}">
        <p14:creationId xmlns:p14="http://schemas.microsoft.com/office/powerpoint/2010/main" val="177131241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8A9D1C5-8FD8-A178-1B3B-7F13029F70A1}"/>
              </a:ext>
            </a:extLst>
          </p:cNvPr>
          <p:cNvPicPr>
            <a:picLocks noChangeAspect="1"/>
          </p:cNvPicPr>
          <p:nvPr/>
        </p:nvPicPr>
        <p:blipFill>
          <a:blip r:embed="rId2"/>
          <a:stretch>
            <a:fillRect/>
          </a:stretch>
        </p:blipFill>
        <p:spPr>
          <a:xfrm>
            <a:off x="584462" y="1593084"/>
            <a:ext cx="10769339" cy="3671832"/>
          </a:xfrm>
          <a:prstGeom prst="rect">
            <a:avLst/>
          </a:prstGeom>
        </p:spPr>
      </p:pic>
      <p:sp>
        <p:nvSpPr>
          <p:cNvPr id="8" name="Title 2">
            <a:extLst>
              <a:ext uri="{FF2B5EF4-FFF2-40B4-BE49-F238E27FC236}">
                <a16:creationId xmlns:a16="http://schemas.microsoft.com/office/drawing/2014/main" id="{7017669E-A5D4-1AAE-0536-BACC1CBFCE4F}"/>
              </a:ext>
            </a:extLst>
          </p:cNvPr>
          <p:cNvSpPr>
            <a:spLocks noGrp="1"/>
          </p:cNvSpPr>
          <p:nvPr>
            <p:ph type="title"/>
          </p:nvPr>
        </p:nvSpPr>
        <p:spPr>
          <a:xfrm>
            <a:off x="853013" y="268308"/>
            <a:ext cx="10515600" cy="782357"/>
          </a:xfrm>
        </p:spPr>
        <p:txBody>
          <a:bodyPr/>
          <a:lstStyle/>
          <a:p>
            <a:r>
              <a:rPr lang="en-US" sz="3200"/>
              <a:t>Measuring green space and tree canopy cover</a:t>
            </a:r>
          </a:p>
        </p:txBody>
      </p:sp>
      <p:cxnSp>
        <p:nvCxnSpPr>
          <p:cNvPr id="9" name="Straight Connector 8">
            <a:extLst>
              <a:ext uri="{FF2B5EF4-FFF2-40B4-BE49-F238E27FC236}">
                <a16:creationId xmlns:a16="http://schemas.microsoft.com/office/drawing/2014/main" id="{E4AD0A52-13D7-EA1B-61F1-C68A66F038B1}"/>
              </a:ext>
            </a:extLst>
          </p:cNvPr>
          <p:cNvCxnSpPr/>
          <p:nvPr/>
        </p:nvCxnSpPr>
        <p:spPr>
          <a:xfrm>
            <a:off x="838200" y="584072"/>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0762869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
            <a:extLst>
              <a:ext uri="{FF2B5EF4-FFF2-40B4-BE49-F238E27FC236}">
                <a16:creationId xmlns:a16="http://schemas.microsoft.com/office/drawing/2014/main" id="{5D022166-4643-A6EE-843F-02830439773E}"/>
              </a:ext>
            </a:extLst>
          </p:cNvPr>
          <p:cNvSpPr>
            <a:spLocks noGrp="1"/>
          </p:cNvSpPr>
          <p:nvPr>
            <p:ph type="title"/>
          </p:nvPr>
        </p:nvSpPr>
        <p:spPr>
          <a:xfrm>
            <a:off x="1134465" y="425221"/>
            <a:ext cx="10515600" cy="782357"/>
          </a:xfrm>
        </p:spPr>
        <p:txBody>
          <a:bodyPr/>
          <a:lstStyle/>
          <a:p>
            <a:r>
              <a:rPr lang="en-US"/>
              <a:t>Exclusions? </a:t>
            </a:r>
          </a:p>
        </p:txBody>
      </p:sp>
      <p:cxnSp>
        <p:nvCxnSpPr>
          <p:cNvPr id="6" name="Straight Connector 5">
            <a:extLst>
              <a:ext uri="{FF2B5EF4-FFF2-40B4-BE49-F238E27FC236}">
                <a16:creationId xmlns:a16="http://schemas.microsoft.com/office/drawing/2014/main" id="{2F9FE479-73BA-FAEC-5188-318299422735}"/>
              </a:ext>
            </a:extLst>
          </p:cNvPr>
          <p:cNvCxnSpPr/>
          <p:nvPr/>
        </p:nvCxnSpPr>
        <p:spPr>
          <a:xfrm>
            <a:off x="981307" y="678340"/>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 name="Picture 1">
            <a:extLst>
              <a:ext uri="{FF2B5EF4-FFF2-40B4-BE49-F238E27FC236}">
                <a16:creationId xmlns:a16="http://schemas.microsoft.com/office/drawing/2014/main" id="{82CBEB7B-7C4C-FC20-D001-0DC6F972E970}"/>
              </a:ext>
            </a:extLst>
          </p:cNvPr>
          <p:cNvPicPr>
            <a:picLocks noChangeAspect="1"/>
          </p:cNvPicPr>
          <p:nvPr/>
        </p:nvPicPr>
        <p:blipFill>
          <a:blip r:embed="rId2"/>
          <a:srcRect t="31391" b="32001"/>
          <a:stretch>
            <a:fillRect/>
          </a:stretch>
        </p:blipFill>
        <p:spPr>
          <a:xfrm>
            <a:off x="1435503" y="1947672"/>
            <a:ext cx="8928559" cy="1691640"/>
          </a:xfrm>
          <a:prstGeom prst="rect">
            <a:avLst/>
          </a:prstGeom>
        </p:spPr>
      </p:pic>
    </p:spTree>
    <p:extLst>
      <p:ext uri="{BB962C8B-B14F-4D97-AF65-F5344CB8AC3E}">
        <p14:creationId xmlns:p14="http://schemas.microsoft.com/office/powerpoint/2010/main" val="368607018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8D78A2-A8A7-DAFE-6C8B-35207DC18E67}"/>
              </a:ext>
            </a:extLst>
          </p:cNvPr>
          <p:cNvSpPr>
            <a:spLocks noGrp="1"/>
          </p:cNvSpPr>
          <p:nvPr>
            <p:ph type="title"/>
          </p:nvPr>
        </p:nvSpPr>
        <p:spPr>
          <a:xfrm>
            <a:off x="341059" y="545937"/>
            <a:ext cx="11328233" cy="1143000"/>
          </a:xfrm>
        </p:spPr>
        <p:txBody>
          <a:bodyPr/>
          <a:lstStyle/>
          <a:p>
            <a:pPr algn="l"/>
            <a:r>
              <a:rPr lang="fr-FR"/>
              <a:t>House </a:t>
            </a:r>
            <a:r>
              <a:rPr lang="fr-FR" err="1"/>
              <a:t>rules</a:t>
            </a:r>
            <a:endParaRPr lang="en-GB"/>
          </a:p>
        </p:txBody>
      </p:sp>
      <p:pic>
        <p:nvPicPr>
          <p:cNvPr id="1026" name="Picture 2" descr="Microphone Audio Muted vector illustration. Mute Microphone">
            <a:extLst>
              <a:ext uri="{FF2B5EF4-FFF2-40B4-BE49-F238E27FC236}">
                <a16:creationId xmlns:a16="http://schemas.microsoft.com/office/drawing/2014/main" id="{50F7FD7A-CC75-F7BB-DFEC-FAE0422EDBD4}"/>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214" r="20497"/>
          <a:stretch/>
        </p:blipFill>
        <p:spPr bwMode="auto">
          <a:xfrm>
            <a:off x="1451402" y="2464244"/>
            <a:ext cx="1880693" cy="218854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hat box - Free communications icons">
            <a:extLst>
              <a:ext uri="{FF2B5EF4-FFF2-40B4-BE49-F238E27FC236}">
                <a16:creationId xmlns:a16="http://schemas.microsoft.com/office/drawing/2014/main" id="{66960272-105B-083C-BB44-AE723F5FC8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7799" y="2564116"/>
            <a:ext cx="1988800" cy="19888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Recording Images – Browse 3,114,003 Stock Photos, Vectors, and Video |  Adobe Stock">
            <a:extLst>
              <a:ext uri="{FF2B5EF4-FFF2-40B4-BE49-F238E27FC236}">
                <a16:creationId xmlns:a16="http://schemas.microsoft.com/office/drawing/2014/main" id="{7EBD296D-0414-8E7A-3F4A-C202C03FFF8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9394" t="15238" r="4423" b="24358"/>
          <a:stretch/>
        </p:blipFill>
        <p:spPr bwMode="auto">
          <a:xfrm>
            <a:off x="7171304" y="2871309"/>
            <a:ext cx="3704046" cy="137441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176644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
            <a:extLst>
              <a:ext uri="{FF2B5EF4-FFF2-40B4-BE49-F238E27FC236}">
                <a16:creationId xmlns:a16="http://schemas.microsoft.com/office/drawing/2014/main" id="{5D022166-4643-A6EE-843F-02830439773E}"/>
              </a:ext>
            </a:extLst>
          </p:cNvPr>
          <p:cNvSpPr>
            <a:spLocks noGrp="1"/>
          </p:cNvSpPr>
          <p:nvPr>
            <p:ph type="title"/>
          </p:nvPr>
        </p:nvSpPr>
        <p:spPr>
          <a:xfrm>
            <a:off x="1134465" y="425221"/>
            <a:ext cx="10515600" cy="782357"/>
          </a:xfrm>
        </p:spPr>
        <p:txBody>
          <a:bodyPr/>
          <a:lstStyle/>
          <a:p>
            <a:r>
              <a:rPr lang="en-US"/>
              <a:t>Additional information </a:t>
            </a:r>
          </a:p>
        </p:txBody>
      </p:sp>
      <p:cxnSp>
        <p:nvCxnSpPr>
          <p:cNvPr id="6" name="Straight Connector 5">
            <a:extLst>
              <a:ext uri="{FF2B5EF4-FFF2-40B4-BE49-F238E27FC236}">
                <a16:creationId xmlns:a16="http://schemas.microsoft.com/office/drawing/2014/main" id="{2F9FE479-73BA-FAEC-5188-318299422735}"/>
              </a:ext>
            </a:extLst>
          </p:cNvPr>
          <p:cNvCxnSpPr/>
          <p:nvPr/>
        </p:nvCxnSpPr>
        <p:spPr>
          <a:xfrm>
            <a:off x="981307" y="678340"/>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93592BB4-DEC3-6657-0E0F-CBCF5D1D69F3}"/>
              </a:ext>
            </a:extLst>
          </p:cNvPr>
          <p:cNvPicPr>
            <a:picLocks noChangeAspect="1"/>
          </p:cNvPicPr>
          <p:nvPr/>
        </p:nvPicPr>
        <p:blipFill>
          <a:blip r:embed="rId2"/>
          <a:stretch>
            <a:fillRect/>
          </a:stretch>
        </p:blipFill>
        <p:spPr>
          <a:xfrm>
            <a:off x="1134464" y="1404124"/>
            <a:ext cx="9689089" cy="3954260"/>
          </a:xfrm>
          <a:prstGeom prst="rect">
            <a:avLst/>
          </a:prstGeom>
        </p:spPr>
      </p:pic>
    </p:spTree>
    <p:extLst>
      <p:ext uri="{BB962C8B-B14F-4D97-AF65-F5344CB8AC3E}">
        <p14:creationId xmlns:p14="http://schemas.microsoft.com/office/powerpoint/2010/main" val="301205555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220497A-6531-9BE0-CACA-8833B9D2F8EE}"/>
              </a:ext>
            </a:extLst>
          </p:cNvPr>
          <p:cNvPicPr>
            <a:picLocks noChangeAspect="1"/>
          </p:cNvPicPr>
          <p:nvPr/>
        </p:nvPicPr>
        <p:blipFill>
          <a:blip r:embed="rId2"/>
          <a:stretch>
            <a:fillRect/>
          </a:stretch>
        </p:blipFill>
        <p:spPr>
          <a:xfrm>
            <a:off x="2944368" y="27359"/>
            <a:ext cx="6327648" cy="6829600"/>
          </a:xfrm>
          <a:prstGeom prst="rect">
            <a:avLst/>
          </a:prstGeom>
        </p:spPr>
      </p:pic>
    </p:spTree>
    <p:extLst>
      <p:ext uri="{BB962C8B-B14F-4D97-AF65-F5344CB8AC3E}">
        <p14:creationId xmlns:p14="http://schemas.microsoft.com/office/powerpoint/2010/main" val="48712714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a:extLst>
              <a:ext uri="{FF2B5EF4-FFF2-40B4-BE49-F238E27FC236}">
                <a16:creationId xmlns:a16="http://schemas.microsoft.com/office/drawing/2014/main" id="{B21A25D2-32DF-ACDD-41F5-EB0F30780410}"/>
              </a:ext>
            </a:extLst>
          </p:cNvPr>
          <p:cNvSpPr>
            <a:spLocks noGrp="1"/>
          </p:cNvSpPr>
          <p:nvPr>
            <p:ph type="title"/>
          </p:nvPr>
        </p:nvSpPr>
        <p:spPr>
          <a:xfrm>
            <a:off x="1134465" y="425221"/>
            <a:ext cx="10515600" cy="782357"/>
          </a:xfrm>
        </p:spPr>
        <p:txBody>
          <a:bodyPr/>
          <a:lstStyle/>
          <a:p>
            <a:r>
              <a:rPr lang="en-US"/>
              <a:t>Supplementary Data? </a:t>
            </a:r>
          </a:p>
        </p:txBody>
      </p:sp>
      <p:cxnSp>
        <p:nvCxnSpPr>
          <p:cNvPr id="10" name="Straight Connector 9">
            <a:extLst>
              <a:ext uri="{FF2B5EF4-FFF2-40B4-BE49-F238E27FC236}">
                <a16:creationId xmlns:a16="http://schemas.microsoft.com/office/drawing/2014/main" id="{33E128EC-496B-FD35-9A69-9BAD3A4A474D}"/>
              </a:ext>
            </a:extLst>
          </p:cNvPr>
          <p:cNvCxnSpPr/>
          <p:nvPr/>
        </p:nvCxnSpPr>
        <p:spPr>
          <a:xfrm>
            <a:off x="981307" y="678340"/>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44E58220-6A95-147C-6873-DEF900424CC8}"/>
              </a:ext>
            </a:extLst>
          </p:cNvPr>
          <p:cNvPicPr>
            <a:picLocks noChangeAspect="1"/>
          </p:cNvPicPr>
          <p:nvPr/>
        </p:nvPicPr>
        <p:blipFill>
          <a:blip r:embed="rId2"/>
          <a:stretch>
            <a:fillRect/>
          </a:stretch>
        </p:blipFill>
        <p:spPr>
          <a:xfrm>
            <a:off x="914400" y="1850136"/>
            <a:ext cx="9803023" cy="2987040"/>
          </a:xfrm>
          <a:prstGeom prst="rect">
            <a:avLst/>
          </a:prstGeom>
        </p:spPr>
      </p:pic>
    </p:spTree>
    <p:extLst>
      <p:ext uri="{BB962C8B-B14F-4D97-AF65-F5344CB8AC3E}">
        <p14:creationId xmlns:p14="http://schemas.microsoft.com/office/powerpoint/2010/main" val="202425480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a:extLst>
              <a:ext uri="{FF2B5EF4-FFF2-40B4-BE49-F238E27FC236}">
                <a16:creationId xmlns:a16="http://schemas.microsoft.com/office/drawing/2014/main" id="{B21A25D2-32DF-ACDD-41F5-EB0F30780410}"/>
              </a:ext>
            </a:extLst>
          </p:cNvPr>
          <p:cNvSpPr>
            <a:spLocks noGrp="1"/>
          </p:cNvSpPr>
          <p:nvPr>
            <p:ph type="title"/>
          </p:nvPr>
        </p:nvSpPr>
        <p:spPr>
          <a:xfrm>
            <a:off x="1134465" y="425221"/>
            <a:ext cx="10515600" cy="782357"/>
          </a:xfrm>
        </p:spPr>
        <p:txBody>
          <a:bodyPr/>
          <a:lstStyle/>
          <a:p>
            <a:r>
              <a:rPr lang="en-US"/>
              <a:t>Supplementary Data? </a:t>
            </a:r>
          </a:p>
        </p:txBody>
      </p:sp>
      <p:cxnSp>
        <p:nvCxnSpPr>
          <p:cNvPr id="10" name="Straight Connector 9">
            <a:extLst>
              <a:ext uri="{FF2B5EF4-FFF2-40B4-BE49-F238E27FC236}">
                <a16:creationId xmlns:a16="http://schemas.microsoft.com/office/drawing/2014/main" id="{33E128EC-496B-FD35-9A69-9BAD3A4A474D}"/>
              </a:ext>
            </a:extLst>
          </p:cNvPr>
          <p:cNvCxnSpPr/>
          <p:nvPr/>
        </p:nvCxnSpPr>
        <p:spPr>
          <a:xfrm>
            <a:off x="981307" y="678340"/>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126221BD-BF0B-4D96-9F46-787D7B2EA410}"/>
              </a:ext>
            </a:extLst>
          </p:cNvPr>
          <p:cNvSpPr txBox="1"/>
          <p:nvPr/>
        </p:nvSpPr>
        <p:spPr>
          <a:xfrm>
            <a:off x="981307" y="1495939"/>
            <a:ext cx="10179752" cy="4275914"/>
          </a:xfrm>
          <a:prstGeom prst="rect">
            <a:avLst/>
          </a:prstGeom>
          <a:noFill/>
        </p:spPr>
        <p:txBody>
          <a:bodyPr wrap="square">
            <a:spAutoFit/>
          </a:bodyPr>
          <a:lstStyle/>
          <a:p>
            <a:pPr marL="342900" marR="0" lvl="0" indent="-342900" algn="just" defTabSz="914400" rtl="0" eaLnBrk="1" fontAlgn="auto" latinLnBrk="0" hangingPunct="1">
              <a:lnSpc>
                <a:spcPct val="115000"/>
              </a:lnSpc>
              <a:spcBef>
                <a:spcPts val="0"/>
              </a:spcBef>
              <a:spcAft>
                <a:spcPts val="0"/>
              </a:spcAft>
              <a:buClrTx/>
              <a:buSzTx/>
              <a:buFont typeface="Wingdings" panose="05000000000000000000" pitchFamily="2" charset="2"/>
              <a:buChar char="Ø"/>
              <a:tabLst/>
              <a:defRPr/>
            </a:pPr>
            <a:r>
              <a:rPr kumimoji="0" lang="en-US" sz="1800" b="1"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Improve or complement the information already included in the official datasets</a:t>
            </a:r>
            <a:endParaRPr kumimoji="0" lang="en-IE" sz="1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457200" marR="0" lvl="0" indent="0" algn="just" defTabSz="914400" rtl="0" eaLnBrk="1" fontAlgn="auto" latinLnBrk="0" hangingPunct="1">
              <a:lnSpc>
                <a:spcPct val="107000"/>
              </a:lnSpc>
              <a:spcBef>
                <a:spcPts val="0"/>
              </a:spcBef>
              <a:spcAft>
                <a:spcPts val="80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i.e. allow an increase of data quality in terms of:</a:t>
            </a:r>
            <a:endParaRPr kumimoji="0" lang="en-IE" sz="1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just" defTabSz="914400" rtl="0" eaLnBrk="1" fontAlgn="auto" latinLnBrk="0" hangingPunct="1">
              <a:lnSpc>
                <a:spcPct val="107000"/>
              </a:lnSpc>
              <a:spcBef>
                <a:spcPts val="0"/>
              </a:spcBef>
              <a:spcAft>
                <a:spcPts val="800"/>
              </a:spcAft>
              <a:buClrTx/>
              <a:buSzTx/>
              <a:buFont typeface="Aptos" panose="020B0004020202020204" pitchFamily="34" charset="0"/>
              <a:buChar char="o"/>
              <a:tabLst/>
              <a:defRPr/>
            </a:pPr>
            <a:r>
              <a:rPr kumimoji="0" lang="en-US" sz="1800" b="1"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Precision: </a:t>
            </a: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the case of urban green or urban trees data identified with a higher spatial resolution</a:t>
            </a:r>
            <a:endParaRPr kumimoji="0" lang="en-IE" sz="1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just" defTabSz="914400" rtl="0" eaLnBrk="1" fontAlgn="auto" latinLnBrk="0" hangingPunct="1">
              <a:lnSpc>
                <a:spcPct val="107000"/>
              </a:lnSpc>
              <a:spcBef>
                <a:spcPts val="0"/>
              </a:spcBef>
              <a:spcAft>
                <a:spcPts val="800"/>
              </a:spcAft>
              <a:buClrTx/>
              <a:buSzTx/>
              <a:buFont typeface="Aptos" panose="020B0004020202020204" pitchFamily="34" charset="0"/>
              <a:buChar char="o"/>
              <a:tabLst/>
              <a:defRPr/>
            </a:pPr>
            <a:r>
              <a:rPr kumimoji="0" lang="en-US" sz="1800" b="1"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Accuracy (reliability): </a:t>
            </a: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Accuracy refers to how close a measurement is to the true value.  It measures the correctness and reliability of the spatial data in relation to the real-world values.</a:t>
            </a:r>
            <a:endParaRPr kumimoji="0" lang="en-IE" sz="1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defTabSz="914400" rtl="0" eaLnBrk="1" fontAlgn="auto" latinLnBrk="0" hangingPunct="1">
              <a:lnSpc>
                <a:spcPct val="107000"/>
              </a:lnSpc>
              <a:spcBef>
                <a:spcPts val="0"/>
              </a:spcBef>
              <a:spcAft>
                <a:spcPts val="800"/>
              </a:spcAft>
              <a:buClrTx/>
              <a:buSzTx/>
              <a:buFont typeface="Wingdings" panose="05000000000000000000" pitchFamily="2" charset="2"/>
              <a:buChar char="Ø"/>
              <a:tabLst/>
              <a:defRPr/>
            </a:pPr>
            <a:r>
              <a:rPr kumimoji="0" lang="en-US" sz="1800" b="1"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Be consistent over time</a:t>
            </a: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available in 2024 (baseline), 2030 and be maintained for the future monitoring</a:t>
            </a:r>
            <a:endParaRPr kumimoji="0" lang="en-IE" sz="1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defTabSz="914400" rtl="0" eaLnBrk="1" fontAlgn="auto" latinLnBrk="0" hangingPunct="1">
              <a:lnSpc>
                <a:spcPct val="107000"/>
              </a:lnSpc>
              <a:spcBef>
                <a:spcPts val="0"/>
              </a:spcBef>
              <a:spcAft>
                <a:spcPts val="800"/>
              </a:spcAft>
              <a:buClrTx/>
              <a:buSzTx/>
              <a:buFont typeface="Wingdings" panose="05000000000000000000" pitchFamily="2" charset="2"/>
              <a:buChar char="Ø"/>
              <a:tabLst/>
              <a:defRPr/>
            </a:pPr>
            <a:r>
              <a:rPr kumimoji="0" lang="en-US" sz="1800" b="1"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Be consistent over space</a:t>
            </a: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the data should be maintained to cover over time the area for which they are used, during all stages of the regulation implementation. </a:t>
            </a:r>
            <a:endParaRPr kumimoji="0" lang="en-IE" sz="18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gn="just" defTabSz="914400" rtl="0" eaLnBrk="1" fontAlgn="auto" latinLnBrk="0" hangingPunct="1">
              <a:lnSpc>
                <a:spcPct val="107000"/>
              </a:lnSpc>
              <a:spcBef>
                <a:spcPts val="0"/>
              </a:spcBef>
              <a:spcAft>
                <a:spcPts val="800"/>
              </a:spcAft>
              <a:buClrTx/>
              <a:buSzTx/>
              <a:buFont typeface="Wingdings" panose="05000000000000000000" pitchFamily="2" charset="2"/>
              <a:buChar char="Ø"/>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all cases, supplementary data should be derived from </a:t>
            </a:r>
            <a:r>
              <a:rPr kumimoji="0" lang="en-US" sz="1800" b="1" i="0" u="none" strike="noStrike" kern="1200" cap="none" spc="0" normalizeH="0" baseline="0" noProof="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systematic monitoring in which the methodology can be clearly described</a:t>
            </a:r>
          </a:p>
          <a:p>
            <a:pPr marL="342900" marR="0" lvl="0" indent="-342900" algn="just" defTabSz="914400" rtl="0" eaLnBrk="1" fontAlgn="auto" latinLnBrk="0" hangingPunct="1">
              <a:lnSpc>
                <a:spcPct val="107000"/>
              </a:lnSpc>
              <a:spcBef>
                <a:spcPts val="0"/>
              </a:spcBef>
              <a:spcAft>
                <a:spcPts val="800"/>
              </a:spcAft>
              <a:buClrTx/>
              <a:buSzTx/>
              <a:buFont typeface="Wingdings" panose="05000000000000000000" pitchFamily="2" charset="2"/>
              <a:buChar char="Ø"/>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Supplementary data needs to be </a:t>
            </a:r>
            <a:r>
              <a:rPr kumimoji="0" lang="en-US" sz="1800" b="1" i="0" u="none" strike="noStrike" kern="120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reported at national level</a:t>
            </a:r>
            <a:endParaRPr kumimoji="0" lang="en-IE" sz="1800" b="1"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fr-BE" sz="11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IE" sz="11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02027055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64AE77-842D-0897-94D5-67BE563D2AFC}"/>
            </a:ext>
          </a:extLst>
        </p:cNvPr>
        <p:cNvGrpSpPr/>
        <p:nvPr/>
      </p:nvGrpSpPr>
      <p:grpSpPr>
        <a:xfrm>
          <a:off x="0" y="0"/>
          <a:ext cx="0" cy="0"/>
          <a:chOff x="0" y="0"/>
          <a:chExt cx="0" cy="0"/>
        </a:xfrm>
      </p:grpSpPr>
      <p:sp>
        <p:nvSpPr>
          <p:cNvPr id="8" name="Title 2">
            <a:extLst>
              <a:ext uri="{FF2B5EF4-FFF2-40B4-BE49-F238E27FC236}">
                <a16:creationId xmlns:a16="http://schemas.microsoft.com/office/drawing/2014/main" id="{D0476475-6A9B-0491-14B5-5FF2E41951F3}"/>
              </a:ext>
            </a:extLst>
          </p:cNvPr>
          <p:cNvSpPr>
            <a:spLocks noGrp="1"/>
          </p:cNvSpPr>
          <p:nvPr>
            <p:ph type="title"/>
          </p:nvPr>
        </p:nvSpPr>
        <p:spPr>
          <a:xfrm>
            <a:off x="1134465" y="425221"/>
            <a:ext cx="10515600" cy="782357"/>
          </a:xfrm>
        </p:spPr>
        <p:txBody>
          <a:bodyPr/>
          <a:lstStyle/>
          <a:p>
            <a:r>
              <a:rPr lang="en-US"/>
              <a:t>Typology of Measures </a:t>
            </a:r>
          </a:p>
        </p:txBody>
      </p:sp>
      <p:cxnSp>
        <p:nvCxnSpPr>
          <p:cNvPr id="10" name="Straight Connector 9">
            <a:extLst>
              <a:ext uri="{FF2B5EF4-FFF2-40B4-BE49-F238E27FC236}">
                <a16:creationId xmlns:a16="http://schemas.microsoft.com/office/drawing/2014/main" id="{FCB3DC78-23C0-3419-7F52-F9D639967064}"/>
              </a:ext>
            </a:extLst>
          </p:cNvPr>
          <p:cNvCxnSpPr/>
          <p:nvPr/>
        </p:nvCxnSpPr>
        <p:spPr>
          <a:xfrm>
            <a:off x="981307" y="678340"/>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pic>
        <p:nvPicPr>
          <p:cNvPr id="4" name="Picture 3">
            <a:extLst>
              <a:ext uri="{FF2B5EF4-FFF2-40B4-BE49-F238E27FC236}">
                <a16:creationId xmlns:a16="http://schemas.microsoft.com/office/drawing/2014/main" id="{16F09A9A-172C-BFA2-705E-813CF492E815}"/>
              </a:ext>
            </a:extLst>
          </p:cNvPr>
          <p:cNvPicPr>
            <a:picLocks noChangeAspect="1"/>
          </p:cNvPicPr>
          <p:nvPr/>
        </p:nvPicPr>
        <p:blipFill>
          <a:blip r:embed="rId2"/>
          <a:stretch>
            <a:fillRect/>
          </a:stretch>
        </p:blipFill>
        <p:spPr>
          <a:xfrm>
            <a:off x="401993" y="1207578"/>
            <a:ext cx="11514288" cy="3754840"/>
          </a:xfrm>
          <a:prstGeom prst="rect">
            <a:avLst/>
          </a:prstGeom>
        </p:spPr>
      </p:pic>
      <p:pic>
        <p:nvPicPr>
          <p:cNvPr id="6" name="Picture 5">
            <a:extLst>
              <a:ext uri="{FF2B5EF4-FFF2-40B4-BE49-F238E27FC236}">
                <a16:creationId xmlns:a16="http://schemas.microsoft.com/office/drawing/2014/main" id="{D50A25AF-8B67-027B-9F8F-D972CCD6D1E3}"/>
              </a:ext>
            </a:extLst>
          </p:cNvPr>
          <p:cNvPicPr>
            <a:picLocks noChangeAspect="1"/>
          </p:cNvPicPr>
          <p:nvPr/>
        </p:nvPicPr>
        <p:blipFill>
          <a:blip r:embed="rId3"/>
          <a:stretch>
            <a:fillRect/>
          </a:stretch>
        </p:blipFill>
        <p:spPr>
          <a:xfrm>
            <a:off x="401993" y="4962417"/>
            <a:ext cx="11514288" cy="663479"/>
          </a:xfrm>
          <a:prstGeom prst="rect">
            <a:avLst/>
          </a:prstGeom>
        </p:spPr>
      </p:pic>
    </p:spTree>
    <p:extLst>
      <p:ext uri="{BB962C8B-B14F-4D97-AF65-F5344CB8AC3E}">
        <p14:creationId xmlns:p14="http://schemas.microsoft.com/office/powerpoint/2010/main" val="83009417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
            <a:extLst>
              <a:ext uri="{FF2B5EF4-FFF2-40B4-BE49-F238E27FC236}">
                <a16:creationId xmlns:a16="http://schemas.microsoft.com/office/drawing/2014/main" id="{5D022166-4643-A6EE-843F-02830439773E}"/>
              </a:ext>
            </a:extLst>
          </p:cNvPr>
          <p:cNvSpPr>
            <a:spLocks noGrp="1"/>
          </p:cNvSpPr>
          <p:nvPr>
            <p:ph type="title"/>
          </p:nvPr>
        </p:nvSpPr>
        <p:spPr>
          <a:xfrm>
            <a:off x="1134465" y="425221"/>
            <a:ext cx="10515600" cy="782357"/>
          </a:xfrm>
        </p:spPr>
        <p:txBody>
          <a:bodyPr/>
          <a:lstStyle/>
          <a:p>
            <a:r>
              <a:rPr lang="en-US"/>
              <a:t>References</a:t>
            </a:r>
          </a:p>
        </p:txBody>
      </p:sp>
      <p:cxnSp>
        <p:nvCxnSpPr>
          <p:cNvPr id="6" name="Straight Connector 5">
            <a:extLst>
              <a:ext uri="{FF2B5EF4-FFF2-40B4-BE49-F238E27FC236}">
                <a16:creationId xmlns:a16="http://schemas.microsoft.com/office/drawing/2014/main" id="{2F9FE479-73BA-FAEC-5188-318299422735}"/>
              </a:ext>
            </a:extLst>
          </p:cNvPr>
          <p:cNvCxnSpPr/>
          <p:nvPr/>
        </p:nvCxnSpPr>
        <p:spPr>
          <a:xfrm>
            <a:off x="981307" y="678340"/>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B8F21D16-A2BB-8CAB-7DD1-78641102FAD5}"/>
              </a:ext>
            </a:extLst>
          </p:cNvPr>
          <p:cNvSpPr txBox="1"/>
          <p:nvPr/>
        </p:nvSpPr>
        <p:spPr>
          <a:xfrm>
            <a:off x="981307" y="1736048"/>
            <a:ext cx="10401138" cy="3539430"/>
          </a:xfrm>
          <a:prstGeom prst="rect">
            <a:avLst/>
          </a:prstGeom>
          <a:noFill/>
        </p:spPr>
        <p:txBody>
          <a:bodyPr wrap="square">
            <a:spAutoFit/>
          </a:bodyPr>
          <a:lstStyle/>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kumimoji="0" lang="en-IE" sz="2800" b="0" i="0" u="none" strike="noStrike" kern="1200" cap="none" spc="0" normalizeH="0" baseline="0" noProof="0">
                <a:ln>
                  <a:noFill/>
                </a:ln>
                <a:solidFill>
                  <a:prstClr val="black"/>
                </a:solidFill>
                <a:effectLst/>
                <a:uLnTx/>
                <a:uFillTx/>
                <a:latin typeface="Calibri" panose="020F0502020204030204" pitchFamily="34" charset="0"/>
                <a:ea typeface="Aptos" panose="020B0004020202020204" pitchFamily="34" charset="0"/>
                <a:cs typeface="Arial" panose="020B0604020202020204" pitchFamily="34" charset="0"/>
              </a:rPr>
              <a:t>A portal of reference documents on the Nature Restoration Regulation, hosted on the EEA website: </a:t>
            </a:r>
            <a:r>
              <a:rPr kumimoji="0" lang="en-IE" sz="2800" b="0" i="0" u="sng" strike="noStrike" kern="1200" cap="none" spc="0" normalizeH="0" baseline="0" noProof="0">
                <a:ln>
                  <a:noFill/>
                </a:ln>
                <a:solidFill>
                  <a:srgbClr val="467886"/>
                </a:solidFill>
                <a:effectLst/>
                <a:uLnTx/>
                <a:uFillTx/>
                <a:latin typeface="Calibri" panose="020F0502020204030204" pitchFamily="34" charset="0"/>
                <a:ea typeface="Aptos" panose="020B0004020202020204" pitchFamily="34" charset="0"/>
                <a:cs typeface="Arial" panose="020B0604020202020204" pitchFamily="34" charset="0"/>
                <a:hlinkClick r:id="rId2"/>
              </a:rPr>
              <a:t>Nature Restoration Regulation Reference Portal | Biodiversity Information System for Europe</a:t>
            </a:r>
            <a:r>
              <a:rPr kumimoji="0" lang="en-IE" sz="2800" b="0" i="0" u="none" strike="noStrike" kern="1200" cap="none" spc="0" normalizeH="0" baseline="0" noProof="0">
                <a:ln>
                  <a:noFill/>
                </a:ln>
                <a:solidFill>
                  <a:prstClr val="black"/>
                </a:solidFill>
                <a:effectLst/>
                <a:uLnTx/>
                <a:uFillTx/>
                <a:latin typeface="Calibri" panose="020F0502020204030204" pitchFamily="34" charset="0"/>
                <a:ea typeface="Aptos" panose="020B0004020202020204" pitchFamily="34" charset="0"/>
                <a:cs typeface="Arial" panose="020B0604020202020204" pitchFamily="34" charset="0"/>
              </a:rPr>
              <a:t> </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endParaRPr kumimoji="0" lang="en-IE" sz="2800" b="0" i="0" u="none" strike="noStrike" kern="1200" cap="none" spc="0" normalizeH="0" baseline="0" noProof="0">
              <a:ln>
                <a:noFill/>
              </a:ln>
              <a:solidFill>
                <a:prstClr val="black"/>
              </a:solidFill>
              <a:effectLst/>
              <a:uLnTx/>
              <a:uFillTx/>
              <a:latin typeface="Calibri" panose="020F0502020204030204" pitchFamily="34" charset="0"/>
              <a:ea typeface="Aptos" panose="020B00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IE" sz="2800" b="0" i="0" u="none" strike="noStrike" kern="1200" cap="none" spc="0" normalizeH="0" baseline="0" noProof="0">
              <a:ln>
                <a:noFill/>
              </a:ln>
              <a:solidFill>
                <a:prstClr val="black"/>
              </a:solidFill>
              <a:effectLst/>
              <a:uLnTx/>
              <a:uFillTx/>
              <a:latin typeface="Aptos" panose="020B0004020202020204" pitchFamily="34" charset="0"/>
              <a:ea typeface="Aptos" panose="020B0004020202020204" pitchFamily="34" charset="0"/>
              <a:cs typeface="Arial" panose="020B0604020202020204" pitchFamily="34" charset="0"/>
            </a:endParaRP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kumimoji="0" lang="en-IE" sz="2800" b="0" i="0" u="none" strike="noStrike" kern="1200" cap="none" spc="0" normalizeH="0" baseline="0" noProof="0">
                <a:ln>
                  <a:noFill/>
                </a:ln>
                <a:solidFill>
                  <a:prstClr val="black"/>
                </a:solidFill>
                <a:effectLst/>
                <a:uLnTx/>
                <a:uFillTx/>
                <a:latin typeface="Calibri" panose="020F0502020204030204" pitchFamily="34" charset="0"/>
                <a:ea typeface="Aptos" panose="020B0004020202020204" pitchFamily="34" charset="0"/>
                <a:cs typeface="Arial" panose="020B0604020202020204" pitchFamily="34" charset="0"/>
              </a:rPr>
              <a:t>An explanatory brochure on the nature restoration regulation: </a:t>
            </a:r>
            <a:r>
              <a:rPr kumimoji="0" lang="en-IE" sz="2800" b="0" i="0" u="sng" strike="noStrike" kern="1200" cap="none" spc="0" normalizeH="0" baseline="0" noProof="0">
                <a:ln>
                  <a:noFill/>
                </a:ln>
                <a:solidFill>
                  <a:srgbClr val="467886"/>
                </a:solidFill>
                <a:effectLst/>
                <a:uLnTx/>
                <a:uFillTx/>
                <a:latin typeface="Calibri" panose="020F0502020204030204" pitchFamily="34" charset="0"/>
                <a:ea typeface="Aptos" panose="020B0004020202020204" pitchFamily="34" charset="0"/>
                <a:cs typeface="Arial" panose="020B0604020202020204" pitchFamily="34" charset="0"/>
                <a:hlinkClick r:id="rId3"/>
              </a:rPr>
              <a:t>The nature restoration regulation - Publications Office of the EU</a:t>
            </a:r>
            <a:endParaRPr kumimoji="0" lang="en-IE" sz="2800" b="0" i="0" u="none" strike="noStrike" kern="1200" cap="none" spc="0" normalizeH="0" baseline="0" noProof="0">
              <a:ln>
                <a:noFill/>
              </a:ln>
              <a:solidFill>
                <a:prstClr val="black"/>
              </a:solidFill>
              <a:effectLst/>
              <a:uLnTx/>
              <a:uFillTx/>
              <a:latin typeface="Aptos" panose="020B0004020202020204" pitchFamily="34" charset="0"/>
              <a:ea typeface="Aptos" panose="020B0004020202020204" pitchFamily="34" charset="0"/>
              <a:cs typeface="Arial" panose="020B0604020202020204" pitchFamily="34" charset="0"/>
            </a:endParaRPr>
          </a:p>
        </p:txBody>
      </p:sp>
    </p:spTree>
    <p:extLst>
      <p:ext uri="{BB962C8B-B14F-4D97-AF65-F5344CB8AC3E}">
        <p14:creationId xmlns:p14="http://schemas.microsoft.com/office/powerpoint/2010/main" val="347471883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descr="A field of purple flowers with a tree in the background&#10;&#10;AI-generated content may be incorrect.">
            <a:extLst>
              <a:ext uri="{FF2B5EF4-FFF2-40B4-BE49-F238E27FC236}">
                <a16:creationId xmlns:a16="http://schemas.microsoft.com/office/drawing/2014/main" id="{BA336F97-06B9-0D5C-F35E-6C4FEAEE61B7}"/>
              </a:ext>
            </a:extLst>
          </p:cNvPr>
          <p:cNvPicPr>
            <a:picLocks noGrp="1" noChangeAspect="1"/>
          </p:cNvPicPr>
          <p:nvPr>
            <p:ph idx="1"/>
          </p:nvPr>
        </p:nvPicPr>
        <p:blipFill>
          <a:blip r:embed="rId3">
            <a:extLst>
              <a:ext uri="{28A0092B-C50C-407E-A947-70E740481C1C}">
                <a14:useLocalDpi xmlns:a14="http://schemas.microsoft.com/office/drawing/2010/main" val="0"/>
              </a:ext>
            </a:extLst>
          </a:blip>
          <a:srcRect l="16745"/>
          <a:stretch>
            <a:fillRect/>
          </a:stretch>
        </p:blipFill>
        <p:spPr>
          <a:xfrm>
            <a:off x="0" y="1"/>
            <a:ext cx="12299883" cy="6858000"/>
          </a:xfrm>
        </p:spPr>
      </p:pic>
      <p:sp>
        <p:nvSpPr>
          <p:cNvPr id="3" name="Title 2"/>
          <p:cNvSpPr>
            <a:spLocks noGrp="1"/>
          </p:cNvSpPr>
          <p:nvPr>
            <p:ph type="title"/>
          </p:nvPr>
        </p:nvSpPr>
        <p:spPr>
          <a:xfrm>
            <a:off x="1134465" y="425221"/>
            <a:ext cx="10515600" cy="782357"/>
          </a:xfrm>
        </p:spPr>
        <p:txBody>
          <a:bodyPr/>
          <a:lstStyle/>
          <a:p>
            <a:r>
              <a:rPr lang="en-US">
                <a:latin typeface="EC Square Sans Pro"/>
              </a:rPr>
              <a:t>Thank you for your attention!</a:t>
            </a:r>
            <a:endParaRPr lang="en-US"/>
          </a:p>
        </p:txBody>
      </p:sp>
      <p:cxnSp>
        <p:nvCxnSpPr>
          <p:cNvPr id="10" name="Straight Connector 9"/>
          <p:cNvCxnSpPr/>
          <p:nvPr/>
        </p:nvCxnSpPr>
        <p:spPr>
          <a:xfrm>
            <a:off x="981307" y="678340"/>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2081706"/>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F0E569-AD9F-13C5-7869-03558F1CD313}"/>
            </a:ext>
          </a:extLst>
        </p:cNvPr>
        <p:cNvGrpSpPr/>
        <p:nvPr/>
      </p:nvGrpSpPr>
      <p:grpSpPr>
        <a:xfrm>
          <a:off x="0" y="0"/>
          <a:ext cx="0" cy="0"/>
          <a:chOff x="0" y="0"/>
          <a:chExt cx="0" cy="0"/>
        </a:xfrm>
      </p:grpSpPr>
      <p:pic>
        <p:nvPicPr>
          <p:cNvPr id="4110" name="Picture 14" descr="158 Questionmark Stock Video Footage - 4K and HD Video Clips | Shutterstock">
            <a:extLst>
              <a:ext uri="{FF2B5EF4-FFF2-40B4-BE49-F238E27FC236}">
                <a16:creationId xmlns:a16="http://schemas.microsoft.com/office/drawing/2014/main" id="{ADCDF055-78FC-7D42-C35C-FA59DD3EBB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86127" y="1886057"/>
            <a:ext cx="5652882" cy="31797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3759494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E4D50DC-3AFE-7287-A79F-B2C746EEEBA6}"/>
              </a:ext>
            </a:extLst>
          </p:cNvPr>
          <p:cNvSpPr>
            <a:spLocks noGrp="1"/>
          </p:cNvSpPr>
          <p:nvPr>
            <p:ph type="sldNum" sz="quarter" idx="12"/>
          </p:nvPr>
        </p:nvSpPr>
        <p:spPr/>
        <p:txBody>
          <a:bodyPr/>
          <a:lstStyle/>
          <a:p>
            <a:fld id="{4C0CA2B0-85BC-4059-9C86-5B487B8CFF5F}" type="slidenum">
              <a:rPr lang="nl-NL" smtClean="0"/>
              <a:t>28</a:t>
            </a:fld>
            <a:endParaRPr lang="nl-NL"/>
          </a:p>
        </p:txBody>
      </p:sp>
      <p:sp>
        <p:nvSpPr>
          <p:cNvPr id="5" name="TextBox 4">
            <a:extLst>
              <a:ext uri="{FF2B5EF4-FFF2-40B4-BE49-F238E27FC236}">
                <a16:creationId xmlns:a16="http://schemas.microsoft.com/office/drawing/2014/main" id="{57D527D3-8730-EA4B-B177-4C4834C6F90D}"/>
              </a:ext>
            </a:extLst>
          </p:cNvPr>
          <p:cNvSpPr txBox="1"/>
          <p:nvPr/>
        </p:nvSpPr>
        <p:spPr>
          <a:xfrm>
            <a:off x="2079171" y="2428726"/>
            <a:ext cx="8033657" cy="2000548"/>
          </a:xfrm>
          <a:prstGeom prst="rect">
            <a:avLst/>
          </a:prstGeom>
          <a:noFill/>
        </p:spPr>
        <p:txBody>
          <a:bodyPr wrap="square" lIns="91440" tIns="45720" rIns="91440" bIns="45720" rtlCol="0" anchor="t">
            <a:spAutoFit/>
          </a:bodyPr>
          <a:lstStyle/>
          <a:p>
            <a:pPr algn="ctr"/>
            <a:r>
              <a:rPr lang="fr-FR" sz="2800" b="1"/>
              <a:t>POLL QUESTION: are </a:t>
            </a:r>
            <a:r>
              <a:rPr lang="fr-FR" sz="2800" b="1" err="1"/>
              <a:t>you</a:t>
            </a:r>
            <a:r>
              <a:rPr lang="fr-FR" sz="2800" b="1"/>
              <a:t> </a:t>
            </a:r>
            <a:r>
              <a:rPr lang="fr-FR" sz="2800" b="1" err="1"/>
              <a:t>working</a:t>
            </a:r>
            <a:r>
              <a:rPr lang="fr-FR" sz="2800" b="1"/>
              <a:t> </a:t>
            </a:r>
            <a:r>
              <a:rPr lang="fr-FR" sz="2800" b="1" err="1"/>
              <a:t>with</a:t>
            </a:r>
            <a:r>
              <a:rPr lang="fr-FR" sz="2800" b="1"/>
              <a:t> </a:t>
            </a:r>
            <a:r>
              <a:rPr lang="fr-FR" sz="2800" b="1" err="1"/>
              <a:t>another</a:t>
            </a:r>
            <a:r>
              <a:rPr lang="fr-FR" sz="2800" b="1"/>
              <a:t> </a:t>
            </a:r>
            <a:r>
              <a:rPr lang="fr-FR" sz="2800" b="1" err="1"/>
              <a:t>level</a:t>
            </a:r>
            <a:r>
              <a:rPr lang="fr-FR" sz="2800" b="1"/>
              <a:t> of </a:t>
            </a:r>
            <a:r>
              <a:rPr lang="fr-FR" sz="2800" b="1" err="1"/>
              <a:t>government</a:t>
            </a:r>
            <a:r>
              <a:rPr lang="fr-FR" sz="2800" b="1"/>
              <a:t> to </a:t>
            </a:r>
            <a:r>
              <a:rPr lang="fr-FR" sz="2800" b="1" err="1"/>
              <a:t>prepare</a:t>
            </a:r>
            <a:r>
              <a:rPr lang="fr-FR" sz="2800" b="1"/>
              <a:t> for the EU Nature </a:t>
            </a:r>
            <a:r>
              <a:rPr lang="fr-FR" sz="2800" b="1" err="1"/>
              <a:t>Restoration</a:t>
            </a:r>
            <a:r>
              <a:rPr lang="fr-FR" sz="2800" b="1"/>
              <a:t> Law? </a:t>
            </a:r>
          </a:p>
          <a:p>
            <a:pPr algn="ctr"/>
            <a:r>
              <a:rPr lang="fr-FR" sz="2000"/>
              <a:t>(e.g. </a:t>
            </a:r>
            <a:r>
              <a:rPr lang="fr-FR" sz="2000" err="1"/>
              <a:t>either</a:t>
            </a:r>
            <a:r>
              <a:rPr lang="fr-FR" sz="2000"/>
              <a:t> </a:t>
            </a:r>
            <a:r>
              <a:rPr lang="fr-FR" sz="2000" err="1"/>
              <a:t>with</a:t>
            </a:r>
            <a:r>
              <a:rPr lang="fr-FR" sz="2000"/>
              <a:t> </a:t>
            </a:r>
            <a:r>
              <a:rPr lang="fr-FR" sz="2000" err="1"/>
              <a:t>your</a:t>
            </a:r>
            <a:r>
              <a:rPr lang="fr-FR" sz="2000"/>
              <a:t> national </a:t>
            </a:r>
            <a:r>
              <a:rPr lang="fr-FR" sz="2000" err="1"/>
              <a:t>government</a:t>
            </a:r>
            <a:r>
              <a:rPr lang="fr-FR" sz="2000"/>
              <a:t> if </a:t>
            </a:r>
            <a:r>
              <a:rPr lang="fr-FR" sz="2000" err="1"/>
              <a:t>you</a:t>
            </a:r>
            <a:r>
              <a:rPr lang="fr-FR" sz="2000"/>
              <a:t> are a city, or </a:t>
            </a:r>
            <a:r>
              <a:rPr lang="fr-FR" sz="2000" err="1"/>
              <a:t>with</a:t>
            </a:r>
            <a:r>
              <a:rPr lang="fr-FR" sz="2000"/>
              <a:t> the local </a:t>
            </a:r>
            <a:r>
              <a:rPr lang="fr-FR" sz="2000" err="1"/>
              <a:t>level</a:t>
            </a:r>
            <a:r>
              <a:rPr lang="fr-FR" sz="2000"/>
              <a:t> if </a:t>
            </a:r>
            <a:r>
              <a:rPr lang="fr-FR" sz="2000" err="1"/>
              <a:t>you</a:t>
            </a:r>
            <a:r>
              <a:rPr lang="fr-FR" sz="2000"/>
              <a:t> are a national </a:t>
            </a:r>
            <a:r>
              <a:rPr lang="fr-FR" sz="2000" err="1"/>
              <a:t>government</a:t>
            </a:r>
            <a:r>
              <a:rPr lang="fr-FR" sz="2000"/>
              <a:t> </a:t>
            </a:r>
            <a:r>
              <a:rPr lang="fr-FR" sz="2000" err="1"/>
              <a:t>representative</a:t>
            </a:r>
            <a:r>
              <a:rPr lang="fr-FR" sz="2000"/>
              <a:t>)</a:t>
            </a:r>
            <a:endParaRPr lang="en-GB" sz="2000"/>
          </a:p>
        </p:txBody>
      </p:sp>
    </p:spTree>
    <p:extLst>
      <p:ext uri="{BB962C8B-B14F-4D97-AF65-F5344CB8AC3E}">
        <p14:creationId xmlns:p14="http://schemas.microsoft.com/office/powerpoint/2010/main" val="24210766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65CCB6-DBFC-6AF8-C89C-678B50F36655}"/>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497DF0E9-FD5C-37B3-C03B-8CF5643B5A73}"/>
              </a:ext>
            </a:extLst>
          </p:cNvPr>
          <p:cNvSpPr>
            <a:spLocks noGrp="1"/>
          </p:cNvSpPr>
          <p:nvPr>
            <p:ph type="title"/>
          </p:nvPr>
        </p:nvSpPr>
        <p:spPr>
          <a:xfrm>
            <a:off x="961919" y="1835874"/>
            <a:ext cx="10030417" cy="2213811"/>
          </a:xfrm>
        </p:spPr>
        <p:txBody>
          <a:bodyPr/>
          <a:lstStyle/>
          <a:p>
            <a:pPr algn="ctr"/>
            <a:r>
              <a:rPr lang="en-GB" sz="4400"/>
              <a:t>Are the local and national level already in contact regarding the Nature Restoration Law? </a:t>
            </a:r>
            <a:br>
              <a:rPr lang="en-GB" sz="5400"/>
            </a:br>
            <a:endParaRPr lang="en-GB" sz="5400"/>
          </a:p>
        </p:txBody>
      </p:sp>
      <p:sp>
        <p:nvSpPr>
          <p:cNvPr id="10" name="TextBox 9">
            <a:extLst>
              <a:ext uri="{FF2B5EF4-FFF2-40B4-BE49-F238E27FC236}">
                <a16:creationId xmlns:a16="http://schemas.microsoft.com/office/drawing/2014/main" id="{A36B62EE-4FAF-3E1E-6FD6-993B27D085F9}"/>
              </a:ext>
            </a:extLst>
          </p:cNvPr>
          <p:cNvSpPr txBox="1"/>
          <p:nvPr/>
        </p:nvSpPr>
        <p:spPr>
          <a:xfrm>
            <a:off x="1995772" y="4246412"/>
            <a:ext cx="7962710" cy="830997"/>
          </a:xfrm>
          <a:prstGeom prst="rect">
            <a:avLst/>
          </a:prstGeom>
          <a:noFill/>
        </p:spPr>
        <p:txBody>
          <a:bodyPr wrap="square">
            <a:spAutoFit/>
          </a:bodyPr>
          <a:lstStyle/>
          <a:p>
            <a:pPr lvl="1" algn="ctr">
              <a:spcBef>
                <a:spcPts val="600"/>
              </a:spcBef>
              <a:spcAft>
                <a:spcPts val="600"/>
              </a:spcAft>
            </a:pPr>
            <a:r>
              <a:rPr lang="en-GB" sz="24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Axelle Griffon, </a:t>
            </a:r>
            <a:r>
              <a:rPr lang="en-GB" sz="2400">
                <a:solidFill>
                  <a:srgbClr val="000000"/>
                </a:solidFill>
                <a:latin typeface="Calibri" panose="020F0502020204030204" pitchFamily="34" charset="0"/>
                <a:ea typeface="Times New Roman" panose="02020603050405020304" pitchFamily="18" charset="0"/>
                <a:cs typeface="Times New Roman" panose="02020603050405020304" pitchFamily="18" charset="0"/>
              </a:rPr>
              <a:t>Senior Policy Advisor, Council of European Municipalities and Regions (CEMR)</a:t>
            </a:r>
          </a:p>
        </p:txBody>
      </p:sp>
    </p:spTree>
    <p:extLst>
      <p:ext uri="{BB962C8B-B14F-4D97-AF65-F5344CB8AC3E}">
        <p14:creationId xmlns:p14="http://schemas.microsoft.com/office/powerpoint/2010/main" val="238856309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6D562D-71E0-3850-ED7B-DE4572D88BFE}"/>
              </a:ext>
            </a:extLst>
          </p:cNvPr>
          <p:cNvSpPr>
            <a:spLocks noGrp="1"/>
          </p:cNvSpPr>
          <p:nvPr>
            <p:ph type="title"/>
          </p:nvPr>
        </p:nvSpPr>
        <p:spPr>
          <a:xfrm>
            <a:off x="372959" y="333789"/>
            <a:ext cx="7445161" cy="763490"/>
          </a:xfrm>
        </p:spPr>
        <p:txBody>
          <a:bodyPr/>
          <a:lstStyle/>
          <a:p>
            <a:pPr algn="l"/>
            <a:r>
              <a:rPr lang="fr-FR" sz="4000"/>
              <a:t>Nature </a:t>
            </a:r>
            <a:r>
              <a:rPr lang="fr-FR" sz="4000" err="1"/>
              <a:t>Restoration</a:t>
            </a:r>
            <a:r>
              <a:rPr lang="fr-FR" sz="4000"/>
              <a:t> Law webinar </a:t>
            </a:r>
            <a:r>
              <a:rPr lang="fr-FR" sz="4000" err="1"/>
              <a:t>series</a:t>
            </a:r>
            <a:endParaRPr lang="en-GB" sz="4000"/>
          </a:p>
        </p:txBody>
      </p:sp>
      <p:sp>
        <p:nvSpPr>
          <p:cNvPr id="3" name="Content Placeholder 2">
            <a:extLst>
              <a:ext uri="{FF2B5EF4-FFF2-40B4-BE49-F238E27FC236}">
                <a16:creationId xmlns:a16="http://schemas.microsoft.com/office/drawing/2014/main" id="{718234C2-9BDF-3A4C-2D2C-84E9DFC0F040}"/>
              </a:ext>
            </a:extLst>
          </p:cNvPr>
          <p:cNvSpPr>
            <a:spLocks noGrp="1"/>
          </p:cNvSpPr>
          <p:nvPr>
            <p:ph idx="1"/>
          </p:nvPr>
        </p:nvSpPr>
        <p:spPr>
          <a:xfrm>
            <a:off x="372959" y="1901672"/>
            <a:ext cx="8940206" cy="469966"/>
          </a:xfrm>
        </p:spPr>
        <p:txBody>
          <a:bodyPr/>
          <a:lstStyle/>
          <a:p>
            <a:pPr algn="just">
              <a:spcBef>
                <a:spcPts val="600"/>
              </a:spcBef>
              <a:spcAft>
                <a:spcPts val="600"/>
              </a:spcAft>
            </a:pPr>
            <a:r>
              <a:rPr lang="en-GB" sz="2000" i="1">
                <a:solidFill>
                  <a:srgbClr val="000000"/>
                </a:solidFill>
                <a:latin typeface="Calibri" panose="020F0502020204030204" pitchFamily="34" charset="0"/>
                <a:ea typeface="Times New Roman" panose="02020603050405020304" pitchFamily="18" charset="0"/>
                <a:cs typeface="Times New Roman" panose="02020603050405020304" pitchFamily="18" charset="0"/>
              </a:rPr>
              <a:t>March-June 2025 s</a:t>
            </a:r>
            <a:r>
              <a:rPr lang="en-GB" sz="2000" i="1">
                <a:solidFill>
                  <a:srgbClr val="000000"/>
                </a:solidFill>
                <a:latin typeface="Calibri" panose="020F0502020204030204" pitchFamily="34" charset="0"/>
                <a:cs typeface="Times New Roman" panose="02020603050405020304" pitchFamily="18" charset="0"/>
              </a:rPr>
              <a:t>upporting cities with the implementation of the NRL</a:t>
            </a:r>
          </a:p>
          <a:p>
            <a:endParaRPr lang="en-GB"/>
          </a:p>
        </p:txBody>
      </p:sp>
      <p:sp>
        <p:nvSpPr>
          <p:cNvPr id="4" name="TextBox 3">
            <a:extLst>
              <a:ext uri="{FF2B5EF4-FFF2-40B4-BE49-F238E27FC236}">
                <a16:creationId xmlns:a16="http://schemas.microsoft.com/office/drawing/2014/main" id="{9AD6ED02-FFA4-41EC-0C9C-38762D3CEFA0}"/>
              </a:ext>
            </a:extLst>
          </p:cNvPr>
          <p:cNvSpPr txBox="1"/>
          <p:nvPr/>
        </p:nvSpPr>
        <p:spPr>
          <a:xfrm>
            <a:off x="6420543" y="290116"/>
            <a:ext cx="3904689" cy="1107996"/>
          </a:xfrm>
          <a:prstGeom prst="rect">
            <a:avLst/>
          </a:prstGeom>
          <a:solidFill>
            <a:schemeClr val="bg1"/>
          </a:solidFill>
          <a:ln w="12700">
            <a:solidFill>
              <a:srgbClr val="FFC00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prstClr val="black"/>
                </a:solidFill>
                <a:effectLst/>
                <a:uLnTx/>
                <a:uFillTx/>
                <a:latin typeface="Calibri"/>
                <a:ea typeface="+mn-ea"/>
                <a:cs typeface="+mn-cs"/>
              </a:rPr>
              <a:t>Article 8: urban ecosystem restoration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Calibri"/>
                <a:ea typeface="+mn-ea"/>
                <a:cs typeface="+mn-cs"/>
              </a:rPr>
              <a:t>No net loss of urban green space or tree canopy cover in urban ecosystem areas by 2030</a:t>
            </a:r>
          </a:p>
        </p:txBody>
      </p:sp>
      <p:sp>
        <p:nvSpPr>
          <p:cNvPr id="16" name="TextBox 15">
            <a:extLst>
              <a:ext uri="{FF2B5EF4-FFF2-40B4-BE49-F238E27FC236}">
                <a16:creationId xmlns:a16="http://schemas.microsoft.com/office/drawing/2014/main" id="{76DE44EA-B51A-1CA5-FB91-1F9ADA0E3336}"/>
              </a:ext>
            </a:extLst>
          </p:cNvPr>
          <p:cNvSpPr txBox="1"/>
          <p:nvPr/>
        </p:nvSpPr>
        <p:spPr>
          <a:xfrm>
            <a:off x="4198063" y="3380666"/>
            <a:ext cx="1985086" cy="2308324"/>
          </a:xfrm>
          <a:prstGeom prst="rect">
            <a:avLst/>
          </a:prstGeom>
          <a:noFill/>
          <a:ln>
            <a:solidFill>
              <a:srgbClr val="FFC000"/>
            </a:solidFill>
            <a:prstDash val="lgDashDot"/>
          </a:ln>
        </p:spPr>
        <p:txBody>
          <a:bodyPr wrap="square">
            <a:spAutoFit/>
          </a:bodyPr>
          <a:lstStyle/>
          <a:p>
            <a:pPr marL="0" marR="0" lvl="0" indent="-152385"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prstClr val="black"/>
                </a:solidFill>
                <a:effectLst/>
                <a:uLnTx/>
                <a:uFillTx/>
                <a:latin typeface="Calibri"/>
                <a:ea typeface="+mn-ea"/>
                <a:cs typeface="+mn-cs"/>
              </a:rPr>
              <a:t>Building and spatial regulations</a:t>
            </a:r>
          </a:p>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a:ln>
                  <a:noFill/>
                </a:ln>
                <a:solidFill>
                  <a:prstClr val="black"/>
                </a:solidFill>
                <a:effectLst/>
                <a:uLnTx/>
                <a:uFillTx/>
                <a:latin typeface="Calibri"/>
                <a:ea typeface="+mn-ea"/>
                <a:cs typeface="+mn-cs"/>
              </a:rPr>
              <a:t>Policies for new developments</a:t>
            </a:r>
          </a:p>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a:ln>
                  <a:noFill/>
                </a:ln>
                <a:solidFill>
                  <a:prstClr val="black"/>
                </a:solidFill>
                <a:effectLst/>
                <a:uLnTx/>
                <a:uFillTx/>
                <a:latin typeface="Calibri"/>
                <a:ea typeface="+mn-ea"/>
                <a:cs typeface="+mn-cs"/>
              </a:rPr>
              <a:t>Policies for retrofitting existing developments</a:t>
            </a:r>
          </a:p>
        </p:txBody>
      </p:sp>
      <p:sp>
        <p:nvSpPr>
          <p:cNvPr id="17" name="TextBox 16">
            <a:extLst>
              <a:ext uri="{FF2B5EF4-FFF2-40B4-BE49-F238E27FC236}">
                <a16:creationId xmlns:a16="http://schemas.microsoft.com/office/drawing/2014/main" id="{DC7CEBEE-D480-EF3F-8BCF-EDDE45CEF206}"/>
              </a:ext>
            </a:extLst>
          </p:cNvPr>
          <p:cNvSpPr txBox="1"/>
          <p:nvPr/>
        </p:nvSpPr>
        <p:spPr>
          <a:xfrm>
            <a:off x="6340123" y="3380666"/>
            <a:ext cx="3902286" cy="2308324"/>
          </a:xfrm>
          <a:prstGeom prst="rect">
            <a:avLst/>
          </a:prstGeom>
          <a:noFill/>
          <a:ln>
            <a:solidFill>
              <a:srgbClr val="FFC000"/>
            </a:solidFill>
            <a:prstDash val="lgDashDot"/>
          </a:ln>
        </p:spPr>
        <p:txBody>
          <a:bodyPr wrap="square" lIns="91440" tIns="45720" rIns="91440" bIns="45720" anchor="t">
            <a:spAutoFit/>
          </a:bodyPr>
          <a:lstStyle/>
          <a:p>
            <a:pPr indent="-151765" algn="ctr">
              <a:defRPr/>
            </a:pPr>
            <a:r>
              <a:rPr kumimoji="0" lang="en-GB" sz="1800" b="1" i="0" u="none" strike="noStrike" kern="1200" cap="none" spc="0" normalizeH="0" baseline="0" noProof="0">
                <a:ln>
                  <a:noFill/>
                </a:ln>
                <a:solidFill>
                  <a:prstClr val="black"/>
                </a:solidFill>
                <a:effectLst/>
                <a:uLnTx/>
                <a:uFillTx/>
                <a:latin typeface="Calibri"/>
                <a:ea typeface="+mn-ea"/>
                <a:cs typeface="+mn-cs"/>
              </a:rPr>
              <a:t>Citizen owned land</a:t>
            </a:r>
            <a:r>
              <a:rPr lang="en-GB" b="1">
                <a:solidFill>
                  <a:prstClr val="black"/>
                </a:solidFill>
                <a:latin typeface="Calibri"/>
              </a:rPr>
              <a:t> and business collaboration</a:t>
            </a:r>
            <a:endParaRPr lang="en-US">
              <a:solidFill>
                <a:prstClr val="black"/>
              </a:solidFill>
              <a:ea typeface="+mn-ea"/>
              <a:cs typeface="+mn-cs"/>
            </a:endParaRPr>
          </a:p>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a:ln>
                  <a:noFill/>
                </a:ln>
                <a:solidFill>
                  <a:prstClr val="black"/>
                </a:solidFill>
                <a:effectLst/>
                <a:uLnTx/>
                <a:uFillTx/>
                <a:latin typeface="Calibri"/>
                <a:ea typeface="+mn-ea"/>
                <a:cs typeface="+mn-cs"/>
              </a:rPr>
              <a:t>Policies to engage citizens and raise awareness</a:t>
            </a:r>
            <a:endParaRPr lang="en-GB" sz="1800" b="0" i="0" u="none" strike="noStrike" kern="1200" cap="none" spc="0" normalizeH="0" baseline="0" noProof="0">
              <a:ln>
                <a:noFill/>
              </a:ln>
              <a:solidFill>
                <a:prstClr val="black"/>
              </a:solidFill>
              <a:effectLst/>
              <a:uLnTx/>
              <a:uFillTx/>
              <a:latin typeface="Calibri"/>
              <a:ea typeface="Calibri"/>
              <a:cs typeface="Calibri"/>
            </a:endParaRPr>
          </a:p>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a:ln>
                  <a:noFill/>
                </a:ln>
                <a:solidFill>
                  <a:prstClr val="black"/>
                </a:solidFill>
                <a:effectLst/>
                <a:uLnTx/>
                <a:uFillTx/>
                <a:latin typeface="Calibri"/>
                <a:ea typeface="+mn-ea"/>
                <a:cs typeface="+mn-cs"/>
              </a:rPr>
              <a:t>Policies to support greening efforts </a:t>
            </a:r>
          </a:p>
          <a:p>
            <a:pPr marL="285750" indent="-285750" algn="ctr">
              <a:buFont typeface="Arial,Sans-Serif" panose="020B0604020202020204" pitchFamily="34" charset="0"/>
              <a:buChar char="•"/>
              <a:defRPr/>
            </a:pPr>
            <a:r>
              <a:rPr lang="en-GB">
                <a:solidFill>
                  <a:prstClr val="black"/>
                </a:solidFill>
                <a:latin typeface="Calibri"/>
                <a:ea typeface="Calibri"/>
                <a:cs typeface="Calibri"/>
              </a:rPr>
              <a:t>Policies to support business investment in offsetting? </a:t>
            </a:r>
            <a:endParaRPr lang="en-US">
              <a:solidFill>
                <a:prstClr val="black"/>
              </a:solidFill>
              <a:latin typeface="Calibri"/>
              <a:ea typeface="Calibri"/>
              <a:cs typeface="Calibri"/>
            </a:endParaRPr>
          </a:p>
          <a:p>
            <a:pPr marL="285750" indent="-285750" algn="ctr">
              <a:buFont typeface="Arial,Sans-Serif" panose="020B0604020202020204" pitchFamily="34" charset="0"/>
              <a:buChar char="•"/>
              <a:defRPr/>
            </a:pPr>
            <a:r>
              <a:rPr lang="en-GB">
                <a:solidFill>
                  <a:prstClr val="black"/>
                </a:solidFill>
                <a:latin typeface="Calibri"/>
                <a:ea typeface="Calibri"/>
                <a:cs typeface="Calibri"/>
              </a:rPr>
              <a:t>Targets for business? </a:t>
            </a:r>
            <a:endParaRPr lang="en-GB">
              <a:solidFill>
                <a:prstClr val="black"/>
              </a:solidFill>
            </a:endParaRPr>
          </a:p>
        </p:txBody>
      </p:sp>
      <p:sp>
        <p:nvSpPr>
          <p:cNvPr id="19" name="Content Placeholder 2">
            <a:extLst>
              <a:ext uri="{FF2B5EF4-FFF2-40B4-BE49-F238E27FC236}">
                <a16:creationId xmlns:a16="http://schemas.microsoft.com/office/drawing/2014/main" id="{462F4084-6969-3AF5-E639-CC339911D6D7}"/>
              </a:ext>
            </a:extLst>
          </p:cNvPr>
          <p:cNvSpPr txBox="1">
            <a:spLocks/>
          </p:cNvSpPr>
          <p:nvPr/>
        </p:nvSpPr>
        <p:spPr>
          <a:xfrm>
            <a:off x="372959" y="2530242"/>
            <a:ext cx="9031889" cy="727980"/>
          </a:xfrm>
          <a:prstGeom prst="rect">
            <a:avLst/>
          </a:prstGeom>
          <a:ln>
            <a:noFill/>
          </a:ln>
        </p:spPr>
        <p:txBody>
          <a:bodyPr/>
          <a:lstStyle>
            <a:lvl1pPr marL="0" indent="0" algn="r" defTabSz="1219170" rtl="0" eaLnBrk="1" latinLnBrk="0" hangingPunct="1">
              <a:spcBef>
                <a:spcPct val="20000"/>
              </a:spcBef>
              <a:buFont typeface="Arial" panose="020B0604020202020204" pitchFamily="34" charset="0"/>
              <a:buNone/>
              <a:defRPr sz="4267" kern="1200">
                <a:solidFill>
                  <a:srgbClr val="1C7DC3"/>
                </a:solidFill>
                <a:latin typeface="Arial" panose="020B0604020202020204" pitchFamily="34" charset="0"/>
                <a:ea typeface="+mn-ea"/>
                <a:cs typeface="Arial" panose="020B0604020202020204" pitchFamily="34" charset="0"/>
              </a:defRPr>
            </a:lvl1pPr>
            <a:lvl2pPr marL="609585" indent="0" algn="r" defTabSz="1219170" rtl="0" eaLnBrk="1" latinLnBrk="0" hangingPunct="1">
              <a:spcBef>
                <a:spcPct val="20000"/>
              </a:spcBef>
              <a:buFont typeface="Arial" panose="020B0604020202020204" pitchFamily="34" charset="0"/>
              <a:buNone/>
              <a:defRPr sz="3733" kern="1200">
                <a:solidFill>
                  <a:srgbClr val="1C7DC3"/>
                </a:solidFill>
                <a:latin typeface="Arial" panose="020B0604020202020204" pitchFamily="34" charset="0"/>
                <a:ea typeface="+mn-ea"/>
                <a:cs typeface="Arial" panose="020B0604020202020204" pitchFamily="34" charset="0"/>
              </a:defRPr>
            </a:lvl2pPr>
            <a:lvl3pPr marL="1219170" indent="0" algn="r" defTabSz="1219170" rtl="0" eaLnBrk="1" latinLnBrk="0" hangingPunct="1">
              <a:spcBef>
                <a:spcPct val="20000"/>
              </a:spcBef>
              <a:buFont typeface="Arial" panose="020B0604020202020204" pitchFamily="34" charset="0"/>
              <a:buNone/>
              <a:defRPr sz="3200" kern="1200">
                <a:solidFill>
                  <a:srgbClr val="1C7DC3"/>
                </a:solidFill>
                <a:latin typeface="Arial" panose="020B0604020202020204" pitchFamily="34" charset="0"/>
                <a:ea typeface="+mn-ea"/>
                <a:cs typeface="Arial" panose="020B0604020202020204" pitchFamily="34" charset="0"/>
              </a:defRPr>
            </a:lvl3pPr>
            <a:lvl4pPr marL="1828754" indent="0" algn="r" defTabSz="1219170" rtl="0" eaLnBrk="1" latinLnBrk="0" hangingPunct="1">
              <a:spcBef>
                <a:spcPct val="20000"/>
              </a:spcBef>
              <a:buFont typeface="Arial" panose="020B0604020202020204" pitchFamily="34" charset="0"/>
              <a:buNone/>
              <a:defRPr sz="2667" kern="1200">
                <a:solidFill>
                  <a:srgbClr val="1C7DC3"/>
                </a:solidFill>
                <a:latin typeface="Arial" panose="020B0604020202020204" pitchFamily="34" charset="0"/>
                <a:ea typeface="+mn-ea"/>
                <a:cs typeface="Arial" panose="020B0604020202020204" pitchFamily="34" charset="0"/>
              </a:defRPr>
            </a:lvl4pPr>
            <a:lvl5pPr marL="2438339" indent="0" algn="r" defTabSz="1219170" rtl="0" eaLnBrk="1" latinLnBrk="0" hangingPunct="1">
              <a:spcBef>
                <a:spcPct val="20000"/>
              </a:spcBef>
              <a:buFont typeface="Arial" panose="020B0604020202020204" pitchFamily="34" charset="0"/>
              <a:buNone/>
              <a:defRPr sz="2667" kern="1200">
                <a:solidFill>
                  <a:srgbClr val="1C7DC3"/>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a:lstStyle>
          <a:p>
            <a:pPr marL="0" marR="0" lvl="0" indent="-152385" algn="l" defTabSz="121917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0" lang="en-GB" sz="3200" b="0" i="0" u="none" strike="noStrike" kern="1200" cap="none" spc="0" normalizeH="0" baseline="0" noProof="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Cities need to rethink urban planning …</a:t>
            </a:r>
          </a:p>
        </p:txBody>
      </p:sp>
      <p:sp>
        <p:nvSpPr>
          <p:cNvPr id="20" name="TextBox 19">
            <a:extLst>
              <a:ext uri="{FF2B5EF4-FFF2-40B4-BE49-F238E27FC236}">
                <a16:creationId xmlns:a16="http://schemas.microsoft.com/office/drawing/2014/main" id="{BCA3BA01-0EB0-0B41-6ED7-5794495C2B62}"/>
              </a:ext>
            </a:extLst>
          </p:cNvPr>
          <p:cNvSpPr txBox="1"/>
          <p:nvPr/>
        </p:nvSpPr>
        <p:spPr>
          <a:xfrm>
            <a:off x="2341000" y="3380652"/>
            <a:ext cx="1673352" cy="2862322"/>
          </a:xfrm>
          <a:prstGeom prst="rect">
            <a:avLst/>
          </a:prstGeom>
          <a:noFill/>
          <a:ln>
            <a:solidFill>
              <a:srgbClr val="FFC000"/>
            </a:solidFill>
            <a:prstDash val="lgDashDot"/>
          </a:ln>
        </p:spPr>
        <p:txBody>
          <a:bodyPr wrap="square">
            <a:spAutoFit/>
          </a:bodyPr>
          <a:lstStyle/>
          <a:p>
            <a:pPr marL="0" marR="0" lvl="0" indent="-152385"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prstClr val="black"/>
                </a:solidFill>
                <a:effectLst/>
                <a:uLnTx/>
                <a:uFillTx/>
                <a:latin typeface="Calibri"/>
                <a:ea typeface="+mn-ea"/>
                <a:cs typeface="+mn-cs"/>
              </a:rPr>
              <a:t>Municipal roadmap</a:t>
            </a:r>
          </a:p>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a:ln>
                  <a:noFill/>
                </a:ln>
                <a:solidFill>
                  <a:prstClr val="black"/>
                </a:solidFill>
                <a:effectLst/>
                <a:uLnTx/>
                <a:uFillTx/>
                <a:latin typeface="Calibri"/>
                <a:ea typeface="+mn-ea"/>
                <a:cs typeface="+mn-cs"/>
              </a:rPr>
              <a:t>Which departments need to be involved?</a:t>
            </a:r>
          </a:p>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a:ln>
                  <a:noFill/>
                </a:ln>
                <a:solidFill>
                  <a:prstClr val="black"/>
                </a:solidFill>
                <a:effectLst/>
                <a:uLnTx/>
                <a:uFillTx/>
                <a:latin typeface="Calibri"/>
                <a:ea typeface="+mn-ea"/>
                <a:cs typeface="+mn-cs"/>
              </a:rPr>
              <a:t>What policies need to be considered?</a:t>
            </a:r>
          </a:p>
        </p:txBody>
      </p:sp>
      <p:sp>
        <p:nvSpPr>
          <p:cNvPr id="21" name="TextBox 20">
            <a:extLst>
              <a:ext uri="{FF2B5EF4-FFF2-40B4-BE49-F238E27FC236}">
                <a16:creationId xmlns:a16="http://schemas.microsoft.com/office/drawing/2014/main" id="{48E0E66B-B10E-5301-06FF-53AA5A63E860}"/>
              </a:ext>
            </a:extLst>
          </p:cNvPr>
          <p:cNvSpPr txBox="1"/>
          <p:nvPr/>
        </p:nvSpPr>
        <p:spPr>
          <a:xfrm>
            <a:off x="10382862" y="3414008"/>
            <a:ext cx="1566527" cy="2862322"/>
          </a:xfrm>
          <a:prstGeom prst="rect">
            <a:avLst/>
          </a:prstGeom>
          <a:noFill/>
          <a:ln>
            <a:solidFill>
              <a:srgbClr val="FFC000"/>
            </a:solidFill>
            <a:prstDash val="lgDashDot"/>
          </a:ln>
        </p:spPr>
        <p:txBody>
          <a:bodyPr wrap="square">
            <a:spAutoFit/>
          </a:bodyPr>
          <a:lstStyle/>
          <a:p>
            <a:pPr marL="0" marR="0" lvl="0" indent="-152385"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prstClr val="black"/>
                </a:solidFill>
                <a:effectLst/>
                <a:uLnTx/>
                <a:uFillTx/>
                <a:latin typeface="Calibri"/>
                <a:ea typeface="+mn-ea"/>
                <a:cs typeface="+mn-cs"/>
              </a:rPr>
              <a:t>National Restoration Plan</a:t>
            </a:r>
          </a:p>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a:ln>
                  <a:noFill/>
                </a:ln>
                <a:solidFill>
                  <a:prstClr val="black"/>
                </a:solidFill>
                <a:effectLst/>
                <a:uLnTx/>
                <a:uFillTx/>
                <a:latin typeface="Calibri"/>
                <a:ea typeface="+mn-ea"/>
                <a:cs typeface="+mn-cs"/>
              </a:rPr>
              <a:t>What do cities need to do? How can cities work with member states? </a:t>
            </a:r>
          </a:p>
        </p:txBody>
      </p:sp>
      <p:sp>
        <p:nvSpPr>
          <p:cNvPr id="22" name="TextBox 21">
            <a:extLst>
              <a:ext uri="{FF2B5EF4-FFF2-40B4-BE49-F238E27FC236}">
                <a16:creationId xmlns:a16="http://schemas.microsoft.com/office/drawing/2014/main" id="{FF457CB6-5AB4-1006-129D-98DF062C5F6E}"/>
              </a:ext>
            </a:extLst>
          </p:cNvPr>
          <p:cNvSpPr txBox="1"/>
          <p:nvPr/>
        </p:nvSpPr>
        <p:spPr>
          <a:xfrm>
            <a:off x="369861" y="3377356"/>
            <a:ext cx="1760691" cy="2585323"/>
          </a:xfrm>
          <a:prstGeom prst="rect">
            <a:avLst/>
          </a:prstGeom>
          <a:noFill/>
          <a:ln>
            <a:solidFill>
              <a:srgbClr val="FFC000"/>
            </a:solidFill>
            <a:prstDash val="lgDashDot"/>
          </a:ln>
        </p:spPr>
        <p:txBody>
          <a:bodyPr wrap="square">
            <a:spAutoFit/>
          </a:bodyPr>
          <a:lstStyle/>
          <a:p>
            <a:pPr marL="0" marR="0" lvl="0" indent="-152385"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prstClr val="black"/>
                </a:solidFill>
                <a:effectLst/>
                <a:uLnTx/>
                <a:uFillTx/>
                <a:latin typeface="Calibri"/>
                <a:ea typeface="+mn-ea"/>
                <a:cs typeface="+mn-cs"/>
              </a:rPr>
              <a:t>Baselines and data</a:t>
            </a:r>
          </a:p>
          <a:p>
            <a:pPr marL="285750" marR="0" lvl="0" indent="-2857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a:ln>
                  <a:noFill/>
                </a:ln>
                <a:solidFill>
                  <a:prstClr val="black"/>
                </a:solidFill>
                <a:effectLst/>
                <a:uLnTx/>
                <a:uFillTx/>
                <a:latin typeface="Calibri"/>
                <a:ea typeface="+mn-ea"/>
                <a:cs typeface="+mn-cs"/>
              </a:rPr>
              <a:t>What are the baselines for green space and tree canopy? What data to use? </a:t>
            </a:r>
          </a:p>
        </p:txBody>
      </p:sp>
    </p:spTree>
    <p:extLst>
      <p:ext uri="{BB962C8B-B14F-4D97-AF65-F5344CB8AC3E}">
        <p14:creationId xmlns:p14="http://schemas.microsoft.com/office/powerpoint/2010/main" val="97887823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6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nvGrpSpPr>
          <p:cNvPr id="10" name="Group 9">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002" y="0"/>
            <a:ext cx="9141715" cy="6858000"/>
            <a:chOff x="651279" y="598259"/>
            <a:chExt cx="10889442" cy="5680742"/>
          </a:xfrm>
        </p:grpSpPr>
        <p:sp>
          <p:nvSpPr>
            <p:cNvPr id="11"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4" name="Group 13">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5146" y="0"/>
            <a:ext cx="9141717" cy="6858000"/>
            <a:chOff x="0" y="0"/>
            <a:chExt cx="12188952" cy="6858000"/>
          </a:xfrm>
        </p:grpSpPr>
        <p:sp>
          <p:nvSpPr>
            <p:cNvPr id="15" name="Freeform: Shape 14">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16" name="Freeform: Shape 15">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17" name="Freeform: Shape 16">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18" name="Freeform: Shape 17">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19" name="Freeform: Shape 18">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0" name="Freeform: Shape 19">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1" name="Freeform: Shape 20">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grpSp>
      <p:sp>
        <p:nvSpPr>
          <p:cNvPr id="2" name="Title 1"/>
          <p:cNvSpPr>
            <a:spLocks noGrp="1"/>
          </p:cNvSpPr>
          <p:nvPr>
            <p:ph type="ctrTitle"/>
          </p:nvPr>
        </p:nvSpPr>
        <p:spPr>
          <a:xfrm>
            <a:off x="2116285" y="666354"/>
            <a:ext cx="7918803" cy="2620885"/>
          </a:xfrm>
        </p:spPr>
        <p:txBody>
          <a:bodyPr anchor="b">
            <a:normAutofit/>
          </a:bodyPr>
          <a:lstStyle/>
          <a:p>
            <a:r>
              <a:rPr lang="en-GB" b="1">
                <a:solidFill>
                  <a:schemeClr val="bg1"/>
                </a:solidFill>
              </a:rPr>
              <a:t>The involvement of LRGs </a:t>
            </a:r>
            <a:br>
              <a:rPr lang="en-GB" b="1">
                <a:solidFill>
                  <a:schemeClr val="bg1"/>
                </a:solidFill>
              </a:rPr>
            </a:br>
            <a:r>
              <a:rPr lang="en-GB" b="1">
                <a:solidFill>
                  <a:schemeClr val="bg1"/>
                </a:solidFill>
              </a:rPr>
              <a:t>in developing National Restoration Plans</a:t>
            </a:r>
          </a:p>
        </p:txBody>
      </p:sp>
      <p:sp>
        <p:nvSpPr>
          <p:cNvPr id="3" name="Subtitle 2"/>
          <p:cNvSpPr>
            <a:spLocks noGrp="1"/>
          </p:cNvSpPr>
          <p:nvPr>
            <p:ph type="subTitle" idx="1"/>
          </p:nvPr>
        </p:nvSpPr>
        <p:spPr>
          <a:xfrm>
            <a:off x="2135459" y="3574344"/>
            <a:ext cx="7918803" cy="1059999"/>
          </a:xfrm>
        </p:spPr>
        <p:txBody>
          <a:bodyPr anchor="t">
            <a:noAutofit/>
          </a:bodyPr>
          <a:lstStyle/>
          <a:p>
            <a:r>
              <a:rPr lang="en-GB" sz="2400" i="1">
                <a:solidFill>
                  <a:schemeClr val="bg1"/>
                </a:solidFill>
              </a:rPr>
              <a:t>Key findings </a:t>
            </a:r>
          </a:p>
          <a:p>
            <a:r>
              <a:rPr lang="en-GB" sz="2400" i="1">
                <a:solidFill>
                  <a:schemeClr val="bg1"/>
                </a:solidFill>
              </a:rPr>
              <a:t>based on feedback </a:t>
            </a:r>
          </a:p>
          <a:p>
            <a:r>
              <a:rPr lang="en-GB" sz="2400" i="1">
                <a:solidFill>
                  <a:schemeClr val="bg1"/>
                </a:solidFill>
              </a:rPr>
              <a:t>from CEMR members (April 2025)</a:t>
            </a:r>
          </a:p>
        </p:txBody>
      </p:sp>
      <p:sp>
        <p:nvSpPr>
          <p:cNvPr id="5" name="TextBox 4">
            <a:extLst>
              <a:ext uri="{FF2B5EF4-FFF2-40B4-BE49-F238E27FC236}">
                <a16:creationId xmlns:a16="http://schemas.microsoft.com/office/drawing/2014/main" id="{BB41F14B-A423-5CCC-567C-CEC4899FF07C}"/>
              </a:ext>
            </a:extLst>
          </p:cNvPr>
          <p:cNvSpPr txBox="1"/>
          <p:nvPr/>
        </p:nvSpPr>
        <p:spPr>
          <a:xfrm>
            <a:off x="4294674" y="5184854"/>
            <a:ext cx="6657965" cy="1200329"/>
          </a:xfrm>
          <a:prstGeom prst="rect">
            <a:avLst/>
          </a:prstGeom>
          <a:noFill/>
        </p:spPr>
        <p:txBody>
          <a:bodyPr wrap="square">
            <a:spAutoFit/>
          </a:bodyPr>
          <a:lstStyle/>
          <a:p>
            <a:pPr defTabSz="457200"/>
            <a:r>
              <a:rPr lang="en-GB" b="1">
                <a:solidFill>
                  <a:srgbClr val="FFFFFF"/>
                </a:solidFill>
                <a:latin typeface="Ubuntu" panose="020B0504030602030204" pitchFamily="34" charset="0"/>
              </a:rPr>
              <a:t>Greening Cities Partnership Webinar: Collaboration on National Restoration Plans – 12 June 2025</a:t>
            </a:r>
            <a:endParaRPr lang="en-GB" i="1">
              <a:solidFill>
                <a:prstClr val="white"/>
              </a:solidFill>
              <a:latin typeface="Calibri"/>
            </a:endParaRPr>
          </a:p>
          <a:p>
            <a:pPr defTabSz="457200"/>
            <a:r>
              <a:rPr lang="en-GB" i="1">
                <a:solidFill>
                  <a:prstClr val="white"/>
                </a:solidFill>
                <a:latin typeface="Calibri"/>
              </a:rPr>
              <a:t>Axelle Griffon</a:t>
            </a:r>
          </a:p>
          <a:p>
            <a:pPr defTabSz="457200"/>
            <a:r>
              <a:rPr lang="en-GB" i="1">
                <a:solidFill>
                  <a:prstClr val="white"/>
                </a:solidFill>
                <a:latin typeface="Calibri"/>
              </a:rPr>
              <a:t>Council of European Municipalities and Regions</a:t>
            </a:r>
            <a:endParaRPr lang="en-BE">
              <a:solidFill>
                <a:prstClr val="black"/>
              </a:solidFill>
              <a:latin typeface="Calibri"/>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Slide Background Fill">
            <a:extLst>
              <a:ext uri="{FF2B5EF4-FFF2-40B4-BE49-F238E27FC236}">
                <a16:creationId xmlns:a16="http://schemas.microsoft.com/office/drawing/2014/main" id="{913AE63C-D5B4-45D1-ACFC-648CFFCF9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6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1" name="Color Cover">
            <a:extLst>
              <a:ext uri="{FF2B5EF4-FFF2-40B4-BE49-F238E27FC236}">
                <a16:creationId xmlns:a16="http://schemas.microsoft.com/office/drawing/2014/main" id="{34DE9D20-D6C2-4834-9EE9-EC583F3FE5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6288" y="0"/>
            <a:ext cx="9141712"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nvGrpSpPr>
          <p:cNvPr id="16" name="Group 15">
            <a:extLst>
              <a:ext uri="{FF2B5EF4-FFF2-40B4-BE49-F238E27FC236}">
                <a16:creationId xmlns:a16="http://schemas.microsoft.com/office/drawing/2014/main" id="{65029CA8-B9AC-4FB9-ABD9-29D56968DFF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6288" y="0"/>
            <a:ext cx="4548176" cy="6858000"/>
            <a:chOff x="651279" y="598259"/>
            <a:chExt cx="10889442" cy="5680742"/>
          </a:xfrm>
        </p:grpSpPr>
        <p:sp>
          <p:nvSpPr>
            <p:cNvPr id="24" name="Color">
              <a:extLst>
                <a:ext uri="{FF2B5EF4-FFF2-40B4-BE49-F238E27FC236}">
                  <a16:creationId xmlns:a16="http://schemas.microsoft.com/office/drawing/2014/main" id="{5AE17642-D811-47CD-8BA8-18FF5FE9B9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Color">
              <a:extLst>
                <a:ext uri="{FF2B5EF4-FFF2-40B4-BE49-F238E27FC236}">
                  <a16:creationId xmlns:a16="http://schemas.microsoft.com/office/drawing/2014/main" id="{7A882BBB-2A6D-439B-B6A2-994C8A3CF3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5146" y="0"/>
            <a:ext cx="9141717" cy="6858000"/>
            <a:chOff x="0" y="0"/>
            <a:chExt cx="12188952" cy="6858000"/>
          </a:xfrm>
        </p:grpSpPr>
        <p:sp>
          <p:nvSpPr>
            <p:cNvPr id="28" name="Freeform: Shape 2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9" name="Freeform: Shape 2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18" name="Freeform: Shape 17">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0" name="Freeform: Shape 19">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8" name="Freeform: Shape 37">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9" name="Freeform: Shape 38">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40" name="Freeform: Shape 39">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grpSp>
      <p:sp>
        <p:nvSpPr>
          <p:cNvPr id="2" name="Title 1">
            <a:extLst>
              <a:ext uri="{FF2B5EF4-FFF2-40B4-BE49-F238E27FC236}">
                <a16:creationId xmlns:a16="http://schemas.microsoft.com/office/drawing/2014/main" id="{9ABC1071-2C12-7071-44FA-2289CE87155E}"/>
              </a:ext>
            </a:extLst>
          </p:cNvPr>
          <p:cNvSpPr>
            <a:spLocks noGrp="1"/>
          </p:cNvSpPr>
          <p:nvPr>
            <p:ph type="title"/>
          </p:nvPr>
        </p:nvSpPr>
        <p:spPr>
          <a:xfrm>
            <a:off x="2057486" y="1082875"/>
            <a:ext cx="3805776" cy="1001938"/>
          </a:xfrm>
        </p:spPr>
        <p:txBody>
          <a:bodyPr anchor="b">
            <a:normAutofit/>
          </a:bodyPr>
          <a:lstStyle/>
          <a:p>
            <a:pPr algn="l"/>
            <a:r>
              <a:rPr lang="en-GB" sz="4200">
                <a:solidFill>
                  <a:schemeClr val="bg1"/>
                </a:solidFill>
              </a:rPr>
              <a:t>What is CEMR ?</a:t>
            </a:r>
            <a:endParaRPr lang="en-BE" sz="4200">
              <a:solidFill>
                <a:schemeClr val="bg1"/>
              </a:solidFill>
            </a:endParaRPr>
          </a:p>
        </p:txBody>
      </p:sp>
      <p:sp>
        <p:nvSpPr>
          <p:cNvPr id="3" name="Content Placeholder 2">
            <a:extLst>
              <a:ext uri="{FF2B5EF4-FFF2-40B4-BE49-F238E27FC236}">
                <a16:creationId xmlns:a16="http://schemas.microsoft.com/office/drawing/2014/main" id="{00DE3BD5-7009-16C0-529A-34766F442CBC}"/>
              </a:ext>
            </a:extLst>
          </p:cNvPr>
          <p:cNvSpPr>
            <a:spLocks noGrp="1"/>
          </p:cNvSpPr>
          <p:nvPr>
            <p:ph idx="1"/>
          </p:nvPr>
        </p:nvSpPr>
        <p:spPr>
          <a:xfrm>
            <a:off x="1896280" y="2449474"/>
            <a:ext cx="3805776" cy="3627943"/>
          </a:xfrm>
        </p:spPr>
        <p:txBody>
          <a:bodyPr anchor="t">
            <a:noAutofit/>
          </a:bodyPr>
          <a:lstStyle/>
          <a:p>
            <a:pPr>
              <a:lnSpc>
                <a:spcPct val="110000"/>
              </a:lnSpc>
            </a:pPr>
            <a:r>
              <a:rPr lang="en-GB" sz="1800">
                <a:solidFill>
                  <a:schemeClr val="bg1"/>
                </a:solidFill>
              </a:rPr>
              <a:t>Oldest and broadest European association of local and regional governments</a:t>
            </a:r>
          </a:p>
          <a:p>
            <a:pPr>
              <a:lnSpc>
                <a:spcPct val="110000"/>
              </a:lnSpc>
            </a:pPr>
            <a:r>
              <a:rPr lang="en-GB" sz="1800">
                <a:solidFill>
                  <a:schemeClr val="bg1"/>
                </a:solidFill>
              </a:rPr>
              <a:t>CEMR Members are National associations of cities and regions</a:t>
            </a:r>
          </a:p>
          <a:p>
            <a:pPr>
              <a:lnSpc>
                <a:spcPct val="110000"/>
              </a:lnSpc>
            </a:pPr>
            <a:r>
              <a:rPr lang="en-GB" sz="1800">
                <a:solidFill>
                  <a:schemeClr val="bg1"/>
                </a:solidFill>
              </a:rPr>
              <a:t>Represents over 100,000 local and regional authorities in 40 countries</a:t>
            </a:r>
          </a:p>
          <a:p>
            <a:pPr>
              <a:lnSpc>
                <a:spcPct val="110000"/>
              </a:lnSpc>
            </a:pPr>
            <a:r>
              <a:rPr lang="en-GB" sz="1800">
                <a:solidFill>
                  <a:schemeClr val="bg1"/>
                </a:solidFill>
              </a:rPr>
              <a:t>Advocates for strong local democracy and multilevel governance in the EU</a:t>
            </a:r>
          </a:p>
          <a:p>
            <a:pPr>
              <a:lnSpc>
                <a:spcPct val="110000"/>
              </a:lnSpc>
            </a:pPr>
            <a:r>
              <a:rPr lang="en-GB" sz="1800">
                <a:solidFill>
                  <a:schemeClr val="bg1"/>
                </a:solidFill>
              </a:rPr>
              <a:t>Supports members in EU policy engagement, capacity-building, and knowledge exchange</a:t>
            </a:r>
          </a:p>
        </p:txBody>
      </p:sp>
      <p:pic>
        <p:nvPicPr>
          <p:cNvPr id="9" name="Picture 8">
            <a:extLst>
              <a:ext uri="{FF2B5EF4-FFF2-40B4-BE49-F238E27FC236}">
                <a16:creationId xmlns:a16="http://schemas.microsoft.com/office/drawing/2014/main" id="{486A8DFB-0A5C-EE79-8EE4-D047AF219B93}"/>
              </a:ext>
            </a:extLst>
          </p:cNvPr>
          <p:cNvPicPr>
            <a:picLocks noChangeAspect="1"/>
          </p:cNvPicPr>
          <p:nvPr/>
        </p:nvPicPr>
        <p:blipFill>
          <a:blip r:embed="rId3"/>
          <a:stretch>
            <a:fillRect/>
          </a:stretch>
        </p:blipFill>
        <p:spPr>
          <a:xfrm>
            <a:off x="6187625" y="2828662"/>
            <a:ext cx="4371159" cy="3821569"/>
          </a:xfrm>
          <a:prstGeom prst="rect">
            <a:avLst/>
          </a:prstGeom>
        </p:spPr>
      </p:pic>
      <p:pic>
        <p:nvPicPr>
          <p:cNvPr id="42" name="Picture 41" descr="A logo with colorful stars and text&#10;&#10;AI-generated content may be incorrect.">
            <a:extLst>
              <a:ext uri="{FF2B5EF4-FFF2-40B4-BE49-F238E27FC236}">
                <a16:creationId xmlns:a16="http://schemas.microsoft.com/office/drawing/2014/main" id="{D43DBA99-FDD2-9942-0D30-780D8798B419}"/>
              </a:ext>
            </a:extLst>
          </p:cNvPr>
          <p:cNvPicPr>
            <a:picLocks noChangeAspect="1"/>
          </p:cNvPicPr>
          <p:nvPr/>
        </p:nvPicPr>
        <p:blipFill>
          <a:blip r:embed="rId4"/>
          <a:stretch>
            <a:fillRect/>
          </a:stretch>
        </p:blipFill>
        <p:spPr>
          <a:xfrm>
            <a:off x="6882238" y="124163"/>
            <a:ext cx="3252277" cy="2439208"/>
          </a:xfrm>
          <a:prstGeom prst="rect">
            <a:avLst/>
          </a:prstGeom>
        </p:spPr>
      </p:pic>
    </p:spTree>
    <p:extLst>
      <p:ext uri="{BB962C8B-B14F-4D97-AF65-F5344CB8AC3E}">
        <p14:creationId xmlns:p14="http://schemas.microsoft.com/office/powerpoint/2010/main" val="370300371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5DB3719-6FDC-4E5D-891D-FF40B7300F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2" y="0"/>
            <a:ext cx="914171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 name="Title 1">
            <a:extLst>
              <a:ext uri="{FF2B5EF4-FFF2-40B4-BE49-F238E27FC236}">
                <a16:creationId xmlns:a16="http://schemas.microsoft.com/office/drawing/2014/main" id="{46C3C083-245E-51D8-C1E3-2CDB5E59E10E}"/>
              </a:ext>
            </a:extLst>
          </p:cNvPr>
          <p:cNvSpPr>
            <a:spLocks noGrp="1"/>
          </p:cNvSpPr>
          <p:nvPr>
            <p:ph type="title"/>
          </p:nvPr>
        </p:nvSpPr>
        <p:spPr>
          <a:xfrm>
            <a:off x="2152651" y="365129"/>
            <a:ext cx="7886700" cy="1325563"/>
          </a:xfrm>
        </p:spPr>
        <p:txBody>
          <a:bodyPr>
            <a:normAutofit/>
          </a:bodyPr>
          <a:lstStyle/>
          <a:p>
            <a:r>
              <a:rPr lang="en-GB" sz="4700"/>
              <a:t>NRP adoption timeline</a:t>
            </a:r>
            <a:endParaRPr lang="en-BE" sz="4700"/>
          </a:p>
        </p:txBody>
      </p:sp>
      <p:sp>
        <p:nvSpPr>
          <p:cNvPr id="11" name="sketch line">
            <a:extLst>
              <a:ext uri="{FF2B5EF4-FFF2-40B4-BE49-F238E27FC236}">
                <a16:creationId xmlns:a16="http://schemas.microsoft.com/office/drawing/2014/main" id="{E0CBAC23-2E3F-4A90-BA59-F8299F6A54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52651" y="1865313"/>
            <a:ext cx="7818120" cy="18288"/>
          </a:xfrm>
          <a:custGeom>
            <a:avLst/>
            <a:gdLst>
              <a:gd name="connsiteX0" fmla="*/ 0 w 7818120"/>
              <a:gd name="connsiteY0" fmla="*/ 0 h 18288"/>
              <a:gd name="connsiteX1" fmla="*/ 416966 w 7818120"/>
              <a:gd name="connsiteY1" fmla="*/ 0 h 18288"/>
              <a:gd name="connsiteX2" fmla="*/ 1146658 w 7818120"/>
              <a:gd name="connsiteY2" fmla="*/ 0 h 18288"/>
              <a:gd name="connsiteX3" fmla="*/ 1563624 w 7818120"/>
              <a:gd name="connsiteY3" fmla="*/ 0 h 18288"/>
              <a:gd name="connsiteX4" fmla="*/ 2136953 w 7818120"/>
              <a:gd name="connsiteY4" fmla="*/ 0 h 18288"/>
              <a:gd name="connsiteX5" fmla="*/ 2944825 w 7818120"/>
              <a:gd name="connsiteY5" fmla="*/ 0 h 18288"/>
              <a:gd name="connsiteX6" fmla="*/ 3596335 w 7818120"/>
              <a:gd name="connsiteY6" fmla="*/ 0 h 18288"/>
              <a:gd name="connsiteX7" fmla="*/ 4326026 w 7818120"/>
              <a:gd name="connsiteY7" fmla="*/ 0 h 18288"/>
              <a:gd name="connsiteX8" fmla="*/ 4899355 w 7818120"/>
              <a:gd name="connsiteY8" fmla="*/ 0 h 18288"/>
              <a:gd name="connsiteX9" fmla="*/ 5550865 w 7818120"/>
              <a:gd name="connsiteY9" fmla="*/ 0 h 18288"/>
              <a:gd name="connsiteX10" fmla="*/ 6358738 w 7818120"/>
              <a:gd name="connsiteY10" fmla="*/ 0 h 18288"/>
              <a:gd name="connsiteX11" fmla="*/ 6853885 w 7818120"/>
              <a:gd name="connsiteY11" fmla="*/ 0 h 18288"/>
              <a:gd name="connsiteX12" fmla="*/ 7818120 w 7818120"/>
              <a:gd name="connsiteY12" fmla="*/ 0 h 18288"/>
              <a:gd name="connsiteX13" fmla="*/ 7818120 w 7818120"/>
              <a:gd name="connsiteY13" fmla="*/ 18288 h 18288"/>
              <a:gd name="connsiteX14" fmla="*/ 7244791 w 7818120"/>
              <a:gd name="connsiteY14" fmla="*/ 18288 h 18288"/>
              <a:gd name="connsiteX15" fmla="*/ 6827825 w 7818120"/>
              <a:gd name="connsiteY15" fmla="*/ 18288 h 18288"/>
              <a:gd name="connsiteX16" fmla="*/ 6176315 w 7818120"/>
              <a:gd name="connsiteY16" fmla="*/ 18288 h 18288"/>
              <a:gd name="connsiteX17" fmla="*/ 5681167 w 7818120"/>
              <a:gd name="connsiteY17" fmla="*/ 18288 h 18288"/>
              <a:gd name="connsiteX18" fmla="*/ 5029657 w 7818120"/>
              <a:gd name="connsiteY18" fmla="*/ 18288 h 18288"/>
              <a:gd name="connsiteX19" fmla="*/ 4378147 w 7818120"/>
              <a:gd name="connsiteY19" fmla="*/ 18288 h 18288"/>
              <a:gd name="connsiteX20" fmla="*/ 3726637 w 7818120"/>
              <a:gd name="connsiteY20" fmla="*/ 18288 h 18288"/>
              <a:gd name="connsiteX21" fmla="*/ 3075127 w 7818120"/>
              <a:gd name="connsiteY21" fmla="*/ 18288 h 18288"/>
              <a:gd name="connsiteX22" fmla="*/ 2501798 w 7818120"/>
              <a:gd name="connsiteY22" fmla="*/ 18288 h 18288"/>
              <a:gd name="connsiteX23" fmla="*/ 1772107 w 7818120"/>
              <a:gd name="connsiteY23" fmla="*/ 18288 h 18288"/>
              <a:gd name="connsiteX24" fmla="*/ 1120597 w 7818120"/>
              <a:gd name="connsiteY24" fmla="*/ 18288 h 18288"/>
              <a:gd name="connsiteX25" fmla="*/ 0 w 7818120"/>
              <a:gd name="connsiteY25" fmla="*/ 18288 h 18288"/>
              <a:gd name="connsiteX26" fmla="*/ 0 w 7818120"/>
              <a:gd name="connsiteY2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818120" h="18288" fill="none" extrusionOk="0">
                <a:moveTo>
                  <a:pt x="0" y="0"/>
                </a:moveTo>
                <a:cubicBezTo>
                  <a:pt x="121520" y="-12182"/>
                  <a:pt x="211324" y="18247"/>
                  <a:pt x="416966" y="0"/>
                </a:cubicBezTo>
                <a:cubicBezTo>
                  <a:pt x="622608" y="-18247"/>
                  <a:pt x="891241" y="-13744"/>
                  <a:pt x="1146658" y="0"/>
                </a:cubicBezTo>
                <a:cubicBezTo>
                  <a:pt x="1402075" y="13744"/>
                  <a:pt x="1378880" y="-8543"/>
                  <a:pt x="1563624" y="0"/>
                </a:cubicBezTo>
                <a:cubicBezTo>
                  <a:pt x="1748368" y="8543"/>
                  <a:pt x="1972300" y="7443"/>
                  <a:pt x="2136953" y="0"/>
                </a:cubicBezTo>
                <a:cubicBezTo>
                  <a:pt x="2301606" y="-7443"/>
                  <a:pt x="2679634" y="12382"/>
                  <a:pt x="2944825" y="0"/>
                </a:cubicBezTo>
                <a:cubicBezTo>
                  <a:pt x="3210016" y="-12382"/>
                  <a:pt x="3409232" y="17967"/>
                  <a:pt x="3596335" y="0"/>
                </a:cubicBezTo>
                <a:cubicBezTo>
                  <a:pt x="3783438" y="-17967"/>
                  <a:pt x="4002523" y="-28578"/>
                  <a:pt x="4326026" y="0"/>
                </a:cubicBezTo>
                <a:cubicBezTo>
                  <a:pt x="4649529" y="28578"/>
                  <a:pt x="4777384" y="-3624"/>
                  <a:pt x="4899355" y="0"/>
                </a:cubicBezTo>
                <a:cubicBezTo>
                  <a:pt x="5021326" y="3624"/>
                  <a:pt x="5317653" y="1281"/>
                  <a:pt x="5550865" y="0"/>
                </a:cubicBezTo>
                <a:cubicBezTo>
                  <a:pt x="5784077" y="-1281"/>
                  <a:pt x="6142956" y="-39637"/>
                  <a:pt x="6358738" y="0"/>
                </a:cubicBezTo>
                <a:cubicBezTo>
                  <a:pt x="6574520" y="39637"/>
                  <a:pt x="6724785" y="-4460"/>
                  <a:pt x="6853885" y="0"/>
                </a:cubicBezTo>
                <a:cubicBezTo>
                  <a:pt x="6982985" y="4460"/>
                  <a:pt x="7403044" y="-1955"/>
                  <a:pt x="7818120" y="0"/>
                </a:cubicBezTo>
                <a:cubicBezTo>
                  <a:pt x="7817988" y="7702"/>
                  <a:pt x="7817908" y="13511"/>
                  <a:pt x="7818120" y="18288"/>
                </a:cubicBezTo>
                <a:cubicBezTo>
                  <a:pt x="7698847" y="-3267"/>
                  <a:pt x="7390924" y="22979"/>
                  <a:pt x="7244791" y="18288"/>
                </a:cubicBezTo>
                <a:cubicBezTo>
                  <a:pt x="7098658" y="13597"/>
                  <a:pt x="6952735" y="29357"/>
                  <a:pt x="6827825" y="18288"/>
                </a:cubicBezTo>
                <a:cubicBezTo>
                  <a:pt x="6702915" y="7219"/>
                  <a:pt x="6338661" y="34530"/>
                  <a:pt x="6176315" y="18288"/>
                </a:cubicBezTo>
                <a:cubicBezTo>
                  <a:pt x="6013969" y="2047"/>
                  <a:pt x="5850602" y="6362"/>
                  <a:pt x="5681167" y="18288"/>
                </a:cubicBezTo>
                <a:cubicBezTo>
                  <a:pt x="5511732" y="30214"/>
                  <a:pt x="5312143" y="419"/>
                  <a:pt x="5029657" y="18288"/>
                </a:cubicBezTo>
                <a:cubicBezTo>
                  <a:pt x="4747171" y="36158"/>
                  <a:pt x="4655062" y="30740"/>
                  <a:pt x="4378147" y="18288"/>
                </a:cubicBezTo>
                <a:cubicBezTo>
                  <a:pt x="4101232" y="5837"/>
                  <a:pt x="4037646" y="44706"/>
                  <a:pt x="3726637" y="18288"/>
                </a:cubicBezTo>
                <a:cubicBezTo>
                  <a:pt x="3415628" y="-8130"/>
                  <a:pt x="3321756" y="45507"/>
                  <a:pt x="3075127" y="18288"/>
                </a:cubicBezTo>
                <a:cubicBezTo>
                  <a:pt x="2828498" y="-8931"/>
                  <a:pt x="2684733" y="14853"/>
                  <a:pt x="2501798" y="18288"/>
                </a:cubicBezTo>
                <a:cubicBezTo>
                  <a:pt x="2318863" y="21723"/>
                  <a:pt x="2121844" y="-13013"/>
                  <a:pt x="1772107" y="18288"/>
                </a:cubicBezTo>
                <a:cubicBezTo>
                  <a:pt x="1422370" y="49589"/>
                  <a:pt x="1431548" y="31666"/>
                  <a:pt x="1120597" y="18288"/>
                </a:cubicBezTo>
                <a:cubicBezTo>
                  <a:pt x="809646" y="4911"/>
                  <a:pt x="246393" y="56240"/>
                  <a:pt x="0" y="18288"/>
                </a:cubicBezTo>
                <a:cubicBezTo>
                  <a:pt x="129" y="13298"/>
                  <a:pt x="-675" y="6857"/>
                  <a:pt x="0" y="0"/>
                </a:cubicBezTo>
                <a:close/>
              </a:path>
              <a:path w="7818120" h="18288" stroke="0" extrusionOk="0">
                <a:moveTo>
                  <a:pt x="0" y="0"/>
                </a:moveTo>
                <a:cubicBezTo>
                  <a:pt x="177487" y="-4302"/>
                  <a:pt x="287499" y="4997"/>
                  <a:pt x="573329" y="0"/>
                </a:cubicBezTo>
                <a:cubicBezTo>
                  <a:pt x="859159" y="-4997"/>
                  <a:pt x="821965" y="-336"/>
                  <a:pt x="990295" y="0"/>
                </a:cubicBezTo>
                <a:cubicBezTo>
                  <a:pt x="1158625" y="336"/>
                  <a:pt x="1587918" y="-4681"/>
                  <a:pt x="1798168" y="0"/>
                </a:cubicBezTo>
                <a:cubicBezTo>
                  <a:pt x="2008418" y="4681"/>
                  <a:pt x="2088841" y="-2754"/>
                  <a:pt x="2371496" y="0"/>
                </a:cubicBezTo>
                <a:cubicBezTo>
                  <a:pt x="2654151" y="2754"/>
                  <a:pt x="2701462" y="-24976"/>
                  <a:pt x="2944825" y="0"/>
                </a:cubicBezTo>
                <a:cubicBezTo>
                  <a:pt x="3188188" y="24976"/>
                  <a:pt x="3511636" y="25407"/>
                  <a:pt x="3752698" y="0"/>
                </a:cubicBezTo>
                <a:cubicBezTo>
                  <a:pt x="3993760" y="-25407"/>
                  <a:pt x="4107153" y="6432"/>
                  <a:pt x="4247845" y="0"/>
                </a:cubicBezTo>
                <a:cubicBezTo>
                  <a:pt x="4388537" y="-6432"/>
                  <a:pt x="4835598" y="-5108"/>
                  <a:pt x="5055718" y="0"/>
                </a:cubicBezTo>
                <a:cubicBezTo>
                  <a:pt x="5275838" y="5108"/>
                  <a:pt x="5461006" y="-24536"/>
                  <a:pt x="5863590" y="0"/>
                </a:cubicBezTo>
                <a:cubicBezTo>
                  <a:pt x="6266174" y="24536"/>
                  <a:pt x="6355549" y="-19657"/>
                  <a:pt x="6515100" y="0"/>
                </a:cubicBezTo>
                <a:cubicBezTo>
                  <a:pt x="6674651" y="19657"/>
                  <a:pt x="7275423" y="-57462"/>
                  <a:pt x="7818120" y="0"/>
                </a:cubicBezTo>
                <a:cubicBezTo>
                  <a:pt x="7818132" y="8833"/>
                  <a:pt x="7818660" y="9830"/>
                  <a:pt x="7818120" y="18288"/>
                </a:cubicBezTo>
                <a:cubicBezTo>
                  <a:pt x="7610240" y="4606"/>
                  <a:pt x="7521789" y="7721"/>
                  <a:pt x="7401154" y="18288"/>
                </a:cubicBezTo>
                <a:cubicBezTo>
                  <a:pt x="7280519" y="28855"/>
                  <a:pt x="6930719" y="4225"/>
                  <a:pt x="6593281" y="18288"/>
                </a:cubicBezTo>
                <a:cubicBezTo>
                  <a:pt x="6255843" y="32351"/>
                  <a:pt x="6286682" y="1162"/>
                  <a:pt x="6098134" y="18288"/>
                </a:cubicBezTo>
                <a:cubicBezTo>
                  <a:pt x="5909586" y="35414"/>
                  <a:pt x="5602789" y="48596"/>
                  <a:pt x="5446624" y="18288"/>
                </a:cubicBezTo>
                <a:cubicBezTo>
                  <a:pt x="5290459" y="-12020"/>
                  <a:pt x="4917039" y="21960"/>
                  <a:pt x="4638751" y="18288"/>
                </a:cubicBezTo>
                <a:cubicBezTo>
                  <a:pt x="4360463" y="14616"/>
                  <a:pt x="4304690" y="5450"/>
                  <a:pt x="3987241" y="18288"/>
                </a:cubicBezTo>
                <a:cubicBezTo>
                  <a:pt x="3669792" y="31127"/>
                  <a:pt x="3758742" y="32551"/>
                  <a:pt x="3570275" y="18288"/>
                </a:cubicBezTo>
                <a:cubicBezTo>
                  <a:pt x="3381808" y="4025"/>
                  <a:pt x="3267153" y="36200"/>
                  <a:pt x="3075127" y="18288"/>
                </a:cubicBezTo>
                <a:cubicBezTo>
                  <a:pt x="2883101" y="376"/>
                  <a:pt x="2665825" y="10973"/>
                  <a:pt x="2267255" y="18288"/>
                </a:cubicBezTo>
                <a:cubicBezTo>
                  <a:pt x="1868685" y="25603"/>
                  <a:pt x="1884698" y="28410"/>
                  <a:pt x="1615745" y="18288"/>
                </a:cubicBezTo>
                <a:cubicBezTo>
                  <a:pt x="1346792" y="8167"/>
                  <a:pt x="1320952" y="10430"/>
                  <a:pt x="1120597" y="18288"/>
                </a:cubicBezTo>
                <a:cubicBezTo>
                  <a:pt x="920242" y="26146"/>
                  <a:pt x="556507" y="50790"/>
                  <a:pt x="0" y="18288"/>
                </a:cubicBezTo>
                <a:cubicBezTo>
                  <a:pt x="74" y="14054"/>
                  <a:pt x="-46" y="6997"/>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aphicFrame>
        <p:nvGraphicFramePr>
          <p:cNvPr id="5" name="Content Placeholder 2">
            <a:extLst>
              <a:ext uri="{FF2B5EF4-FFF2-40B4-BE49-F238E27FC236}">
                <a16:creationId xmlns:a16="http://schemas.microsoft.com/office/drawing/2014/main" id="{5464FFAB-3FC6-91CF-A1EC-D806A3576DDD}"/>
              </a:ext>
            </a:extLst>
          </p:cNvPr>
          <p:cNvGraphicFramePr>
            <a:graphicFrameLocks noGrp="1"/>
          </p:cNvGraphicFramePr>
          <p:nvPr>
            <p:ph idx="1"/>
          </p:nvPr>
        </p:nvGraphicFramePr>
        <p:xfrm>
          <a:off x="2152651" y="2228089"/>
          <a:ext cx="7971064" cy="291345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a:extLst>
              <a:ext uri="{FF2B5EF4-FFF2-40B4-BE49-F238E27FC236}">
                <a16:creationId xmlns:a16="http://schemas.microsoft.com/office/drawing/2014/main" id="{289A5289-70BC-53FD-C2FE-63BA9696DBE4}"/>
              </a:ext>
            </a:extLst>
          </p:cNvPr>
          <p:cNvSpPr txBox="1"/>
          <p:nvPr/>
        </p:nvSpPr>
        <p:spPr>
          <a:xfrm>
            <a:off x="1926776" y="5441858"/>
            <a:ext cx="8305799" cy="1200329"/>
          </a:xfrm>
          <a:prstGeom prst="rect">
            <a:avLst/>
          </a:prstGeom>
          <a:noFill/>
        </p:spPr>
        <p:txBody>
          <a:bodyPr wrap="square">
            <a:spAutoFit/>
          </a:bodyPr>
          <a:lstStyle/>
          <a:p>
            <a:pPr defTabSz="457200"/>
            <a:r>
              <a:rPr lang="en-GB" i="1">
                <a:solidFill>
                  <a:srgbClr val="333333"/>
                </a:solidFill>
                <a:latin typeface="Times New Roman" panose="02020603050405020304" pitchFamily="18" charset="0"/>
              </a:rPr>
              <a:t>Article 14, point 10: Member States shall ensure that the </a:t>
            </a:r>
            <a:r>
              <a:rPr lang="en-GB" b="1" i="1">
                <a:solidFill>
                  <a:srgbClr val="333333"/>
                </a:solidFill>
                <a:latin typeface="Times New Roman" panose="02020603050405020304" pitchFamily="18" charset="0"/>
              </a:rPr>
              <a:t>preparation of the restoration plan is open, transparent, inclusive and effective and that the public, including all relevant stakeholders</a:t>
            </a:r>
            <a:r>
              <a:rPr lang="en-GB" i="1">
                <a:solidFill>
                  <a:srgbClr val="333333"/>
                </a:solidFill>
                <a:latin typeface="Times New Roman" panose="02020603050405020304" pitchFamily="18" charset="0"/>
              </a:rPr>
              <a:t>, is given early and effective opportunities to participate in its preparation. </a:t>
            </a:r>
            <a:endParaRPr lang="en-BE" i="1">
              <a:solidFill>
                <a:prstClr val="black"/>
              </a:solidFill>
              <a:latin typeface="Calibri"/>
            </a:endParaRPr>
          </a:p>
        </p:txBody>
      </p:sp>
    </p:spTree>
    <p:extLst>
      <p:ext uri="{BB962C8B-B14F-4D97-AF65-F5344CB8AC3E}">
        <p14:creationId xmlns:p14="http://schemas.microsoft.com/office/powerpoint/2010/main" val="300763063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EB88BFF-1E18-849B-F18B-6DADA1CBC9F7}"/>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DB36F69A-06B6-9D04-0608-65375AF622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2" y="0"/>
            <a:ext cx="914171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 name="Title 1">
            <a:extLst>
              <a:ext uri="{FF2B5EF4-FFF2-40B4-BE49-F238E27FC236}">
                <a16:creationId xmlns:a16="http://schemas.microsoft.com/office/drawing/2014/main" id="{3F098513-809A-9998-61B3-0A21B79110DB}"/>
              </a:ext>
            </a:extLst>
          </p:cNvPr>
          <p:cNvSpPr>
            <a:spLocks noGrp="1"/>
          </p:cNvSpPr>
          <p:nvPr>
            <p:ph type="title"/>
          </p:nvPr>
        </p:nvSpPr>
        <p:spPr>
          <a:xfrm>
            <a:off x="2152651" y="365129"/>
            <a:ext cx="7886700" cy="1325563"/>
          </a:xfrm>
        </p:spPr>
        <p:txBody>
          <a:bodyPr>
            <a:normAutofit/>
          </a:bodyPr>
          <a:lstStyle/>
          <a:p>
            <a:r>
              <a:rPr lang="en-GB" sz="4700"/>
              <a:t>CEMR quick survey</a:t>
            </a:r>
            <a:endParaRPr lang="en-BE" sz="4700"/>
          </a:p>
        </p:txBody>
      </p:sp>
      <p:sp>
        <p:nvSpPr>
          <p:cNvPr id="11" name="sketch line">
            <a:extLst>
              <a:ext uri="{FF2B5EF4-FFF2-40B4-BE49-F238E27FC236}">
                <a16:creationId xmlns:a16="http://schemas.microsoft.com/office/drawing/2014/main" id="{F084BD83-D115-7FD7-2EF5-AFE73781E3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52651" y="1865313"/>
            <a:ext cx="7818120" cy="18288"/>
          </a:xfrm>
          <a:custGeom>
            <a:avLst/>
            <a:gdLst>
              <a:gd name="connsiteX0" fmla="*/ 0 w 7818120"/>
              <a:gd name="connsiteY0" fmla="*/ 0 h 18288"/>
              <a:gd name="connsiteX1" fmla="*/ 416966 w 7818120"/>
              <a:gd name="connsiteY1" fmla="*/ 0 h 18288"/>
              <a:gd name="connsiteX2" fmla="*/ 1146658 w 7818120"/>
              <a:gd name="connsiteY2" fmla="*/ 0 h 18288"/>
              <a:gd name="connsiteX3" fmla="*/ 1563624 w 7818120"/>
              <a:gd name="connsiteY3" fmla="*/ 0 h 18288"/>
              <a:gd name="connsiteX4" fmla="*/ 2136953 w 7818120"/>
              <a:gd name="connsiteY4" fmla="*/ 0 h 18288"/>
              <a:gd name="connsiteX5" fmla="*/ 2944825 w 7818120"/>
              <a:gd name="connsiteY5" fmla="*/ 0 h 18288"/>
              <a:gd name="connsiteX6" fmla="*/ 3596335 w 7818120"/>
              <a:gd name="connsiteY6" fmla="*/ 0 h 18288"/>
              <a:gd name="connsiteX7" fmla="*/ 4326026 w 7818120"/>
              <a:gd name="connsiteY7" fmla="*/ 0 h 18288"/>
              <a:gd name="connsiteX8" fmla="*/ 4899355 w 7818120"/>
              <a:gd name="connsiteY8" fmla="*/ 0 h 18288"/>
              <a:gd name="connsiteX9" fmla="*/ 5550865 w 7818120"/>
              <a:gd name="connsiteY9" fmla="*/ 0 h 18288"/>
              <a:gd name="connsiteX10" fmla="*/ 6358738 w 7818120"/>
              <a:gd name="connsiteY10" fmla="*/ 0 h 18288"/>
              <a:gd name="connsiteX11" fmla="*/ 6853885 w 7818120"/>
              <a:gd name="connsiteY11" fmla="*/ 0 h 18288"/>
              <a:gd name="connsiteX12" fmla="*/ 7818120 w 7818120"/>
              <a:gd name="connsiteY12" fmla="*/ 0 h 18288"/>
              <a:gd name="connsiteX13" fmla="*/ 7818120 w 7818120"/>
              <a:gd name="connsiteY13" fmla="*/ 18288 h 18288"/>
              <a:gd name="connsiteX14" fmla="*/ 7244791 w 7818120"/>
              <a:gd name="connsiteY14" fmla="*/ 18288 h 18288"/>
              <a:gd name="connsiteX15" fmla="*/ 6827825 w 7818120"/>
              <a:gd name="connsiteY15" fmla="*/ 18288 h 18288"/>
              <a:gd name="connsiteX16" fmla="*/ 6176315 w 7818120"/>
              <a:gd name="connsiteY16" fmla="*/ 18288 h 18288"/>
              <a:gd name="connsiteX17" fmla="*/ 5681167 w 7818120"/>
              <a:gd name="connsiteY17" fmla="*/ 18288 h 18288"/>
              <a:gd name="connsiteX18" fmla="*/ 5029657 w 7818120"/>
              <a:gd name="connsiteY18" fmla="*/ 18288 h 18288"/>
              <a:gd name="connsiteX19" fmla="*/ 4378147 w 7818120"/>
              <a:gd name="connsiteY19" fmla="*/ 18288 h 18288"/>
              <a:gd name="connsiteX20" fmla="*/ 3726637 w 7818120"/>
              <a:gd name="connsiteY20" fmla="*/ 18288 h 18288"/>
              <a:gd name="connsiteX21" fmla="*/ 3075127 w 7818120"/>
              <a:gd name="connsiteY21" fmla="*/ 18288 h 18288"/>
              <a:gd name="connsiteX22" fmla="*/ 2501798 w 7818120"/>
              <a:gd name="connsiteY22" fmla="*/ 18288 h 18288"/>
              <a:gd name="connsiteX23" fmla="*/ 1772107 w 7818120"/>
              <a:gd name="connsiteY23" fmla="*/ 18288 h 18288"/>
              <a:gd name="connsiteX24" fmla="*/ 1120597 w 7818120"/>
              <a:gd name="connsiteY24" fmla="*/ 18288 h 18288"/>
              <a:gd name="connsiteX25" fmla="*/ 0 w 7818120"/>
              <a:gd name="connsiteY25" fmla="*/ 18288 h 18288"/>
              <a:gd name="connsiteX26" fmla="*/ 0 w 7818120"/>
              <a:gd name="connsiteY2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818120" h="18288" fill="none" extrusionOk="0">
                <a:moveTo>
                  <a:pt x="0" y="0"/>
                </a:moveTo>
                <a:cubicBezTo>
                  <a:pt x="121520" y="-12182"/>
                  <a:pt x="211324" y="18247"/>
                  <a:pt x="416966" y="0"/>
                </a:cubicBezTo>
                <a:cubicBezTo>
                  <a:pt x="622608" y="-18247"/>
                  <a:pt x="891241" y="-13744"/>
                  <a:pt x="1146658" y="0"/>
                </a:cubicBezTo>
                <a:cubicBezTo>
                  <a:pt x="1402075" y="13744"/>
                  <a:pt x="1378880" y="-8543"/>
                  <a:pt x="1563624" y="0"/>
                </a:cubicBezTo>
                <a:cubicBezTo>
                  <a:pt x="1748368" y="8543"/>
                  <a:pt x="1972300" y="7443"/>
                  <a:pt x="2136953" y="0"/>
                </a:cubicBezTo>
                <a:cubicBezTo>
                  <a:pt x="2301606" y="-7443"/>
                  <a:pt x="2679634" y="12382"/>
                  <a:pt x="2944825" y="0"/>
                </a:cubicBezTo>
                <a:cubicBezTo>
                  <a:pt x="3210016" y="-12382"/>
                  <a:pt x="3409232" y="17967"/>
                  <a:pt x="3596335" y="0"/>
                </a:cubicBezTo>
                <a:cubicBezTo>
                  <a:pt x="3783438" y="-17967"/>
                  <a:pt x="4002523" y="-28578"/>
                  <a:pt x="4326026" y="0"/>
                </a:cubicBezTo>
                <a:cubicBezTo>
                  <a:pt x="4649529" y="28578"/>
                  <a:pt x="4777384" y="-3624"/>
                  <a:pt x="4899355" y="0"/>
                </a:cubicBezTo>
                <a:cubicBezTo>
                  <a:pt x="5021326" y="3624"/>
                  <a:pt x="5317653" y="1281"/>
                  <a:pt x="5550865" y="0"/>
                </a:cubicBezTo>
                <a:cubicBezTo>
                  <a:pt x="5784077" y="-1281"/>
                  <a:pt x="6142956" y="-39637"/>
                  <a:pt x="6358738" y="0"/>
                </a:cubicBezTo>
                <a:cubicBezTo>
                  <a:pt x="6574520" y="39637"/>
                  <a:pt x="6724785" y="-4460"/>
                  <a:pt x="6853885" y="0"/>
                </a:cubicBezTo>
                <a:cubicBezTo>
                  <a:pt x="6982985" y="4460"/>
                  <a:pt x="7403044" y="-1955"/>
                  <a:pt x="7818120" y="0"/>
                </a:cubicBezTo>
                <a:cubicBezTo>
                  <a:pt x="7817988" y="7702"/>
                  <a:pt x="7817908" y="13511"/>
                  <a:pt x="7818120" y="18288"/>
                </a:cubicBezTo>
                <a:cubicBezTo>
                  <a:pt x="7698847" y="-3267"/>
                  <a:pt x="7390924" y="22979"/>
                  <a:pt x="7244791" y="18288"/>
                </a:cubicBezTo>
                <a:cubicBezTo>
                  <a:pt x="7098658" y="13597"/>
                  <a:pt x="6952735" y="29357"/>
                  <a:pt x="6827825" y="18288"/>
                </a:cubicBezTo>
                <a:cubicBezTo>
                  <a:pt x="6702915" y="7219"/>
                  <a:pt x="6338661" y="34530"/>
                  <a:pt x="6176315" y="18288"/>
                </a:cubicBezTo>
                <a:cubicBezTo>
                  <a:pt x="6013969" y="2047"/>
                  <a:pt x="5850602" y="6362"/>
                  <a:pt x="5681167" y="18288"/>
                </a:cubicBezTo>
                <a:cubicBezTo>
                  <a:pt x="5511732" y="30214"/>
                  <a:pt x="5312143" y="419"/>
                  <a:pt x="5029657" y="18288"/>
                </a:cubicBezTo>
                <a:cubicBezTo>
                  <a:pt x="4747171" y="36158"/>
                  <a:pt x="4655062" y="30740"/>
                  <a:pt x="4378147" y="18288"/>
                </a:cubicBezTo>
                <a:cubicBezTo>
                  <a:pt x="4101232" y="5837"/>
                  <a:pt x="4037646" y="44706"/>
                  <a:pt x="3726637" y="18288"/>
                </a:cubicBezTo>
                <a:cubicBezTo>
                  <a:pt x="3415628" y="-8130"/>
                  <a:pt x="3321756" y="45507"/>
                  <a:pt x="3075127" y="18288"/>
                </a:cubicBezTo>
                <a:cubicBezTo>
                  <a:pt x="2828498" y="-8931"/>
                  <a:pt x="2684733" y="14853"/>
                  <a:pt x="2501798" y="18288"/>
                </a:cubicBezTo>
                <a:cubicBezTo>
                  <a:pt x="2318863" y="21723"/>
                  <a:pt x="2121844" y="-13013"/>
                  <a:pt x="1772107" y="18288"/>
                </a:cubicBezTo>
                <a:cubicBezTo>
                  <a:pt x="1422370" y="49589"/>
                  <a:pt x="1431548" y="31666"/>
                  <a:pt x="1120597" y="18288"/>
                </a:cubicBezTo>
                <a:cubicBezTo>
                  <a:pt x="809646" y="4911"/>
                  <a:pt x="246393" y="56240"/>
                  <a:pt x="0" y="18288"/>
                </a:cubicBezTo>
                <a:cubicBezTo>
                  <a:pt x="129" y="13298"/>
                  <a:pt x="-675" y="6857"/>
                  <a:pt x="0" y="0"/>
                </a:cubicBezTo>
                <a:close/>
              </a:path>
              <a:path w="7818120" h="18288" stroke="0" extrusionOk="0">
                <a:moveTo>
                  <a:pt x="0" y="0"/>
                </a:moveTo>
                <a:cubicBezTo>
                  <a:pt x="177487" y="-4302"/>
                  <a:pt x="287499" y="4997"/>
                  <a:pt x="573329" y="0"/>
                </a:cubicBezTo>
                <a:cubicBezTo>
                  <a:pt x="859159" y="-4997"/>
                  <a:pt x="821965" y="-336"/>
                  <a:pt x="990295" y="0"/>
                </a:cubicBezTo>
                <a:cubicBezTo>
                  <a:pt x="1158625" y="336"/>
                  <a:pt x="1587918" y="-4681"/>
                  <a:pt x="1798168" y="0"/>
                </a:cubicBezTo>
                <a:cubicBezTo>
                  <a:pt x="2008418" y="4681"/>
                  <a:pt x="2088841" y="-2754"/>
                  <a:pt x="2371496" y="0"/>
                </a:cubicBezTo>
                <a:cubicBezTo>
                  <a:pt x="2654151" y="2754"/>
                  <a:pt x="2701462" y="-24976"/>
                  <a:pt x="2944825" y="0"/>
                </a:cubicBezTo>
                <a:cubicBezTo>
                  <a:pt x="3188188" y="24976"/>
                  <a:pt x="3511636" y="25407"/>
                  <a:pt x="3752698" y="0"/>
                </a:cubicBezTo>
                <a:cubicBezTo>
                  <a:pt x="3993760" y="-25407"/>
                  <a:pt x="4107153" y="6432"/>
                  <a:pt x="4247845" y="0"/>
                </a:cubicBezTo>
                <a:cubicBezTo>
                  <a:pt x="4388537" y="-6432"/>
                  <a:pt x="4835598" y="-5108"/>
                  <a:pt x="5055718" y="0"/>
                </a:cubicBezTo>
                <a:cubicBezTo>
                  <a:pt x="5275838" y="5108"/>
                  <a:pt x="5461006" y="-24536"/>
                  <a:pt x="5863590" y="0"/>
                </a:cubicBezTo>
                <a:cubicBezTo>
                  <a:pt x="6266174" y="24536"/>
                  <a:pt x="6355549" y="-19657"/>
                  <a:pt x="6515100" y="0"/>
                </a:cubicBezTo>
                <a:cubicBezTo>
                  <a:pt x="6674651" y="19657"/>
                  <a:pt x="7275423" y="-57462"/>
                  <a:pt x="7818120" y="0"/>
                </a:cubicBezTo>
                <a:cubicBezTo>
                  <a:pt x="7818132" y="8833"/>
                  <a:pt x="7818660" y="9830"/>
                  <a:pt x="7818120" y="18288"/>
                </a:cubicBezTo>
                <a:cubicBezTo>
                  <a:pt x="7610240" y="4606"/>
                  <a:pt x="7521789" y="7721"/>
                  <a:pt x="7401154" y="18288"/>
                </a:cubicBezTo>
                <a:cubicBezTo>
                  <a:pt x="7280519" y="28855"/>
                  <a:pt x="6930719" y="4225"/>
                  <a:pt x="6593281" y="18288"/>
                </a:cubicBezTo>
                <a:cubicBezTo>
                  <a:pt x="6255843" y="32351"/>
                  <a:pt x="6286682" y="1162"/>
                  <a:pt x="6098134" y="18288"/>
                </a:cubicBezTo>
                <a:cubicBezTo>
                  <a:pt x="5909586" y="35414"/>
                  <a:pt x="5602789" y="48596"/>
                  <a:pt x="5446624" y="18288"/>
                </a:cubicBezTo>
                <a:cubicBezTo>
                  <a:pt x="5290459" y="-12020"/>
                  <a:pt x="4917039" y="21960"/>
                  <a:pt x="4638751" y="18288"/>
                </a:cubicBezTo>
                <a:cubicBezTo>
                  <a:pt x="4360463" y="14616"/>
                  <a:pt x="4304690" y="5450"/>
                  <a:pt x="3987241" y="18288"/>
                </a:cubicBezTo>
                <a:cubicBezTo>
                  <a:pt x="3669792" y="31127"/>
                  <a:pt x="3758742" y="32551"/>
                  <a:pt x="3570275" y="18288"/>
                </a:cubicBezTo>
                <a:cubicBezTo>
                  <a:pt x="3381808" y="4025"/>
                  <a:pt x="3267153" y="36200"/>
                  <a:pt x="3075127" y="18288"/>
                </a:cubicBezTo>
                <a:cubicBezTo>
                  <a:pt x="2883101" y="376"/>
                  <a:pt x="2665825" y="10973"/>
                  <a:pt x="2267255" y="18288"/>
                </a:cubicBezTo>
                <a:cubicBezTo>
                  <a:pt x="1868685" y="25603"/>
                  <a:pt x="1884698" y="28410"/>
                  <a:pt x="1615745" y="18288"/>
                </a:cubicBezTo>
                <a:cubicBezTo>
                  <a:pt x="1346792" y="8167"/>
                  <a:pt x="1320952" y="10430"/>
                  <a:pt x="1120597" y="18288"/>
                </a:cubicBezTo>
                <a:cubicBezTo>
                  <a:pt x="920242" y="26146"/>
                  <a:pt x="556507" y="50790"/>
                  <a:pt x="0" y="18288"/>
                </a:cubicBezTo>
                <a:cubicBezTo>
                  <a:pt x="74" y="14054"/>
                  <a:pt x="-46" y="6997"/>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 name="Content Placeholder 3">
            <a:extLst>
              <a:ext uri="{FF2B5EF4-FFF2-40B4-BE49-F238E27FC236}">
                <a16:creationId xmlns:a16="http://schemas.microsoft.com/office/drawing/2014/main" id="{1A9AF163-4A72-C423-D91C-10DE23081E2D}"/>
              </a:ext>
            </a:extLst>
          </p:cNvPr>
          <p:cNvSpPr>
            <a:spLocks noGrp="1"/>
          </p:cNvSpPr>
          <p:nvPr>
            <p:ph idx="1"/>
          </p:nvPr>
        </p:nvSpPr>
        <p:spPr>
          <a:xfrm>
            <a:off x="2152651" y="2419349"/>
            <a:ext cx="8229600" cy="4525963"/>
          </a:xfrm>
        </p:spPr>
        <p:txBody>
          <a:bodyPr/>
          <a:lstStyle/>
          <a:p>
            <a:r>
              <a:rPr lang="en-GB"/>
              <a:t>Carried out in Mars-April 2025</a:t>
            </a:r>
          </a:p>
          <a:p>
            <a:r>
              <a:rPr lang="en-GB"/>
              <a:t>10 national associations of cities/regions contributed</a:t>
            </a:r>
          </a:p>
          <a:p>
            <a:r>
              <a:rPr lang="en-GB"/>
              <a:t>Builds on regular exchanges within CEMR environment expert group about </a:t>
            </a:r>
            <a:r>
              <a:rPr lang="en-GB" err="1"/>
              <a:t>implementaiton</a:t>
            </a:r>
            <a:endParaRPr lang="en-GB"/>
          </a:p>
        </p:txBody>
      </p:sp>
    </p:spTree>
    <p:extLst>
      <p:ext uri="{BB962C8B-B14F-4D97-AF65-F5344CB8AC3E}">
        <p14:creationId xmlns:p14="http://schemas.microsoft.com/office/powerpoint/2010/main" val="48986197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8"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nvGrpSpPr>
          <p:cNvPr id="20" name="Group 19">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004" y="0"/>
            <a:ext cx="3530289" cy="6858000"/>
            <a:chOff x="651279" y="598259"/>
            <a:chExt cx="10889442" cy="5680742"/>
          </a:xfrm>
        </p:grpSpPr>
        <p:sp>
          <p:nvSpPr>
            <p:cNvPr id="21"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2"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4" name="Group 23">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5146" y="0"/>
            <a:ext cx="9141717" cy="6858000"/>
            <a:chOff x="0" y="0"/>
            <a:chExt cx="12188952" cy="6858000"/>
          </a:xfrm>
        </p:grpSpPr>
        <p:sp>
          <p:nvSpPr>
            <p:cNvPr id="25" name="Freeform: Shape 24">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6" name="Freeform: Shape 25">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7" name="Freeform: Shape 26">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8" name="Freeform: Shape 27">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9" name="Freeform: Shape 28">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0" name="Freeform: Shape 29">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1" name="Freeform: Shape 30">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grpSp>
      <p:sp>
        <p:nvSpPr>
          <p:cNvPr id="2" name="Title 1"/>
          <p:cNvSpPr>
            <a:spLocks noGrp="1"/>
          </p:cNvSpPr>
          <p:nvPr>
            <p:ph type="title"/>
          </p:nvPr>
        </p:nvSpPr>
        <p:spPr>
          <a:xfrm>
            <a:off x="2113792" y="841252"/>
            <a:ext cx="2636433" cy="5340097"/>
          </a:xfrm>
        </p:spPr>
        <p:txBody>
          <a:bodyPr anchor="ctr">
            <a:normAutofit/>
          </a:bodyPr>
          <a:lstStyle/>
          <a:p>
            <a:pPr algn="l">
              <a:lnSpc>
                <a:spcPct val="90000"/>
              </a:lnSpc>
            </a:pPr>
            <a:r>
              <a:rPr lang="en-GB" sz="3600">
                <a:solidFill>
                  <a:schemeClr val="bg1"/>
                </a:solidFill>
              </a:rPr>
              <a:t>1. So far, limited involvement of LRGs in the preparation of the national plans</a:t>
            </a:r>
          </a:p>
        </p:txBody>
      </p:sp>
      <p:graphicFrame>
        <p:nvGraphicFramePr>
          <p:cNvPr id="5" name="Content Placeholder 2">
            <a:extLst>
              <a:ext uri="{FF2B5EF4-FFF2-40B4-BE49-F238E27FC236}">
                <a16:creationId xmlns:a16="http://schemas.microsoft.com/office/drawing/2014/main" id="{66890C42-2EBC-4D5D-5677-E84CC4779264}"/>
              </a:ext>
            </a:extLst>
          </p:cNvPr>
          <p:cNvGraphicFramePr>
            <a:graphicFrameLocks noGrp="1"/>
          </p:cNvGraphicFramePr>
          <p:nvPr>
            <p:ph idx="1"/>
          </p:nvPr>
        </p:nvGraphicFramePr>
        <p:xfrm>
          <a:off x="5263419" y="231010"/>
          <a:ext cx="4775935" cy="64056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6"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8"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nvGrpSpPr>
          <p:cNvPr id="40" name="Group 39">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004" y="0"/>
            <a:ext cx="3530289" cy="6858000"/>
            <a:chOff x="651279" y="598259"/>
            <a:chExt cx="10889442" cy="5680742"/>
          </a:xfrm>
        </p:grpSpPr>
        <p:sp>
          <p:nvSpPr>
            <p:cNvPr id="41"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2"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44" name="Group 43">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5146" y="0"/>
            <a:ext cx="9141717" cy="6858000"/>
            <a:chOff x="0" y="0"/>
            <a:chExt cx="12188952" cy="6858000"/>
          </a:xfrm>
        </p:grpSpPr>
        <p:sp>
          <p:nvSpPr>
            <p:cNvPr id="45" name="Freeform: Shape 44">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46" name="Freeform: Shape 45">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47" name="Freeform: Shape 46">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48" name="Freeform: Shape 47">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49" name="Freeform: Shape 48">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50" name="Freeform: Shape 49">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51" name="Freeform: Shape 50">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grpSp>
      <p:sp>
        <p:nvSpPr>
          <p:cNvPr id="2" name="Title 1"/>
          <p:cNvSpPr>
            <a:spLocks noGrp="1"/>
          </p:cNvSpPr>
          <p:nvPr>
            <p:ph type="title"/>
          </p:nvPr>
        </p:nvSpPr>
        <p:spPr>
          <a:xfrm>
            <a:off x="2113792" y="841252"/>
            <a:ext cx="2636433" cy="5340097"/>
          </a:xfrm>
        </p:spPr>
        <p:txBody>
          <a:bodyPr anchor="ctr">
            <a:normAutofit/>
          </a:bodyPr>
          <a:lstStyle/>
          <a:p>
            <a:pPr algn="l"/>
            <a:r>
              <a:rPr lang="en-GB" sz="3300">
                <a:solidFill>
                  <a:schemeClr val="bg1"/>
                </a:solidFill>
              </a:rPr>
              <a:t>2. Challenges in Multi-Level Collaboration</a:t>
            </a:r>
          </a:p>
        </p:txBody>
      </p:sp>
      <p:graphicFrame>
        <p:nvGraphicFramePr>
          <p:cNvPr id="5" name="Content Placeholder 2">
            <a:extLst>
              <a:ext uri="{FF2B5EF4-FFF2-40B4-BE49-F238E27FC236}">
                <a16:creationId xmlns:a16="http://schemas.microsoft.com/office/drawing/2014/main" id="{AFB19288-3067-F046-BA04-CE771B7DD690}"/>
              </a:ext>
            </a:extLst>
          </p:cNvPr>
          <p:cNvGraphicFramePr>
            <a:graphicFrameLocks noGrp="1"/>
          </p:cNvGraphicFramePr>
          <p:nvPr>
            <p:ph idx="1"/>
          </p:nvPr>
        </p:nvGraphicFramePr>
        <p:xfrm>
          <a:off x="3880720" y="259520"/>
          <a:ext cx="7884735" cy="640561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6"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8"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nvGrpSpPr>
          <p:cNvPr id="20" name="Group 19">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004" y="0"/>
            <a:ext cx="3530289" cy="6858000"/>
            <a:chOff x="651279" y="598259"/>
            <a:chExt cx="10889442" cy="5680742"/>
          </a:xfrm>
        </p:grpSpPr>
        <p:sp>
          <p:nvSpPr>
            <p:cNvPr id="21"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2"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4" name="Group 23">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5146" y="0"/>
            <a:ext cx="9141717" cy="6858000"/>
            <a:chOff x="0" y="0"/>
            <a:chExt cx="12188952" cy="6858000"/>
          </a:xfrm>
        </p:grpSpPr>
        <p:sp>
          <p:nvSpPr>
            <p:cNvPr id="25" name="Freeform: Shape 24">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6" name="Freeform: Shape 25">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7" name="Freeform: Shape 26">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8" name="Freeform: Shape 27">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9" name="Freeform: Shape 28">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0" name="Freeform: Shape 29">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1" name="Freeform: Shape 30">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grpSp>
      <p:sp>
        <p:nvSpPr>
          <p:cNvPr id="2" name="Title 1"/>
          <p:cNvSpPr>
            <a:spLocks noGrp="1"/>
          </p:cNvSpPr>
          <p:nvPr>
            <p:ph type="title"/>
          </p:nvPr>
        </p:nvSpPr>
        <p:spPr>
          <a:xfrm>
            <a:off x="2113792" y="841252"/>
            <a:ext cx="2636433" cy="5340097"/>
          </a:xfrm>
        </p:spPr>
        <p:txBody>
          <a:bodyPr anchor="ctr">
            <a:normAutofit/>
          </a:bodyPr>
          <a:lstStyle/>
          <a:p>
            <a:pPr algn="l"/>
            <a:r>
              <a:rPr lang="en-GB" sz="3600">
                <a:solidFill>
                  <a:schemeClr val="bg1"/>
                </a:solidFill>
              </a:rPr>
              <a:t>3. Support provided by National Associations</a:t>
            </a:r>
          </a:p>
        </p:txBody>
      </p:sp>
      <p:grpSp>
        <p:nvGrpSpPr>
          <p:cNvPr id="3" name="Group 2">
            <a:extLst>
              <a:ext uri="{FF2B5EF4-FFF2-40B4-BE49-F238E27FC236}">
                <a16:creationId xmlns:a16="http://schemas.microsoft.com/office/drawing/2014/main" id="{F82B620F-EBE4-77CC-272A-01E1BAC75937}"/>
              </a:ext>
            </a:extLst>
          </p:cNvPr>
          <p:cNvGrpSpPr/>
          <p:nvPr/>
        </p:nvGrpSpPr>
        <p:grpSpPr>
          <a:xfrm>
            <a:off x="5813080" y="841251"/>
            <a:ext cx="4615585" cy="5058508"/>
            <a:chOff x="4599086" y="1644432"/>
            <a:chExt cx="3021575" cy="3578766"/>
          </a:xfrm>
          <a:solidFill>
            <a:srgbClr val="7FA59F"/>
          </a:solidFill>
        </p:grpSpPr>
        <p:sp>
          <p:nvSpPr>
            <p:cNvPr id="4" name="Freeform: Shape 3">
              <a:extLst>
                <a:ext uri="{FF2B5EF4-FFF2-40B4-BE49-F238E27FC236}">
                  <a16:creationId xmlns:a16="http://schemas.microsoft.com/office/drawing/2014/main" id="{E0CAC899-2806-DEED-4E56-FE6DA7634DE8}"/>
                </a:ext>
              </a:extLst>
            </p:cNvPr>
            <p:cNvSpPr/>
            <p:nvPr/>
          </p:nvSpPr>
          <p:spPr>
            <a:xfrm>
              <a:off x="5845605" y="1644432"/>
              <a:ext cx="1154184" cy="1326648"/>
            </a:xfrm>
            <a:custGeom>
              <a:avLst/>
              <a:gdLst>
                <a:gd name="connsiteX0" fmla="*/ 0 w 1326648"/>
                <a:gd name="connsiteY0" fmla="*/ 577092 h 1154184"/>
                <a:gd name="connsiteX1" fmla="*/ 288546 w 1326648"/>
                <a:gd name="connsiteY1" fmla="*/ 0 h 1154184"/>
                <a:gd name="connsiteX2" fmla="*/ 1038102 w 1326648"/>
                <a:gd name="connsiteY2" fmla="*/ 0 h 1154184"/>
                <a:gd name="connsiteX3" fmla="*/ 1326648 w 1326648"/>
                <a:gd name="connsiteY3" fmla="*/ 577092 h 1154184"/>
                <a:gd name="connsiteX4" fmla="*/ 1038102 w 1326648"/>
                <a:gd name="connsiteY4" fmla="*/ 1154184 h 1154184"/>
                <a:gd name="connsiteX5" fmla="*/ 288546 w 1326648"/>
                <a:gd name="connsiteY5" fmla="*/ 1154184 h 1154184"/>
                <a:gd name="connsiteX6" fmla="*/ 0 w 1326648"/>
                <a:gd name="connsiteY6" fmla="*/ 577092 h 115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6648" h="1154184">
                  <a:moveTo>
                    <a:pt x="663324" y="0"/>
                  </a:moveTo>
                  <a:lnTo>
                    <a:pt x="1326648" y="251035"/>
                  </a:lnTo>
                  <a:lnTo>
                    <a:pt x="1326648" y="903149"/>
                  </a:lnTo>
                  <a:lnTo>
                    <a:pt x="663324" y="1154184"/>
                  </a:lnTo>
                  <a:lnTo>
                    <a:pt x="0" y="903149"/>
                  </a:lnTo>
                  <a:lnTo>
                    <a:pt x="0" y="251035"/>
                  </a:lnTo>
                  <a:lnTo>
                    <a:pt x="663324" y="0"/>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14150" tIns="241026" rIns="214150" bIns="241026" numCol="1" spcCol="1270" anchor="ctr" anchorCtr="0">
              <a:noAutofit/>
            </a:bodyPr>
            <a:lstStyle/>
            <a:p>
              <a:pPr algn="ctr" defTabSz="400050">
                <a:lnSpc>
                  <a:spcPct val="90000"/>
                </a:lnSpc>
                <a:spcBef>
                  <a:spcPct val="0"/>
                </a:spcBef>
                <a:spcAft>
                  <a:spcPct val="35000"/>
                </a:spcAft>
              </a:pPr>
              <a:r>
                <a:rPr lang="en-US">
                  <a:solidFill>
                    <a:prstClr val="black"/>
                  </a:solidFill>
                  <a:latin typeface="Calibri"/>
                </a:rPr>
                <a:t>Plans to provide guidance documents and training for LRGs</a:t>
              </a:r>
            </a:p>
          </p:txBody>
        </p:sp>
        <p:sp>
          <p:nvSpPr>
            <p:cNvPr id="7" name="Freeform: Shape 6">
              <a:extLst>
                <a:ext uri="{FF2B5EF4-FFF2-40B4-BE49-F238E27FC236}">
                  <a16:creationId xmlns:a16="http://schemas.microsoft.com/office/drawing/2014/main" id="{E322E881-CBE3-96BA-A080-FE331CB1FE5A}"/>
                </a:ext>
              </a:extLst>
            </p:cNvPr>
            <p:cNvSpPr/>
            <p:nvPr/>
          </p:nvSpPr>
          <p:spPr>
            <a:xfrm>
              <a:off x="4599086" y="1644432"/>
              <a:ext cx="1154185" cy="1326648"/>
            </a:xfrm>
            <a:custGeom>
              <a:avLst/>
              <a:gdLst>
                <a:gd name="connsiteX0" fmla="*/ 0 w 1326648"/>
                <a:gd name="connsiteY0" fmla="*/ 577092 h 1154184"/>
                <a:gd name="connsiteX1" fmla="*/ 288546 w 1326648"/>
                <a:gd name="connsiteY1" fmla="*/ 0 h 1154184"/>
                <a:gd name="connsiteX2" fmla="*/ 1038102 w 1326648"/>
                <a:gd name="connsiteY2" fmla="*/ 0 h 1154184"/>
                <a:gd name="connsiteX3" fmla="*/ 1326648 w 1326648"/>
                <a:gd name="connsiteY3" fmla="*/ 577092 h 1154184"/>
                <a:gd name="connsiteX4" fmla="*/ 1038102 w 1326648"/>
                <a:gd name="connsiteY4" fmla="*/ 1154184 h 1154184"/>
                <a:gd name="connsiteX5" fmla="*/ 288546 w 1326648"/>
                <a:gd name="connsiteY5" fmla="*/ 1154184 h 1154184"/>
                <a:gd name="connsiteX6" fmla="*/ 0 w 1326648"/>
                <a:gd name="connsiteY6" fmla="*/ 577092 h 115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6648" h="1154184">
                  <a:moveTo>
                    <a:pt x="663324" y="0"/>
                  </a:moveTo>
                  <a:lnTo>
                    <a:pt x="1326648" y="251035"/>
                  </a:lnTo>
                  <a:lnTo>
                    <a:pt x="1326648" y="903149"/>
                  </a:lnTo>
                  <a:lnTo>
                    <a:pt x="663324" y="1154184"/>
                  </a:lnTo>
                  <a:lnTo>
                    <a:pt x="0" y="903149"/>
                  </a:lnTo>
                  <a:lnTo>
                    <a:pt x="0" y="251035"/>
                  </a:lnTo>
                  <a:lnTo>
                    <a:pt x="663324" y="0"/>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79860" tIns="206736" rIns="179861" bIns="206736" numCol="1" spcCol="1270" anchor="ctr" anchorCtr="0">
              <a:noAutofit/>
            </a:bodyPr>
            <a:lstStyle/>
            <a:p>
              <a:pPr algn="ctr" defTabSz="1600200">
                <a:lnSpc>
                  <a:spcPct val="90000"/>
                </a:lnSpc>
                <a:spcBef>
                  <a:spcPct val="0"/>
                </a:spcBef>
                <a:spcAft>
                  <a:spcPct val="35000"/>
                </a:spcAft>
              </a:pPr>
              <a:endParaRPr lang="en-US" sz="3600">
                <a:solidFill>
                  <a:prstClr val="black"/>
                </a:solidFill>
                <a:latin typeface="Calibri"/>
              </a:endParaRPr>
            </a:p>
          </p:txBody>
        </p:sp>
        <p:sp>
          <p:nvSpPr>
            <p:cNvPr id="8" name="Freeform: Shape 7">
              <a:extLst>
                <a:ext uri="{FF2B5EF4-FFF2-40B4-BE49-F238E27FC236}">
                  <a16:creationId xmlns:a16="http://schemas.microsoft.com/office/drawing/2014/main" id="{FE02ECB9-368C-CEF1-F3AC-593F5B8793E4}"/>
                </a:ext>
              </a:extLst>
            </p:cNvPr>
            <p:cNvSpPr/>
            <p:nvPr/>
          </p:nvSpPr>
          <p:spPr>
            <a:xfrm>
              <a:off x="5219957" y="2770491"/>
              <a:ext cx="1154184" cy="1326648"/>
            </a:xfrm>
            <a:custGeom>
              <a:avLst/>
              <a:gdLst>
                <a:gd name="connsiteX0" fmla="*/ 0 w 1326648"/>
                <a:gd name="connsiteY0" fmla="*/ 577092 h 1154184"/>
                <a:gd name="connsiteX1" fmla="*/ 288546 w 1326648"/>
                <a:gd name="connsiteY1" fmla="*/ 0 h 1154184"/>
                <a:gd name="connsiteX2" fmla="*/ 1038102 w 1326648"/>
                <a:gd name="connsiteY2" fmla="*/ 0 h 1154184"/>
                <a:gd name="connsiteX3" fmla="*/ 1326648 w 1326648"/>
                <a:gd name="connsiteY3" fmla="*/ 577092 h 1154184"/>
                <a:gd name="connsiteX4" fmla="*/ 1038102 w 1326648"/>
                <a:gd name="connsiteY4" fmla="*/ 1154184 h 1154184"/>
                <a:gd name="connsiteX5" fmla="*/ 288546 w 1326648"/>
                <a:gd name="connsiteY5" fmla="*/ 1154184 h 1154184"/>
                <a:gd name="connsiteX6" fmla="*/ 0 w 1326648"/>
                <a:gd name="connsiteY6" fmla="*/ 577092 h 115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6648" h="1154184">
                  <a:moveTo>
                    <a:pt x="663324" y="0"/>
                  </a:moveTo>
                  <a:lnTo>
                    <a:pt x="1326648" y="251035"/>
                  </a:lnTo>
                  <a:lnTo>
                    <a:pt x="1326648" y="903149"/>
                  </a:lnTo>
                  <a:lnTo>
                    <a:pt x="663324" y="1154184"/>
                  </a:lnTo>
                  <a:lnTo>
                    <a:pt x="0" y="903149"/>
                  </a:lnTo>
                  <a:lnTo>
                    <a:pt x="0" y="251035"/>
                  </a:lnTo>
                  <a:lnTo>
                    <a:pt x="663324" y="0"/>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14150" tIns="241026" rIns="214150" bIns="241026" numCol="1" spcCol="1270" anchor="ctr" anchorCtr="0">
              <a:noAutofit/>
            </a:bodyPr>
            <a:lstStyle/>
            <a:p>
              <a:pPr algn="ctr" defTabSz="400050">
                <a:lnSpc>
                  <a:spcPct val="90000"/>
                </a:lnSpc>
                <a:spcBef>
                  <a:spcPct val="0"/>
                </a:spcBef>
                <a:spcAft>
                  <a:spcPct val="35000"/>
                </a:spcAft>
              </a:pPr>
              <a:r>
                <a:rPr lang="en-US">
                  <a:solidFill>
                    <a:prstClr val="black"/>
                  </a:solidFill>
                  <a:latin typeface="Calibri"/>
                </a:rPr>
                <a:t>Facilitating dialogue with </a:t>
              </a:r>
              <a:r>
                <a:rPr lang="en-US" sz="1600">
                  <a:solidFill>
                    <a:prstClr val="black"/>
                  </a:solidFill>
                  <a:latin typeface="Calibri"/>
                </a:rPr>
                <a:t>national</a:t>
              </a:r>
              <a:r>
                <a:rPr lang="en-US">
                  <a:solidFill>
                    <a:prstClr val="black"/>
                  </a:solidFill>
                  <a:latin typeface="Calibri"/>
                </a:rPr>
                <a:t> authorities</a:t>
              </a:r>
            </a:p>
          </p:txBody>
        </p:sp>
        <p:sp>
          <p:nvSpPr>
            <p:cNvPr id="10" name="Freeform: Shape 9">
              <a:extLst>
                <a:ext uri="{FF2B5EF4-FFF2-40B4-BE49-F238E27FC236}">
                  <a16:creationId xmlns:a16="http://schemas.microsoft.com/office/drawing/2014/main" id="{01CB46E3-90D1-3781-4767-3D3A35ACC493}"/>
                </a:ext>
              </a:extLst>
            </p:cNvPr>
            <p:cNvSpPr/>
            <p:nvPr/>
          </p:nvSpPr>
          <p:spPr>
            <a:xfrm>
              <a:off x="6466476" y="2770491"/>
              <a:ext cx="1154185" cy="1326648"/>
            </a:xfrm>
            <a:custGeom>
              <a:avLst/>
              <a:gdLst>
                <a:gd name="connsiteX0" fmla="*/ 0 w 1326648"/>
                <a:gd name="connsiteY0" fmla="*/ 577092 h 1154184"/>
                <a:gd name="connsiteX1" fmla="*/ 288546 w 1326648"/>
                <a:gd name="connsiteY1" fmla="*/ 0 h 1154184"/>
                <a:gd name="connsiteX2" fmla="*/ 1038102 w 1326648"/>
                <a:gd name="connsiteY2" fmla="*/ 0 h 1154184"/>
                <a:gd name="connsiteX3" fmla="*/ 1326648 w 1326648"/>
                <a:gd name="connsiteY3" fmla="*/ 577092 h 1154184"/>
                <a:gd name="connsiteX4" fmla="*/ 1038102 w 1326648"/>
                <a:gd name="connsiteY4" fmla="*/ 1154184 h 1154184"/>
                <a:gd name="connsiteX5" fmla="*/ 288546 w 1326648"/>
                <a:gd name="connsiteY5" fmla="*/ 1154184 h 1154184"/>
                <a:gd name="connsiteX6" fmla="*/ 0 w 1326648"/>
                <a:gd name="connsiteY6" fmla="*/ 577092 h 115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6648" h="1154184">
                  <a:moveTo>
                    <a:pt x="663324" y="0"/>
                  </a:moveTo>
                  <a:lnTo>
                    <a:pt x="1326648" y="251035"/>
                  </a:lnTo>
                  <a:lnTo>
                    <a:pt x="1326648" y="903149"/>
                  </a:lnTo>
                  <a:lnTo>
                    <a:pt x="663324" y="1154184"/>
                  </a:lnTo>
                  <a:lnTo>
                    <a:pt x="0" y="903149"/>
                  </a:lnTo>
                  <a:lnTo>
                    <a:pt x="0" y="251035"/>
                  </a:lnTo>
                  <a:lnTo>
                    <a:pt x="663324" y="0"/>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79860" tIns="206736" rIns="179861" bIns="206736" numCol="1" spcCol="1270" anchor="ctr" anchorCtr="0">
              <a:noAutofit/>
            </a:bodyPr>
            <a:lstStyle/>
            <a:p>
              <a:pPr algn="ctr" defTabSz="1600200">
                <a:lnSpc>
                  <a:spcPct val="90000"/>
                </a:lnSpc>
                <a:spcBef>
                  <a:spcPct val="0"/>
                </a:spcBef>
                <a:spcAft>
                  <a:spcPct val="35000"/>
                </a:spcAft>
              </a:pPr>
              <a:endParaRPr lang="en-US" sz="3600">
                <a:solidFill>
                  <a:prstClr val="black"/>
                </a:solidFill>
                <a:latin typeface="Calibri"/>
              </a:endParaRPr>
            </a:p>
          </p:txBody>
        </p:sp>
        <p:sp>
          <p:nvSpPr>
            <p:cNvPr id="11" name="Freeform: Shape 10">
              <a:extLst>
                <a:ext uri="{FF2B5EF4-FFF2-40B4-BE49-F238E27FC236}">
                  <a16:creationId xmlns:a16="http://schemas.microsoft.com/office/drawing/2014/main" id="{F532A6FD-1492-1F16-5A2D-8DA9F53B6527}"/>
                </a:ext>
              </a:extLst>
            </p:cNvPr>
            <p:cNvSpPr/>
            <p:nvPr/>
          </p:nvSpPr>
          <p:spPr>
            <a:xfrm>
              <a:off x="5845605" y="3896550"/>
              <a:ext cx="1154184" cy="1326648"/>
            </a:xfrm>
            <a:custGeom>
              <a:avLst/>
              <a:gdLst>
                <a:gd name="connsiteX0" fmla="*/ 0 w 1326648"/>
                <a:gd name="connsiteY0" fmla="*/ 577092 h 1154184"/>
                <a:gd name="connsiteX1" fmla="*/ 288546 w 1326648"/>
                <a:gd name="connsiteY1" fmla="*/ 0 h 1154184"/>
                <a:gd name="connsiteX2" fmla="*/ 1038102 w 1326648"/>
                <a:gd name="connsiteY2" fmla="*/ 0 h 1154184"/>
                <a:gd name="connsiteX3" fmla="*/ 1326648 w 1326648"/>
                <a:gd name="connsiteY3" fmla="*/ 577092 h 1154184"/>
                <a:gd name="connsiteX4" fmla="*/ 1038102 w 1326648"/>
                <a:gd name="connsiteY4" fmla="*/ 1154184 h 1154184"/>
                <a:gd name="connsiteX5" fmla="*/ 288546 w 1326648"/>
                <a:gd name="connsiteY5" fmla="*/ 1154184 h 1154184"/>
                <a:gd name="connsiteX6" fmla="*/ 0 w 1326648"/>
                <a:gd name="connsiteY6" fmla="*/ 577092 h 115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6648" h="1154184">
                  <a:moveTo>
                    <a:pt x="663324" y="0"/>
                  </a:moveTo>
                  <a:lnTo>
                    <a:pt x="1326648" y="251035"/>
                  </a:lnTo>
                  <a:lnTo>
                    <a:pt x="1326648" y="903149"/>
                  </a:lnTo>
                  <a:lnTo>
                    <a:pt x="663324" y="1154184"/>
                  </a:lnTo>
                  <a:lnTo>
                    <a:pt x="0" y="903149"/>
                  </a:lnTo>
                  <a:lnTo>
                    <a:pt x="0" y="251035"/>
                  </a:lnTo>
                  <a:lnTo>
                    <a:pt x="663324" y="0"/>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14150" tIns="241026" rIns="214150" bIns="241026" numCol="1" spcCol="1270" anchor="ctr" anchorCtr="0">
              <a:noAutofit/>
            </a:bodyPr>
            <a:lstStyle/>
            <a:p>
              <a:pPr algn="ctr" defTabSz="400050">
                <a:lnSpc>
                  <a:spcPct val="90000"/>
                </a:lnSpc>
                <a:spcBef>
                  <a:spcPct val="0"/>
                </a:spcBef>
                <a:spcAft>
                  <a:spcPct val="35000"/>
                </a:spcAft>
              </a:pPr>
              <a:r>
                <a:rPr lang="en-US">
                  <a:solidFill>
                    <a:prstClr val="black"/>
                  </a:solidFill>
                  <a:latin typeface="Calibri"/>
                </a:rPr>
                <a:t>Effectiveness depends on national governments' engagement</a:t>
              </a:r>
            </a:p>
          </p:txBody>
        </p:sp>
        <p:sp>
          <p:nvSpPr>
            <p:cNvPr id="13" name="Freeform: Shape 12">
              <a:extLst>
                <a:ext uri="{FF2B5EF4-FFF2-40B4-BE49-F238E27FC236}">
                  <a16:creationId xmlns:a16="http://schemas.microsoft.com/office/drawing/2014/main" id="{559D4D9F-19B7-1927-50D7-1B11BABE7603}"/>
                </a:ext>
              </a:extLst>
            </p:cNvPr>
            <p:cNvSpPr/>
            <p:nvPr/>
          </p:nvSpPr>
          <p:spPr>
            <a:xfrm>
              <a:off x="4599086" y="3896550"/>
              <a:ext cx="1154184" cy="1326648"/>
            </a:xfrm>
            <a:custGeom>
              <a:avLst/>
              <a:gdLst>
                <a:gd name="connsiteX0" fmla="*/ 0 w 1326648"/>
                <a:gd name="connsiteY0" fmla="*/ 577092 h 1154184"/>
                <a:gd name="connsiteX1" fmla="*/ 288546 w 1326648"/>
                <a:gd name="connsiteY1" fmla="*/ 0 h 1154184"/>
                <a:gd name="connsiteX2" fmla="*/ 1038102 w 1326648"/>
                <a:gd name="connsiteY2" fmla="*/ 0 h 1154184"/>
                <a:gd name="connsiteX3" fmla="*/ 1326648 w 1326648"/>
                <a:gd name="connsiteY3" fmla="*/ 577092 h 1154184"/>
                <a:gd name="connsiteX4" fmla="*/ 1038102 w 1326648"/>
                <a:gd name="connsiteY4" fmla="*/ 1154184 h 1154184"/>
                <a:gd name="connsiteX5" fmla="*/ 288546 w 1326648"/>
                <a:gd name="connsiteY5" fmla="*/ 1154184 h 1154184"/>
                <a:gd name="connsiteX6" fmla="*/ 0 w 1326648"/>
                <a:gd name="connsiteY6" fmla="*/ 577092 h 115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6648" h="1154184">
                  <a:moveTo>
                    <a:pt x="663324" y="0"/>
                  </a:moveTo>
                  <a:lnTo>
                    <a:pt x="1326648" y="251035"/>
                  </a:lnTo>
                  <a:lnTo>
                    <a:pt x="1326648" y="903149"/>
                  </a:lnTo>
                  <a:lnTo>
                    <a:pt x="663324" y="1154184"/>
                  </a:lnTo>
                  <a:lnTo>
                    <a:pt x="0" y="903149"/>
                  </a:lnTo>
                  <a:lnTo>
                    <a:pt x="0" y="251035"/>
                  </a:lnTo>
                  <a:lnTo>
                    <a:pt x="663324" y="0"/>
                  </a:lnTo>
                  <a:close/>
                </a:path>
              </a:pathLst>
            </a:cu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79860" tIns="206736" rIns="179860" bIns="206736" numCol="1" spcCol="1270" anchor="ctr" anchorCtr="0">
              <a:noAutofit/>
            </a:bodyPr>
            <a:lstStyle/>
            <a:p>
              <a:pPr algn="ctr" defTabSz="1600200">
                <a:lnSpc>
                  <a:spcPct val="90000"/>
                </a:lnSpc>
                <a:spcBef>
                  <a:spcPct val="0"/>
                </a:spcBef>
                <a:spcAft>
                  <a:spcPct val="35000"/>
                </a:spcAft>
              </a:pPr>
              <a:r>
                <a:rPr lang="en-US" sz="2000" err="1">
                  <a:solidFill>
                    <a:prstClr val="black"/>
                  </a:solidFill>
                  <a:latin typeface="Calibri"/>
                </a:rPr>
                <a:t>Organising</a:t>
              </a:r>
              <a:r>
                <a:rPr lang="en-US" sz="2000">
                  <a:solidFill>
                    <a:prstClr val="black"/>
                  </a:solidFill>
                  <a:latin typeface="Calibri"/>
                </a:rPr>
                <a:t> webinars</a:t>
              </a: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000" y="0"/>
            <a:ext cx="4548176"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5146" y="0"/>
            <a:ext cx="9141717"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grpSp>
      <p:sp>
        <p:nvSpPr>
          <p:cNvPr id="2" name="Title 1"/>
          <p:cNvSpPr>
            <a:spLocks noGrp="1"/>
          </p:cNvSpPr>
          <p:nvPr>
            <p:ph type="title"/>
          </p:nvPr>
        </p:nvSpPr>
        <p:spPr>
          <a:xfrm>
            <a:off x="2113788" y="841252"/>
            <a:ext cx="3847200" cy="5340097"/>
          </a:xfrm>
        </p:spPr>
        <p:txBody>
          <a:bodyPr anchor="ctr">
            <a:normAutofit/>
          </a:bodyPr>
          <a:lstStyle/>
          <a:p>
            <a:pPr algn="l"/>
            <a:r>
              <a:rPr lang="en-GB" sz="4200">
                <a:solidFill>
                  <a:schemeClr val="bg1"/>
                </a:solidFill>
              </a:rPr>
              <a:t>4. Barriers to effective Implementation</a:t>
            </a:r>
          </a:p>
        </p:txBody>
      </p:sp>
      <p:sp>
        <p:nvSpPr>
          <p:cNvPr id="3" name="Content Placeholder 2"/>
          <p:cNvSpPr>
            <a:spLocks noGrp="1"/>
          </p:cNvSpPr>
          <p:nvPr>
            <p:ph idx="1"/>
          </p:nvPr>
        </p:nvSpPr>
        <p:spPr>
          <a:xfrm>
            <a:off x="6372309" y="841251"/>
            <a:ext cx="3363403" cy="5340097"/>
          </a:xfrm>
        </p:spPr>
        <p:txBody>
          <a:bodyPr anchor="ctr">
            <a:normAutofit/>
          </a:bodyPr>
          <a:lstStyle/>
          <a:p>
            <a:r>
              <a:rPr lang="en-GB" sz="2400">
                <a:solidFill>
                  <a:schemeClr val="tx2"/>
                </a:solidFill>
              </a:rPr>
              <a:t>Unclear funding mechanisms for urban ecosystem restoration</a:t>
            </a:r>
          </a:p>
          <a:p>
            <a:r>
              <a:rPr lang="en-GB" sz="2400">
                <a:solidFill>
                  <a:schemeClr val="tx2"/>
                </a:solidFill>
              </a:rPr>
              <a:t>NRPs not well integrated with existing urban policies</a:t>
            </a:r>
          </a:p>
          <a:p>
            <a:r>
              <a:rPr lang="en-GB" sz="2400">
                <a:solidFill>
                  <a:schemeClr val="tx2"/>
                </a:solidFill>
              </a:rPr>
              <a:t>Administrative fragmentation hinders cross-government cooperation</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3" name="Slide background fill">
            <a:extLst>
              <a:ext uri="{FF2B5EF4-FFF2-40B4-BE49-F238E27FC236}">
                <a16:creationId xmlns:a16="http://schemas.microsoft.com/office/drawing/2014/main" id="{CB49665F-0298-4449-8D2D-209989CB9EE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Color 2">
            <a:extLst>
              <a:ext uri="{FF2B5EF4-FFF2-40B4-BE49-F238E27FC236}">
                <a16:creationId xmlns:a16="http://schemas.microsoft.com/office/drawing/2014/main" id="{A71EEC14-174A-46FA-B046-47475045713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004" y="0"/>
            <a:ext cx="9141711"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nvGrpSpPr>
          <p:cNvPr id="27" name="Group 26">
            <a:extLst>
              <a:ext uri="{FF2B5EF4-FFF2-40B4-BE49-F238E27FC236}">
                <a16:creationId xmlns:a16="http://schemas.microsoft.com/office/drawing/2014/main" id="{EEB6CB95-E653-4C6C-AE51-62FD848E8D5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8416" y="-2"/>
            <a:ext cx="2601176" cy="6858000"/>
            <a:chOff x="651279" y="598259"/>
            <a:chExt cx="10889442" cy="5680742"/>
          </a:xfrm>
        </p:grpSpPr>
        <p:sp>
          <p:nvSpPr>
            <p:cNvPr id="28" name="Color">
              <a:extLst>
                <a:ext uri="{FF2B5EF4-FFF2-40B4-BE49-F238E27FC236}">
                  <a16:creationId xmlns:a16="http://schemas.microsoft.com/office/drawing/2014/main" id="{BDD3CB8E-ABA7-4F37-BB2C-64FFD198138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Color">
              <a:extLst>
                <a:ext uri="{FF2B5EF4-FFF2-40B4-BE49-F238E27FC236}">
                  <a16:creationId xmlns:a16="http://schemas.microsoft.com/office/drawing/2014/main" id="{C2CA788A-B2FD-494C-BED0-83E31F6DFF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31" name="Group 30">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5146" y="0"/>
            <a:ext cx="9141717" cy="6858000"/>
            <a:chOff x="0" y="0"/>
            <a:chExt cx="12188952" cy="6858000"/>
          </a:xfrm>
        </p:grpSpPr>
        <p:sp>
          <p:nvSpPr>
            <p:cNvPr id="32" name="Freeform: Shape 31">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3" name="Freeform: Shape 32">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4" name="Freeform: Shape 33">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5" name="Freeform: Shape 34">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6" name="Freeform: Shape 35">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7" name="Freeform: Shape 36">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38" name="Freeform: Shape 37">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grpSp>
      <p:sp>
        <p:nvSpPr>
          <p:cNvPr id="2" name="Title 1">
            <a:extLst>
              <a:ext uri="{FF2B5EF4-FFF2-40B4-BE49-F238E27FC236}">
                <a16:creationId xmlns:a16="http://schemas.microsoft.com/office/drawing/2014/main" id="{06E7F5D2-1D03-FAC2-48FB-20ABDBA27698}"/>
              </a:ext>
            </a:extLst>
          </p:cNvPr>
          <p:cNvSpPr>
            <a:spLocks noGrp="1"/>
          </p:cNvSpPr>
          <p:nvPr>
            <p:ph type="title"/>
          </p:nvPr>
        </p:nvSpPr>
        <p:spPr>
          <a:xfrm rot="16200000">
            <a:off x="529591" y="1947672"/>
            <a:ext cx="4471416" cy="2788920"/>
          </a:xfrm>
        </p:spPr>
        <p:txBody>
          <a:bodyPr anchor="ctr">
            <a:normAutofit/>
          </a:bodyPr>
          <a:lstStyle/>
          <a:p>
            <a:pPr algn="l"/>
            <a:r>
              <a:rPr lang="en-GB" sz="4200">
                <a:solidFill>
                  <a:schemeClr val="bg1"/>
                </a:solidFill>
              </a:rPr>
              <a:t>CEMR recommendations</a:t>
            </a:r>
            <a:endParaRPr lang="en-BE" sz="4200">
              <a:solidFill>
                <a:schemeClr val="bg1"/>
              </a:solidFill>
            </a:endParaRPr>
          </a:p>
        </p:txBody>
      </p:sp>
      <p:graphicFrame>
        <p:nvGraphicFramePr>
          <p:cNvPr id="6" name="Rectangle 1">
            <a:extLst>
              <a:ext uri="{FF2B5EF4-FFF2-40B4-BE49-F238E27FC236}">
                <a16:creationId xmlns:a16="http://schemas.microsoft.com/office/drawing/2014/main" id="{5F923488-2CFF-28D5-7B04-299A9A594AF3}"/>
              </a:ext>
            </a:extLst>
          </p:cNvPr>
          <p:cNvGraphicFramePr>
            <a:graphicFrameLocks noGrp="1"/>
          </p:cNvGraphicFramePr>
          <p:nvPr>
            <p:ph idx="1"/>
          </p:nvPr>
        </p:nvGraphicFramePr>
        <p:xfrm>
          <a:off x="4369723" y="288763"/>
          <a:ext cx="5669628" cy="628529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53087732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6288" y="0"/>
            <a:ext cx="914171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 name="Color Cover">
            <a:extLst>
              <a:ext uri="{FF2B5EF4-FFF2-40B4-BE49-F238E27FC236}">
                <a16:creationId xmlns:a16="http://schemas.microsoft.com/office/drawing/2014/main" id="{63C1F321-BB96-4700-B3CE-1A6156067F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6288" y="0"/>
            <a:ext cx="9141712"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nvGrpSpPr>
          <p:cNvPr id="12" name="Group 11">
            <a:extLst>
              <a:ext uri="{FF2B5EF4-FFF2-40B4-BE49-F238E27FC236}">
                <a16:creationId xmlns:a16="http://schemas.microsoft.com/office/drawing/2014/main" id="{3FA1AD64-F15F-417D-956C-B2C211FC90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6288" y="0"/>
            <a:ext cx="4548176" cy="6858000"/>
            <a:chOff x="651279" y="598259"/>
            <a:chExt cx="10889442" cy="5680742"/>
          </a:xfrm>
        </p:grpSpPr>
        <p:sp>
          <p:nvSpPr>
            <p:cNvPr id="13" name="Color">
              <a:extLst>
                <a:ext uri="{FF2B5EF4-FFF2-40B4-BE49-F238E27FC236}">
                  <a16:creationId xmlns:a16="http://schemas.microsoft.com/office/drawing/2014/main" id="{5F3C79B0-E0DE-407E-B550-3FDEB67B00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4" name="Color">
              <a:extLst>
                <a:ext uri="{FF2B5EF4-FFF2-40B4-BE49-F238E27FC236}">
                  <a16:creationId xmlns:a16="http://schemas.microsoft.com/office/drawing/2014/main" id="{A1A2DFA8-F321-4204-9B31-A3713BC652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5146" y="0"/>
            <a:ext cx="9141717"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solidFill>
                  <a:prstClr val="white"/>
                </a:solidFill>
                <a:latin typeface="Calibri"/>
              </a:endParaRPr>
            </a:p>
          </p:txBody>
        </p:sp>
      </p:grpSp>
      <p:sp>
        <p:nvSpPr>
          <p:cNvPr id="2" name="Title 1">
            <a:extLst>
              <a:ext uri="{FF2B5EF4-FFF2-40B4-BE49-F238E27FC236}">
                <a16:creationId xmlns:a16="http://schemas.microsoft.com/office/drawing/2014/main" id="{60035E54-DD3D-F065-7F25-EBDC57E09C35}"/>
              </a:ext>
            </a:extLst>
          </p:cNvPr>
          <p:cNvSpPr>
            <a:spLocks noGrp="1"/>
          </p:cNvSpPr>
          <p:nvPr>
            <p:ph type="title"/>
          </p:nvPr>
        </p:nvSpPr>
        <p:spPr>
          <a:xfrm>
            <a:off x="2116285" y="841664"/>
            <a:ext cx="3655995" cy="5156800"/>
          </a:xfrm>
        </p:spPr>
        <p:txBody>
          <a:bodyPr vert="horz" lIns="91440" tIns="45720" rIns="91440" bIns="45720" rtlCol="0" anchor="ctr">
            <a:normAutofit/>
          </a:bodyPr>
          <a:lstStyle/>
          <a:p>
            <a:pPr algn="l" defTabSz="914377">
              <a:lnSpc>
                <a:spcPct val="90000"/>
              </a:lnSpc>
            </a:pPr>
            <a:r>
              <a:rPr lang="en-US" sz="4200">
                <a:solidFill>
                  <a:schemeClr val="bg1"/>
                </a:solidFill>
              </a:rPr>
              <a:t>Thank you </a:t>
            </a:r>
          </a:p>
        </p:txBody>
      </p:sp>
      <p:sp>
        <p:nvSpPr>
          <p:cNvPr id="3" name="Content Placeholder 2">
            <a:extLst>
              <a:ext uri="{FF2B5EF4-FFF2-40B4-BE49-F238E27FC236}">
                <a16:creationId xmlns:a16="http://schemas.microsoft.com/office/drawing/2014/main" id="{DE6FB440-83C2-A97A-9F09-D8C7F38EC237}"/>
              </a:ext>
            </a:extLst>
          </p:cNvPr>
          <p:cNvSpPr>
            <a:spLocks noGrp="1"/>
          </p:cNvSpPr>
          <p:nvPr>
            <p:ph idx="1"/>
          </p:nvPr>
        </p:nvSpPr>
        <p:spPr>
          <a:xfrm>
            <a:off x="6425015" y="841664"/>
            <a:ext cx="3650704" cy="5156800"/>
          </a:xfrm>
        </p:spPr>
        <p:txBody>
          <a:bodyPr vert="horz" lIns="91440" tIns="45720" rIns="91440" bIns="45720" rtlCol="0" anchor="ctr">
            <a:normAutofit/>
          </a:bodyPr>
          <a:lstStyle/>
          <a:p>
            <a:pPr marL="0" indent="0" defTabSz="914377">
              <a:lnSpc>
                <a:spcPct val="90000"/>
              </a:lnSpc>
              <a:spcBef>
                <a:spcPts val="1000"/>
              </a:spcBef>
              <a:buNone/>
            </a:pPr>
            <a:r>
              <a:rPr lang="en-US" sz="2400"/>
              <a:t>Axelle Griffon</a:t>
            </a:r>
          </a:p>
          <a:p>
            <a:pPr marL="0" indent="0" defTabSz="914377">
              <a:lnSpc>
                <a:spcPct val="90000"/>
              </a:lnSpc>
              <a:spcBef>
                <a:spcPts val="1000"/>
              </a:spcBef>
              <a:buNone/>
            </a:pPr>
            <a:r>
              <a:rPr lang="en-US" sz="2400"/>
              <a:t>Policy advisor environment and mobility</a:t>
            </a:r>
          </a:p>
          <a:p>
            <a:pPr marL="0" indent="0" defTabSz="914377">
              <a:lnSpc>
                <a:spcPct val="90000"/>
              </a:lnSpc>
              <a:spcBef>
                <a:spcPts val="1000"/>
              </a:spcBef>
              <a:buNone/>
            </a:pPr>
            <a:r>
              <a:rPr lang="en-US" sz="2400">
                <a:hlinkClick r:id="rId3">
                  <a:extLst>
                    <a:ext uri="{A12FA001-AC4F-418D-AE19-62706E023703}">
                      <ahyp:hlinkClr xmlns:ahyp="http://schemas.microsoft.com/office/drawing/2018/hyperlinkcolor" val="tx"/>
                    </a:ext>
                  </a:extLst>
                </a:hlinkClick>
              </a:rPr>
              <a:t>Axelle.griffon@ccre-cemr.org</a:t>
            </a:r>
            <a:r>
              <a:rPr lang="en-US" sz="2400"/>
              <a:t> </a:t>
            </a:r>
          </a:p>
        </p:txBody>
      </p:sp>
    </p:spTree>
    <p:extLst>
      <p:ext uri="{BB962C8B-B14F-4D97-AF65-F5344CB8AC3E}">
        <p14:creationId xmlns:p14="http://schemas.microsoft.com/office/powerpoint/2010/main" val="396433196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6D562D-71E0-3850-ED7B-DE4572D88BFE}"/>
              </a:ext>
            </a:extLst>
          </p:cNvPr>
          <p:cNvSpPr>
            <a:spLocks noGrp="1"/>
          </p:cNvSpPr>
          <p:nvPr>
            <p:ph type="title"/>
          </p:nvPr>
        </p:nvSpPr>
        <p:spPr>
          <a:xfrm>
            <a:off x="564983" y="278926"/>
            <a:ext cx="9932330" cy="1595593"/>
          </a:xfrm>
        </p:spPr>
        <p:txBody>
          <a:bodyPr/>
          <a:lstStyle/>
          <a:p>
            <a:pPr algn="l"/>
            <a:r>
              <a:rPr lang="fr-FR" sz="4800"/>
              <a:t>Webinar #6: collaboration for national </a:t>
            </a:r>
            <a:r>
              <a:rPr lang="fr-FR" sz="4800" err="1"/>
              <a:t>restoration</a:t>
            </a:r>
            <a:r>
              <a:rPr lang="fr-FR" sz="4800"/>
              <a:t> plans</a:t>
            </a:r>
            <a:endParaRPr lang="en-GB" sz="4800"/>
          </a:p>
        </p:txBody>
      </p:sp>
      <p:sp>
        <p:nvSpPr>
          <p:cNvPr id="3" name="Content Placeholder 2">
            <a:extLst>
              <a:ext uri="{FF2B5EF4-FFF2-40B4-BE49-F238E27FC236}">
                <a16:creationId xmlns:a16="http://schemas.microsoft.com/office/drawing/2014/main" id="{718234C2-9BDF-3A4C-2D2C-84E9DFC0F040}"/>
              </a:ext>
            </a:extLst>
          </p:cNvPr>
          <p:cNvSpPr>
            <a:spLocks noGrp="1"/>
          </p:cNvSpPr>
          <p:nvPr>
            <p:ph idx="1"/>
          </p:nvPr>
        </p:nvSpPr>
        <p:spPr>
          <a:xfrm>
            <a:off x="674711" y="2084831"/>
            <a:ext cx="9555139" cy="4014498"/>
          </a:xfrm>
        </p:spPr>
        <p:txBody>
          <a:bodyPr/>
          <a:lstStyle/>
          <a:p>
            <a:pPr marL="133365" indent="-285750" algn="just">
              <a:spcBef>
                <a:spcPts val="600"/>
              </a:spcBef>
              <a:spcAft>
                <a:spcPts val="600"/>
              </a:spcAft>
              <a:buFont typeface="+mj-lt"/>
              <a:buAutoNum type="arabicPeriod"/>
            </a:pPr>
            <a:r>
              <a:rPr lang="en-GB" sz="24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What are the National Restoration Plans? What format will they take? </a:t>
            </a:r>
            <a:endParaRPr lang="en-GB" sz="2400">
              <a:solidFill>
                <a:srgbClr val="000000"/>
              </a:solidFill>
              <a:latin typeface="Calibri" panose="020F0502020204030204" pitchFamily="34" charset="0"/>
              <a:ea typeface="Times New Roman" panose="02020603050405020304" pitchFamily="18" charset="0"/>
              <a:cs typeface="Times New Roman" panose="02020603050405020304" pitchFamily="18" charset="0"/>
            </a:endParaRPr>
          </a:p>
          <a:p>
            <a:pPr marL="742950" lvl="1" indent="-285750" algn="just">
              <a:spcBef>
                <a:spcPts val="600"/>
              </a:spcBef>
              <a:spcAft>
                <a:spcPts val="600"/>
              </a:spcAft>
              <a:buFont typeface="Arial" panose="020B0604020202020204" pitchFamily="34" charset="0"/>
              <a:buChar char="•"/>
            </a:pPr>
            <a:r>
              <a:rPr lang="en-GB" sz="16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Kristian Kvist, </a:t>
            </a:r>
            <a:r>
              <a:rPr lang="en-GB" sz="1600">
                <a:solidFill>
                  <a:srgbClr val="000000"/>
                </a:solidFill>
                <a:latin typeface="Calibri" panose="020F0502020204030204" pitchFamily="34" charset="0"/>
                <a:ea typeface="Times New Roman" panose="02020603050405020304" pitchFamily="18" charset="0"/>
                <a:cs typeface="Times New Roman" panose="02020603050405020304" pitchFamily="18" charset="0"/>
              </a:rPr>
              <a:t>Expert, Forest Ecosystem Restoration, European Environment Agency</a:t>
            </a:r>
          </a:p>
          <a:p>
            <a:pPr marL="133365" indent="-285750" algn="just">
              <a:spcBef>
                <a:spcPts val="600"/>
              </a:spcBef>
              <a:spcAft>
                <a:spcPts val="600"/>
              </a:spcAft>
              <a:buFont typeface="+mj-lt"/>
              <a:buAutoNum type="arabicPeriod"/>
            </a:pPr>
            <a:r>
              <a:rPr lang="en-GB" sz="24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Are cities and national ministries already in contact regarding the Nature Restoration Law? </a:t>
            </a:r>
          </a:p>
          <a:p>
            <a:pPr marL="742950" lvl="1" indent="-285750" algn="just">
              <a:spcBef>
                <a:spcPts val="600"/>
              </a:spcBef>
              <a:spcAft>
                <a:spcPts val="600"/>
              </a:spcAft>
              <a:buFont typeface="Arial" panose="020B0604020202020204" pitchFamily="34" charset="0"/>
              <a:buChar char="•"/>
              <a:defRPr/>
            </a:pPr>
            <a:r>
              <a:rPr lang="en-GB" sz="16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Axelle Griffon, </a:t>
            </a:r>
            <a:r>
              <a:rPr lang="en-GB" sz="1600">
                <a:solidFill>
                  <a:srgbClr val="000000"/>
                </a:solidFill>
                <a:latin typeface="Calibri" panose="020F0502020204030204" pitchFamily="34" charset="0"/>
                <a:ea typeface="Times New Roman" panose="02020603050405020304" pitchFamily="18" charset="0"/>
                <a:cs typeface="Times New Roman" panose="02020603050405020304" pitchFamily="18" charset="0"/>
              </a:rPr>
              <a:t>Senior Policy Advisor, Council of European Municipalities and Regions (CEMR)</a:t>
            </a:r>
            <a:endParaRPr lang="en-GB" sz="2400" b="1">
              <a:solidFill>
                <a:srgbClr val="000000"/>
              </a:solidFill>
              <a:latin typeface="Calibri" panose="020F0502020204030204" pitchFamily="34" charset="0"/>
              <a:ea typeface="Times New Roman" panose="02020603050405020304" pitchFamily="18" charset="0"/>
              <a:cs typeface="Times New Roman" panose="02020603050405020304" pitchFamily="18" charset="0"/>
            </a:endParaRPr>
          </a:p>
          <a:p>
            <a:pPr marL="133365" indent="-285750" algn="just">
              <a:spcBef>
                <a:spcPts val="600"/>
              </a:spcBef>
              <a:spcAft>
                <a:spcPts val="600"/>
              </a:spcAft>
              <a:buFont typeface="+mj-lt"/>
              <a:buAutoNum type="arabicPeriod"/>
            </a:pPr>
            <a:r>
              <a:rPr lang="en-GB" sz="24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Case study: how Finnish cities are collaborating with their national environment ministry</a:t>
            </a:r>
            <a:endParaRPr lang="en-GB" sz="2400">
              <a:solidFill>
                <a:srgbClr val="000000"/>
              </a:solidFill>
              <a:latin typeface="Calibri" panose="020F0502020204030204" pitchFamily="34" charset="0"/>
              <a:ea typeface="Times New Roman" panose="02020603050405020304" pitchFamily="18" charset="0"/>
              <a:cs typeface="Times New Roman" panose="02020603050405020304" pitchFamily="18" charset="0"/>
            </a:endParaRPr>
          </a:p>
          <a:p>
            <a:pPr marL="742950" lvl="1" indent="-285750" algn="just">
              <a:spcBef>
                <a:spcPts val="600"/>
              </a:spcBef>
              <a:spcAft>
                <a:spcPts val="600"/>
              </a:spcAft>
              <a:buFont typeface="Arial" panose="020B0604020202020204" pitchFamily="34" charset="0"/>
              <a:buChar char="•"/>
            </a:pPr>
            <a:r>
              <a:rPr lang="en-GB" sz="16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Laura Maki, </a:t>
            </a:r>
            <a:r>
              <a:rPr lang="en-GB" sz="1600">
                <a:solidFill>
                  <a:srgbClr val="000000"/>
                </a:solidFill>
                <a:latin typeface="Calibri" panose="020F0502020204030204" pitchFamily="34" charset="0"/>
                <a:ea typeface="Times New Roman" panose="02020603050405020304" pitchFamily="18" charset="0"/>
                <a:cs typeface="Times New Roman" panose="02020603050405020304" pitchFamily="18" charset="0"/>
              </a:rPr>
              <a:t>Senior Advisor, The Association of Finnish Cities and Municipalities</a:t>
            </a:r>
          </a:p>
          <a:p>
            <a:pPr marL="742950" lvl="1" indent="-285750" algn="just">
              <a:spcBef>
                <a:spcPts val="600"/>
              </a:spcBef>
              <a:spcAft>
                <a:spcPts val="600"/>
              </a:spcAft>
              <a:buFont typeface="Arial" panose="020B0604020202020204" pitchFamily="34" charset="0"/>
              <a:buChar char="•"/>
            </a:pPr>
            <a:r>
              <a:rPr lang="en-GB" sz="16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Virve Hokkanen</a:t>
            </a:r>
            <a:r>
              <a:rPr lang="en-GB" sz="160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Senior Specialist in the Ministry for Environment</a:t>
            </a:r>
          </a:p>
          <a:p>
            <a:pPr marL="742950" lvl="1" indent="-285750" algn="just">
              <a:spcBef>
                <a:spcPts val="600"/>
              </a:spcBef>
              <a:spcAft>
                <a:spcPts val="600"/>
              </a:spcAft>
              <a:buFont typeface="Arial" panose="020B0604020202020204" pitchFamily="34" charset="0"/>
              <a:buChar char="•"/>
            </a:pPr>
            <a:endParaRPr lang="en-GB" sz="1934">
              <a:solidFill>
                <a:srgbClr val="000000"/>
              </a:solidFill>
              <a:latin typeface="Trebuchet MS" panose="020B0603020202020204" pitchFamily="34" charset="0"/>
              <a:ea typeface="Times New Roman" panose="02020603050405020304" pitchFamily="18" charset="0"/>
              <a:cs typeface="Times New Roman" panose="02020603050405020304" pitchFamily="18" charset="0"/>
            </a:endParaRPr>
          </a:p>
          <a:p>
            <a:endParaRPr lang="en-GB"/>
          </a:p>
          <a:p>
            <a:endParaRPr lang="en-GB"/>
          </a:p>
        </p:txBody>
      </p:sp>
    </p:spTree>
    <p:extLst>
      <p:ext uri="{BB962C8B-B14F-4D97-AF65-F5344CB8AC3E}">
        <p14:creationId xmlns:p14="http://schemas.microsoft.com/office/powerpoint/2010/main" val="84517740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51AC08-A89E-5F64-AD89-CF7E47511933}"/>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14E03D43-A227-CBDD-9474-06EA1C5D34B0}"/>
              </a:ext>
            </a:extLst>
          </p:cNvPr>
          <p:cNvSpPr>
            <a:spLocks noGrp="1"/>
          </p:cNvSpPr>
          <p:nvPr>
            <p:ph type="title"/>
          </p:nvPr>
        </p:nvSpPr>
        <p:spPr>
          <a:xfrm>
            <a:off x="1080790" y="1374874"/>
            <a:ext cx="10030417" cy="1888219"/>
          </a:xfrm>
        </p:spPr>
        <p:txBody>
          <a:bodyPr/>
          <a:lstStyle/>
          <a:p>
            <a:pPr algn="ctr"/>
            <a:r>
              <a:rPr lang="en-GB" sz="5400"/>
              <a:t>Case study: how are Finnish cities collaborating with the national level? </a:t>
            </a:r>
          </a:p>
        </p:txBody>
      </p:sp>
      <p:sp>
        <p:nvSpPr>
          <p:cNvPr id="10" name="TextBox 9">
            <a:extLst>
              <a:ext uri="{FF2B5EF4-FFF2-40B4-BE49-F238E27FC236}">
                <a16:creationId xmlns:a16="http://schemas.microsoft.com/office/drawing/2014/main" id="{C7DBF7B3-1526-F323-F694-4A4331A63ED1}"/>
              </a:ext>
            </a:extLst>
          </p:cNvPr>
          <p:cNvSpPr txBox="1"/>
          <p:nvPr/>
        </p:nvSpPr>
        <p:spPr>
          <a:xfrm>
            <a:off x="2114644" y="4341237"/>
            <a:ext cx="7962710" cy="1723549"/>
          </a:xfrm>
          <a:prstGeom prst="rect">
            <a:avLst/>
          </a:prstGeom>
          <a:noFill/>
        </p:spPr>
        <p:txBody>
          <a:bodyPr wrap="square">
            <a:spAutoFit/>
          </a:bodyPr>
          <a:lstStyle/>
          <a:p>
            <a:pPr indent="-152385" algn="ctr">
              <a:spcBef>
                <a:spcPts val="600"/>
              </a:spcBef>
              <a:spcAft>
                <a:spcPts val="600"/>
              </a:spcAft>
            </a:pPr>
            <a:r>
              <a:rPr lang="en-GB" sz="2400" b="1">
                <a:solidFill>
                  <a:srgbClr val="000000"/>
                </a:solidFill>
                <a:ea typeface="Times New Roman" panose="02020603050405020304" pitchFamily="18" charset="0"/>
                <a:cs typeface="Times New Roman" panose="02020603050405020304" pitchFamily="18" charset="0"/>
              </a:rPr>
              <a:t>Virve Hokkanen</a:t>
            </a:r>
            <a:r>
              <a:rPr lang="en-GB" sz="2400">
                <a:solidFill>
                  <a:srgbClr val="000000"/>
                </a:solidFill>
                <a:ea typeface="Times New Roman" panose="02020603050405020304" pitchFamily="18" charset="0"/>
                <a:cs typeface="Times New Roman" panose="02020603050405020304" pitchFamily="18" charset="0"/>
              </a:rPr>
              <a:t>, Senior Specialist in the Ministry for Environment</a:t>
            </a:r>
            <a:endParaRPr lang="en-GB" sz="2400" b="1">
              <a:solidFill>
                <a:srgbClr val="000000"/>
              </a:solidFill>
              <a:latin typeface="Calibri" panose="020F0502020204030204" pitchFamily="34" charset="0"/>
              <a:ea typeface="Times New Roman" panose="02020603050405020304" pitchFamily="18" charset="0"/>
              <a:cs typeface="Times New Roman" panose="02020603050405020304" pitchFamily="18" charset="0"/>
            </a:endParaRPr>
          </a:p>
          <a:p>
            <a:pPr indent="-152385" algn="ctr">
              <a:spcBef>
                <a:spcPts val="600"/>
              </a:spcBef>
              <a:spcAft>
                <a:spcPts val="600"/>
              </a:spcAft>
            </a:pPr>
            <a:r>
              <a:rPr lang="en-GB" sz="24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Laura Maki, </a:t>
            </a:r>
            <a:r>
              <a:rPr lang="en-GB" sz="2400">
                <a:solidFill>
                  <a:srgbClr val="000000"/>
                </a:solidFill>
                <a:latin typeface="Calibri" panose="020F0502020204030204" pitchFamily="34" charset="0"/>
                <a:ea typeface="Times New Roman" panose="02020603050405020304" pitchFamily="18" charset="0"/>
                <a:cs typeface="Times New Roman" panose="02020603050405020304" pitchFamily="18" charset="0"/>
              </a:rPr>
              <a:t>Senior Advisor, The Association of Finnish Cities and Municipalities</a:t>
            </a:r>
          </a:p>
        </p:txBody>
      </p:sp>
    </p:spTree>
    <p:extLst>
      <p:ext uri="{BB962C8B-B14F-4D97-AF65-F5344CB8AC3E}">
        <p14:creationId xmlns:p14="http://schemas.microsoft.com/office/powerpoint/2010/main" val="106349253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911604" y="1277587"/>
            <a:ext cx="7776864" cy="2794037"/>
          </a:xfrm>
        </p:spPr>
        <p:txBody>
          <a:bodyPr/>
          <a:lstStyle/>
          <a:p>
            <a:r>
              <a:rPr lang="fi-FI" sz="4267"/>
              <a:t>Urban </a:t>
            </a:r>
            <a:r>
              <a:rPr lang="fi-FI" sz="4267" err="1"/>
              <a:t>Ecosystems</a:t>
            </a:r>
            <a:r>
              <a:rPr lang="fi-FI" sz="4267"/>
              <a:t> – </a:t>
            </a:r>
            <a:br>
              <a:rPr lang="fi-FI" sz="4267"/>
            </a:br>
            <a:r>
              <a:rPr lang="fi-FI" sz="4267"/>
              <a:t>Collaboration on National </a:t>
            </a:r>
            <a:r>
              <a:rPr lang="fi-FI" sz="4267" err="1"/>
              <a:t>Restoration</a:t>
            </a:r>
            <a:r>
              <a:rPr lang="fi-FI" sz="4267"/>
              <a:t> Plan in Finland</a:t>
            </a:r>
            <a:br>
              <a:rPr lang="fi-FI" sz="4267"/>
            </a:br>
            <a:endParaRPr lang="fi-FI" sz="4800"/>
          </a:p>
        </p:txBody>
      </p:sp>
      <p:sp>
        <p:nvSpPr>
          <p:cNvPr id="11" name="Alaotsikko 2"/>
          <p:cNvSpPr txBox="1">
            <a:spLocks/>
          </p:cNvSpPr>
          <p:nvPr/>
        </p:nvSpPr>
        <p:spPr>
          <a:xfrm>
            <a:off x="911604" y="356660"/>
            <a:ext cx="7776864" cy="480329"/>
          </a:xfrm>
          <a:prstGeom prst="rect">
            <a:avLst/>
          </a:prstGeom>
        </p:spPr>
        <p:txBody>
          <a:bodyPr>
            <a:normAutofit/>
          </a:bodyPr>
          <a:lstStyle>
            <a:lvl1pPr marL="0" indent="0" algn="l" defTabSz="914400" rtl="0" eaLnBrk="1" latinLnBrk="0" hangingPunct="1">
              <a:spcBef>
                <a:spcPts val="0"/>
              </a:spcBef>
              <a:buClr>
                <a:schemeClr val="tx2"/>
              </a:buClr>
              <a:buFont typeface="Arial" panose="020B0604020202020204" pitchFamily="34" charset="0"/>
              <a:buNone/>
              <a:defRPr sz="1800" b="1" kern="1200" cap="all" spc="10" baseline="0">
                <a:solidFill>
                  <a:srgbClr val="FFFFFF"/>
                </a:solidFill>
                <a:latin typeface="Arial Narrow" panose="020B0606020202030204" pitchFamily="34" charset="0"/>
                <a:ea typeface="+mn-ea"/>
                <a:cs typeface="+mn-cs"/>
              </a:defRPr>
            </a:lvl1pPr>
            <a:lvl2pPr marL="457200" indent="0" algn="ctr" defTabSz="914400" rtl="0" eaLnBrk="1" latinLnBrk="0" hangingPunct="1">
              <a:spcBef>
                <a:spcPts val="1400"/>
              </a:spcBef>
              <a:buClr>
                <a:schemeClr val="tx2"/>
              </a:buClr>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914400" rtl="0" eaLnBrk="1" latinLnBrk="0" hangingPunct="1">
              <a:spcBef>
                <a:spcPts val="1400"/>
              </a:spcBef>
              <a:buClr>
                <a:schemeClr val="tx2"/>
              </a:buClr>
              <a:buFont typeface="Arial" panose="020B0604020202020204" pitchFamily="34" charset="0"/>
              <a:buNone/>
              <a:defRPr sz="1400" kern="1200">
                <a:solidFill>
                  <a:schemeClr val="tx1">
                    <a:tint val="75000"/>
                  </a:schemeClr>
                </a:solidFill>
                <a:latin typeface="+mn-lt"/>
                <a:ea typeface="+mn-ea"/>
                <a:cs typeface="+mn-cs"/>
              </a:defRPr>
            </a:lvl3pPr>
            <a:lvl4pPr marL="1371600" indent="0" algn="ctr" defTabSz="914400" rtl="0" eaLnBrk="1" latinLnBrk="0" hangingPunct="1">
              <a:spcBef>
                <a:spcPts val="1400"/>
              </a:spcBef>
              <a:buClr>
                <a:schemeClr val="tx2"/>
              </a:buClr>
              <a:buFont typeface="Arial" panose="020B0604020202020204" pitchFamily="34" charset="0"/>
              <a:buNone/>
              <a:defRPr sz="1400" kern="1200">
                <a:solidFill>
                  <a:schemeClr val="tx1">
                    <a:tint val="75000"/>
                  </a:schemeClr>
                </a:solidFill>
                <a:latin typeface="+mn-lt"/>
                <a:ea typeface="+mn-ea"/>
                <a:cs typeface="+mn-cs"/>
              </a:defRPr>
            </a:lvl4pPr>
            <a:lvl5pPr marL="1828800" indent="0" algn="ctr" defTabSz="914400" rtl="0" eaLnBrk="1" latinLnBrk="0" hangingPunct="1">
              <a:spcBef>
                <a:spcPts val="1400"/>
              </a:spcBef>
              <a:buClr>
                <a:schemeClr val="tx2"/>
              </a:buClr>
              <a:buFont typeface="Arial" panose="020B0604020202020204" pitchFamily="34" charset="0"/>
              <a:buNone/>
              <a:defRPr sz="14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365ABD"/>
              </a:buClr>
              <a:buSzTx/>
              <a:buFont typeface="Arial" panose="020B0604020202020204" pitchFamily="34" charset="0"/>
              <a:buNone/>
              <a:tabLst/>
              <a:defRPr/>
            </a:pPr>
            <a:r>
              <a:rPr kumimoji="0" lang="fi-FI" sz="2400" b="1" i="0" u="none" strike="noStrike" kern="1200" cap="all" spc="10" normalizeH="0" baseline="0" noProof="0">
                <a:ln>
                  <a:noFill/>
                </a:ln>
                <a:solidFill>
                  <a:srgbClr val="FFFFFF"/>
                </a:solidFill>
                <a:effectLst/>
                <a:uLnTx/>
                <a:uFillTx/>
                <a:latin typeface="Arial Narrow" panose="020B0606020202030204" pitchFamily="34" charset="0"/>
                <a:ea typeface="+mn-ea"/>
                <a:cs typeface="+mn-cs"/>
              </a:rPr>
              <a:t>NATIONAL NATURE RESTORATION PLAN</a:t>
            </a:r>
          </a:p>
        </p:txBody>
      </p:sp>
      <p:sp>
        <p:nvSpPr>
          <p:cNvPr id="3" name="Alaotsikko 2">
            <a:extLst>
              <a:ext uri="{FF2B5EF4-FFF2-40B4-BE49-F238E27FC236}">
                <a16:creationId xmlns:a16="http://schemas.microsoft.com/office/drawing/2014/main" id="{17536006-9DF1-C2FC-4AE2-24B536154DF2}"/>
              </a:ext>
            </a:extLst>
          </p:cNvPr>
          <p:cNvSpPr txBox="1">
            <a:spLocks/>
          </p:cNvSpPr>
          <p:nvPr/>
        </p:nvSpPr>
        <p:spPr>
          <a:xfrm>
            <a:off x="911604" y="3804826"/>
            <a:ext cx="7776864" cy="1122268"/>
          </a:xfrm>
          <a:prstGeom prst="rect">
            <a:avLst/>
          </a:prstGeom>
        </p:spPr>
        <p:txBody>
          <a:bodyPr vert="horz" lIns="121920" tIns="60960" rIns="121920" bIns="60960" rtlCol="0">
            <a:normAutofit fontScale="62500" lnSpcReduction="20000"/>
          </a:bodyPr>
          <a:lstStyle>
            <a:lvl1pPr marL="0" indent="0" algn="l" defTabSz="914400" rtl="0" eaLnBrk="1" latinLnBrk="0" hangingPunct="1">
              <a:spcBef>
                <a:spcPts val="0"/>
              </a:spcBef>
              <a:buClr>
                <a:schemeClr val="tx2"/>
              </a:buClr>
              <a:buFont typeface="Arial" panose="020B0604020202020204" pitchFamily="34" charset="0"/>
              <a:buNone/>
              <a:defRPr sz="1800" kern="1200">
                <a:solidFill>
                  <a:srgbClr val="FFFFFF"/>
                </a:solidFill>
                <a:latin typeface="+mn-lt"/>
                <a:ea typeface="+mn-ea"/>
                <a:cs typeface="+mn-cs"/>
              </a:defRPr>
            </a:lvl1pPr>
            <a:lvl2pPr marL="457200" indent="0" algn="ctr" defTabSz="914400" rtl="0" eaLnBrk="1" latinLnBrk="0" hangingPunct="1">
              <a:spcBef>
                <a:spcPts val="1400"/>
              </a:spcBef>
              <a:buClr>
                <a:schemeClr val="tx2"/>
              </a:buClr>
              <a:buFont typeface="Arial" panose="020B0604020202020204" pitchFamily="34" charset="0"/>
              <a:buNone/>
              <a:defRPr sz="1800" kern="1200">
                <a:solidFill>
                  <a:schemeClr val="tx1">
                    <a:tint val="75000"/>
                  </a:schemeClr>
                </a:solidFill>
                <a:latin typeface="+mn-lt"/>
                <a:ea typeface="+mn-ea"/>
                <a:cs typeface="+mn-cs"/>
              </a:defRPr>
            </a:lvl2pPr>
            <a:lvl3pPr marL="914400" indent="0" algn="ctr" defTabSz="914400" rtl="0" eaLnBrk="1" latinLnBrk="0" hangingPunct="1">
              <a:spcBef>
                <a:spcPts val="1400"/>
              </a:spcBef>
              <a:buClr>
                <a:schemeClr val="tx2"/>
              </a:buClr>
              <a:buFont typeface="Arial" panose="020B0604020202020204" pitchFamily="34" charset="0"/>
              <a:buNone/>
              <a:defRPr sz="1400" kern="1200">
                <a:solidFill>
                  <a:schemeClr val="tx1">
                    <a:tint val="75000"/>
                  </a:schemeClr>
                </a:solidFill>
                <a:latin typeface="+mn-lt"/>
                <a:ea typeface="+mn-ea"/>
                <a:cs typeface="+mn-cs"/>
              </a:defRPr>
            </a:lvl3pPr>
            <a:lvl4pPr marL="1371600" indent="0" algn="ctr" defTabSz="914400" rtl="0" eaLnBrk="1" latinLnBrk="0" hangingPunct="1">
              <a:spcBef>
                <a:spcPts val="1400"/>
              </a:spcBef>
              <a:buClr>
                <a:schemeClr val="tx2"/>
              </a:buClr>
              <a:buFont typeface="Arial" panose="020B0604020202020204" pitchFamily="34" charset="0"/>
              <a:buNone/>
              <a:defRPr sz="1400" kern="1200">
                <a:solidFill>
                  <a:schemeClr val="tx1">
                    <a:tint val="75000"/>
                  </a:schemeClr>
                </a:solidFill>
                <a:latin typeface="+mn-lt"/>
                <a:ea typeface="+mn-ea"/>
                <a:cs typeface="+mn-cs"/>
              </a:defRPr>
            </a:lvl4pPr>
            <a:lvl5pPr marL="1828800" indent="0" algn="ctr" defTabSz="914400" rtl="0" eaLnBrk="1" latinLnBrk="0" hangingPunct="1">
              <a:spcBef>
                <a:spcPts val="1400"/>
              </a:spcBef>
              <a:buClr>
                <a:schemeClr val="tx2"/>
              </a:buClr>
              <a:buFont typeface="Arial" panose="020B0604020202020204" pitchFamily="34" charset="0"/>
              <a:buNone/>
              <a:defRPr sz="14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
                <a:srgbClr val="365ABD"/>
              </a:buClr>
              <a:buSzTx/>
              <a:buFont typeface="Arial" panose="020B0604020202020204" pitchFamily="34" charset="0"/>
              <a:buNone/>
              <a:tabLst/>
              <a:defRPr/>
            </a:pPr>
            <a:r>
              <a:rPr kumimoji="0" lang="fi-FI" sz="2400" b="0" i="0" u="none" strike="noStrike" kern="1200" cap="none" spc="0" normalizeH="0" baseline="0" noProof="0">
                <a:ln>
                  <a:noFill/>
                </a:ln>
                <a:solidFill>
                  <a:srgbClr val="FFFFFF"/>
                </a:solidFill>
                <a:effectLst/>
                <a:uLnTx/>
                <a:uFillTx/>
                <a:latin typeface="Arial"/>
                <a:ea typeface="+mn-ea"/>
                <a:cs typeface="+mn-cs"/>
              </a:rPr>
              <a:t>Virve Hokkanen, </a:t>
            </a:r>
            <a:r>
              <a:rPr kumimoji="0" lang="fi-FI" sz="2400" b="0" i="0" u="none" strike="noStrike" kern="1200" cap="none" spc="0" normalizeH="0" baseline="0" noProof="0" err="1">
                <a:ln>
                  <a:noFill/>
                </a:ln>
                <a:solidFill>
                  <a:srgbClr val="FFFFFF"/>
                </a:solidFill>
                <a:effectLst/>
                <a:uLnTx/>
                <a:uFillTx/>
                <a:latin typeface="Arial"/>
                <a:ea typeface="+mn-ea"/>
                <a:cs typeface="+mn-cs"/>
              </a:rPr>
              <a:t>Finnish</a:t>
            </a:r>
            <a:r>
              <a:rPr kumimoji="0" lang="fi-FI" sz="2400" b="0" i="0" u="none" strike="noStrike" kern="1200" cap="none" spc="0" normalizeH="0" baseline="0" noProof="0">
                <a:ln>
                  <a:noFill/>
                </a:ln>
                <a:solidFill>
                  <a:srgbClr val="FFFFFF"/>
                </a:solidFill>
                <a:effectLst/>
                <a:uLnTx/>
                <a:uFillTx/>
                <a:latin typeface="Arial"/>
                <a:ea typeface="+mn-ea"/>
                <a:cs typeface="+mn-cs"/>
              </a:rPr>
              <a:t> </a:t>
            </a:r>
            <a:r>
              <a:rPr kumimoji="0" lang="fi-FI" sz="2400" b="0" i="0" u="none" strike="noStrike" kern="1200" cap="none" spc="0" normalizeH="0" baseline="0" noProof="0" err="1">
                <a:ln>
                  <a:noFill/>
                </a:ln>
                <a:solidFill>
                  <a:srgbClr val="FFFFFF"/>
                </a:solidFill>
                <a:effectLst/>
                <a:uLnTx/>
                <a:uFillTx/>
                <a:latin typeface="Arial"/>
                <a:ea typeface="+mn-ea"/>
                <a:cs typeface="+mn-cs"/>
              </a:rPr>
              <a:t>Ministry</a:t>
            </a:r>
            <a:r>
              <a:rPr kumimoji="0" lang="fi-FI" sz="2400" b="0" i="0" u="none" strike="noStrike" kern="1200" cap="none" spc="0" normalizeH="0" baseline="0" noProof="0">
                <a:ln>
                  <a:noFill/>
                </a:ln>
                <a:solidFill>
                  <a:srgbClr val="FFFFFF"/>
                </a:solidFill>
                <a:effectLst/>
                <a:uLnTx/>
                <a:uFillTx/>
                <a:latin typeface="Arial"/>
                <a:ea typeface="+mn-ea"/>
                <a:cs typeface="+mn-cs"/>
              </a:rPr>
              <a:t> of </a:t>
            </a:r>
            <a:r>
              <a:rPr kumimoji="0" lang="fi-FI" sz="2400" b="0" i="0" u="none" strike="noStrike" kern="1200" cap="none" spc="0" normalizeH="0" baseline="0" noProof="0" err="1">
                <a:ln>
                  <a:noFill/>
                </a:ln>
                <a:solidFill>
                  <a:srgbClr val="FFFFFF"/>
                </a:solidFill>
                <a:effectLst/>
                <a:uLnTx/>
                <a:uFillTx/>
                <a:latin typeface="Arial"/>
                <a:ea typeface="+mn-ea"/>
                <a:cs typeface="+mn-cs"/>
              </a:rPr>
              <a:t>the</a:t>
            </a:r>
            <a:r>
              <a:rPr kumimoji="0" lang="fi-FI" sz="2400" b="0" i="0" u="none" strike="noStrike" kern="1200" cap="none" spc="0" normalizeH="0" baseline="0" noProof="0">
                <a:ln>
                  <a:noFill/>
                </a:ln>
                <a:solidFill>
                  <a:srgbClr val="FFFFFF"/>
                </a:solidFill>
                <a:effectLst/>
                <a:uLnTx/>
                <a:uFillTx/>
                <a:latin typeface="Arial"/>
                <a:ea typeface="+mn-ea"/>
                <a:cs typeface="+mn-cs"/>
              </a:rPr>
              <a:t> Environment, </a:t>
            </a:r>
            <a:r>
              <a:rPr kumimoji="0" lang="en-US" sz="2400" b="0" i="0" u="none" strike="noStrike" kern="1200" cap="none" spc="0" normalizeH="0" baseline="0" noProof="0">
                <a:ln>
                  <a:noFill/>
                </a:ln>
                <a:solidFill>
                  <a:srgbClr val="FFFFFF"/>
                </a:solidFill>
                <a:effectLst/>
                <a:uLnTx/>
                <a:uFillTx/>
                <a:latin typeface="Arial"/>
                <a:ea typeface="+mn-ea"/>
                <a:cs typeface="+mn-cs"/>
              </a:rPr>
              <a:t>Sustainable Construction and Housing Department</a:t>
            </a:r>
          </a:p>
          <a:p>
            <a:pPr marL="0" marR="0" lvl="0" indent="0" algn="l" defTabSz="914400" rtl="0" eaLnBrk="1" fontAlgn="auto" latinLnBrk="0" hangingPunct="1">
              <a:lnSpc>
                <a:spcPct val="100000"/>
              </a:lnSpc>
              <a:spcBef>
                <a:spcPts val="0"/>
              </a:spcBef>
              <a:spcAft>
                <a:spcPts val="0"/>
              </a:spcAft>
              <a:buClr>
                <a:srgbClr val="365ABD"/>
              </a:buClr>
              <a:buSzTx/>
              <a:buFont typeface="Arial" panose="020B0604020202020204" pitchFamily="34" charset="0"/>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
                <a:srgbClr val="365ABD"/>
              </a:buClr>
              <a:buSzTx/>
              <a:buFont typeface="Arial" panose="020B0604020202020204" pitchFamily="34" charset="0"/>
              <a:buNone/>
              <a:tabLst/>
              <a:defRPr/>
            </a:pPr>
            <a:r>
              <a:rPr kumimoji="0" lang="en-US" sz="2400" b="0" i="0" u="none" strike="noStrike" kern="1200" cap="none" spc="0" normalizeH="0" baseline="0" noProof="0">
                <a:ln>
                  <a:noFill/>
                </a:ln>
                <a:solidFill>
                  <a:srgbClr val="FFFFFF"/>
                </a:solidFill>
                <a:effectLst/>
                <a:uLnTx/>
                <a:uFillTx/>
                <a:latin typeface="Arial"/>
                <a:ea typeface="+mn-ea"/>
                <a:cs typeface="+mn-cs"/>
              </a:rPr>
              <a:t>Greening Cities Partnership Webinar: Collaboration on National Restoration Plans, </a:t>
            </a:r>
            <a:br>
              <a:rPr kumimoji="0" lang="en-US" sz="2400" b="0" i="0" u="none" strike="noStrike" kern="1200" cap="none" spc="0" normalizeH="0" baseline="0" noProof="0">
                <a:ln>
                  <a:noFill/>
                </a:ln>
                <a:solidFill>
                  <a:srgbClr val="FFFFFF"/>
                </a:solidFill>
                <a:effectLst/>
                <a:uLnTx/>
                <a:uFillTx/>
                <a:latin typeface="Arial"/>
                <a:ea typeface="+mn-ea"/>
                <a:cs typeface="+mn-cs"/>
              </a:rPr>
            </a:br>
            <a:r>
              <a:rPr kumimoji="0" lang="en-US" sz="2400" b="0" i="0" u="none" strike="noStrike" kern="1200" cap="none" spc="0" normalizeH="0" baseline="0" noProof="0">
                <a:ln>
                  <a:noFill/>
                </a:ln>
                <a:solidFill>
                  <a:srgbClr val="FFFFFF"/>
                </a:solidFill>
                <a:effectLst/>
                <a:uLnTx/>
                <a:uFillTx/>
                <a:latin typeface="Arial"/>
                <a:ea typeface="+mn-ea"/>
                <a:cs typeface="+mn-cs"/>
              </a:rPr>
              <a:t>12</a:t>
            </a:r>
            <a:r>
              <a:rPr kumimoji="0" lang="en-US" sz="2400" b="0" i="0" u="none" strike="noStrike" kern="1200" cap="none" spc="0" normalizeH="0" baseline="30000" noProof="0">
                <a:ln>
                  <a:noFill/>
                </a:ln>
                <a:solidFill>
                  <a:srgbClr val="FFFFFF"/>
                </a:solidFill>
                <a:effectLst/>
                <a:uLnTx/>
                <a:uFillTx/>
                <a:latin typeface="Arial"/>
                <a:ea typeface="+mn-ea"/>
                <a:cs typeface="+mn-cs"/>
              </a:rPr>
              <a:t>th</a:t>
            </a:r>
            <a:r>
              <a:rPr kumimoji="0" lang="en-US" sz="2400" b="0" i="0" u="none" strike="noStrike" kern="1200" cap="none" spc="0" normalizeH="0" baseline="0" noProof="0">
                <a:ln>
                  <a:noFill/>
                </a:ln>
                <a:solidFill>
                  <a:srgbClr val="FFFFFF"/>
                </a:solidFill>
                <a:effectLst/>
                <a:uLnTx/>
                <a:uFillTx/>
                <a:latin typeface="Arial"/>
                <a:ea typeface="+mn-ea"/>
                <a:cs typeface="+mn-cs"/>
              </a:rPr>
              <a:t> June 2025</a:t>
            </a:r>
            <a:endParaRPr kumimoji="0" lang="fi-FI" sz="2400" b="0" i="0" u="none" strike="noStrike" kern="1200" cap="none" spc="0" normalizeH="0" baseline="0" noProof="0">
              <a:ln>
                <a:noFill/>
              </a:ln>
              <a:solidFill>
                <a:srgbClr val="FFFFFF"/>
              </a:solidFill>
              <a:effectLst/>
              <a:uLnTx/>
              <a:uFillTx/>
              <a:latin typeface="Arial"/>
              <a:ea typeface="+mn-ea"/>
              <a:cs typeface="+mn-cs"/>
            </a:endParaRPr>
          </a:p>
        </p:txBody>
      </p:sp>
      <p:pic>
        <p:nvPicPr>
          <p:cNvPr id="7" name="Kuva 6">
            <a:extLst>
              <a:ext uri="{FF2B5EF4-FFF2-40B4-BE49-F238E27FC236}">
                <a16:creationId xmlns:a16="http://schemas.microsoft.com/office/drawing/2014/main" id="{D6AFA609-640B-33F5-8CC7-F628A30DEF8C}"/>
              </a:ext>
            </a:extLst>
          </p:cNvPr>
          <p:cNvPicPr>
            <a:picLocks noChangeAspect="1"/>
          </p:cNvPicPr>
          <p:nvPr/>
        </p:nvPicPr>
        <p:blipFill>
          <a:blip r:embed="rId2"/>
          <a:srcRect t="6251" r="11316"/>
          <a:stretch/>
        </p:blipFill>
        <p:spPr>
          <a:xfrm>
            <a:off x="8048925" y="0"/>
            <a:ext cx="4143076" cy="5349213"/>
          </a:xfrm>
          <a:prstGeom prst="rect">
            <a:avLst/>
          </a:prstGeom>
        </p:spPr>
      </p:pic>
      <p:sp>
        <p:nvSpPr>
          <p:cNvPr id="9" name="Tekstiruutu 8">
            <a:extLst>
              <a:ext uri="{FF2B5EF4-FFF2-40B4-BE49-F238E27FC236}">
                <a16:creationId xmlns:a16="http://schemas.microsoft.com/office/drawing/2014/main" id="{4F98448B-7674-4AA7-12D6-9F82227E1685}"/>
              </a:ext>
            </a:extLst>
          </p:cNvPr>
          <p:cNvSpPr txBox="1"/>
          <p:nvPr/>
        </p:nvSpPr>
        <p:spPr>
          <a:xfrm rot="16200000">
            <a:off x="11374537" y="370031"/>
            <a:ext cx="1273528" cy="2358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33" b="0" i="0" u="none" strike="noStrike" kern="1200" cap="all" spc="0" normalizeH="0" baseline="0" noProof="0">
                <a:ln>
                  <a:noFill/>
                </a:ln>
                <a:solidFill>
                  <a:srgbClr val="FFFFFF"/>
                </a:solidFill>
                <a:effectLst/>
                <a:uLnTx/>
                <a:uFillTx/>
                <a:latin typeface="Arial"/>
                <a:ea typeface="+mn-ea"/>
                <a:cs typeface="+mn-cs"/>
              </a:rPr>
              <a:t>Adobe </a:t>
            </a:r>
            <a:r>
              <a:rPr kumimoji="0" lang="fi-FI" sz="933" b="0" i="0" u="none" strike="noStrike" kern="1200" cap="all" spc="0" normalizeH="0" baseline="0" noProof="0" err="1">
                <a:ln>
                  <a:noFill/>
                </a:ln>
                <a:solidFill>
                  <a:srgbClr val="FFFFFF"/>
                </a:solidFill>
                <a:effectLst/>
                <a:uLnTx/>
                <a:uFillTx/>
                <a:latin typeface="Arial"/>
                <a:ea typeface="+mn-ea"/>
                <a:cs typeface="+mn-cs"/>
              </a:rPr>
              <a:t>Stock</a:t>
            </a:r>
            <a:endParaRPr kumimoji="0" lang="fi-FI" sz="933" b="0" i="0" u="none" strike="noStrike" kern="1200" cap="all"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3203716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isällön paikkamerkki 6">
            <a:extLst>
              <a:ext uri="{FF2B5EF4-FFF2-40B4-BE49-F238E27FC236}">
                <a16:creationId xmlns:a16="http://schemas.microsoft.com/office/drawing/2014/main" id="{44BF6D3B-6A69-5842-FFC8-50651341718A}"/>
              </a:ext>
            </a:extLst>
          </p:cNvPr>
          <p:cNvSpPr>
            <a:spLocks noGrp="1"/>
          </p:cNvSpPr>
          <p:nvPr>
            <p:ph idx="14"/>
          </p:nvPr>
        </p:nvSpPr>
        <p:spPr>
          <a:xfrm>
            <a:off x="568304" y="447467"/>
            <a:ext cx="6410565" cy="6247244"/>
          </a:xfrm>
        </p:spPr>
        <p:txBody>
          <a:bodyPr vert="horz" lIns="121920" tIns="60960" rIns="121920" bIns="60960" rtlCol="0" anchor="t">
            <a:normAutofit/>
          </a:bodyPr>
          <a:lstStyle/>
          <a:p>
            <a:pPr marL="0" indent="0">
              <a:buNone/>
            </a:pPr>
            <a:r>
              <a:rPr lang="fi-FI" sz="3733" b="1">
                <a:solidFill>
                  <a:srgbClr val="365ABD"/>
                </a:solidFill>
                <a:latin typeface="Arial Narrow"/>
                <a:ea typeface="+mj-ea"/>
                <a:cs typeface="+mj-cs"/>
              </a:rPr>
              <a:t>Urban </a:t>
            </a:r>
            <a:r>
              <a:rPr lang="fi-FI" sz="3733" b="1" err="1">
                <a:solidFill>
                  <a:srgbClr val="365ABD"/>
                </a:solidFill>
                <a:latin typeface="Arial Narrow"/>
                <a:ea typeface="+mj-ea"/>
                <a:cs typeface="+mj-cs"/>
              </a:rPr>
              <a:t>ecosystems</a:t>
            </a:r>
            <a:r>
              <a:rPr lang="fi-FI" sz="3733" b="1">
                <a:solidFill>
                  <a:srgbClr val="365ABD"/>
                </a:solidFill>
                <a:latin typeface="Arial Narrow"/>
                <a:ea typeface="+mj-ea"/>
                <a:cs typeface="+mj-cs"/>
              </a:rPr>
              <a:t> and </a:t>
            </a:r>
            <a:r>
              <a:rPr lang="fi-FI" sz="3733" b="1" err="1">
                <a:solidFill>
                  <a:srgbClr val="365ABD"/>
                </a:solidFill>
                <a:latin typeface="Arial Narrow"/>
                <a:ea typeface="+mj-ea"/>
                <a:cs typeface="+mj-cs"/>
              </a:rPr>
              <a:t>urban</a:t>
            </a:r>
            <a:r>
              <a:rPr lang="fi-FI" sz="3733" b="1">
                <a:solidFill>
                  <a:srgbClr val="365ABD"/>
                </a:solidFill>
                <a:latin typeface="Arial Narrow"/>
                <a:ea typeface="+mj-ea"/>
                <a:cs typeface="+mj-cs"/>
              </a:rPr>
              <a:t> </a:t>
            </a:r>
            <a:r>
              <a:rPr lang="fi-FI" sz="3733" b="1" err="1">
                <a:solidFill>
                  <a:srgbClr val="365ABD"/>
                </a:solidFill>
                <a:latin typeface="Arial Narrow"/>
                <a:ea typeface="+mj-ea"/>
                <a:cs typeface="+mj-cs"/>
              </a:rPr>
              <a:t>green</a:t>
            </a:r>
            <a:r>
              <a:rPr lang="fi-FI" sz="3733" b="1">
                <a:solidFill>
                  <a:srgbClr val="365ABD"/>
                </a:solidFill>
                <a:latin typeface="Arial Narrow"/>
                <a:ea typeface="+mj-ea"/>
                <a:cs typeface="+mj-cs"/>
              </a:rPr>
              <a:t> </a:t>
            </a:r>
            <a:r>
              <a:rPr lang="fi-FI" sz="3733" b="1" err="1">
                <a:solidFill>
                  <a:srgbClr val="365ABD"/>
                </a:solidFill>
                <a:latin typeface="Arial Narrow"/>
                <a:ea typeface="+mj-ea"/>
                <a:cs typeface="+mj-cs"/>
              </a:rPr>
              <a:t>areas</a:t>
            </a:r>
            <a:r>
              <a:rPr lang="fi-FI" sz="3733" b="1">
                <a:solidFill>
                  <a:srgbClr val="365ABD"/>
                </a:solidFill>
                <a:latin typeface="Arial Narrow"/>
                <a:ea typeface="+mj-ea"/>
                <a:cs typeface="+mj-cs"/>
              </a:rPr>
              <a:t> in Finland</a:t>
            </a:r>
          </a:p>
          <a:p>
            <a:pPr marL="357284" indent="-357284"/>
            <a:r>
              <a:rPr lang="en-US" sz="2000"/>
              <a:t>The Article 8 of the NRR concern approximately 70 cities and municipalities in Finland.</a:t>
            </a:r>
          </a:p>
          <a:p>
            <a:pPr marL="357284" indent="-357284"/>
            <a:r>
              <a:rPr lang="en-US" sz="2000"/>
              <a:t>Even the most densely populated cities exceed the threshold values and are green by international standards.</a:t>
            </a:r>
          </a:p>
          <a:p>
            <a:pPr marL="958403" lvl="1" indent="-357284"/>
            <a:r>
              <a:rPr lang="en-US" sz="1733"/>
              <a:t>The average percentage of urban green areas in UCCs was 63% in 2021</a:t>
            </a:r>
          </a:p>
          <a:p>
            <a:pPr marL="958403" lvl="1" indent="-357284"/>
            <a:r>
              <a:rPr lang="en-US" sz="1733"/>
              <a:t>The percentage of urban green areas in different UCCs varied in 2021 from around 48 to 83 %</a:t>
            </a:r>
          </a:p>
          <a:p>
            <a:pPr marL="357284" indent="-357284"/>
            <a:r>
              <a:rPr lang="en-US" sz="2000"/>
              <a:t>Many cities are committed to develop urban green environment already before the NRR.</a:t>
            </a:r>
          </a:p>
          <a:p>
            <a:pPr marL="357284" indent="-357284"/>
            <a:endParaRPr lang="fi-FI" sz="1867">
              <a:cs typeface="Arial"/>
            </a:endParaRPr>
          </a:p>
        </p:txBody>
      </p:sp>
      <p:pic>
        <p:nvPicPr>
          <p:cNvPr id="2" name="Kuva 1">
            <a:extLst>
              <a:ext uri="{FF2B5EF4-FFF2-40B4-BE49-F238E27FC236}">
                <a16:creationId xmlns:a16="http://schemas.microsoft.com/office/drawing/2014/main" id="{4390903D-52AD-3533-210C-407767C9FAF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7168057" y="0"/>
            <a:ext cx="8366233" cy="6858000"/>
          </a:xfrm>
          <a:prstGeom prst="rect">
            <a:avLst/>
          </a:prstGeom>
        </p:spPr>
      </p:pic>
    </p:spTree>
    <p:extLst>
      <p:ext uri="{BB962C8B-B14F-4D97-AF65-F5344CB8AC3E}">
        <p14:creationId xmlns:p14="http://schemas.microsoft.com/office/powerpoint/2010/main" val="7342934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C452D434-8B3F-9B66-4767-F249A276C011}"/>
              </a:ext>
            </a:extLst>
          </p:cNvPr>
          <p:cNvSpPr>
            <a:spLocks noGrp="1"/>
          </p:cNvSpPr>
          <p:nvPr>
            <p:ph type="dt" sz="half" idx="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9504BABE-377C-4042-9CE4-D8BB0ACFBA08}" type="datetime1">
              <a:rPr kumimoji="0" lang="fi-FI" sz="1067" b="1" i="0" u="none" strike="noStrike" kern="1200" cap="none" spc="0" normalizeH="0" baseline="0" noProof="0" smtClean="0">
                <a:ln>
                  <a:noFill/>
                </a:ln>
                <a:solidFill>
                  <a:prstClr val="black">
                    <a:lumMod val="50000"/>
                    <a:lumOff val="50000"/>
                  </a:prstClr>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12.6.2025</a:t>
            </a:fld>
            <a:endPar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endParaRPr>
          </a:p>
        </p:txBody>
      </p:sp>
      <p:sp>
        <p:nvSpPr>
          <p:cNvPr id="3" name="Dian numeron paikkamerkki 2">
            <a:extLst>
              <a:ext uri="{FF2B5EF4-FFF2-40B4-BE49-F238E27FC236}">
                <a16:creationId xmlns:a16="http://schemas.microsoft.com/office/drawing/2014/main" id="{BD68D62A-FBBF-9E1C-DD96-EEA65A969986}"/>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A1DD0D-7089-48C5-B116-A19F892CF1D9}" type="slidenum">
              <a:rPr kumimoji="0" lang="fi-FI" sz="1067" b="1" i="0" u="none" strike="noStrike" kern="1200" cap="none" spc="0" normalizeH="0" baseline="0" noProof="0" smtClean="0">
                <a:ln>
                  <a:noFill/>
                </a:ln>
                <a:solidFill>
                  <a:prstClr val="black">
                    <a:lumMod val="50000"/>
                    <a:lumOff val="50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r>
              <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rPr>
              <a:t>  </a:t>
            </a:r>
            <a:r>
              <a:rPr kumimoji="0" lang="fi-FI" sz="1067" b="0" i="0" u="none" strike="noStrike" kern="1200" cap="none" spc="0" normalizeH="0" baseline="0" noProof="0">
                <a:ln>
                  <a:noFill/>
                </a:ln>
                <a:solidFill>
                  <a:srgbClr val="FFFFFF">
                    <a:lumMod val="65000"/>
                  </a:srgbClr>
                </a:solidFill>
                <a:effectLst/>
                <a:uLnTx/>
                <a:uFillTx/>
                <a:latin typeface="Arial"/>
                <a:ea typeface="+mn-ea"/>
                <a:cs typeface="+mn-cs"/>
              </a:rPr>
              <a:t>|</a:t>
            </a:r>
            <a:endParaRPr kumimoji="0" lang="fi-FI" sz="800" b="0" i="0" u="none" strike="noStrike" kern="1200" cap="none" spc="0" normalizeH="0" baseline="0" noProof="0">
              <a:ln>
                <a:noFill/>
              </a:ln>
              <a:solidFill>
                <a:srgbClr val="FFFFFF">
                  <a:lumMod val="65000"/>
                </a:srgbClr>
              </a:solidFill>
              <a:effectLst/>
              <a:uLnTx/>
              <a:uFillTx/>
              <a:latin typeface="Arial"/>
              <a:ea typeface="+mn-ea"/>
              <a:cs typeface="+mn-cs"/>
            </a:endParaRPr>
          </a:p>
        </p:txBody>
      </p:sp>
      <p:sp>
        <p:nvSpPr>
          <p:cNvPr id="4" name="Sisällön paikkamerkki 3">
            <a:extLst>
              <a:ext uri="{FF2B5EF4-FFF2-40B4-BE49-F238E27FC236}">
                <a16:creationId xmlns:a16="http://schemas.microsoft.com/office/drawing/2014/main" id="{AD7CF83C-4B30-8DCE-62E6-6FF8D4204480}"/>
              </a:ext>
            </a:extLst>
          </p:cNvPr>
          <p:cNvSpPr>
            <a:spLocks noGrp="1"/>
          </p:cNvSpPr>
          <p:nvPr>
            <p:ph idx="1"/>
          </p:nvPr>
        </p:nvSpPr>
        <p:spPr>
          <a:xfrm>
            <a:off x="577048" y="1524000"/>
            <a:ext cx="6608844" cy="5334000"/>
          </a:xfrm>
        </p:spPr>
        <p:txBody>
          <a:bodyPr>
            <a:noAutofit/>
          </a:bodyPr>
          <a:lstStyle/>
          <a:p>
            <a:r>
              <a:rPr lang="en-US" sz="2000" err="1"/>
              <a:t>MoE</a:t>
            </a:r>
            <a:r>
              <a:rPr lang="en-US" sz="2000"/>
              <a:t> is leading the work on Article 8 NRP in Finland. T</a:t>
            </a:r>
            <a:r>
              <a:rPr lang="en-US" sz="2000">
                <a:latin typeface="Arial" panose="020B0604020202020204" pitchFamily="34" charset="0"/>
                <a:cs typeface="Arial" panose="020B0604020202020204" pitchFamily="34" charset="0"/>
              </a:rPr>
              <a:t>hematic groups include representatives from several </a:t>
            </a:r>
            <a:r>
              <a:rPr lang="en-US" sz="2000" err="1">
                <a:latin typeface="Arial" panose="020B0604020202020204" pitchFamily="34" charset="0"/>
                <a:cs typeface="Arial" panose="020B0604020202020204" pitchFamily="34" charset="0"/>
              </a:rPr>
              <a:t>organisations</a:t>
            </a:r>
            <a:r>
              <a:rPr lang="en-US" sz="2000">
                <a:latin typeface="Arial" panose="020B0604020202020204" pitchFamily="34" charset="0"/>
                <a:cs typeface="Arial" panose="020B0604020202020204" pitchFamily="34" charset="0"/>
              </a:rPr>
              <a:t>. Open, transparent and inclusive preparation.</a:t>
            </a:r>
          </a:p>
          <a:p>
            <a:pPr lvl="1">
              <a:spcBef>
                <a:spcPts val="1200"/>
              </a:spcBef>
            </a:pPr>
            <a:r>
              <a:rPr lang="en-US" sz="1600">
                <a:latin typeface="Arial" panose="020B0604020202020204" pitchFamily="34" charset="0"/>
                <a:cs typeface="Arial" panose="020B0604020202020204" pitchFamily="34" charset="0"/>
              </a:rPr>
              <a:t>Thematic group </a:t>
            </a:r>
          </a:p>
          <a:p>
            <a:pPr lvl="1">
              <a:spcBef>
                <a:spcPts val="1200"/>
              </a:spcBef>
            </a:pPr>
            <a:r>
              <a:rPr lang="en-US" sz="1600">
                <a:latin typeface="Arial" panose="020B0604020202020204" pitchFamily="34" charset="0"/>
                <a:cs typeface="Arial" panose="020B0604020202020204" pitchFamily="34" charset="0"/>
              </a:rPr>
              <a:t>Taking into account the latest scientific evidence</a:t>
            </a:r>
          </a:p>
          <a:p>
            <a:pPr lvl="1">
              <a:spcBef>
                <a:spcPts val="1200"/>
              </a:spcBef>
            </a:pPr>
            <a:r>
              <a:rPr lang="en-US" sz="1600">
                <a:latin typeface="Arial" panose="020B0604020202020204" pitchFamily="34" charset="0"/>
                <a:cs typeface="Arial" panose="020B0604020202020204" pitchFamily="34" charset="0"/>
              </a:rPr>
              <a:t>Seminars and workshops</a:t>
            </a:r>
          </a:p>
          <a:p>
            <a:pPr lvl="1">
              <a:spcBef>
                <a:spcPts val="1200"/>
              </a:spcBef>
            </a:pPr>
            <a:r>
              <a:rPr lang="en-US" sz="1600">
                <a:latin typeface="Arial" panose="020B0604020202020204" pitchFamily="34" charset="0"/>
                <a:cs typeface="Arial" panose="020B0604020202020204" pitchFamily="34" charset="0"/>
              </a:rPr>
              <a:t>Open consultation round</a:t>
            </a:r>
          </a:p>
          <a:p>
            <a:pPr lvl="1">
              <a:spcBef>
                <a:spcPts val="1200"/>
              </a:spcBef>
            </a:pPr>
            <a:r>
              <a:rPr lang="en-US" sz="1600">
                <a:latin typeface="Arial" panose="020B0604020202020204" pitchFamily="34" charset="0"/>
                <a:cs typeface="Arial" panose="020B0604020202020204" pitchFamily="34" charset="0"/>
              </a:rPr>
              <a:t>Political decision-making</a:t>
            </a:r>
          </a:p>
          <a:p>
            <a:r>
              <a:rPr lang="en-US" sz="2000"/>
              <a:t>Cooperation with cities, municipalities, research institutes, governmental </a:t>
            </a:r>
            <a:r>
              <a:rPr lang="en-US" sz="2000" err="1"/>
              <a:t>organisations</a:t>
            </a:r>
            <a:r>
              <a:rPr lang="en-US" sz="2000"/>
              <a:t> etc. </a:t>
            </a:r>
          </a:p>
          <a:p>
            <a:pPr lvl="1">
              <a:spcBef>
                <a:spcPts val="1200"/>
              </a:spcBef>
            </a:pPr>
            <a:r>
              <a:rPr lang="en-US" sz="1600"/>
              <a:t>Especially the consortium of the largest 6 cities (the C6 cities) and the Association of Finnish local and Regional authorities (representing all the 308 municipalities)</a:t>
            </a:r>
          </a:p>
        </p:txBody>
      </p:sp>
      <p:sp>
        <p:nvSpPr>
          <p:cNvPr id="5" name="Otsikko 4">
            <a:extLst>
              <a:ext uri="{FF2B5EF4-FFF2-40B4-BE49-F238E27FC236}">
                <a16:creationId xmlns:a16="http://schemas.microsoft.com/office/drawing/2014/main" id="{DB5A0C3A-576B-8529-CCD2-DDA0C09667BF}"/>
              </a:ext>
            </a:extLst>
          </p:cNvPr>
          <p:cNvSpPr>
            <a:spLocks noGrp="1"/>
          </p:cNvSpPr>
          <p:nvPr>
            <p:ph type="title"/>
          </p:nvPr>
        </p:nvSpPr>
        <p:spPr>
          <a:xfrm>
            <a:off x="577048" y="313788"/>
            <a:ext cx="6608844" cy="1073268"/>
          </a:xfrm>
        </p:spPr>
        <p:txBody>
          <a:bodyPr/>
          <a:lstStyle/>
          <a:p>
            <a:r>
              <a:rPr lang="fi-FI" sz="3700" err="1"/>
              <a:t>Inclusive</a:t>
            </a:r>
            <a:r>
              <a:rPr lang="fi-FI" sz="3700"/>
              <a:t> NRP </a:t>
            </a:r>
            <a:r>
              <a:rPr lang="fi-FI" sz="3700" err="1"/>
              <a:t>preparation</a:t>
            </a:r>
            <a:r>
              <a:rPr lang="fi-FI" sz="3700"/>
              <a:t> on </a:t>
            </a:r>
            <a:r>
              <a:rPr lang="fi-FI" sz="3700" err="1"/>
              <a:t>urban</a:t>
            </a:r>
            <a:r>
              <a:rPr lang="fi-FI" sz="3700"/>
              <a:t> </a:t>
            </a:r>
            <a:r>
              <a:rPr lang="fi-FI" sz="3700" err="1"/>
              <a:t>ecosystems</a:t>
            </a:r>
            <a:endParaRPr lang="fi-FI" sz="3700"/>
          </a:p>
        </p:txBody>
      </p:sp>
      <p:pic>
        <p:nvPicPr>
          <p:cNvPr id="6" name="Kuva 5">
            <a:extLst>
              <a:ext uri="{FF2B5EF4-FFF2-40B4-BE49-F238E27FC236}">
                <a16:creationId xmlns:a16="http://schemas.microsoft.com/office/drawing/2014/main" id="{068D5AEC-23FF-CD90-F4D1-5F27896059C4}"/>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256972" y="0"/>
            <a:ext cx="10287000" cy="6858000"/>
          </a:xfrm>
          <a:prstGeom prst="rect">
            <a:avLst/>
          </a:prstGeom>
        </p:spPr>
      </p:pic>
    </p:spTree>
    <p:extLst>
      <p:ext uri="{BB962C8B-B14F-4D97-AF65-F5344CB8AC3E}">
        <p14:creationId xmlns:p14="http://schemas.microsoft.com/office/powerpoint/2010/main" val="366165918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Suorakulmio 38">
            <a:extLst>
              <a:ext uri="{FF2B5EF4-FFF2-40B4-BE49-F238E27FC236}">
                <a16:creationId xmlns:a16="http://schemas.microsoft.com/office/drawing/2014/main" id="{516E7D2E-B934-5F69-F21B-6FA3BB62434A}"/>
              </a:ext>
            </a:extLst>
          </p:cNvPr>
          <p:cNvSpPr/>
          <p:nvPr/>
        </p:nvSpPr>
        <p:spPr>
          <a:xfrm>
            <a:off x="0" y="0"/>
            <a:ext cx="8502869" cy="6858000"/>
          </a:xfrm>
          <a:prstGeom prst="rect">
            <a:avLst/>
          </a:prstGeom>
          <a:solidFill>
            <a:schemeClr val="accent6">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 name="Suorakulmio 4"/>
          <p:cNvSpPr/>
          <p:nvPr/>
        </p:nvSpPr>
        <p:spPr>
          <a:xfrm>
            <a:off x="4124423" y="5670107"/>
            <a:ext cx="3984859" cy="76661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FFFFFF"/>
                </a:solidFill>
                <a:effectLst/>
                <a:uLnTx/>
                <a:uFillTx/>
                <a:latin typeface="Work Sans" pitchFamily="2" charset="0"/>
                <a:ea typeface="+mn-ea"/>
                <a:cs typeface="+mn-cs"/>
              </a:rPr>
              <a:t>WG 5: Forest ecosystems (Article 12)</a:t>
            </a:r>
            <a:endParaRPr kumimoji="0" lang="fi-FI" sz="1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 name="Suorakulmio 5"/>
          <p:cNvSpPr/>
          <p:nvPr/>
        </p:nvSpPr>
        <p:spPr>
          <a:xfrm>
            <a:off x="4124423" y="4751089"/>
            <a:ext cx="3984859" cy="76661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FFFFFF"/>
                </a:solidFill>
                <a:effectLst/>
                <a:uLnTx/>
                <a:uFillTx/>
                <a:latin typeface="Work Sans" pitchFamily="2" charset="0"/>
                <a:ea typeface="+mn-ea"/>
                <a:cs typeface="+mn-cs"/>
              </a:rPr>
              <a:t>WG 4: Agricultural ecosystems (Article 11) and pollinators (Article 10)</a:t>
            </a:r>
            <a:endParaRPr kumimoji="0" lang="fi-FI" sz="1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 name="Suorakulmio 6"/>
          <p:cNvSpPr/>
          <p:nvPr/>
        </p:nvSpPr>
        <p:spPr>
          <a:xfrm>
            <a:off x="4124423" y="3832071"/>
            <a:ext cx="3984859" cy="76661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srgbClr val="FFFFFF"/>
                </a:solidFill>
                <a:effectLst/>
                <a:uLnTx/>
                <a:uFillTx/>
                <a:latin typeface="Work Sans" pitchFamily="2" charset="0"/>
                <a:ea typeface="+mn-ea"/>
                <a:cs typeface="+mn-cs"/>
              </a:rPr>
              <a:t>WG 3: Urban Ecosystems (Article 8)</a:t>
            </a:r>
            <a:endParaRPr kumimoji="0" lang="fi-FI" sz="1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8" name="Suorakulmio 7"/>
          <p:cNvSpPr/>
          <p:nvPr/>
        </p:nvSpPr>
        <p:spPr>
          <a:xfrm>
            <a:off x="4124424" y="2021048"/>
            <a:ext cx="3984859" cy="76661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FFFFFF"/>
                </a:solidFill>
                <a:effectLst/>
                <a:uLnTx/>
                <a:uFillTx/>
                <a:latin typeface="Work Sans" pitchFamily="2" charset="0"/>
                <a:ea typeface="+mn-ea"/>
                <a:cs typeface="+mn-cs"/>
              </a:rPr>
              <a:t>WG 1: Terrestrial and freshwater ecosystems and habitats (Article 4)</a:t>
            </a:r>
            <a:r>
              <a:rPr kumimoji="0" lang="en-US" sz="1600" b="0" i="0" u="none" strike="noStrike" kern="1200" cap="none" spc="0" normalizeH="0" baseline="0" noProof="0">
                <a:ln>
                  <a:noFill/>
                </a:ln>
                <a:solidFill>
                  <a:srgbClr val="000000"/>
                </a:solidFill>
                <a:effectLst/>
                <a:uLnTx/>
                <a:uFillTx/>
                <a:latin typeface="Work Sans" pitchFamily="2" charset="0"/>
                <a:ea typeface="+mn-ea"/>
                <a:cs typeface="+mn-cs"/>
              </a:rPr>
              <a:t>​</a:t>
            </a:r>
            <a:endParaRPr kumimoji="0" lang="en-US" sz="1600" b="0" i="0" u="none" strike="noStrike" kern="1200" cap="none" spc="0" normalizeH="0" baseline="0" noProof="0">
              <a:ln>
                <a:noFill/>
              </a:ln>
              <a:solidFill>
                <a:srgbClr val="000000"/>
              </a:solidFill>
              <a:effectLst/>
              <a:uLnTx/>
              <a:uFillTx/>
              <a:latin typeface="Segoe UI" panose="020B0502040204020203" pitchFamily="34" charset="0"/>
              <a:ea typeface="+mn-ea"/>
              <a:cs typeface="+mn-cs"/>
            </a:endParaRPr>
          </a:p>
          <a:p>
            <a:pPr marL="0" marR="0" lvl="0" indent="0" algn="ctr" defTabSz="914400" rtl="0" eaLnBrk="1" fontAlgn="base"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srgbClr val="FFFFFF"/>
                </a:solidFill>
                <a:effectLst/>
                <a:uLnTx/>
                <a:uFillTx/>
                <a:latin typeface="Work Sans" pitchFamily="2" charset="0"/>
                <a:ea typeface="+mn-ea"/>
                <a:cs typeface="+mn-cs"/>
              </a:rPr>
              <a:t>Rivers and floodplains (Article 9)</a:t>
            </a:r>
            <a:endParaRPr kumimoji="0" lang="en-US" sz="1600" b="0" i="0" u="none" strike="noStrike" kern="1200" cap="none" spc="0" normalizeH="0" baseline="0" noProof="0">
              <a:ln>
                <a:noFill/>
              </a:ln>
              <a:solidFill>
                <a:srgbClr val="000000"/>
              </a:solidFill>
              <a:effectLst/>
              <a:uLnTx/>
              <a:uFillTx/>
              <a:latin typeface="Segoe UI" panose="020B0502040204020203" pitchFamily="34" charset="0"/>
              <a:ea typeface="+mn-ea"/>
              <a:cs typeface="+mn-cs"/>
            </a:endParaRPr>
          </a:p>
        </p:txBody>
      </p:sp>
      <p:sp>
        <p:nvSpPr>
          <p:cNvPr id="9" name="Suorakulmio 8"/>
          <p:cNvSpPr/>
          <p:nvPr/>
        </p:nvSpPr>
        <p:spPr>
          <a:xfrm>
            <a:off x="4124423" y="1074079"/>
            <a:ext cx="3984859" cy="718147"/>
          </a:xfrm>
          <a:prstGeom prst="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Work Sans" pitchFamily="2" charset="0"/>
                <a:ea typeface="+mn-ea"/>
                <a:cs typeface="+mn-cs"/>
              </a:rPr>
              <a:t>Project group (=chairs of thematic subgroups)</a:t>
            </a:r>
            <a:endParaRPr kumimoji="0" lang="fi-FI" sz="16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Suorakulmio 14"/>
          <p:cNvSpPr/>
          <p:nvPr/>
        </p:nvSpPr>
        <p:spPr>
          <a:xfrm>
            <a:off x="4124423" y="2936143"/>
            <a:ext cx="3984859" cy="76661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Work Sans" pitchFamily="2" charset="0"/>
                <a:ea typeface="+mn-ea"/>
                <a:cs typeface="+mn-cs"/>
              </a:rPr>
              <a:t>WG 2: Restoration of marine ecosystems (Article 5)</a:t>
            </a:r>
            <a:r>
              <a:rPr kumimoji="0" lang="en-US" sz="1600" b="0" i="0" u="none" strike="noStrike" kern="1200" cap="none" spc="0" normalizeH="0" baseline="0" noProof="0">
                <a:ln>
                  <a:noFill/>
                </a:ln>
                <a:solidFill>
                  <a:srgbClr val="000000"/>
                </a:solidFill>
                <a:effectLst/>
                <a:uLnTx/>
                <a:uFillTx/>
                <a:latin typeface="Work Sans" pitchFamily="2" charset="0"/>
                <a:ea typeface="+mn-ea"/>
                <a:cs typeface="+mn-cs"/>
              </a:rPr>
              <a:t>​</a:t>
            </a:r>
            <a:endParaRPr kumimoji="0" lang="fi-FI" sz="16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3" name="Tekstiruutu 22"/>
          <p:cNvSpPr txBox="1"/>
          <p:nvPr/>
        </p:nvSpPr>
        <p:spPr>
          <a:xfrm>
            <a:off x="524924" y="1407651"/>
            <a:ext cx="3401240" cy="861774"/>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fi-FI" sz="2500" b="1" i="0" u="none" strike="noStrike" kern="1200" cap="none" spc="0" normalizeH="0" baseline="0" noProof="0" err="1">
                <a:ln>
                  <a:noFill/>
                </a:ln>
                <a:solidFill>
                  <a:srgbClr val="253746"/>
                </a:solidFill>
                <a:effectLst/>
                <a:uLnTx/>
                <a:uFillTx/>
                <a:latin typeface="Arial" panose="020B0604020202020204"/>
                <a:ea typeface="+mn-ea"/>
                <a:cs typeface="+mn-cs"/>
              </a:rPr>
              <a:t>The</a:t>
            </a:r>
            <a:r>
              <a:rPr kumimoji="0" lang="fi-FI" sz="2500" b="1" i="0" u="none" strike="noStrike" kern="1200" cap="none" spc="0" normalizeH="0" baseline="0" noProof="0">
                <a:ln>
                  <a:noFill/>
                </a:ln>
                <a:solidFill>
                  <a:srgbClr val="253746"/>
                </a:solidFill>
                <a:effectLst/>
                <a:uLnTx/>
                <a:uFillTx/>
                <a:latin typeface="Arial" panose="020B0604020202020204"/>
                <a:ea typeface="+mn-ea"/>
                <a:cs typeface="+mn-cs"/>
              </a:rPr>
              <a:t> NRP </a:t>
            </a:r>
            <a:r>
              <a:rPr kumimoji="0" lang="fi-FI" sz="2500" b="1" i="0" u="none" strike="noStrike" kern="1200" cap="none" spc="0" normalizeH="0" baseline="0" noProof="0" err="1">
                <a:ln>
                  <a:noFill/>
                </a:ln>
                <a:solidFill>
                  <a:srgbClr val="253746"/>
                </a:solidFill>
                <a:effectLst/>
                <a:uLnTx/>
                <a:uFillTx/>
                <a:latin typeface="Arial" panose="020B0604020202020204"/>
                <a:ea typeface="+mn-ea"/>
                <a:cs typeface="+mn-cs"/>
              </a:rPr>
              <a:t>preparation</a:t>
            </a:r>
            <a:r>
              <a:rPr kumimoji="0" lang="fi-FI" sz="2500" b="1" i="0" u="none" strike="noStrike" kern="1200" cap="none" spc="0" normalizeH="0" baseline="0" noProof="0">
                <a:ln>
                  <a:noFill/>
                </a:ln>
                <a:solidFill>
                  <a:srgbClr val="253746"/>
                </a:solidFill>
                <a:effectLst/>
                <a:uLnTx/>
                <a:uFillTx/>
                <a:latin typeface="Arial" panose="020B0604020202020204"/>
                <a:ea typeface="+mn-ea"/>
                <a:cs typeface="+mn-cs"/>
              </a:rPr>
              <a:t> in Finland</a:t>
            </a:r>
          </a:p>
        </p:txBody>
      </p:sp>
      <p:sp>
        <p:nvSpPr>
          <p:cNvPr id="25" name="Suorakulmio 24"/>
          <p:cNvSpPr/>
          <p:nvPr/>
        </p:nvSpPr>
        <p:spPr>
          <a:xfrm>
            <a:off x="4124423" y="415456"/>
            <a:ext cx="3984859" cy="573205"/>
          </a:xfrm>
          <a:prstGeom prst="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Work Sans" pitchFamily="2" charset="0"/>
                <a:ea typeface="+mn-ea"/>
                <a:cs typeface="+mn-cs"/>
              </a:rPr>
              <a:t>Steering group</a:t>
            </a:r>
            <a:endParaRPr kumimoji="0" lang="fi-FI" sz="16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Suorakulmio 9">
            <a:extLst>
              <a:ext uri="{FF2B5EF4-FFF2-40B4-BE49-F238E27FC236}">
                <a16:creationId xmlns:a16="http://schemas.microsoft.com/office/drawing/2014/main" id="{7AFC75A8-37C4-AA35-7C4D-22302F31F1CB}"/>
              </a:ext>
            </a:extLst>
          </p:cNvPr>
          <p:cNvSpPr/>
          <p:nvPr/>
        </p:nvSpPr>
        <p:spPr>
          <a:xfrm>
            <a:off x="9340117" y="1848674"/>
            <a:ext cx="2610359" cy="3966793"/>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fi-FI" sz="1700" b="0" i="0" u="none" strike="noStrike" kern="1200" cap="none" spc="0" normalizeH="0" baseline="0" noProof="0" err="1">
                <a:ln>
                  <a:noFill/>
                </a:ln>
                <a:solidFill>
                  <a:prstClr val="black"/>
                </a:solidFill>
                <a:effectLst/>
                <a:uLnTx/>
                <a:uFillTx/>
                <a:latin typeface="Arial" panose="020B0604020202020204"/>
                <a:ea typeface="+mn-ea"/>
                <a:cs typeface="+mn-cs"/>
              </a:rPr>
              <a:t>Preparation</a:t>
            </a:r>
            <a:r>
              <a:rPr kumimoji="0" lang="fi-FI" sz="1700" b="0" i="0" u="none" strike="noStrike" kern="1200" cap="none" spc="0" normalizeH="0" baseline="0" noProof="0">
                <a:ln>
                  <a:noFill/>
                </a:ln>
                <a:solidFill>
                  <a:prstClr val="black"/>
                </a:solidFill>
                <a:effectLst/>
                <a:uLnTx/>
                <a:uFillTx/>
                <a:latin typeface="Arial" panose="020B0604020202020204"/>
                <a:ea typeface="+mn-ea"/>
                <a:cs typeface="+mn-cs"/>
              </a:rPr>
              <a:t> of </a:t>
            </a:r>
            <a:r>
              <a:rPr kumimoji="0" lang="fi-FI" sz="1700" b="0" i="0" u="none" strike="noStrike" kern="1200" cap="none" spc="0" normalizeH="0" baseline="0" noProof="0" err="1">
                <a:ln>
                  <a:noFill/>
                </a:ln>
                <a:solidFill>
                  <a:prstClr val="black"/>
                </a:solidFill>
                <a:effectLst/>
                <a:uLnTx/>
                <a:uFillTx/>
                <a:latin typeface="Arial" panose="020B0604020202020204"/>
                <a:ea typeface="+mn-ea"/>
                <a:cs typeface="+mn-cs"/>
              </a:rPr>
              <a:t>the</a:t>
            </a:r>
            <a:r>
              <a:rPr kumimoji="0" lang="fi-FI" sz="1700" b="0" i="0" u="none" strike="noStrike" kern="1200" cap="none" spc="0" normalizeH="0" baseline="0" noProof="0">
                <a:ln>
                  <a:noFill/>
                </a:ln>
                <a:solidFill>
                  <a:prstClr val="black"/>
                </a:solidFill>
                <a:effectLst/>
                <a:uLnTx/>
                <a:uFillTx/>
                <a:latin typeface="Arial" panose="020B0604020202020204"/>
                <a:ea typeface="+mn-ea"/>
                <a:cs typeface="+mn-cs"/>
              </a:rPr>
              <a:t> NRP, </a:t>
            </a:r>
            <a:r>
              <a:rPr kumimoji="0" lang="fi-FI" sz="1700" b="0" i="0" u="none" strike="noStrike" kern="1200" cap="none" spc="0" normalizeH="0" baseline="0" noProof="0" err="1">
                <a:ln>
                  <a:noFill/>
                </a:ln>
                <a:solidFill>
                  <a:prstClr val="black"/>
                </a:solidFill>
                <a:effectLst/>
                <a:uLnTx/>
                <a:uFillTx/>
                <a:latin typeface="Arial" panose="020B0604020202020204"/>
                <a:ea typeface="+mn-ea"/>
                <a:cs typeface="+mn-cs"/>
              </a:rPr>
              <a:t>participation</a:t>
            </a:r>
            <a:r>
              <a:rPr kumimoji="0" lang="fi-FI" sz="1700" b="0" i="0" u="none" strike="noStrike" kern="1200" cap="none" spc="0" normalizeH="0" baseline="0" noProof="0">
                <a:ln>
                  <a:noFill/>
                </a:ln>
                <a:solidFill>
                  <a:prstClr val="black"/>
                </a:solidFill>
                <a:effectLst/>
                <a:uLnTx/>
                <a:uFillTx/>
                <a:latin typeface="Arial" panose="020B0604020202020204"/>
                <a:ea typeface="+mn-ea"/>
                <a:cs typeface="+mn-cs"/>
              </a:rPr>
              <a:t> and </a:t>
            </a:r>
            <a:r>
              <a:rPr kumimoji="0" lang="fi-FI" sz="1700" b="0" i="0" u="none" strike="noStrike" kern="1200" cap="none" spc="0" normalizeH="0" baseline="0" noProof="0" err="1">
                <a:ln>
                  <a:noFill/>
                </a:ln>
                <a:solidFill>
                  <a:prstClr val="black"/>
                </a:solidFill>
                <a:effectLst/>
                <a:uLnTx/>
                <a:uFillTx/>
                <a:latin typeface="Arial" panose="020B0604020202020204"/>
                <a:ea typeface="+mn-ea"/>
                <a:cs typeface="+mn-cs"/>
              </a:rPr>
              <a:t>cooperation</a:t>
            </a:r>
            <a:r>
              <a:rPr kumimoji="0" lang="fi-FI" sz="1700" b="0" i="0" u="none" strike="noStrike" kern="1200" cap="none" spc="0" normalizeH="0" baseline="0" noProof="0">
                <a:ln>
                  <a:noFill/>
                </a:ln>
                <a:solidFill>
                  <a:prstClr val="black"/>
                </a:solidFill>
                <a:effectLst/>
                <a:uLnTx/>
                <a:uFillTx/>
                <a:latin typeface="Arial" panose="020B0604020202020204"/>
                <a:ea typeface="+mn-ea"/>
                <a:cs typeface="+mn-cs"/>
              </a:rPr>
              <a:t>, </a:t>
            </a:r>
            <a:r>
              <a:rPr kumimoji="0" lang="fi-FI" sz="1700" b="0" i="0" u="none" strike="noStrike" kern="1200" cap="none" spc="0" normalizeH="0" baseline="0" noProof="0" err="1">
                <a:ln>
                  <a:noFill/>
                </a:ln>
                <a:solidFill>
                  <a:prstClr val="black"/>
                </a:solidFill>
                <a:effectLst/>
                <a:uLnTx/>
                <a:uFillTx/>
                <a:latin typeface="Arial" panose="020B0604020202020204"/>
                <a:ea typeface="+mn-ea"/>
                <a:cs typeface="+mn-cs"/>
              </a:rPr>
              <a:t>decision-making</a:t>
            </a:r>
            <a:endParaRPr kumimoji="0" lang="fi-FI" sz="1700" b="0" i="0" u="none" strike="noStrike" kern="1200" cap="none" spc="0" normalizeH="0" baseline="0" noProof="0">
              <a:ln>
                <a:noFill/>
              </a:ln>
              <a:solidFill>
                <a:prstClr val="black"/>
              </a:solidFill>
              <a:effectLst/>
              <a:uLnTx/>
              <a:uFillTx/>
              <a:latin typeface="Arial" panose="020B0604020202020204"/>
              <a:ea typeface="+mn-ea"/>
              <a:cs typeface="+mn-cs"/>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fi-FI" sz="1700" b="0" i="0" u="none" strike="noStrike" kern="1200" cap="none" spc="0" normalizeH="0" baseline="0" noProof="0">
              <a:ln>
                <a:noFill/>
              </a:ln>
              <a:solidFill>
                <a:prstClr val="black"/>
              </a:solidFill>
              <a:effectLst/>
              <a:uLnTx/>
              <a:uFillTx/>
              <a:latin typeface="Arial" panose="020B0604020202020204"/>
              <a:ea typeface="+mn-ea"/>
              <a:cs typeface="+mn-cs"/>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a:ln>
                  <a:noFill/>
                </a:ln>
                <a:solidFill>
                  <a:prstClr val="black"/>
                </a:solidFill>
                <a:effectLst/>
                <a:uLnTx/>
                <a:uFillTx/>
                <a:latin typeface="Arial" panose="020B0604020202020204"/>
                <a:ea typeface="+mn-ea"/>
                <a:cs typeface="+mn-cs"/>
              </a:rPr>
              <a:t>Possible changes to the national legislation identified by working groups.</a:t>
            </a:r>
            <a:endParaRPr kumimoji="0" lang="fi-FI" sz="17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Tekstiruutu 27">
            <a:extLst>
              <a:ext uri="{FF2B5EF4-FFF2-40B4-BE49-F238E27FC236}">
                <a16:creationId xmlns:a16="http://schemas.microsoft.com/office/drawing/2014/main" id="{C1B091C7-DA7F-DDDC-8EF2-AF55203409BD}"/>
              </a:ext>
            </a:extLst>
          </p:cNvPr>
          <p:cNvSpPr txBox="1"/>
          <p:nvPr/>
        </p:nvSpPr>
        <p:spPr>
          <a:xfrm>
            <a:off x="524925" y="2905950"/>
            <a:ext cx="3205911" cy="1200329"/>
          </a:xfrm>
          <a:prstGeom prst="rect">
            <a:avLst/>
          </a:prstGeom>
          <a:noFill/>
        </p:spPr>
        <p:txBody>
          <a:bodyPr wrap="square">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black"/>
                </a:solidFill>
                <a:effectLst/>
                <a:uLnTx/>
                <a:uFillTx/>
                <a:latin typeface="Arial" panose="020B0604020202020204"/>
                <a:ea typeface="+mn-ea"/>
                <a:cs typeface="+mn-cs"/>
              </a:rPr>
              <a:t>Ministry of the Environment and Ministry of Agriculture and Forestry are leading the work in Finland</a:t>
            </a:r>
            <a:endParaRPr kumimoji="0" lang="fi-FI" sz="1800" b="1"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Nuoli: Oikea 32">
            <a:extLst>
              <a:ext uri="{FF2B5EF4-FFF2-40B4-BE49-F238E27FC236}">
                <a16:creationId xmlns:a16="http://schemas.microsoft.com/office/drawing/2014/main" id="{0C53F712-8215-12EF-E02C-E0D57AA95112}"/>
              </a:ext>
            </a:extLst>
          </p:cNvPr>
          <p:cNvSpPr/>
          <p:nvPr/>
        </p:nvSpPr>
        <p:spPr>
          <a:xfrm>
            <a:off x="8502870" y="2994291"/>
            <a:ext cx="602133" cy="650323"/>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165340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EFE7935F-40EB-919C-7807-95ADBAEFCC45}"/>
              </a:ext>
            </a:extLst>
          </p:cNvPr>
          <p:cNvSpPr>
            <a:spLocks noGrp="1"/>
          </p:cNvSpPr>
          <p:nvPr>
            <p:ph type="dt" sz="half" idx="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9504BABE-377C-4042-9CE4-D8BB0ACFBA08}" type="datetime1">
              <a:rPr kumimoji="0" lang="fi-FI" sz="1067" b="1" i="0" u="none" strike="noStrike" kern="1200" cap="none" spc="0" normalizeH="0" baseline="0" noProof="0" smtClean="0">
                <a:ln>
                  <a:noFill/>
                </a:ln>
                <a:solidFill>
                  <a:prstClr val="black">
                    <a:lumMod val="50000"/>
                    <a:lumOff val="50000"/>
                  </a:prstClr>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12.6.2025</a:t>
            </a:fld>
            <a:endPar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endParaRPr>
          </a:p>
        </p:txBody>
      </p:sp>
      <p:sp>
        <p:nvSpPr>
          <p:cNvPr id="3" name="Dian numeron paikkamerkki 2">
            <a:extLst>
              <a:ext uri="{FF2B5EF4-FFF2-40B4-BE49-F238E27FC236}">
                <a16:creationId xmlns:a16="http://schemas.microsoft.com/office/drawing/2014/main" id="{0FD62727-B503-EE22-F754-ADD2D883784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A1DD0D-7089-48C5-B116-A19F892CF1D9}" type="slidenum">
              <a:rPr kumimoji="0" lang="fi-FI" sz="1067" b="1" i="0" u="none" strike="noStrike" kern="1200" cap="none" spc="0" normalizeH="0" baseline="0" noProof="0" smtClean="0">
                <a:ln>
                  <a:noFill/>
                </a:ln>
                <a:solidFill>
                  <a:prstClr val="black">
                    <a:lumMod val="50000"/>
                    <a:lumOff val="50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r>
              <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rPr>
              <a:t>  </a:t>
            </a:r>
            <a:r>
              <a:rPr kumimoji="0" lang="fi-FI" sz="1067" b="0" i="0" u="none" strike="noStrike" kern="1200" cap="none" spc="0" normalizeH="0" baseline="0" noProof="0">
                <a:ln>
                  <a:noFill/>
                </a:ln>
                <a:solidFill>
                  <a:srgbClr val="FFFFFF">
                    <a:lumMod val="65000"/>
                  </a:srgbClr>
                </a:solidFill>
                <a:effectLst/>
                <a:uLnTx/>
                <a:uFillTx/>
                <a:latin typeface="Arial"/>
                <a:ea typeface="+mn-ea"/>
                <a:cs typeface="+mn-cs"/>
              </a:rPr>
              <a:t>|</a:t>
            </a:r>
            <a:endParaRPr kumimoji="0" lang="fi-FI" sz="800" b="0" i="0" u="none" strike="noStrike" kern="1200" cap="none" spc="0" normalizeH="0" baseline="0" noProof="0">
              <a:ln>
                <a:noFill/>
              </a:ln>
              <a:solidFill>
                <a:srgbClr val="FFFFFF">
                  <a:lumMod val="65000"/>
                </a:srgbClr>
              </a:solidFill>
              <a:effectLst/>
              <a:uLnTx/>
              <a:uFillTx/>
              <a:latin typeface="Arial"/>
              <a:ea typeface="+mn-ea"/>
              <a:cs typeface="+mn-cs"/>
            </a:endParaRPr>
          </a:p>
        </p:txBody>
      </p:sp>
      <p:sp>
        <p:nvSpPr>
          <p:cNvPr id="4" name="Sisällön paikkamerkki 3">
            <a:extLst>
              <a:ext uri="{FF2B5EF4-FFF2-40B4-BE49-F238E27FC236}">
                <a16:creationId xmlns:a16="http://schemas.microsoft.com/office/drawing/2014/main" id="{7628DA73-33B6-D27F-7941-B452FBDE9F01}"/>
              </a:ext>
            </a:extLst>
          </p:cNvPr>
          <p:cNvSpPr>
            <a:spLocks noGrp="1"/>
          </p:cNvSpPr>
          <p:nvPr>
            <p:ph idx="1"/>
          </p:nvPr>
        </p:nvSpPr>
        <p:spPr>
          <a:xfrm>
            <a:off x="577047" y="1017114"/>
            <a:ext cx="9397270" cy="5469910"/>
          </a:xfrm>
        </p:spPr>
        <p:txBody>
          <a:bodyPr>
            <a:noAutofit/>
          </a:bodyPr>
          <a:lstStyle/>
          <a:p>
            <a:pPr marL="0" indent="0">
              <a:spcBef>
                <a:spcPts val="300"/>
              </a:spcBef>
              <a:buNone/>
            </a:pPr>
            <a:r>
              <a:rPr lang="en-US" sz="1600" b="1"/>
              <a:t>Tasks</a:t>
            </a:r>
          </a:p>
          <a:p>
            <a:pPr>
              <a:spcBef>
                <a:spcPts val="300"/>
              </a:spcBef>
            </a:pPr>
            <a:r>
              <a:rPr lang="en-US" sz="1600"/>
              <a:t>Creating knowledge-base​ for NRP</a:t>
            </a:r>
          </a:p>
          <a:p>
            <a:pPr>
              <a:spcBef>
                <a:spcPts val="300"/>
              </a:spcBef>
            </a:pPr>
            <a:r>
              <a:rPr lang="en-US" sz="1600"/>
              <a:t>Defining the urban ecosystem areas​</a:t>
            </a:r>
          </a:p>
          <a:p>
            <a:pPr>
              <a:spcBef>
                <a:spcPts val="300"/>
              </a:spcBef>
            </a:pPr>
            <a:r>
              <a:rPr lang="en-US" sz="1600"/>
              <a:t>Defining the satisfactory levels for green urban areas and tree canopy cover​</a:t>
            </a:r>
          </a:p>
          <a:p>
            <a:pPr>
              <a:spcBef>
                <a:spcPts val="300"/>
              </a:spcBef>
            </a:pPr>
            <a:r>
              <a:rPr lang="en-US" sz="1600"/>
              <a:t>Defining the measures for reaching increasing trend of urban green space and tree canopy cover</a:t>
            </a:r>
          </a:p>
          <a:p>
            <a:pPr>
              <a:spcBef>
                <a:spcPts val="300"/>
              </a:spcBef>
            </a:pPr>
            <a:r>
              <a:rPr lang="en-US" sz="1600"/>
              <a:t>Open, transparent, inclusive and effective preparation of the NRP</a:t>
            </a:r>
          </a:p>
          <a:p>
            <a:pPr>
              <a:spcBef>
                <a:spcPts val="300"/>
              </a:spcBef>
            </a:pPr>
            <a:r>
              <a:rPr lang="en-US" sz="1600"/>
              <a:t>Preparing NRP on Article 8 Urban ecosystems.</a:t>
            </a:r>
          </a:p>
          <a:p>
            <a:pPr>
              <a:spcBef>
                <a:spcPts val="300"/>
              </a:spcBef>
            </a:pPr>
            <a:endParaRPr lang="en-US" sz="1600"/>
          </a:p>
          <a:p>
            <a:pPr marL="0" indent="0">
              <a:spcBef>
                <a:spcPts val="300"/>
              </a:spcBef>
              <a:buNone/>
            </a:pPr>
            <a:r>
              <a:rPr lang="en-US" sz="1600" b="1"/>
              <a:t>Members</a:t>
            </a:r>
          </a:p>
          <a:p>
            <a:pPr>
              <a:spcBef>
                <a:spcPts val="300"/>
              </a:spcBef>
            </a:pPr>
            <a:r>
              <a:rPr lang="en-US" sz="1600"/>
              <a:t>Chair: Ministry of the Environment​</a:t>
            </a:r>
          </a:p>
          <a:p>
            <a:pPr>
              <a:spcBef>
                <a:spcPts val="300"/>
              </a:spcBef>
            </a:pPr>
            <a:r>
              <a:rPr lang="en-US" sz="1600"/>
              <a:t>Members: </a:t>
            </a:r>
          </a:p>
          <a:p>
            <a:pPr lvl="1">
              <a:spcBef>
                <a:spcPts val="300"/>
              </a:spcBef>
            </a:pPr>
            <a:r>
              <a:rPr lang="en-US" sz="1600"/>
              <a:t>Association of Finnish Cities and Municipalities (representing all the 308 municipalities)</a:t>
            </a:r>
          </a:p>
          <a:p>
            <a:pPr lvl="1">
              <a:spcBef>
                <a:spcPts val="300"/>
              </a:spcBef>
            </a:pPr>
            <a:r>
              <a:rPr lang="en-US" sz="1600"/>
              <a:t>Cities of Espoo and Helsinki (representing the C6 cities – the consortium of the six largest cities: Espoo, Helsinki, Oulu, Tampere, Turku, Vantaa)</a:t>
            </a:r>
          </a:p>
          <a:p>
            <a:pPr lvl="1">
              <a:spcBef>
                <a:spcPts val="300"/>
              </a:spcBef>
            </a:pPr>
            <a:r>
              <a:rPr lang="en-US" sz="1600"/>
              <a:t>Finnish Environment Institute</a:t>
            </a:r>
          </a:p>
          <a:p>
            <a:pPr lvl="1">
              <a:spcBef>
                <a:spcPts val="300"/>
              </a:spcBef>
            </a:pPr>
            <a:r>
              <a:rPr lang="en-US" sz="1600"/>
              <a:t>Finnish Natural Resources Institute</a:t>
            </a:r>
          </a:p>
          <a:p>
            <a:pPr lvl="1">
              <a:spcBef>
                <a:spcPts val="300"/>
              </a:spcBef>
            </a:pPr>
            <a:r>
              <a:rPr lang="en-US" sz="1600"/>
              <a:t>Ministry of the Environment</a:t>
            </a:r>
          </a:p>
          <a:p>
            <a:pPr lvl="1">
              <a:spcBef>
                <a:spcPts val="300"/>
              </a:spcBef>
            </a:pPr>
            <a:r>
              <a:rPr lang="en-US" sz="1600"/>
              <a:t>Ministry of Agriculture and Forestry</a:t>
            </a:r>
          </a:p>
          <a:p>
            <a:pPr lvl="1">
              <a:spcBef>
                <a:spcPts val="300"/>
              </a:spcBef>
            </a:pPr>
            <a:r>
              <a:rPr lang="en-US" sz="1600"/>
              <a:t>The Centre for Economic Development, Transport and the Environment </a:t>
            </a:r>
          </a:p>
        </p:txBody>
      </p:sp>
      <p:sp>
        <p:nvSpPr>
          <p:cNvPr id="5" name="Otsikko 4">
            <a:extLst>
              <a:ext uri="{FF2B5EF4-FFF2-40B4-BE49-F238E27FC236}">
                <a16:creationId xmlns:a16="http://schemas.microsoft.com/office/drawing/2014/main" id="{7CC0538D-6D1C-FEBA-89E0-5E3C657C04A8}"/>
              </a:ext>
            </a:extLst>
          </p:cNvPr>
          <p:cNvSpPr>
            <a:spLocks noGrp="1"/>
          </p:cNvSpPr>
          <p:nvPr>
            <p:ph type="title"/>
          </p:nvPr>
        </p:nvSpPr>
        <p:spPr>
          <a:xfrm>
            <a:off x="577047" y="370976"/>
            <a:ext cx="8473820" cy="484999"/>
          </a:xfrm>
        </p:spPr>
        <p:txBody>
          <a:bodyPr/>
          <a:lstStyle/>
          <a:p>
            <a:r>
              <a:rPr lang="fi-FI" sz="3700" err="1"/>
              <a:t>Thematic</a:t>
            </a:r>
            <a:r>
              <a:rPr lang="fi-FI" sz="3700"/>
              <a:t> </a:t>
            </a:r>
            <a:r>
              <a:rPr lang="fi-FI" sz="3700" err="1"/>
              <a:t>group</a:t>
            </a:r>
            <a:r>
              <a:rPr lang="fi-FI" sz="3700"/>
              <a:t> 3: Urban </a:t>
            </a:r>
            <a:r>
              <a:rPr lang="fi-FI" sz="3700" err="1"/>
              <a:t>environments</a:t>
            </a:r>
            <a:endParaRPr lang="fi-FI" sz="3700"/>
          </a:p>
        </p:txBody>
      </p:sp>
    </p:spTree>
    <p:extLst>
      <p:ext uri="{BB962C8B-B14F-4D97-AF65-F5344CB8AC3E}">
        <p14:creationId xmlns:p14="http://schemas.microsoft.com/office/powerpoint/2010/main" val="271047820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Kuva 6">
            <a:extLst>
              <a:ext uri="{FF2B5EF4-FFF2-40B4-BE49-F238E27FC236}">
                <a16:creationId xmlns:a16="http://schemas.microsoft.com/office/drawing/2014/main" id="{163E91A2-AD09-2C47-30E8-CB42699AC724}"/>
              </a:ext>
            </a:extLst>
          </p:cNvPr>
          <p:cNvPicPr>
            <a:picLocks noChangeAspect="1"/>
          </p:cNvPicPr>
          <p:nvPr/>
        </p:nvPicPr>
        <p:blipFill>
          <a:blip r:embed="rId2"/>
          <a:stretch>
            <a:fillRect/>
          </a:stretch>
        </p:blipFill>
        <p:spPr>
          <a:xfrm>
            <a:off x="7508924" y="0"/>
            <a:ext cx="4850979" cy="6858000"/>
          </a:xfrm>
          <a:prstGeom prst="rect">
            <a:avLst/>
          </a:prstGeom>
        </p:spPr>
      </p:pic>
      <p:sp>
        <p:nvSpPr>
          <p:cNvPr id="2" name="Päivämäärän paikkamerkki 1">
            <a:extLst>
              <a:ext uri="{FF2B5EF4-FFF2-40B4-BE49-F238E27FC236}">
                <a16:creationId xmlns:a16="http://schemas.microsoft.com/office/drawing/2014/main" id="{9A2212E3-E7C6-338C-A289-E87DDB26AB2B}"/>
              </a:ext>
            </a:extLst>
          </p:cNvPr>
          <p:cNvSpPr>
            <a:spLocks noGrp="1"/>
          </p:cNvSpPr>
          <p:nvPr>
            <p:ph type="dt" sz="half" idx="2"/>
          </p:nvPr>
        </p:nvSpPr>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fld id="{9504BABE-377C-4042-9CE4-D8BB0ACFBA08}" type="datetime1">
              <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rPr>
              <a:pPr marL="0" marR="0" lvl="0" indent="0" algn="l" defTabSz="1219170" rtl="0" eaLnBrk="1" fontAlgn="auto" latinLnBrk="0" hangingPunct="1">
                <a:lnSpc>
                  <a:spcPct val="100000"/>
                </a:lnSpc>
                <a:spcBef>
                  <a:spcPts val="0"/>
                </a:spcBef>
                <a:spcAft>
                  <a:spcPts val="0"/>
                </a:spcAft>
                <a:buClrTx/>
                <a:buSzTx/>
                <a:buFontTx/>
                <a:buNone/>
                <a:tabLst/>
                <a:defRPr/>
              </a:pPr>
              <a:t>12.6.2025</a:t>
            </a:fld>
            <a:endPar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endParaRPr>
          </a:p>
        </p:txBody>
      </p:sp>
      <p:sp>
        <p:nvSpPr>
          <p:cNvPr id="3" name="Dian numeron paikkamerkki 2">
            <a:extLst>
              <a:ext uri="{FF2B5EF4-FFF2-40B4-BE49-F238E27FC236}">
                <a16:creationId xmlns:a16="http://schemas.microsoft.com/office/drawing/2014/main" id="{F0E5F71A-E78E-A46B-EFBF-420BDFD5AAA7}"/>
              </a:ext>
            </a:extLst>
          </p:cNvPr>
          <p:cNvSpPr>
            <a:spLocks noGrp="1"/>
          </p:cNvSpPr>
          <p:nvPr>
            <p:ph type="sldNum" sz="quarter" idx="12"/>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1EA1DD0D-7089-48C5-B116-A19F892CF1D9}" type="slidenum">
              <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46</a:t>
            </a:fld>
            <a:r>
              <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rPr>
              <a:t>  </a:t>
            </a:r>
            <a:r>
              <a:rPr kumimoji="0" lang="fi-FI" sz="1067" b="0" i="0" u="none" strike="noStrike" kern="1200" cap="none" spc="0" normalizeH="0" baseline="0" noProof="0">
                <a:ln>
                  <a:noFill/>
                </a:ln>
                <a:solidFill>
                  <a:srgbClr val="FFFFFF">
                    <a:lumMod val="65000"/>
                  </a:srgbClr>
                </a:solidFill>
                <a:effectLst/>
                <a:uLnTx/>
                <a:uFillTx/>
                <a:latin typeface="Arial"/>
                <a:ea typeface="+mn-ea"/>
                <a:cs typeface="+mn-cs"/>
              </a:rPr>
              <a:t>|</a:t>
            </a:r>
            <a:endParaRPr kumimoji="0" lang="fi-FI" sz="800" b="0" i="0" u="none" strike="noStrike" kern="1200" cap="none" spc="0" normalizeH="0" baseline="0" noProof="0">
              <a:ln>
                <a:noFill/>
              </a:ln>
              <a:solidFill>
                <a:srgbClr val="FFFFFF">
                  <a:lumMod val="65000"/>
                </a:srgbClr>
              </a:solidFill>
              <a:effectLst/>
              <a:uLnTx/>
              <a:uFillTx/>
              <a:latin typeface="Arial"/>
              <a:ea typeface="+mn-ea"/>
              <a:cs typeface="+mn-cs"/>
            </a:endParaRPr>
          </a:p>
        </p:txBody>
      </p:sp>
      <p:sp>
        <p:nvSpPr>
          <p:cNvPr id="4" name="Sisällön paikkamerkki 3">
            <a:extLst>
              <a:ext uri="{FF2B5EF4-FFF2-40B4-BE49-F238E27FC236}">
                <a16:creationId xmlns:a16="http://schemas.microsoft.com/office/drawing/2014/main" id="{8BDBE245-06AD-856A-A78C-F049DC53AC4E}"/>
              </a:ext>
            </a:extLst>
          </p:cNvPr>
          <p:cNvSpPr>
            <a:spLocks noGrp="1"/>
          </p:cNvSpPr>
          <p:nvPr>
            <p:ph idx="1"/>
          </p:nvPr>
        </p:nvSpPr>
        <p:spPr>
          <a:xfrm>
            <a:off x="577047" y="1862637"/>
            <a:ext cx="10965805" cy="4557407"/>
          </a:xfrm>
        </p:spPr>
        <p:txBody>
          <a:bodyPr/>
          <a:lstStyle/>
          <a:p>
            <a:pPr marL="0" indent="0">
              <a:buNone/>
            </a:pPr>
            <a:r>
              <a:rPr lang="fi-FI" sz="2133" err="1"/>
              <a:t>Based</a:t>
            </a:r>
            <a:r>
              <a:rPr lang="fi-FI" sz="2133"/>
              <a:t> on Eurostat 2021 UCC+1 km</a:t>
            </a:r>
            <a:r>
              <a:rPr lang="fi-FI" sz="2133" baseline="30000"/>
              <a:t>2</a:t>
            </a:r>
            <a:endParaRPr lang="fi-FI"/>
          </a:p>
        </p:txBody>
      </p:sp>
      <p:sp>
        <p:nvSpPr>
          <p:cNvPr id="5" name="Otsikko 4">
            <a:extLst>
              <a:ext uri="{FF2B5EF4-FFF2-40B4-BE49-F238E27FC236}">
                <a16:creationId xmlns:a16="http://schemas.microsoft.com/office/drawing/2014/main" id="{70B41667-6FB3-A3B1-5769-115E6BFD85ED}"/>
              </a:ext>
            </a:extLst>
          </p:cNvPr>
          <p:cNvSpPr>
            <a:spLocks noGrp="1"/>
          </p:cNvSpPr>
          <p:nvPr>
            <p:ph type="title"/>
          </p:nvPr>
        </p:nvSpPr>
        <p:spPr>
          <a:xfrm>
            <a:off x="577047" y="457793"/>
            <a:ext cx="10965805" cy="1157661"/>
          </a:xfrm>
        </p:spPr>
        <p:txBody>
          <a:bodyPr/>
          <a:lstStyle/>
          <a:p>
            <a:r>
              <a:rPr lang="en-US" sz="3700"/>
              <a:t>Municipalities that may fall within </a:t>
            </a:r>
            <a:br>
              <a:rPr lang="en-US" sz="3700"/>
            </a:br>
            <a:r>
              <a:rPr lang="en-US" sz="3700"/>
              <a:t>the scope of the NRR Article</a:t>
            </a:r>
            <a:r>
              <a:rPr lang="fi-FI" sz="3700"/>
              <a:t> 8</a:t>
            </a:r>
          </a:p>
        </p:txBody>
      </p:sp>
      <p:graphicFrame>
        <p:nvGraphicFramePr>
          <p:cNvPr id="6" name="Table 4">
            <a:extLst>
              <a:ext uri="{FF2B5EF4-FFF2-40B4-BE49-F238E27FC236}">
                <a16:creationId xmlns:a16="http://schemas.microsoft.com/office/drawing/2014/main" id="{D2310635-9F40-FA8F-25F4-3834651242FF}"/>
              </a:ext>
            </a:extLst>
          </p:cNvPr>
          <p:cNvGraphicFramePr>
            <a:graphicFrameLocks noGrp="1"/>
          </p:cNvGraphicFramePr>
          <p:nvPr/>
        </p:nvGraphicFramePr>
        <p:xfrm>
          <a:off x="767323" y="2850289"/>
          <a:ext cx="5924551" cy="3492348"/>
        </p:xfrm>
        <a:graphic>
          <a:graphicData uri="http://schemas.openxmlformats.org/drawingml/2006/table">
            <a:tbl>
              <a:tblPr firstRow="1" firstCol="1" bandRow="1">
                <a:tableStyleId>{BC89EF96-8CEA-46FF-86C4-4CE0E7609802}</a:tableStyleId>
              </a:tblPr>
              <a:tblGrid>
                <a:gridCol w="1020475">
                  <a:extLst>
                    <a:ext uri="{9D8B030D-6E8A-4147-A177-3AD203B41FA5}">
                      <a16:colId xmlns:a16="http://schemas.microsoft.com/office/drawing/2014/main" val="2140682880"/>
                    </a:ext>
                  </a:extLst>
                </a:gridCol>
                <a:gridCol w="1175603">
                  <a:extLst>
                    <a:ext uri="{9D8B030D-6E8A-4147-A177-3AD203B41FA5}">
                      <a16:colId xmlns:a16="http://schemas.microsoft.com/office/drawing/2014/main" val="2943072388"/>
                    </a:ext>
                  </a:extLst>
                </a:gridCol>
                <a:gridCol w="1242375">
                  <a:extLst>
                    <a:ext uri="{9D8B030D-6E8A-4147-A177-3AD203B41FA5}">
                      <a16:colId xmlns:a16="http://schemas.microsoft.com/office/drawing/2014/main" val="1412815967"/>
                    </a:ext>
                  </a:extLst>
                </a:gridCol>
                <a:gridCol w="1243049">
                  <a:extLst>
                    <a:ext uri="{9D8B030D-6E8A-4147-A177-3AD203B41FA5}">
                      <a16:colId xmlns:a16="http://schemas.microsoft.com/office/drawing/2014/main" val="3099972913"/>
                    </a:ext>
                  </a:extLst>
                </a:gridCol>
                <a:gridCol w="1243049">
                  <a:extLst>
                    <a:ext uri="{9D8B030D-6E8A-4147-A177-3AD203B41FA5}">
                      <a16:colId xmlns:a16="http://schemas.microsoft.com/office/drawing/2014/main" val="1027922175"/>
                    </a:ext>
                  </a:extLst>
                </a:gridCol>
              </a:tblGrid>
              <a:tr h="251225">
                <a:tc>
                  <a:txBody>
                    <a:bodyPr/>
                    <a:lstStyle/>
                    <a:p>
                      <a:pPr>
                        <a:tabLst>
                          <a:tab pos="828040" algn="l"/>
                        </a:tabLst>
                      </a:pPr>
                      <a:r>
                        <a:rPr lang="en-US" sz="1100" b="1">
                          <a:solidFill>
                            <a:schemeClr val="tx1"/>
                          </a:solidFill>
                          <a:effectLst/>
                        </a:rPr>
                        <a:t>Espoo</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Kajaani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Lahti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rPr>
                        <a:t>Pietarsaari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Tornio</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3412317993"/>
                  </a:ext>
                </a:extLst>
              </a:tr>
              <a:tr h="251225">
                <a:tc>
                  <a:txBody>
                    <a:bodyPr/>
                    <a:lstStyle/>
                    <a:p>
                      <a:pPr>
                        <a:tabLst>
                          <a:tab pos="828040" algn="l"/>
                        </a:tabLst>
                      </a:pPr>
                      <a:r>
                        <a:rPr lang="en-US" sz="1100" b="1" err="1">
                          <a:solidFill>
                            <a:schemeClr val="tx1"/>
                          </a:solidFill>
                          <a:effectLst/>
                        </a:rPr>
                        <a:t>Forssa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Kangasala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Lappeenranta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Pirkkala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Turku</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3329289402"/>
                  </a:ext>
                </a:extLst>
              </a:tr>
              <a:tr h="251225">
                <a:tc>
                  <a:txBody>
                    <a:bodyPr/>
                    <a:lstStyle/>
                    <a:p>
                      <a:pPr>
                        <a:tabLst>
                          <a:tab pos="828040" algn="l"/>
                        </a:tabLst>
                      </a:pPr>
                      <a:r>
                        <a:rPr lang="en-US" sz="1100" b="1">
                          <a:solidFill>
                            <a:schemeClr val="tx1"/>
                          </a:solidFill>
                          <a:effectLst/>
                        </a:rPr>
                        <a:t>Hamina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highlight>
                            <a:srgbClr val="FFFF00"/>
                          </a:highlight>
                        </a:rPr>
                        <a:t>Kankaanpää</a:t>
                      </a:r>
                      <a:endParaRPr lang="fi-FI" sz="1200" b="1">
                        <a:solidFill>
                          <a:schemeClr val="tx1"/>
                        </a:solidFill>
                        <a:effectLst/>
                        <a:highlight>
                          <a:srgbClr val="FFFF00"/>
                        </a:highligh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Lapua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Pori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Tuusula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3754312885"/>
                  </a:ext>
                </a:extLst>
              </a:tr>
              <a:tr h="251225">
                <a:tc>
                  <a:txBody>
                    <a:bodyPr/>
                    <a:lstStyle/>
                    <a:p>
                      <a:pPr>
                        <a:tabLst>
                          <a:tab pos="828040" algn="l"/>
                        </a:tabLst>
                      </a:pPr>
                      <a:r>
                        <a:rPr lang="en-US" sz="1100" b="1">
                          <a:solidFill>
                            <a:schemeClr val="tx1"/>
                          </a:solidFill>
                          <a:effectLst/>
                        </a:rPr>
                        <a:t>Hanko</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highlight>
                            <a:srgbClr val="FFFF00"/>
                          </a:highlight>
                        </a:rPr>
                        <a:t>Karkkila</a:t>
                      </a:r>
                      <a:endParaRPr lang="fi-FI" sz="1200" b="1">
                        <a:solidFill>
                          <a:schemeClr val="tx1"/>
                        </a:solidFill>
                        <a:effectLst/>
                        <a:highlight>
                          <a:srgbClr val="FFFF00"/>
                        </a:highligh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Lempäälä</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Porvoo</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rPr>
                        <a:t>Ulvila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4212216235"/>
                  </a:ext>
                </a:extLst>
              </a:tr>
              <a:tr h="251225">
                <a:tc>
                  <a:txBody>
                    <a:bodyPr/>
                    <a:lstStyle/>
                    <a:p>
                      <a:pPr>
                        <a:tabLst>
                          <a:tab pos="828040" algn="l"/>
                        </a:tabLst>
                      </a:pPr>
                      <a:r>
                        <a:rPr lang="en-US" sz="1100" b="1">
                          <a:solidFill>
                            <a:schemeClr val="tx1"/>
                          </a:solidFill>
                          <a:effectLst/>
                        </a:rPr>
                        <a:t>Heinola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rPr>
                        <a:t>Kauniainen</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Lieksa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Raahe</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Uusikaupunki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830770811"/>
                  </a:ext>
                </a:extLst>
              </a:tr>
              <a:tr h="251225">
                <a:tc>
                  <a:txBody>
                    <a:bodyPr/>
                    <a:lstStyle/>
                    <a:p>
                      <a:pPr>
                        <a:tabLst>
                          <a:tab pos="828040" algn="l"/>
                        </a:tabLst>
                      </a:pPr>
                      <a:r>
                        <a:rPr lang="en-US" sz="1100" b="1">
                          <a:solidFill>
                            <a:schemeClr val="tx1"/>
                          </a:solidFill>
                          <a:effectLst/>
                        </a:rPr>
                        <a:t>Helsinki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Kemi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Lohja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highlight>
                            <a:srgbClr val="FFFF00"/>
                          </a:highlight>
                        </a:rPr>
                        <a:t>Raasepori</a:t>
                      </a:r>
                      <a:endParaRPr lang="fi-FI" sz="1200" b="1">
                        <a:solidFill>
                          <a:schemeClr val="tx1"/>
                        </a:solidFill>
                        <a:effectLst/>
                        <a:highlight>
                          <a:srgbClr val="FFFF00"/>
                        </a:highligh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Vaasa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3487816076"/>
                  </a:ext>
                </a:extLst>
              </a:tr>
              <a:tr h="251225">
                <a:tc>
                  <a:txBody>
                    <a:bodyPr/>
                    <a:lstStyle/>
                    <a:p>
                      <a:pPr>
                        <a:tabLst>
                          <a:tab pos="828040" algn="l"/>
                        </a:tabLst>
                      </a:pPr>
                      <a:r>
                        <a:rPr lang="en-US" sz="1100" b="1">
                          <a:solidFill>
                            <a:schemeClr val="tx1"/>
                          </a:solidFill>
                          <a:effectLst/>
                        </a:rPr>
                        <a:t>Hyvinkää</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rPr>
                        <a:t>Kempele</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Maarianhamina </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Raisio</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Valkeakoski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3826342857"/>
                  </a:ext>
                </a:extLst>
              </a:tr>
              <a:tr h="226423">
                <a:tc>
                  <a:txBody>
                    <a:bodyPr/>
                    <a:lstStyle/>
                    <a:p>
                      <a:pPr>
                        <a:tabLst>
                          <a:tab pos="828040" algn="l"/>
                        </a:tabLst>
                      </a:pPr>
                      <a:r>
                        <a:rPr lang="en-US" sz="1100" b="1" err="1">
                          <a:solidFill>
                            <a:schemeClr val="tx1"/>
                          </a:solidFill>
                          <a:effectLst/>
                        </a:rPr>
                        <a:t>Hämeenlinna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Kerava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Mikkeli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Rauma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Vantaa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845027897"/>
                  </a:ext>
                </a:extLst>
              </a:tr>
              <a:tr h="251225">
                <a:tc>
                  <a:txBody>
                    <a:bodyPr/>
                    <a:lstStyle/>
                    <a:p>
                      <a:pPr>
                        <a:tabLst>
                          <a:tab pos="828040" algn="l"/>
                        </a:tabLst>
                      </a:pPr>
                      <a:r>
                        <a:rPr lang="en-US" sz="1100" b="1">
                          <a:solidFill>
                            <a:schemeClr val="tx1"/>
                          </a:solidFill>
                          <a:effectLst/>
                        </a:rPr>
                        <a:t>Iisalmi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Kirkkonummi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rPr>
                        <a:t>Muurame</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Riihimäki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rPr>
                        <a:t>Varkaus</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3859483326"/>
                  </a:ext>
                </a:extLst>
              </a:tr>
              <a:tr h="251225">
                <a:tc>
                  <a:txBody>
                    <a:bodyPr/>
                    <a:lstStyle/>
                    <a:p>
                      <a:pPr>
                        <a:tabLst>
                          <a:tab pos="828040" algn="l"/>
                        </a:tabLst>
                      </a:pPr>
                      <a:r>
                        <a:rPr lang="en-US" sz="1100" b="1">
                          <a:solidFill>
                            <a:schemeClr val="tx1"/>
                          </a:solidFill>
                          <a:effectLst/>
                        </a:rPr>
                        <a:t>Imatra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Kokkola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rPr>
                        <a:t>Naantali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Rovaniemi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Ylivieska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969835615"/>
                  </a:ext>
                </a:extLst>
              </a:tr>
              <a:tr h="251225">
                <a:tc>
                  <a:txBody>
                    <a:bodyPr/>
                    <a:lstStyle/>
                    <a:p>
                      <a:pPr>
                        <a:tabLst>
                          <a:tab pos="828040" algn="l"/>
                        </a:tabLst>
                      </a:pPr>
                      <a:r>
                        <a:rPr lang="en-US" sz="1100" b="1">
                          <a:solidFill>
                            <a:schemeClr val="tx1"/>
                          </a:solidFill>
                          <a:effectLst/>
                        </a:rPr>
                        <a:t>Joensuu</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Kotka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Nokia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Salo</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Ylöjärvi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3255640496"/>
                  </a:ext>
                </a:extLst>
              </a:tr>
              <a:tr h="251225">
                <a:tc>
                  <a:txBody>
                    <a:bodyPr/>
                    <a:lstStyle/>
                    <a:p>
                      <a:pPr>
                        <a:tabLst>
                          <a:tab pos="828040" algn="l"/>
                        </a:tabLst>
                      </a:pPr>
                      <a:r>
                        <a:rPr lang="en-US" sz="1100" b="1">
                          <a:solidFill>
                            <a:schemeClr val="tx1"/>
                          </a:solidFill>
                          <a:effectLst/>
                        </a:rPr>
                        <a:t>Jyväskylä</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Kouvola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Nurmijärvi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rPr>
                        <a:t>Savonlinna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 </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806903230"/>
                  </a:ext>
                </a:extLst>
              </a:tr>
              <a:tr h="251225">
                <a:tc>
                  <a:txBody>
                    <a:bodyPr/>
                    <a:lstStyle/>
                    <a:p>
                      <a:pPr>
                        <a:tabLst>
                          <a:tab pos="828040" algn="l"/>
                        </a:tabLst>
                      </a:pPr>
                      <a:r>
                        <a:rPr lang="en-US" sz="1100" b="1">
                          <a:solidFill>
                            <a:schemeClr val="tx1"/>
                          </a:solidFill>
                          <a:effectLst/>
                        </a:rPr>
                        <a:t>Järvenpää</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Kuopio</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Oulu</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Seinäjoki</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 </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2021859416"/>
                  </a:ext>
                </a:extLst>
              </a:tr>
              <a:tr h="251225">
                <a:tc>
                  <a:txBody>
                    <a:bodyPr/>
                    <a:lstStyle/>
                    <a:p>
                      <a:pPr>
                        <a:tabLst>
                          <a:tab pos="828040" algn="l"/>
                        </a:tabLst>
                      </a:pPr>
                      <a:r>
                        <a:rPr lang="en-US" sz="1100" b="1">
                          <a:solidFill>
                            <a:schemeClr val="tx1"/>
                          </a:solidFill>
                          <a:effectLst/>
                        </a:rPr>
                        <a:t>Kaarina</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err="1">
                          <a:solidFill>
                            <a:schemeClr val="tx1"/>
                          </a:solidFill>
                          <a:effectLst/>
                          <a:highlight>
                            <a:srgbClr val="FFFF00"/>
                          </a:highlight>
                        </a:rPr>
                        <a:t>Kuusamo</a:t>
                      </a:r>
                      <a:endParaRPr lang="fi-FI" sz="1200" b="1">
                        <a:solidFill>
                          <a:schemeClr val="tx1"/>
                        </a:solidFill>
                        <a:effectLst/>
                        <a:highlight>
                          <a:srgbClr val="FFFF00"/>
                        </a:highligh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Paimio</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Tampere</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tc>
                  <a:txBody>
                    <a:bodyPr/>
                    <a:lstStyle/>
                    <a:p>
                      <a:pPr>
                        <a:tabLst>
                          <a:tab pos="828040" algn="l"/>
                        </a:tabLst>
                      </a:pPr>
                      <a:r>
                        <a:rPr lang="en-US" sz="1100" b="1">
                          <a:solidFill>
                            <a:schemeClr val="tx1"/>
                          </a:solidFill>
                          <a:effectLst/>
                        </a:rPr>
                        <a:t> </a:t>
                      </a:r>
                      <a:endParaRPr lang="fi-FI" sz="1200" b="1">
                        <a:solidFill>
                          <a:schemeClr val="tx1"/>
                        </a:solidFill>
                        <a:effectLst/>
                        <a:latin typeface="Arial" panose="020B0604020202020204" pitchFamily="34" charset="0"/>
                        <a:ea typeface="Arial" panose="020B0604020202020204" pitchFamily="34" charset="0"/>
                        <a:cs typeface="Arial" panose="020B0604020202020204" pitchFamily="34" charset="0"/>
                      </a:endParaRPr>
                    </a:p>
                  </a:txBody>
                  <a:tcPr marL="68580" marR="68580" marT="0" marB="0"/>
                </a:tc>
                <a:extLst>
                  <a:ext uri="{0D108BD9-81ED-4DB2-BD59-A6C34878D82A}">
                    <a16:rowId xmlns:a16="http://schemas.microsoft.com/office/drawing/2014/main" val="1845436678"/>
                  </a:ext>
                </a:extLst>
              </a:tr>
            </a:tbl>
          </a:graphicData>
        </a:graphic>
      </p:graphicFrame>
      <p:sp>
        <p:nvSpPr>
          <p:cNvPr id="9" name="Tekstiruutu 8">
            <a:extLst>
              <a:ext uri="{FF2B5EF4-FFF2-40B4-BE49-F238E27FC236}">
                <a16:creationId xmlns:a16="http://schemas.microsoft.com/office/drawing/2014/main" id="{B8A8786B-90C3-4C21-881B-FD83A8CDD40F}"/>
              </a:ext>
            </a:extLst>
          </p:cNvPr>
          <p:cNvSpPr txBox="1"/>
          <p:nvPr/>
        </p:nvSpPr>
        <p:spPr>
          <a:xfrm>
            <a:off x="10557897" y="6512423"/>
            <a:ext cx="1634103" cy="238196"/>
          </a:xfrm>
          <a:prstGeom prst="rect">
            <a:avLst/>
          </a:prstGeom>
          <a:noFill/>
        </p:spPr>
        <p:txBody>
          <a:bodyPr wrap="square" lIns="0" tIns="0" rIns="0" bIns="0" rtlCol="0" anchor="t"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i-FI" sz="1000" b="0" i="0" u="none" strike="noStrike" kern="1200" cap="none" spc="0" normalizeH="0" baseline="0" noProof="0" err="1">
                <a:ln>
                  <a:noFill/>
                </a:ln>
                <a:solidFill>
                  <a:srgbClr val="365ABD"/>
                </a:solidFill>
                <a:effectLst/>
                <a:uLnTx/>
                <a:uFillTx/>
                <a:latin typeface="Arial"/>
                <a:ea typeface="+mn-ea"/>
                <a:cs typeface="+mn-cs"/>
              </a:rPr>
              <a:t>Source</a:t>
            </a:r>
            <a:r>
              <a:rPr kumimoji="0" lang="fi-FI" sz="1000" b="0" i="0" u="none" strike="noStrike" kern="1200" cap="none" spc="0" normalizeH="0" baseline="0" noProof="0">
                <a:ln>
                  <a:noFill/>
                </a:ln>
                <a:solidFill>
                  <a:srgbClr val="365ABD"/>
                </a:solidFill>
                <a:effectLst/>
                <a:uLnTx/>
                <a:uFillTx/>
                <a:latin typeface="Arial"/>
                <a:ea typeface="+mn-ea"/>
                <a:cs typeface="+mn-cs"/>
              </a:rPr>
              <a:t>: </a:t>
            </a:r>
            <a:r>
              <a:rPr kumimoji="0" lang="fi-FI" sz="1000" b="0" i="0" u="none" strike="noStrike" kern="1200" cap="none" spc="0" normalizeH="0" baseline="0" noProof="0" err="1">
                <a:ln>
                  <a:noFill/>
                </a:ln>
                <a:solidFill>
                  <a:srgbClr val="365ABD"/>
                </a:solidFill>
                <a:effectLst/>
                <a:uLnTx/>
                <a:uFillTx/>
                <a:latin typeface="Arial"/>
                <a:ea typeface="+mn-ea"/>
                <a:cs typeface="+mn-cs"/>
              </a:rPr>
              <a:t>Finnish</a:t>
            </a:r>
            <a:r>
              <a:rPr kumimoji="0" lang="fi-FI" sz="1000" b="0" i="0" u="none" strike="noStrike" kern="1200" cap="none" spc="0" normalizeH="0" baseline="0" noProof="0">
                <a:ln>
                  <a:noFill/>
                </a:ln>
                <a:solidFill>
                  <a:srgbClr val="365ABD"/>
                </a:solidFill>
                <a:effectLst/>
                <a:uLnTx/>
                <a:uFillTx/>
                <a:latin typeface="Arial"/>
                <a:ea typeface="+mn-ea"/>
                <a:cs typeface="+mn-cs"/>
              </a:rPr>
              <a:t> Environment Institute (Syke) 2025</a:t>
            </a:r>
          </a:p>
        </p:txBody>
      </p:sp>
    </p:spTree>
    <p:extLst>
      <p:ext uri="{BB962C8B-B14F-4D97-AF65-F5344CB8AC3E}">
        <p14:creationId xmlns:p14="http://schemas.microsoft.com/office/powerpoint/2010/main" val="45145297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2BFB7A8C-6EC6-0E84-B33F-D471A821C12E}"/>
              </a:ext>
            </a:extLst>
          </p:cNvPr>
          <p:cNvSpPr>
            <a:spLocks noGrp="1"/>
          </p:cNvSpPr>
          <p:nvPr>
            <p:ph type="dt" sz="half" idx="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9504BABE-377C-4042-9CE4-D8BB0ACFBA08}" type="datetime1">
              <a:rPr kumimoji="0" lang="fi-FI" sz="1067" b="1" i="0" u="none" strike="noStrike" kern="1200" cap="none" spc="0" normalizeH="0" baseline="0" noProof="0" smtClean="0">
                <a:ln>
                  <a:noFill/>
                </a:ln>
                <a:solidFill>
                  <a:prstClr val="black">
                    <a:lumMod val="50000"/>
                    <a:lumOff val="50000"/>
                  </a:prstClr>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12.6.2025</a:t>
            </a:fld>
            <a:endPar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endParaRPr>
          </a:p>
        </p:txBody>
      </p:sp>
      <p:sp>
        <p:nvSpPr>
          <p:cNvPr id="3" name="Dian numeron paikkamerkki 2">
            <a:extLst>
              <a:ext uri="{FF2B5EF4-FFF2-40B4-BE49-F238E27FC236}">
                <a16:creationId xmlns:a16="http://schemas.microsoft.com/office/drawing/2014/main" id="{85BD5D15-8D65-4801-8811-AA682D16DC31}"/>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A1DD0D-7089-48C5-B116-A19F892CF1D9}" type="slidenum">
              <a:rPr kumimoji="0" lang="fi-FI" sz="1067" b="1" i="0" u="none" strike="noStrike" kern="1200" cap="none" spc="0" normalizeH="0" baseline="0" noProof="0" smtClean="0">
                <a:ln>
                  <a:noFill/>
                </a:ln>
                <a:solidFill>
                  <a:prstClr val="black">
                    <a:lumMod val="50000"/>
                    <a:lumOff val="50000"/>
                  </a:prstClr>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r>
              <a:rPr kumimoji="0" lang="fi-FI" sz="1067" b="1" i="0" u="none" strike="noStrike" kern="1200" cap="none" spc="0" normalizeH="0" baseline="0" noProof="0">
                <a:ln>
                  <a:noFill/>
                </a:ln>
                <a:solidFill>
                  <a:prstClr val="black">
                    <a:lumMod val="50000"/>
                    <a:lumOff val="50000"/>
                  </a:prstClr>
                </a:solidFill>
                <a:effectLst/>
                <a:uLnTx/>
                <a:uFillTx/>
                <a:latin typeface="Arial"/>
                <a:ea typeface="+mn-ea"/>
                <a:cs typeface="+mn-cs"/>
              </a:rPr>
              <a:t>  </a:t>
            </a:r>
            <a:r>
              <a:rPr kumimoji="0" lang="fi-FI" sz="1067" b="0" i="0" u="none" strike="noStrike" kern="1200" cap="none" spc="0" normalizeH="0" baseline="0" noProof="0">
                <a:ln>
                  <a:noFill/>
                </a:ln>
                <a:solidFill>
                  <a:srgbClr val="FFFFFF">
                    <a:lumMod val="65000"/>
                  </a:srgbClr>
                </a:solidFill>
                <a:effectLst/>
                <a:uLnTx/>
                <a:uFillTx/>
                <a:latin typeface="Arial"/>
                <a:ea typeface="+mn-ea"/>
                <a:cs typeface="+mn-cs"/>
              </a:rPr>
              <a:t>|</a:t>
            </a:r>
            <a:endParaRPr kumimoji="0" lang="fi-FI" sz="800" b="0" i="0" u="none" strike="noStrike" kern="1200" cap="none" spc="0" normalizeH="0" baseline="0" noProof="0">
              <a:ln>
                <a:noFill/>
              </a:ln>
              <a:solidFill>
                <a:srgbClr val="FFFFFF">
                  <a:lumMod val="65000"/>
                </a:srgbClr>
              </a:solidFill>
              <a:effectLst/>
              <a:uLnTx/>
              <a:uFillTx/>
              <a:latin typeface="Arial"/>
              <a:ea typeface="+mn-ea"/>
              <a:cs typeface="+mn-cs"/>
            </a:endParaRPr>
          </a:p>
        </p:txBody>
      </p:sp>
      <p:sp>
        <p:nvSpPr>
          <p:cNvPr id="4" name="Sisällön paikkamerkki 3">
            <a:extLst>
              <a:ext uri="{FF2B5EF4-FFF2-40B4-BE49-F238E27FC236}">
                <a16:creationId xmlns:a16="http://schemas.microsoft.com/office/drawing/2014/main" id="{06CD59AF-E4FB-A9D8-D54B-9645C7E2347F}"/>
              </a:ext>
            </a:extLst>
          </p:cNvPr>
          <p:cNvSpPr>
            <a:spLocks noGrp="1"/>
          </p:cNvSpPr>
          <p:nvPr>
            <p:ph idx="1"/>
          </p:nvPr>
        </p:nvSpPr>
        <p:spPr>
          <a:xfrm>
            <a:off x="577047" y="1405847"/>
            <a:ext cx="9208084" cy="5091605"/>
          </a:xfrm>
        </p:spPr>
        <p:txBody>
          <a:bodyPr>
            <a:noAutofit/>
          </a:bodyPr>
          <a:lstStyle/>
          <a:p>
            <a:r>
              <a:rPr lang="en-US" sz="2000"/>
              <a:t>Defining the boundaries of urban ecosystem areas – do we use LAUs, UCCs, </a:t>
            </a:r>
            <a:r>
              <a:rPr lang="en-US" sz="2000" err="1"/>
              <a:t>UCCs+peri-urban</a:t>
            </a:r>
            <a:r>
              <a:rPr lang="en-US" sz="2000"/>
              <a:t> area or aggregated urban ecosystems?</a:t>
            </a:r>
          </a:p>
          <a:p>
            <a:pPr lvl="1"/>
            <a:r>
              <a:rPr lang="en-US" sz="2000"/>
              <a:t>How to define possible peri-urban area and should it be green or non-green? Ensuring 45 % urban green or growth from 2030 onwards? </a:t>
            </a:r>
            <a:endParaRPr lang="fi-FI" sz="2000"/>
          </a:p>
          <a:p>
            <a:pPr lvl="1"/>
            <a:r>
              <a:rPr lang="en-US" sz="2000"/>
              <a:t>Is there a risk of urban sprawl in rural municipalities outside the urban ecosystem areas but within functional urban areas?</a:t>
            </a:r>
          </a:p>
          <a:p>
            <a:r>
              <a:rPr lang="en-US" sz="2000"/>
              <a:t>Taking into account the different levels of urban green area and tree canopy cover in different municipalities</a:t>
            </a:r>
          </a:p>
          <a:p>
            <a:r>
              <a:rPr lang="en-US" sz="2000"/>
              <a:t>How to take into account the qualitative factors such as biodiversity and connectivity of urban green?</a:t>
            </a:r>
          </a:p>
        </p:txBody>
      </p:sp>
      <p:sp>
        <p:nvSpPr>
          <p:cNvPr id="5" name="Otsikko 4">
            <a:extLst>
              <a:ext uri="{FF2B5EF4-FFF2-40B4-BE49-F238E27FC236}">
                <a16:creationId xmlns:a16="http://schemas.microsoft.com/office/drawing/2014/main" id="{233202CC-53C1-0FC0-3F80-597A5C4CE6CA}"/>
              </a:ext>
            </a:extLst>
          </p:cNvPr>
          <p:cNvSpPr>
            <a:spLocks noGrp="1"/>
          </p:cNvSpPr>
          <p:nvPr>
            <p:ph type="title"/>
          </p:nvPr>
        </p:nvSpPr>
        <p:spPr>
          <a:xfrm>
            <a:off x="577047" y="313787"/>
            <a:ext cx="8473820" cy="726737"/>
          </a:xfrm>
        </p:spPr>
        <p:txBody>
          <a:bodyPr/>
          <a:lstStyle/>
          <a:p>
            <a:r>
              <a:rPr lang="fi-FI" sz="3700" err="1"/>
              <a:t>Possible</a:t>
            </a:r>
            <a:r>
              <a:rPr lang="fi-FI" sz="3700"/>
              <a:t> </a:t>
            </a:r>
            <a:r>
              <a:rPr lang="fi-FI" sz="3700" err="1"/>
              <a:t>challenges</a:t>
            </a:r>
            <a:endParaRPr lang="fi-FI" sz="3700"/>
          </a:p>
        </p:txBody>
      </p:sp>
    </p:spTree>
    <p:extLst>
      <p:ext uri="{BB962C8B-B14F-4D97-AF65-F5344CB8AC3E}">
        <p14:creationId xmlns:p14="http://schemas.microsoft.com/office/powerpoint/2010/main" val="265742904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kstin paikkamerkki 2">
            <a:extLst>
              <a:ext uri="{FF2B5EF4-FFF2-40B4-BE49-F238E27FC236}">
                <a16:creationId xmlns:a16="http://schemas.microsoft.com/office/drawing/2014/main" id="{7191E9F5-64A0-DE20-3CAD-04186D6BA69E}"/>
              </a:ext>
            </a:extLst>
          </p:cNvPr>
          <p:cNvSpPr>
            <a:spLocks noGrp="1"/>
          </p:cNvSpPr>
          <p:nvPr>
            <p:ph type="body" sz="quarter" idx="13"/>
          </p:nvPr>
        </p:nvSpPr>
        <p:spPr>
          <a:xfrm>
            <a:off x="897924" y="2848304"/>
            <a:ext cx="4882765" cy="1918520"/>
          </a:xfrm>
        </p:spPr>
        <p:txBody>
          <a:bodyPr>
            <a:normAutofit/>
          </a:bodyPr>
          <a:lstStyle/>
          <a:p>
            <a:r>
              <a:rPr lang="fi-FI" sz="1800"/>
              <a:t>Virve Hokkanen, Senior </a:t>
            </a:r>
            <a:r>
              <a:rPr lang="fi-FI" sz="1800" err="1"/>
              <a:t>Specialist</a:t>
            </a:r>
            <a:endParaRPr lang="fi-FI" sz="1800"/>
          </a:p>
          <a:p>
            <a:r>
              <a:rPr lang="fi-FI" sz="1800"/>
              <a:t>virve.hokkanen@gov.fi </a:t>
            </a:r>
          </a:p>
          <a:p>
            <a:endParaRPr lang="fi-FI" sz="1800"/>
          </a:p>
          <a:p>
            <a:r>
              <a:rPr lang="fi-FI" sz="1800" err="1"/>
              <a:t>Ministry</a:t>
            </a:r>
            <a:r>
              <a:rPr lang="fi-FI" sz="1800"/>
              <a:t> of </a:t>
            </a:r>
            <a:r>
              <a:rPr lang="fi-FI" sz="1800" err="1"/>
              <a:t>the</a:t>
            </a:r>
            <a:r>
              <a:rPr lang="fi-FI" sz="1800"/>
              <a:t> Environment, Department of </a:t>
            </a:r>
            <a:r>
              <a:rPr lang="fi-FI" sz="1800" err="1"/>
              <a:t>Sustainable</a:t>
            </a:r>
            <a:r>
              <a:rPr lang="fi-FI" sz="1800"/>
              <a:t> Construction and </a:t>
            </a:r>
            <a:r>
              <a:rPr lang="fi-FI" sz="1800" err="1"/>
              <a:t>Housing</a:t>
            </a:r>
            <a:endParaRPr lang="fi-FI" sz="1800"/>
          </a:p>
        </p:txBody>
      </p:sp>
    </p:spTree>
    <p:extLst>
      <p:ext uri="{BB962C8B-B14F-4D97-AF65-F5344CB8AC3E}">
        <p14:creationId xmlns:p14="http://schemas.microsoft.com/office/powerpoint/2010/main" val="190184406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a:extLst>
              <a:ext uri="{FF2B5EF4-FFF2-40B4-BE49-F238E27FC236}">
                <a16:creationId xmlns:a16="http://schemas.microsoft.com/office/drawing/2014/main" id="{0EFE319A-2625-4258-BAE6-972A8EED56E0}"/>
              </a:ext>
              <a:ext uri="{C183D7F6-B498-43B3-948B-1728B52AA6E4}">
                <adec:decorative xmlns:adec="http://schemas.microsoft.com/office/drawing/2017/decorative" val="1"/>
              </a:ext>
            </a:extLst>
          </p:cNvPr>
          <p:cNvPicPr>
            <a:picLocks noGrp="1" noChangeAspect="1"/>
          </p:cNvPicPr>
          <p:nvPr>
            <p:ph type="pic" sz="quarter" idx="20"/>
          </p:nvPr>
        </p:nvPicPr>
        <p:blipFill>
          <a:blip r:embed="rId3">
            <a:extLst>
              <a:ext uri="{28A0092B-C50C-407E-A947-70E740481C1C}">
                <a14:useLocalDpi xmlns:a14="http://schemas.microsoft.com/office/drawing/2010/main" val="0"/>
              </a:ext>
            </a:extLst>
          </a:blip>
          <a:srcRect/>
          <a:stretch>
            <a:fillRect/>
          </a:stretch>
        </p:blipFill>
        <p:spPr/>
      </p:pic>
      <p:sp>
        <p:nvSpPr>
          <p:cNvPr id="10" name="Title 9">
            <a:extLst>
              <a:ext uri="{FF2B5EF4-FFF2-40B4-BE49-F238E27FC236}">
                <a16:creationId xmlns:a16="http://schemas.microsoft.com/office/drawing/2014/main" id="{54B033A4-816B-4EA6-8A40-CAFFC6D19D56}"/>
              </a:ext>
            </a:extLst>
          </p:cNvPr>
          <p:cNvSpPr>
            <a:spLocks noGrp="1"/>
          </p:cNvSpPr>
          <p:nvPr>
            <p:ph type="ctrTitle"/>
          </p:nvPr>
        </p:nvSpPr>
        <p:spPr>
          <a:xfrm>
            <a:off x="766763" y="2750856"/>
            <a:ext cx="10658475" cy="747897"/>
          </a:xfrm>
        </p:spPr>
        <p:txBody>
          <a:bodyPr/>
          <a:lstStyle/>
          <a:p>
            <a:endParaRPr lang="fi-FI" noProof="0"/>
          </a:p>
        </p:txBody>
      </p:sp>
      <p:sp>
        <p:nvSpPr>
          <p:cNvPr id="11" name="Subtitle 10">
            <a:extLst>
              <a:ext uri="{FF2B5EF4-FFF2-40B4-BE49-F238E27FC236}">
                <a16:creationId xmlns:a16="http://schemas.microsoft.com/office/drawing/2014/main" id="{C01236EA-25BC-444B-A18D-F16E27C24D22}"/>
              </a:ext>
            </a:extLst>
          </p:cNvPr>
          <p:cNvSpPr>
            <a:spLocks noGrp="1"/>
          </p:cNvSpPr>
          <p:nvPr>
            <p:ph type="subTitle" idx="1"/>
          </p:nvPr>
        </p:nvSpPr>
        <p:spPr/>
        <p:txBody>
          <a:bodyPr/>
          <a:lstStyle/>
          <a:p>
            <a:r>
              <a:rPr lang="fi-FI"/>
              <a:t>Association of </a:t>
            </a:r>
            <a:r>
              <a:rPr lang="fi-FI" err="1"/>
              <a:t>Finnish</a:t>
            </a:r>
            <a:r>
              <a:rPr lang="fi-FI"/>
              <a:t> </a:t>
            </a:r>
            <a:r>
              <a:rPr lang="fi-FI" err="1"/>
              <a:t>Cities</a:t>
            </a:r>
            <a:r>
              <a:rPr lang="fi-FI"/>
              <a:t> and </a:t>
            </a:r>
            <a:r>
              <a:rPr lang="fi-FI" err="1"/>
              <a:t>Municipalities</a:t>
            </a:r>
            <a:endParaRPr lang="fi-FI"/>
          </a:p>
          <a:p>
            <a:r>
              <a:rPr lang="fi-FI" err="1"/>
              <a:t>Ministry</a:t>
            </a:r>
            <a:r>
              <a:rPr lang="fi-FI"/>
              <a:t> of Environment, Finland</a:t>
            </a:r>
          </a:p>
        </p:txBody>
      </p:sp>
      <p:sp>
        <p:nvSpPr>
          <p:cNvPr id="5" name="Slide Number Placeholder 4">
            <a:extLst>
              <a:ext uri="{FF2B5EF4-FFF2-40B4-BE49-F238E27FC236}">
                <a16:creationId xmlns:a16="http://schemas.microsoft.com/office/drawing/2014/main" id="{A3BF9E69-0B37-4D8D-BA97-DDF9C00F0E47}"/>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no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fi-FI" sz="1000" b="0" i="0" u="none" strike="noStrike" kern="1200" cap="none" spc="0" normalizeH="0" baseline="0" noProof="0">
              <a:ln>
                <a:noFill/>
              </a:ln>
              <a:noFill/>
              <a:effectLst/>
              <a:uLnTx/>
              <a:uFillTx/>
              <a:latin typeface="Work Sans"/>
              <a:ea typeface="+mn-ea"/>
              <a:cs typeface="+mn-cs"/>
            </a:endParaRPr>
          </a:p>
        </p:txBody>
      </p:sp>
      <p:sp>
        <p:nvSpPr>
          <p:cNvPr id="12" name="Text Placeholder 11">
            <a:extLst>
              <a:ext uri="{FF2B5EF4-FFF2-40B4-BE49-F238E27FC236}">
                <a16:creationId xmlns:a16="http://schemas.microsoft.com/office/drawing/2014/main" id="{F8D9DF9A-0181-49D3-B843-021644049D5A}"/>
              </a:ext>
            </a:extLst>
          </p:cNvPr>
          <p:cNvSpPr>
            <a:spLocks noGrp="1"/>
          </p:cNvSpPr>
          <p:nvPr>
            <p:ph type="body" sz="quarter" idx="13"/>
          </p:nvPr>
        </p:nvSpPr>
        <p:spPr>
          <a:xfrm>
            <a:off x="839416" y="5796562"/>
            <a:ext cx="10658475" cy="360208"/>
          </a:xfrm>
        </p:spPr>
        <p:txBody>
          <a:bodyPr/>
          <a:lstStyle/>
          <a:p>
            <a:r>
              <a:rPr lang="en-US"/>
              <a:t>Laura Mäki </a:t>
            </a:r>
            <a:r>
              <a:rPr lang="en-US">
                <a:solidFill>
                  <a:schemeClr val="accent1">
                    <a:lumMod val="20000"/>
                    <a:lumOff val="80000"/>
                  </a:schemeClr>
                </a:solidFill>
                <a:hlinkClick r:id="rId4">
                  <a:extLst>
                    <a:ext uri="{A12FA001-AC4F-418D-AE19-62706E023703}">
                      <ahyp:hlinkClr xmlns:ahyp="http://schemas.microsoft.com/office/drawing/2018/hyperlinkcolor" val="tx"/>
                    </a:ext>
                  </a:extLst>
                </a:hlinkClick>
              </a:rPr>
              <a:t>laura.maki@kuntaliitto.fi</a:t>
            </a:r>
            <a:r>
              <a:rPr lang="en-US">
                <a:solidFill>
                  <a:schemeClr val="accent1">
                    <a:lumMod val="20000"/>
                    <a:lumOff val="80000"/>
                  </a:schemeClr>
                </a:solidFill>
              </a:rPr>
              <a:t> </a:t>
            </a:r>
          </a:p>
        </p:txBody>
      </p:sp>
      <p:sp>
        <p:nvSpPr>
          <p:cNvPr id="13" name="Text Placeholder 12">
            <a:extLst>
              <a:ext uri="{FF2B5EF4-FFF2-40B4-BE49-F238E27FC236}">
                <a16:creationId xmlns:a16="http://schemas.microsoft.com/office/drawing/2014/main" id="{4C70D072-E981-4514-81B2-FA5B4BFA8CCE}"/>
              </a:ext>
            </a:extLst>
          </p:cNvPr>
          <p:cNvSpPr>
            <a:spLocks noGrp="1"/>
          </p:cNvSpPr>
          <p:nvPr>
            <p:ph type="body" sz="quarter" idx="19"/>
          </p:nvPr>
        </p:nvSpPr>
        <p:spPr/>
        <p:txBody>
          <a:bodyPr/>
          <a:lstStyle/>
          <a:p>
            <a:endParaRPr lang="en-US"/>
          </a:p>
        </p:txBody>
      </p:sp>
    </p:spTree>
    <p:extLst>
      <p:ext uri="{BB962C8B-B14F-4D97-AF65-F5344CB8AC3E}">
        <p14:creationId xmlns:p14="http://schemas.microsoft.com/office/powerpoint/2010/main" val="1770404270"/>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B21E9C4-0357-1788-4B0B-424380BB1953}"/>
              </a:ext>
            </a:extLst>
          </p:cNvPr>
          <p:cNvSpPr>
            <a:spLocks noGrp="1"/>
          </p:cNvSpPr>
          <p:nvPr>
            <p:ph type="sldNum" sz="quarter" idx="12"/>
          </p:nvPr>
        </p:nvSpPr>
        <p:spPr/>
        <p:txBody>
          <a:bodyPr/>
          <a:lstStyle/>
          <a:p>
            <a:pPr defTabSz="1219170"/>
            <a:fld id="{4C0CA2B0-85BC-4059-9C86-5B487B8CFF5F}" type="slidenum">
              <a:rPr lang="nl-NL">
                <a:solidFill>
                  <a:prstClr val="black">
                    <a:tint val="75000"/>
                  </a:prstClr>
                </a:solidFill>
              </a:rPr>
              <a:pPr defTabSz="1219170"/>
              <a:t>5</a:t>
            </a:fld>
            <a:endParaRPr lang="nl-NL">
              <a:solidFill>
                <a:prstClr val="black">
                  <a:tint val="75000"/>
                </a:prstClr>
              </a:solidFill>
            </a:endParaRPr>
          </a:p>
        </p:txBody>
      </p:sp>
      <p:sp>
        <p:nvSpPr>
          <p:cNvPr id="4" name="TextBox 3">
            <a:extLst>
              <a:ext uri="{FF2B5EF4-FFF2-40B4-BE49-F238E27FC236}">
                <a16:creationId xmlns:a16="http://schemas.microsoft.com/office/drawing/2014/main" id="{63090FAF-0B6B-22CE-B3DF-ED634A481A33}"/>
              </a:ext>
            </a:extLst>
          </p:cNvPr>
          <p:cNvSpPr txBox="1"/>
          <p:nvPr/>
        </p:nvSpPr>
        <p:spPr>
          <a:xfrm>
            <a:off x="2928257" y="2459504"/>
            <a:ext cx="6335486" cy="1323439"/>
          </a:xfrm>
          <a:prstGeom prst="rect">
            <a:avLst/>
          </a:prstGeom>
          <a:noFill/>
        </p:spPr>
        <p:txBody>
          <a:bodyPr wrap="square" rtlCol="0">
            <a:spAutoFit/>
          </a:bodyPr>
          <a:lstStyle/>
          <a:p>
            <a:pPr algn="ctr"/>
            <a:r>
              <a:rPr lang="fr-FR" sz="4000" b="1" err="1"/>
              <a:t>Which</a:t>
            </a:r>
            <a:r>
              <a:rPr lang="fr-FR" sz="4000" b="1"/>
              <a:t> organisation do </a:t>
            </a:r>
            <a:r>
              <a:rPr lang="fr-FR" sz="4000" b="1" err="1"/>
              <a:t>you</a:t>
            </a:r>
            <a:r>
              <a:rPr lang="fr-FR" sz="4000" b="1"/>
              <a:t> </a:t>
            </a:r>
            <a:r>
              <a:rPr lang="fr-FR" sz="4000" b="1" err="1"/>
              <a:t>work</a:t>
            </a:r>
            <a:r>
              <a:rPr lang="fr-FR" sz="4000" b="1"/>
              <a:t> for?</a:t>
            </a:r>
            <a:endParaRPr lang="en-GB" sz="4000" b="1"/>
          </a:p>
        </p:txBody>
      </p:sp>
    </p:spTree>
    <p:extLst>
      <p:ext uri="{BB962C8B-B14F-4D97-AF65-F5344CB8AC3E}">
        <p14:creationId xmlns:p14="http://schemas.microsoft.com/office/powerpoint/2010/main" val="46275179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i-FI" noProof="0"/>
              <a:t>National </a:t>
            </a:r>
            <a:r>
              <a:rPr lang="fi-FI" noProof="0" err="1"/>
              <a:t>nature</a:t>
            </a:r>
            <a:r>
              <a:rPr lang="fi-FI" noProof="0"/>
              <a:t> </a:t>
            </a:r>
            <a:r>
              <a:rPr lang="fi-FI" noProof="0" err="1"/>
              <a:t>restoration</a:t>
            </a:r>
            <a:r>
              <a:rPr lang="fi-FI" noProof="0"/>
              <a:t> </a:t>
            </a:r>
            <a:r>
              <a:rPr lang="fi-FI" noProof="0" err="1"/>
              <a:t>plan</a:t>
            </a:r>
            <a:r>
              <a:rPr lang="fi-FI" noProof="0"/>
              <a:t>: </a:t>
            </a:r>
            <a:r>
              <a:rPr lang="fi-FI" noProof="0" err="1"/>
              <a:t>Subgroups</a:t>
            </a:r>
            <a:r>
              <a:rPr lang="fi-FI" noProof="0"/>
              <a:t> for </a:t>
            </a:r>
            <a:r>
              <a:rPr lang="fi-FI" noProof="0" err="1"/>
              <a:t>urban</a:t>
            </a:r>
            <a:r>
              <a:rPr lang="fi-FI" noProof="0"/>
              <a:t> e</a:t>
            </a:r>
            <a:r>
              <a:rPr lang="fi-FI" err="1"/>
              <a:t>cosystems</a:t>
            </a:r>
            <a:endParaRPr lang="fi-FI" noProof="0">
              <a:highlight>
                <a:srgbClr val="FFFF00"/>
              </a:highlight>
            </a:endParaRPr>
          </a:p>
        </p:txBody>
      </p:sp>
      <p:sp>
        <p:nvSpPr>
          <p:cNvPr id="3" name="Content Placeholder 2"/>
          <p:cNvSpPr>
            <a:spLocks noGrp="1"/>
          </p:cNvSpPr>
          <p:nvPr>
            <p:ph idx="1"/>
          </p:nvPr>
        </p:nvSpPr>
        <p:spPr>
          <a:xfrm>
            <a:off x="767086" y="2348880"/>
            <a:ext cx="5473253" cy="3816648"/>
          </a:xfrm>
        </p:spPr>
        <p:txBody>
          <a:bodyPr/>
          <a:lstStyle/>
          <a:p>
            <a:r>
              <a:rPr lang="en-GB"/>
              <a:t>Chair: Ministry of the Environment</a:t>
            </a:r>
          </a:p>
          <a:p>
            <a:r>
              <a:rPr lang="en-GB"/>
              <a:t>Members: Ministry of Agriculture and Forestry, Finnish Environment Institute, The Centre for Economic Development, Transport and the Environment, Finnish Natural Resources Institute, </a:t>
            </a:r>
            <a:r>
              <a:rPr lang="en-GB" b="1"/>
              <a:t>Association of Finnish Cities and Municipalities, C6 cities.</a:t>
            </a:r>
          </a:p>
          <a:p>
            <a:endParaRPr lang="fi-FI"/>
          </a:p>
        </p:txBody>
      </p:sp>
      <p:sp>
        <p:nvSpPr>
          <p:cNvPr id="7" name="Slide Number Placeholder 6"/>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solidFill>
                  <a:srgbClr val="923468"/>
                </a:solid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50</a:t>
            </a:fld>
            <a:endParaRPr kumimoji="0" lang="fi-FI" sz="1000" b="0" i="0" u="none" strike="noStrike" kern="1200" cap="none" spc="0" normalizeH="0" baseline="0" noProof="0">
              <a:ln>
                <a:noFill/>
              </a:ln>
              <a:solidFill>
                <a:srgbClr val="923468"/>
              </a:solidFill>
              <a:effectLst/>
              <a:uLnTx/>
              <a:uFillTx/>
              <a:latin typeface="Work Sans"/>
              <a:ea typeface="+mn-ea"/>
              <a:cs typeface="+mn-cs"/>
            </a:endParaRPr>
          </a:p>
        </p:txBody>
      </p:sp>
      <p:sp>
        <p:nvSpPr>
          <p:cNvPr id="8" name="Rectangle 13">
            <a:extLst>
              <a:ext uri="{FF2B5EF4-FFF2-40B4-BE49-F238E27FC236}">
                <a16:creationId xmlns:a16="http://schemas.microsoft.com/office/drawing/2014/main" id="{C9AE3AC5-B820-E6AC-EE6C-D513A12B950B}"/>
              </a:ext>
            </a:extLst>
          </p:cNvPr>
          <p:cNvSpPr/>
          <p:nvPr/>
        </p:nvSpPr>
        <p:spPr>
          <a:xfrm>
            <a:off x="6659737" y="2201292"/>
            <a:ext cx="2016777" cy="5643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Work Sans"/>
                <a:ea typeface="+mn-ea"/>
                <a:cs typeface="+mn-cs"/>
              </a:rPr>
              <a:t>AFCM</a:t>
            </a:r>
          </a:p>
        </p:txBody>
      </p:sp>
      <p:sp>
        <p:nvSpPr>
          <p:cNvPr id="10" name="Rectangle 15">
            <a:extLst>
              <a:ext uri="{FF2B5EF4-FFF2-40B4-BE49-F238E27FC236}">
                <a16:creationId xmlns:a16="http://schemas.microsoft.com/office/drawing/2014/main" id="{3670790A-0F13-98B5-1BB5-7024C167A10A}"/>
              </a:ext>
            </a:extLst>
          </p:cNvPr>
          <p:cNvSpPr/>
          <p:nvPr/>
        </p:nvSpPr>
        <p:spPr>
          <a:xfrm>
            <a:off x="6659737" y="2765606"/>
            <a:ext cx="2016777" cy="2751626"/>
          </a:xfrm>
          <a:prstGeom prst="rect">
            <a:avLst/>
          </a:prstGeom>
          <a:solidFill>
            <a:srgbClr val="923468">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288000" bIns="21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srgbClr val="000000"/>
              </a:solidFill>
              <a:effectLst/>
              <a:uLnTx/>
              <a:uFillTx/>
              <a:latin typeface="Work Sans"/>
              <a:ea typeface="+mn-ea"/>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i-FI" sz="1700" b="0" i="0" u="none" strike="noStrike" kern="1200" cap="none" spc="0" normalizeH="0" baseline="0" noProof="0" err="1">
                <a:ln>
                  <a:noFill/>
                </a:ln>
                <a:solidFill>
                  <a:srgbClr val="000000"/>
                </a:solidFill>
                <a:effectLst/>
                <a:uLnTx/>
                <a:uFillTx/>
                <a:latin typeface="Work Sans"/>
                <a:ea typeface="+mn-ea"/>
                <a:cs typeface="+mn-cs"/>
              </a:rPr>
              <a:t>Background</a:t>
            </a:r>
            <a:r>
              <a:rPr kumimoji="0" lang="fi-FI" sz="1700" b="0" i="0" u="none" strike="noStrike" kern="1200" cap="none" spc="0" normalizeH="0" baseline="0" noProof="0">
                <a:ln>
                  <a:noFill/>
                </a:ln>
                <a:solidFill>
                  <a:srgbClr val="000000"/>
                </a:solidFill>
                <a:effectLst/>
                <a:uLnTx/>
                <a:uFillTx/>
                <a:latin typeface="Work Sans"/>
                <a:ea typeface="+mn-ea"/>
                <a:cs typeface="+mn-cs"/>
              </a:rPr>
              <a:t> </a:t>
            </a:r>
            <a:r>
              <a:rPr kumimoji="0" lang="fi-FI" sz="1700" b="0" i="0" u="none" strike="noStrike" kern="1200" cap="none" spc="0" normalizeH="0" baseline="0" noProof="0" err="1">
                <a:ln>
                  <a:noFill/>
                </a:ln>
                <a:solidFill>
                  <a:srgbClr val="000000"/>
                </a:solidFill>
                <a:effectLst/>
                <a:uLnTx/>
                <a:uFillTx/>
                <a:latin typeface="Work Sans"/>
                <a:ea typeface="+mn-ea"/>
                <a:cs typeface="+mn-cs"/>
              </a:rPr>
              <a:t>group</a:t>
            </a:r>
            <a:r>
              <a:rPr kumimoji="0" lang="fi-FI" sz="1700" b="0" i="0" u="none" strike="noStrike" kern="1200" cap="none" spc="0" normalizeH="0" baseline="0" noProof="0">
                <a:ln>
                  <a:noFill/>
                </a:ln>
                <a:solidFill>
                  <a:srgbClr val="000000"/>
                </a:solidFill>
                <a:effectLst/>
                <a:uLnTx/>
                <a:uFillTx/>
                <a:latin typeface="Work Sans"/>
                <a:ea typeface="+mn-ea"/>
                <a:cs typeface="+mn-cs"/>
              </a:rPr>
              <a:t>: </a:t>
            </a:r>
            <a:r>
              <a:rPr kumimoji="0" lang="fi-FI" sz="1700" b="0" i="0" u="none" strike="noStrike" kern="1200" cap="none" spc="0" normalizeH="0" baseline="0" noProof="0" err="1">
                <a:ln>
                  <a:noFill/>
                </a:ln>
                <a:solidFill>
                  <a:srgbClr val="000000"/>
                </a:solidFill>
                <a:effectLst/>
                <a:uLnTx/>
                <a:uFillTx/>
                <a:latin typeface="Work Sans"/>
                <a:ea typeface="+mn-ea"/>
                <a:cs typeface="+mn-cs"/>
              </a:rPr>
              <a:t>LAUs</a:t>
            </a:r>
            <a:r>
              <a:rPr kumimoji="0" lang="fi-FI" sz="1700" b="0" i="0" u="none" strike="noStrike" kern="1200" cap="none" spc="0" normalizeH="0" baseline="0" noProof="0">
                <a:ln>
                  <a:noFill/>
                </a:ln>
                <a:solidFill>
                  <a:srgbClr val="000000"/>
                </a:solidFill>
                <a:effectLst/>
                <a:uLnTx/>
                <a:uFillTx/>
                <a:latin typeface="Work Sans"/>
                <a:ea typeface="+mn-ea"/>
                <a:cs typeface="+mn-cs"/>
              </a:rPr>
              <a:t> </a:t>
            </a:r>
            <a:r>
              <a:rPr kumimoji="0" lang="fi-FI" sz="1700" b="0" i="0" u="none" strike="noStrike" kern="1200" cap="none" spc="0" normalizeH="0" baseline="0" noProof="0" err="1">
                <a:ln>
                  <a:noFill/>
                </a:ln>
                <a:solidFill>
                  <a:srgbClr val="000000"/>
                </a:solidFill>
                <a:effectLst/>
                <a:uLnTx/>
                <a:uFillTx/>
                <a:latin typeface="Work Sans"/>
                <a:ea typeface="+mn-ea"/>
                <a:cs typeface="+mn-cs"/>
              </a:rPr>
              <a:t>that</a:t>
            </a:r>
            <a:r>
              <a:rPr kumimoji="0" lang="fi-FI" sz="1700" b="0" i="0" u="none" strike="noStrike" kern="1200" cap="none" spc="0" normalizeH="0" baseline="0" noProof="0">
                <a:ln>
                  <a:noFill/>
                </a:ln>
                <a:solidFill>
                  <a:srgbClr val="000000"/>
                </a:solidFill>
                <a:effectLst/>
                <a:uLnTx/>
                <a:uFillTx/>
                <a:latin typeface="Work Sans"/>
                <a:ea typeface="+mn-ea"/>
                <a:cs typeface="+mn-cs"/>
              </a:rPr>
              <a:t> </a:t>
            </a:r>
            <a:r>
              <a:rPr kumimoji="0" lang="fi-FI" sz="1700" b="0" i="0" u="none" strike="noStrike" kern="1200" cap="none" spc="0" normalizeH="0" baseline="0" noProof="0" err="1">
                <a:ln>
                  <a:noFill/>
                </a:ln>
                <a:solidFill>
                  <a:srgbClr val="000000"/>
                </a:solidFill>
                <a:effectLst/>
                <a:uLnTx/>
                <a:uFillTx/>
                <a:latin typeface="Work Sans"/>
                <a:ea typeface="+mn-ea"/>
                <a:cs typeface="+mn-cs"/>
              </a:rPr>
              <a:t>are</a:t>
            </a:r>
            <a:r>
              <a:rPr kumimoji="0" lang="fi-FI" sz="1700" b="0" i="0" u="none" strike="noStrike" kern="1200" cap="none" spc="0" normalizeH="0" baseline="0" noProof="0">
                <a:ln>
                  <a:noFill/>
                </a:ln>
                <a:solidFill>
                  <a:srgbClr val="000000"/>
                </a:solidFill>
                <a:effectLst/>
                <a:uLnTx/>
                <a:uFillTx/>
                <a:latin typeface="Work Sans"/>
                <a:ea typeface="+mn-ea"/>
                <a:cs typeface="+mn-cs"/>
              </a:rPr>
              <a:t> </a:t>
            </a:r>
            <a:r>
              <a:rPr kumimoji="0" lang="fi-FI" sz="1700" b="0" i="0" u="none" strike="noStrike" kern="1200" cap="none" spc="0" normalizeH="0" baseline="0" noProof="0" err="1">
                <a:ln>
                  <a:noFill/>
                </a:ln>
                <a:solidFill>
                  <a:srgbClr val="000000"/>
                </a:solidFill>
                <a:effectLst/>
                <a:uLnTx/>
                <a:uFillTx/>
                <a:latin typeface="Work Sans"/>
                <a:ea typeface="+mn-ea"/>
                <a:cs typeface="+mn-cs"/>
              </a:rPr>
              <a:t>potentially</a:t>
            </a:r>
            <a:r>
              <a:rPr kumimoji="0" lang="fi-FI" sz="1700" b="0" i="0" u="none" strike="noStrike" kern="1200" cap="none" spc="0" normalizeH="0" baseline="0" noProof="0">
                <a:ln>
                  <a:noFill/>
                </a:ln>
                <a:solidFill>
                  <a:srgbClr val="000000"/>
                </a:solidFill>
                <a:effectLst/>
                <a:uLnTx/>
                <a:uFillTx/>
                <a:latin typeface="Work Sans"/>
                <a:ea typeface="+mn-ea"/>
                <a:cs typeface="+mn-cs"/>
              </a:rPr>
              <a:t> </a:t>
            </a:r>
            <a:r>
              <a:rPr kumimoji="0" lang="fi-FI" sz="1700" b="0" i="0" u="none" strike="noStrike" kern="1200" cap="none" spc="0" normalizeH="0" baseline="0" noProof="0" err="1">
                <a:ln>
                  <a:noFill/>
                </a:ln>
                <a:solidFill>
                  <a:srgbClr val="000000"/>
                </a:solidFill>
                <a:effectLst/>
                <a:uLnTx/>
                <a:uFillTx/>
                <a:latin typeface="Work Sans"/>
                <a:ea typeface="+mn-ea"/>
                <a:cs typeface="+mn-cs"/>
              </a:rPr>
              <a:t>within</a:t>
            </a:r>
            <a:r>
              <a:rPr kumimoji="0" lang="fi-FI" sz="1700" b="0" i="0" u="none" strike="noStrike" kern="1200" cap="none" spc="0" normalizeH="0" baseline="0" noProof="0">
                <a:ln>
                  <a:noFill/>
                </a:ln>
                <a:solidFill>
                  <a:srgbClr val="000000"/>
                </a:solidFill>
                <a:effectLst/>
                <a:uLnTx/>
                <a:uFillTx/>
                <a:latin typeface="Work Sans"/>
                <a:ea typeface="+mn-ea"/>
                <a:cs typeface="+mn-cs"/>
              </a:rPr>
              <a:t> </a:t>
            </a:r>
            <a:r>
              <a:rPr kumimoji="0" lang="fi-FI" sz="1700" b="0" i="0" u="none" strike="noStrike" kern="1200" cap="none" spc="0" normalizeH="0" baseline="0" noProof="0" err="1">
                <a:ln>
                  <a:noFill/>
                </a:ln>
                <a:solidFill>
                  <a:srgbClr val="000000"/>
                </a:solidFill>
                <a:effectLst/>
                <a:uLnTx/>
                <a:uFillTx/>
                <a:latin typeface="Work Sans"/>
                <a:ea typeface="+mn-ea"/>
                <a:cs typeface="+mn-cs"/>
              </a:rPr>
              <a:t>the</a:t>
            </a:r>
            <a:r>
              <a:rPr kumimoji="0" lang="fi-FI" sz="1700" b="0" i="0" u="none" strike="noStrike" kern="1200" cap="none" spc="0" normalizeH="0" baseline="0" noProof="0">
                <a:ln>
                  <a:noFill/>
                </a:ln>
                <a:solidFill>
                  <a:srgbClr val="000000"/>
                </a:solidFill>
                <a:effectLst/>
                <a:uLnTx/>
                <a:uFillTx/>
                <a:latin typeface="Work Sans"/>
                <a:ea typeface="+mn-ea"/>
                <a:cs typeface="+mn-cs"/>
              </a:rPr>
              <a:t> </a:t>
            </a:r>
            <a:r>
              <a:rPr kumimoji="0" lang="fi-FI" sz="1700" b="0" i="0" u="none" strike="noStrike" kern="1200" cap="none" spc="0" normalizeH="0" baseline="0" noProof="0" err="1">
                <a:ln>
                  <a:noFill/>
                </a:ln>
                <a:solidFill>
                  <a:srgbClr val="000000"/>
                </a:solidFill>
                <a:effectLst/>
                <a:uLnTx/>
                <a:uFillTx/>
                <a:latin typeface="Work Sans"/>
                <a:ea typeface="+mn-ea"/>
                <a:cs typeface="+mn-cs"/>
              </a:rPr>
              <a:t>scope</a:t>
            </a:r>
            <a:r>
              <a:rPr kumimoji="0" lang="fi-FI" sz="1700" b="0" i="0" u="none" strike="noStrike" kern="1200" cap="none" spc="0" normalizeH="0" baseline="0" noProof="0">
                <a:ln>
                  <a:noFill/>
                </a:ln>
                <a:solidFill>
                  <a:srgbClr val="000000"/>
                </a:solidFill>
                <a:effectLst/>
                <a:uLnTx/>
                <a:uFillTx/>
                <a:latin typeface="Work Sans"/>
                <a:ea typeface="+mn-ea"/>
                <a:cs typeface="+mn-cs"/>
              </a:rPr>
              <a:t> of NRR</a:t>
            </a:r>
          </a:p>
        </p:txBody>
      </p:sp>
      <p:sp>
        <p:nvSpPr>
          <p:cNvPr id="11" name="Rectangle 17">
            <a:extLst>
              <a:ext uri="{FF2B5EF4-FFF2-40B4-BE49-F238E27FC236}">
                <a16:creationId xmlns:a16="http://schemas.microsoft.com/office/drawing/2014/main" id="{018CC628-4650-1EFA-076B-A53E35671FA6}"/>
              </a:ext>
            </a:extLst>
          </p:cNvPr>
          <p:cNvSpPr/>
          <p:nvPr/>
        </p:nvSpPr>
        <p:spPr>
          <a:xfrm>
            <a:off x="8688288" y="2201293"/>
            <a:ext cx="2016777" cy="56431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Work Sans"/>
                <a:ea typeface="+mn-ea"/>
                <a:cs typeface="+mn-cs"/>
              </a:rPr>
              <a:t>C6</a:t>
            </a:r>
          </a:p>
        </p:txBody>
      </p:sp>
      <p:sp>
        <p:nvSpPr>
          <p:cNvPr id="13" name="Rectangle 19">
            <a:extLst>
              <a:ext uri="{FF2B5EF4-FFF2-40B4-BE49-F238E27FC236}">
                <a16:creationId xmlns:a16="http://schemas.microsoft.com/office/drawing/2014/main" id="{0711B6F6-1175-339E-21FF-0459DD2796C9}"/>
              </a:ext>
            </a:extLst>
          </p:cNvPr>
          <p:cNvSpPr/>
          <p:nvPr/>
        </p:nvSpPr>
        <p:spPr>
          <a:xfrm>
            <a:off x="8688288" y="2765605"/>
            <a:ext cx="2016777" cy="2751626"/>
          </a:xfrm>
          <a:prstGeom prst="rect">
            <a:avLst/>
          </a:prstGeom>
          <a:solidFill>
            <a:schemeClr val="accent4">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216000" rIns="288000" bIns="216000" rtlCol="0" anchor="ct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i-FI" sz="1400" b="1" i="0" u="none" strike="noStrike" kern="1200" cap="none" spc="0" normalizeH="0" baseline="0" noProof="0">
                <a:ln>
                  <a:noFill/>
                </a:ln>
                <a:solidFill>
                  <a:srgbClr val="000000"/>
                </a:solidFill>
                <a:effectLst/>
                <a:uLnTx/>
                <a:uFillTx/>
                <a:latin typeface="Work Sans"/>
                <a:ea typeface="+mn-ea"/>
                <a:cs typeface="+mn-cs"/>
              </a:rPr>
              <a:t>City of Helsinki</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i-FI" sz="1400" b="1" i="0" u="none" strike="noStrike" kern="1200" cap="none" spc="0" normalizeH="0" baseline="0" noProof="0">
                <a:ln>
                  <a:noFill/>
                </a:ln>
                <a:solidFill>
                  <a:srgbClr val="000000"/>
                </a:solidFill>
                <a:effectLst/>
                <a:uLnTx/>
                <a:uFillTx/>
                <a:latin typeface="Work Sans"/>
                <a:ea typeface="+mn-ea"/>
                <a:cs typeface="+mn-cs"/>
              </a:rPr>
              <a:t>City of Espoo</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i-FI" sz="1400" b="0" i="0" u="none" strike="noStrike" kern="1200" cap="none" spc="0" normalizeH="0" baseline="0" noProof="0">
                <a:ln>
                  <a:noFill/>
                </a:ln>
                <a:solidFill>
                  <a:srgbClr val="000000"/>
                </a:solidFill>
                <a:effectLst/>
                <a:uLnTx/>
                <a:uFillTx/>
                <a:latin typeface="Work Sans"/>
                <a:ea typeface="+mn-ea"/>
                <a:cs typeface="+mn-cs"/>
              </a:rPr>
              <a:t>City of Tampere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i-FI" sz="1400" b="0" i="0" u="none" strike="noStrike" kern="1200" cap="none" spc="0" normalizeH="0" baseline="0" noProof="0">
                <a:ln>
                  <a:noFill/>
                </a:ln>
                <a:solidFill>
                  <a:srgbClr val="000000"/>
                </a:solidFill>
                <a:effectLst/>
                <a:uLnTx/>
                <a:uFillTx/>
                <a:latin typeface="Work Sans"/>
                <a:ea typeface="+mn-ea"/>
                <a:cs typeface="+mn-cs"/>
              </a:rPr>
              <a:t>City of Vantaa</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i-FI" sz="1400" b="0" i="0" u="none" strike="noStrike" kern="1200" cap="none" spc="0" normalizeH="0" baseline="0" noProof="0">
                <a:ln>
                  <a:noFill/>
                </a:ln>
                <a:solidFill>
                  <a:srgbClr val="000000"/>
                </a:solidFill>
                <a:effectLst/>
                <a:uLnTx/>
                <a:uFillTx/>
                <a:latin typeface="Work Sans"/>
                <a:ea typeface="+mn-ea"/>
                <a:cs typeface="+mn-cs"/>
              </a:rPr>
              <a:t>City of Oulu</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i-FI" sz="1400" b="0" i="0" u="none" strike="noStrike" kern="1200" cap="none" spc="0" normalizeH="0" baseline="0" noProof="0">
                <a:ln>
                  <a:noFill/>
                </a:ln>
                <a:solidFill>
                  <a:srgbClr val="000000"/>
                </a:solidFill>
                <a:effectLst/>
                <a:uLnTx/>
                <a:uFillTx/>
                <a:latin typeface="Work Sans"/>
                <a:ea typeface="+mn-ea"/>
                <a:cs typeface="+mn-cs"/>
              </a:rPr>
              <a:t>City of Turku</a:t>
            </a:r>
          </a:p>
        </p:txBody>
      </p:sp>
    </p:spTree>
    <p:extLst>
      <p:ext uri="{BB962C8B-B14F-4D97-AF65-F5344CB8AC3E}">
        <p14:creationId xmlns:p14="http://schemas.microsoft.com/office/powerpoint/2010/main" val="776530168"/>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D3F8333F-AEDD-9EE6-4534-CC119E463642}"/>
              </a:ext>
            </a:extLst>
          </p:cNvPr>
          <p:cNvSpPr>
            <a:spLocks noGrp="1"/>
          </p:cNvSpPr>
          <p:nvPr>
            <p:ph type="title"/>
          </p:nvPr>
        </p:nvSpPr>
        <p:spPr>
          <a:xfrm>
            <a:off x="407368" y="262986"/>
            <a:ext cx="10587038" cy="1325563"/>
          </a:xfrm>
        </p:spPr>
        <p:txBody>
          <a:bodyPr>
            <a:normAutofit/>
          </a:bodyPr>
          <a:lstStyle/>
          <a:p>
            <a:r>
              <a:rPr lang="fi-FI" sz="3900" err="1">
                <a:solidFill>
                  <a:srgbClr val="923468"/>
                </a:solidFill>
              </a:rPr>
              <a:t>land</a:t>
            </a:r>
            <a:r>
              <a:rPr lang="fi-FI" sz="3900">
                <a:solidFill>
                  <a:srgbClr val="923468"/>
                </a:solidFill>
              </a:rPr>
              <a:t> </a:t>
            </a:r>
            <a:r>
              <a:rPr lang="fi-FI" sz="3900" err="1">
                <a:solidFill>
                  <a:srgbClr val="923468"/>
                </a:solidFill>
              </a:rPr>
              <a:t>use</a:t>
            </a:r>
            <a:r>
              <a:rPr lang="fi-FI" sz="3900">
                <a:solidFill>
                  <a:srgbClr val="923468"/>
                </a:solidFill>
              </a:rPr>
              <a:t> </a:t>
            </a:r>
            <a:r>
              <a:rPr lang="fi-FI" sz="3900" err="1">
                <a:solidFill>
                  <a:srgbClr val="923468"/>
                </a:solidFill>
              </a:rPr>
              <a:t>planning</a:t>
            </a:r>
            <a:r>
              <a:rPr lang="fi-FI" sz="3900">
                <a:solidFill>
                  <a:srgbClr val="923468"/>
                </a:solidFill>
              </a:rPr>
              <a:t> in Finland</a:t>
            </a:r>
            <a:endParaRPr lang="fi-FI" sz="3900"/>
          </a:p>
        </p:txBody>
      </p:sp>
      <p:sp>
        <p:nvSpPr>
          <p:cNvPr id="13" name="Subtitle 2">
            <a:extLst>
              <a:ext uri="{FF2B5EF4-FFF2-40B4-BE49-F238E27FC236}">
                <a16:creationId xmlns:a16="http://schemas.microsoft.com/office/drawing/2014/main" id="{9261C67F-DFA6-C425-F974-3EDCF75C8546}"/>
              </a:ext>
            </a:extLst>
          </p:cNvPr>
          <p:cNvSpPr txBox="1">
            <a:spLocks/>
          </p:cNvSpPr>
          <p:nvPr/>
        </p:nvSpPr>
        <p:spPr>
          <a:xfrm>
            <a:off x="766764" y="2699483"/>
            <a:ext cx="2556580" cy="3347024"/>
          </a:xfrm>
          <a:prstGeom prst="rect">
            <a:avLst/>
          </a:prstGeom>
          <a:solidFill>
            <a:srgbClr val="DFDAD6">
              <a:alpha val="50196"/>
            </a:srgbClr>
          </a:solidFill>
        </p:spPr>
        <p:txBody>
          <a:bodyPr vert="horz" lIns="216000" tIns="1512000" rIns="216000" bIns="216000" rtlCol="0" anchor="t" anchorCtr="0">
            <a:noAutofit/>
          </a:bodyPr>
          <a:lstStyle>
            <a:lvl1pPr marL="0" indent="0" algn="l" defTabSz="914400" rtl="0" eaLnBrk="1" latinLnBrk="0" hangingPunct="1">
              <a:lnSpc>
                <a:spcPct val="100000"/>
              </a:lnSpc>
              <a:spcBef>
                <a:spcPts val="800"/>
              </a:spcBef>
              <a:buClr>
                <a:schemeClr val="accent3"/>
              </a:buClr>
              <a:buFontTx/>
              <a:buNone/>
              <a:defRPr sz="2000" kern="1200">
                <a:solidFill>
                  <a:schemeClr val="tx1"/>
                </a:solidFill>
                <a:latin typeface="Work Sans SemiBold" panose="00000700000000000000" pitchFamily="2" charset="0"/>
                <a:ea typeface="+mn-ea"/>
                <a:cs typeface="+mn-cs"/>
              </a:defRPr>
            </a:lvl1pPr>
            <a:lvl2pPr marL="0" indent="0" algn="l"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2pPr>
            <a:lvl3pPr marL="0" indent="0" algn="just" defTabSz="914400" rtl="0" eaLnBrk="1" latinLnBrk="0" hangingPunct="1">
              <a:lnSpc>
                <a:spcPct val="100000"/>
              </a:lnSpc>
              <a:spcBef>
                <a:spcPts val="200"/>
              </a:spcBef>
              <a:buClr>
                <a:schemeClr val="accent3"/>
              </a:buClr>
              <a:buFontTx/>
              <a:buNone/>
              <a:defRPr sz="1400" kern="1200">
                <a:solidFill>
                  <a:schemeClr val="tx1"/>
                </a:solidFill>
                <a:latin typeface="+mn-lt"/>
                <a:ea typeface="+mn-ea"/>
                <a:cs typeface="+mn-cs"/>
              </a:defRPr>
            </a:lvl3pPr>
            <a:lvl4pPr marL="0" indent="0" algn="just" defTabSz="914400" rtl="0" eaLnBrk="1" latinLnBrk="0" hangingPunct="1">
              <a:lnSpc>
                <a:spcPct val="100000"/>
              </a:lnSpc>
              <a:spcBef>
                <a:spcPts val="200"/>
              </a:spcBef>
              <a:buClr>
                <a:schemeClr val="accent3"/>
              </a:buClr>
              <a:buFontTx/>
              <a:buNone/>
              <a:defRPr sz="1200" kern="1200">
                <a:solidFill>
                  <a:schemeClr val="tx1"/>
                </a:solidFill>
                <a:latin typeface="+mn-lt"/>
                <a:ea typeface="+mn-ea"/>
                <a:cs typeface="+mn-cs"/>
              </a:defRPr>
            </a:lvl4pPr>
            <a:lvl5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5pPr>
            <a:lvl6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6pPr>
            <a:lvl7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7pPr>
            <a:lvl8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8pPr>
            <a:lvl9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ts val="800"/>
              </a:spcBef>
              <a:spcAft>
                <a:spcPts val="0"/>
              </a:spcAft>
              <a:buClr>
                <a:srgbClr val="923468"/>
              </a:buClr>
              <a:buSzTx/>
              <a:buFont typeface="Arial" panose="020B0604020202020204" pitchFamily="34" charset="0"/>
              <a:buChar char="•"/>
              <a:tabLst/>
              <a:defRPr/>
            </a:pP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Principles</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of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regional</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land</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use</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and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areas</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important</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for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regional</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development</a:t>
            </a:r>
            <a:endPar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endParaRPr>
          </a:p>
          <a:p>
            <a:pPr marL="0" marR="0" lvl="0" indent="0" algn="l" defTabSz="914400" rtl="0" eaLnBrk="1" fontAlgn="auto" latinLnBrk="0" hangingPunct="1">
              <a:lnSpc>
                <a:spcPct val="100000"/>
              </a:lnSpc>
              <a:spcBef>
                <a:spcPts val="800"/>
              </a:spcBef>
              <a:spcAft>
                <a:spcPts val="0"/>
              </a:spcAft>
              <a:buClr>
                <a:srgbClr val="923468"/>
              </a:buClr>
              <a:buSzTx/>
              <a:buFontTx/>
              <a:buNone/>
              <a:tabLst/>
              <a:defRPr/>
            </a:pPr>
            <a:endPar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endParaRPr>
          </a:p>
        </p:txBody>
      </p:sp>
      <p:sp>
        <p:nvSpPr>
          <p:cNvPr id="14" name="Sisällön paikkamerkki 4">
            <a:extLst>
              <a:ext uri="{FF2B5EF4-FFF2-40B4-BE49-F238E27FC236}">
                <a16:creationId xmlns:a16="http://schemas.microsoft.com/office/drawing/2014/main" id="{FE6561F9-5AF7-4D41-A4B1-69E819E495A9}"/>
              </a:ext>
            </a:extLst>
          </p:cNvPr>
          <p:cNvSpPr txBox="1">
            <a:spLocks/>
          </p:cNvSpPr>
          <p:nvPr/>
        </p:nvSpPr>
        <p:spPr>
          <a:xfrm>
            <a:off x="3555668" y="2706948"/>
            <a:ext cx="2556580" cy="3347024"/>
          </a:xfrm>
          <a:prstGeom prst="rect">
            <a:avLst/>
          </a:prstGeom>
          <a:solidFill>
            <a:srgbClr val="DFDAD6">
              <a:alpha val="50196"/>
            </a:srgbClr>
          </a:solidFill>
        </p:spPr>
        <p:txBody>
          <a:bodyPr vert="horz" lIns="216000" tIns="1512000" rIns="216000" bIns="216000" rtlCol="0" anchor="t" anchorCtr="0">
            <a:noAutofit/>
          </a:bodyPr>
          <a:lstStyle>
            <a:lvl1pPr marL="0" indent="0" algn="l" defTabSz="914400" rtl="0" eaLnBrk="1" latinLnBrk="0" hangingPunct="1">
              <a:lnSpc>
                <a:spcPct val="100000"/>
              </a:lnSpc>
              <a:spcBef>
                <a:spcPts val="800"/>
              </a:spcBef>
              <a:buClr>
                <a:schemeClr val="accent3"/>
              </a:buClr>
              <a:buFontTx/>
              <a:buNone/>
              <a:defRPr sz="2000" kern="1200">
                <a:solidFill>
                  <a:schemeClr val="tx1"/>
                </a:solidFill>
                <a:latin typeface="Work Sans SemiBold" panose="00000700000000000000" pitchFamily="2" charset="0"/>
                <a:ea typeface="+mn-ea"/>
                <a:cs typeface="+mn-cs"/>
              </a:defRPr>
            </a:lvl1pPr>
            <a:lvl2pPr marL="0" indent="0" algn="l"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2pPr>
            <a:lvl3pPr marL="0" indent="0" algn="just" defTabSz="914400" rtl="0" eaLnBrk="1" latinLnBrk="0" hangingPunct="1">
              <a:lnSpc>
                <a:spcPct val="100000"/>
              </a:lnSpc>
              <a:spcBef>
                <a:spcPts val="200"/>
              </a:spcBef>
              <a:buClr>
                <a:schemeClr val="accent3"/>
              </a:buClr>
              <a:buFontTx/>
              <a:buNone/>
              <a:defRPr sz="1400" kern="1200">
                <a:solidFill>
                  <a:schemeClr val="tx1"/>
                </a:solidFill>
                <a:latin typeface="+mn-lt"/>
                <a:ea typeface="+mn-ea"/>
                <a:cs typeface="+mn-cs"/>
              </a:defRPr>
            </a:lvl3pPr>
            <a:lvl4pPr marL="0" indent="0" algn="just" defTabSz="914400" rtl="0" eaLnBrk="1" latinLnBrk="0" hangingPunct="1">
              <a:lnSpc>
                <a:spcPct val="100000"/>
              </a:lnSpc>
              <a:spcBef>
                <a:spcPts val="200"/>
              </a:spcBef>
              <a:buClr>
                <a:schemeClr val="accent3"/>
              </a:buClr>
              <a:buFontTx/>
              <a:buNone/>
              <a:defRPr sz="1200" kern="1200">
                <a:solidFill>
                  <a:schemeClr val="tx1"/>
                </a:solidFill>
                <a:latin typeface="+mn-lt"/>
                <a:ea typeface="+mn-ea"/>
                <a:cs typeface="+mn-cs"/>
              </a:defRPr>
            </a:lvl4pPr>
            <a:lvl5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5pPr>
            <a:lvl6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6pPr>
            <a:lvl7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7pPr>
            <a:lvl8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8pPr>
            <a:lvl9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800"/>
              </a:spcBef>
              <a:spcAft>
                <a:spcPts val="0"/>
              </a:spcAft>
              <a:buClr>
                <a:srgbClr val="923468"/>
              </a:buClr>
              <a:buSzTx/>
              <a:buFontTx/>
              <a:buNone/>
              <a:tabLst/>
              <a:defRPr/>
            </a:pP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General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level</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plan</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for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steering</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land</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use</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(and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building</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in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municipalities</a:t>
            </a:r>
            <a:endPar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endParaRPr>
          </a:p>
        </p:txBody>
      </p:sp>
      <p:sp>
        <p:nvSpPr>
          <p:cNvPr id="15" name="Sisällön paikkamerkki 5">
            <a:extLst>
              <a:ext uri="{FF2B5EF4-FFF2-40B4-BE49-F238E27FC236}">
                <a16:creationId xmlns:a16="http://schemas.microsoft.com/office/drawing/2014/main" id="{788498AA-99BC-ABDA-4A83-A47CE3B52F0E}"/>
              </a:ext>
            </a:extLst>
          </p:cNvPr>
          <p:cNvSpPr txBox="1">
            <a:spLocks/>
          </p:cNvSpPr>
          <p:nvPr/>
        </p:nvSpPr>
        <p:spPr>
          <a:xfrm>
            <a:off x="6389608" y="2729817"/>
            <a:ext cx="2556580" cy="3358495"/>
          </a:xfrm>
          <a:prstGeom prst="rect">
            <a:avLst/>
          </a:prstGeom>
          <a:solidFill>
            <a:srgbClr val="DFDAD6">
              <a:alpha val="50196"/>
            </a:srgbClr>
          </a:solidFill>
        </p:spPr>
        <p:txBody>
          <a:bodyPr vert="horz" lIns="216000" tIns="1512000" rIns="216000" bIns="216000" rtlCol="0" anchor="t" anchorCtr="0">
            <a:noAutofit/>
          </a:bodyPr>
          <a:lstStyle>
            <a:lvl1pPr marL="0" indent="0" algn="l" defTabSz="914400" rtl="0" eaLnBrk="1" latinLnBrk="0" hangingPunct="1">
              <a:lnSpc>
                <a:spcPct val="100000"/>
              </a:lnSpc>
              <a:spcBef>
                <a:spcPts val="800"/>
              </a:spcBef>
              <a:buClr>
                <a:schemeClr val="accent3"/>
              </a:buClr>
              <a:buFontTx/>
              <a:buNone/>
              <a:defRPr sz="2000" kern="1200">
                <a:solidFill>
                  <a:schemeClr val="tx1"/>
                </a:solidFill>
                <a:latin typeface="Work Sans SemiBold" panose="00000700000000000000" pitchFamily="2" charset="0"/>
                <a:ea typeface="+mn-ea"/>
                <a:cs typeface="+mn-cs"/>
              </a:defRPr>
            </a:lvl1pPr>
            <a:lvl2pPr marL="0" indent="0" algn="l"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2pPr>
            <a:lvl3pPr marL="0" indent="0" algn="just" defTabSz="914400" rtl="0" eaLnBrk="1" latinLnBrk="0" hangingPunct="1">
              <a:lnSpc>
                <a:spcPct val="100000"/>
              </a:lnSpc>
              <a:spcBef>
                <a:spcPts val="200"/>
              </a:spcBef>
              <a:buClr>
                <a:schemeClr val="accent3"/>
              </a:buClr>
              <a:buFontTx/>
              <a:buNone/>
              <a:defRPr sz="1400" kern="1200">
                <a:solidFill>
                  <a:schemeClr val="tx1"/>
                </a:solidFill>
                <a:latin typeface="+mn-lt"/>
                <a:ea typeface="+mn-ea"/>
                <a:cs typeface="+mn-cs"/>
              </a:defRPr>
            </a:lvl3pPr>
            <a:lvl4pPr marL="0" indent="0" algn="just" defTabSz="914400" rtl="0" eaLnBrk="1" latinLnBrk="0" hangingPunct="1">
              <a:lnSpc>
                <a:spcPct val="100000"/>
              </a:lnSpc>
              <a:spcBef>
                <a:spcPts val="200"/>
              </a:spcBef>
              <a:buClr>
                <a:schemeClr val="accent3"/>
              </a:buClr>
              <a:buFontTx/>
              <a:buNone/>
              <a:defRPr sz="1200" kern="1200">
                <a:solidFill>
                  <a:schemeClr val="tx1"/>
                </a:solidFill>
                <a:latin typeface="+mn-lt"/>
                <a:ea typeface="+mn-ea"/>
                <a:cs typeface="+mn-cs"/>
              </a:defRPr>
            </a:lvl4pPr>
            <a:lvl5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5pPr>
            <a:lvl6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6pPr>
            <a:lvl7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7pPr>
            <a:lvl8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8pPr>
            <a:lvl9pPr marL="0" indent="0" algn="just" defTabSz="914400" rtl="0" eaLnBrk="1" latinLnBrk="0" hangingPunct="1">
              <a:lnSpc>
                <a:spcPct val="100000"/>
              </a:lnSpc>
              <a:spcBef>
                <a:spcPts val="200"/>
              </a:spcBef>
              <a:buClr>
                <a:schemeClr val="accent3"/>
              </a:buClr>
              <a:buFontTx/>
              <a:buNone/>
              <a:defRPr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800"/>
              </a:spcBef>
              <a:spcAft>
                <a:spcPts val="0"/>
              </a:spcAft>
              <a:buClr>
                <a:srgbClr val="923468"/>
              </a:buClr>
              <a:buSzTx/>
              <a:buFontTx/>
              <a:buNone/>
              <a:tabLst/>
              <a:defRPr/>
            </a:pP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Detailed</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plan</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for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municipal</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land</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use</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building</a:t>
            </a:r>
            <a:r>
              <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rPr>
              <a:t> and </a:t>
            </a:r>
            <a:r>
              <a:rPr kumimoji="0" lang="fi-FI" sz="2000" b="0" i="0" u="none" strike="noStrike" kern="1200" cap="none" spc="0" normalizeH="0" baseline="0" noProof="0" err="1">
                <a:ln>
                  <a:noFill/>
                </a:ln>
                <a:solidFill>
                  <a:srgbClr val="000000"/>
                </a:solidFill>
                <a:effectLst/>
                <a:uLnTx/>
                <a:uFillTx/>
                <a:latin typeface="Work Sans SemiBold" panose="00000700000000000000" pitchFamily="2" charset="0"/>
                <a:ea typeface="+mn-ea"/>
                <a:cs typeface="+mn-cs"/>
              </a:rPr>
              <a:t>development</a:t>
            </a:r>
            <a:endParaRPr kumimoji="0" lang="fi-FI" sz="2000" b="0" i="0" u="none" strike="noStrike" kern="1200" cap="none" spc="0" normalizeH="0" baseline="0" noProof="0">
              <a:ln>
                <a:noFill/>
              </a:ln>
              <a:solidFill>
                <a:srgbClr val="000000"/>
              </a:solidFill>
              <a:effectLst/>
              <a:uLnTx/>
              <a:uFillTx/>
              <a:latin typeface="Work Sans SemiBold" panose="00000700000000000000" pitchFamily="2" charset="0"/>
              <a:ea typeface="+mn-ea"/>
              <a:cs typeface="+mn-cs"/>
            </a:endParaRPr>
          </a:p>
        </p:txBody>
      </p:sp>
      <p:pic>
        <p:nvPicPr>
          <p:cNvPr id="16" name="Kuvan paikkamerkki 10" descr="Kuva, joka sisältää kohteen kartta, teksti&#10;&#10;Kuvaus luotu automaattisesti">
            <a:extLst>
              <a:ext uri="{FF2B5EF4-FFF2-40B4-BE49-F238E27FC236}">
                <a16:creationId xmlns:a16="http://schemas.microsoft.com/office/drawing/2014/main" id="{B5DBB90C-67E2-7B6F-CBC7-55D3417403E8}"/>
              </a:ext>
            </a:extLst>
          </p:cNvPr>
          <p:cNvPicPr>
            <a:picLocks noChangeAspect="1"/>
          </p:cNvPicPr>
          <p:nvPr/>
        </p:nvPicPr>
        <p:blipFill rotWithShape="1">
          <a:blip r:embed="rId3"/>
          <a:srcRect l="-752" t="9630" r="376" b="19259"/>
          <a:stretch/>
        </p:blipFill>
        <p:spPr>
          <a:xfrm>
            <a:off x="766764" y="2924944"/>
            <a:ext cx="2568446" cy="925694"/>
          </a:xfrm>
          <a:prstGeom prst="rect">
            <a:avLst/>
          </a:prstGeom>
          <a:solidFill>
            <a:sysClr val="window" lastClr="FFFFFF">
              <a:lumMod val="95000"/>
            </a:sysClr>
          </a:solidFill>
        </p:spPr>
      </p:pic>
      <p:pic>
        <p:nvPicPr>
          <p:cNvPr id="17" name="Kuvan paikkamerkki 12" descr="Kuva, joka sisältää kohteen kartta, atlas, teksti&#10;&#10;Kuvaus luotu automaattisesti">
            <a:extLst>
              <a:ext uri="{FF2B5EF4-FFF2-40B4-BE49-F238E27FC236}">
                <a16:creationId xmlns:a16="http://schemas.microsoft.com/office/drawing/2014/main" id="{9FCF5003-6805-6C35-7FE7-A3358AF6135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4273" b="42937"/>
          <a:stretch/>
        </p:blipFill>
        <p:spPr>
          <a:xfrm>
            <a:off x="3555274" y="2924944"/>
            <a:ext cx="2562556" cy="937431"/>
          </a:xfrm>
          <a:prstGeom prst="rect">
            <a:avLst/>
          </a:prstGeom>
          <a:solidFill>
            <a:sysClr val="window" lastClr="FFFFFF">
              <a:lumMod val="95000"/>
            </a:sysClr>
          </a:solidFill>
        </p:spPr>
      </p:pic>
      <p:pic>
        <p:nvPicPr>
          <p:cNvPr id="18" name="Kuvan paikkamerkki 14" descr="Kuva, joka sisältää kohteen kartta, teksti, atlas, Suunnitelma&#10;&#10;Kuvaus luotu automaattisesti">
            <a:extLst>
              <a:ext uri="{FF2B5EF4-FFF2-40B4-BE49-F238E27FC236}">
                <a16:creationId xmlns:a16="http://schemas.microsoft.com/office/drawing/2014/main" id="{7CBE34EF-B161-2FF3-E7AB-BCE337E98BF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0" t="28228" r="10" b="28228"/>
          <a:stretch/>
        </p:blipFill>
        <p:spPr>
          <a:xfrm>
            <a:off x="6388823" y="2952182"/>
            <a:ext cx="2562556" cy="937431"/>
          </a:xfrm>
          <a:prstGeom prst="rect">
            <a:avLst/>
          </a:prstGeom>
          <a:solidFill>
            <a:sysClr val="window" lastClr="FFFFFF">
              <a:lumMod val="95000"/>
            </a:sysClr>
          </a:solidFill>
        </p:spPr>
      </p:pic>
      <p:sp>
        <p:nvSpPr>
          <p:cNvPr id="19" name="Tekstiruutu 18">
            <a:extLst>
              <a:ext uri="{FF2B5EF4-FFF2-40B4-BE49-F238E27FC236}">
                <a16:creationId xmlns:a16="http://schemas.microsoft.com/office/drawing/2014/main" id="{98472282-B28F-923E-0C1E-32EF8036B275}"/>
              </a:ext>
            </a:extLst>
          </p:cNvPr>
          <p:cNvSpPr txBox="1"/>
          <p:nvPr/>
        </p:nvSpPr>
        <p:spPr>
          <a:xfrm>
            <a:off x="1006929" y="2230885"/>
            <a:ext cx="205216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000000"/>
                </a:solidFill>
                <a:effectLst/>
                <a:uLnTx/>
                <a:uFillTx/>
                <a:latin typeface="Work Sans"/>
                <a:ea typeface="+mn-ea"/>
                <a:cs typeface="+mn-cs"/>
              </a:rPr>
              <a:t>REGIONAL PLAN</a:t>
            </a:r>
          </a:p>
        </p:txBody>
      </p:sp>
      <p:sp>
        <p:nvSpPr>
          <p:cNvPr id="20" name="Tekstiruutu 19">
            <a:extLst>
              <a:ext uri="{FF2B5EF4-FFF2-40B4-BE49-F238E27FC236}">
                <a16:creationId xmlns:a16="http://schemas.microsoft.com/office/drawing/2014/main" id="{52385C65-BF2D-6D5C-7F77-87EBD1ED8223}"/>
              </a:ext>
            </a:extLst>
          </p:cNvPr>
          <p:cNvSpPr txBox="1"/>
          <p:nvPr/>
        </p:nvSpPr>
        <p:spPr>
          <a:xfrm>
            <a:off x="3489960" y="2226025"/>
            <a:ext cx="266771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000000"/>
                </a:solidFill>
                <a:effectLst/>
                <a:uLnTx/>
                <a:uFillTx/>
                <a:latin typeface="Work Sans"/>
                <a:ea typeface="+mn-ea"/>
                <a:cs typeface="+mn-cs"/>
              </a:rPr>
              <a:t>LOCAL MASTER PLAN</a:t>
            </a:r>
          </a:p>
        </p:txBody>
      </p:sp>
      <p:sp>
        <p:nvSpPr>
          <p:cNvPr id="21" name="Tekstiruutu 20">
            <a:extLst>
              <a:ext uri="{FF2B5EF4-FFF2-40B4-BE49-F238E27FC236}">
                <a16:creationId xmlns:a16="http://schemas.microsoft.com/office/drawing/2014/main" id="{8C7E2F89-28B8-7BBB-9A35-B81F6B806B5B}"/>
              </a:ext>
            </a:extLst>
          </p:cNvPr>
          <p:cNvSpPr txBox="1"/>
          <p:nvPr/>
        </p:nvSpPr>
        <p:spPr>
          <a:xfrm>
            <a:off x="6388823" y="2237249"/>
            <a:ext cx="283923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000000"/>
                </a:solidFill>
                <a:effectLst/>
                <a:uLnTx/>
                <a:uFillTx/>
                <a:latin typeface="Work Sans"/>
                <a:ea typeface="+mn-ea"/>
                <a:cs typeface="+mn-cs"/>
              </a:rPr>
              <a:t>LOCAL DETAILED PLAN</a:t>
            </a:r>
          </a:p>
        </p:txBody>
      </p:sp>
      <p:sp>
        <p:nvSpPr>
          <p:cNvPr id="4" name="Tekstiruutu 3">
            <a:extLst>
              <a:ext uri="{FF2B5EF4-FFF2-40B4-BE49-F238E27FC236}">
                <a16:creationId xmlns:a16="http://schemas.microsoft.com/office/drawing/2014/main" id="{1FABF46B-AC9F-C5C7-F807-BCB8A79C3CF1}"/>
              </a:ext>
            </a:extLst>
          </p:cNvPr>
          <p:cNvSpPr txBox="1"/>
          <p:nvPr/>
        </p:nvSpPr>
        <p:spPr>
          <a:xfrm>
            <a:off x="3028652" y="1549555"/>
            <a:ext cx="40575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Work Sans" panose="00000500000000000000" pitchFamily="2" charset="0"/>
                <a:ea typeface="+mn-ea"/>
                <a:cs typeface="+mn-cs"/>
              </a:rPr>
              <a:t>NATIONAL LAND USE GUIDELINES</a:t>
            </a:r>
          </a:p>
        </p:txBody>
      </p:sp>
      <p:sp>
        <p:nvSpPr>
          <p:cNvPr id="22" name="Tekstiruutu 21">
            <a:extLst>
              <a:ext uri="{FF2B5EF4-FFF2-40B4-BE49-F238E27FC236}">
                <a16:creationId xmlns:a16="http://schemas.microsoft.com/office/drawing/2014/main" id="{6E976AED-EAE1-43B7-F63B-EEDACEE5CDEB}"/>
              </a:ext>
            </a:extLst>
          </p:cNvPr>
          <p:cNvSpPr txBox="1"/>
          <p:nvPr/>
        </p:nvSpPr>
        <p:spPr>
          <a:xfrm>
            <a:off x="940221" y="1189350"/>
            <a:ext cx="4057521" cy="369332"/>
          </a:xfrm>
          <a:prstGeom prst="rect">
            <a:avLst/>
          </a:prstGeom>
          <a:solidFill>
            <a:schemeClr val="bg2"/>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Work Sans" panose="00000500000000000000" pitchFamily="2" charset="0"/>
                <a:ea typeface="+mn-ea"/>
                <a:cs typeface="+mn-cs"/>
              </a:rPr>
              <a:t>LAND USE ACT</a:t>
            </a:r>
          </a:p>
        </p:txBody>
      </p:sp>
      <p:sp>
        <p:nvSpPr>
          <p:cNvPr id="23" name="Tekstiruutu 22">
            <a:extLst>
              <a:ext uri="{FF2B5EF4-FFF2-40B4-BE49-F238E27FC236}">
                <a16:creationId xmlns:a16="http://schemas.microsoft.com/office/drawing/2014/main" id="{B9EC9645-7EB8-C433-5C33-14E93725F288}"/>
              </a:ext>
            </a:extLst>
          </p:cNvPr>
          <p:cNvSpPr txBox="1"/>
          <p:nvPr/>
        </p:nvSpPr>
        <p:spPr>
          <a:xfrm>
            <a:off x="4997742" y="1185539"/>
            <a:ext cx="4544848" cy="369332"/>
          </a:xfrm>
          <a:prstGeom prst="rect">
            <a:avLst/>
          </a:prstGeom>
          <a:solidFill>
            <a:schemeClr val="bg2"/>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Work Sans" panose="00000500000000000000" pitchFamily="2" charset="0"/>
                <a:ea typeface="+mn-ea"/>
                <a:cs typeface="+mn-cs"/>
              </a:rPr>
              <a:t>BUILDING ACT</a:t>
            </a:r>
          </a:p>
        </p:txBody>
      </p:sp>
      <p:sp>
        <p:nvSpPr>
          <p:cNvPr id="24" name="Tekstiruutu 23">
            <a:extLst>
              <a:ext uri="{FF2B5EF4-FFF2-40B4-BE49-F238E27FC236}">
                <a16:creationId xmlns:a16="http://schemas.microsoft.com/office/drawing/2014/main" id="{A4D6DC30-292B-93BD-2D2E-1E4A9DD2FF7E}"/>
              </a:ext>
            </a:extLst>
          </p:cNvPr>
          <p:cNvSpPr txBox="1"/>
          <p:nvPr/>
        </p:nvSpPr>
        <p:spPr>
          <a:xfrm>
            <a:off x="9170893" y="3710463"/>
            <a:ext cx="299633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Work Sans" panose="00000500000000000000" pitchFamily="2" charset="0"/>
                <a:ea typeface="+mn-ea"/>
                <a:cs typeface="+mn-cs"/>
              </a:rPr>
              <a:t>MUNICIPAL STRATEGIES</a:t>
            </a:r>
          </a:p>
        </p:txBody>
      </p:sp>
      <p:sp>
        <p:nvSpPr>
          <p:cNvPr id="25" name="Tekstiruutu 24">
            <a:extLst>
              <a:ext uri="{FF2B5EF4-FFF2-40B4-BE49-F238E27FC236}">
                <a16:creationId xmlns:a16="http://schemas.microsoft.com/office/drawing/2014/main" id="{9FF0F35C-A2ED-71B7-60D5-BE95794D0832}"/>
              </a:ext>
            </a:extLst>
          </p:cNvPr>
          <p:cNvSpPr txBox="1"/>
          <p:nvPr/>
        </p:nvSpPr>
        <p:spPr>
          <a:xfrm>
            <a:off x="9170893" y="3059668"/>
            <a:ext cx="287771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Work Sans" panose="00000500000000000000" pitchFamily="2" charset="0"/>
                <a:ea typeface="+mn-ea"/>
                <a:cs typeface="+mn-cs"/>
              </a:rPr>
              <a:t>REGIONAL STRATEGIES</a:t>
            </a:r>
          </a:p>
        </p:txBody>
      </p:sp>
      <p:sp>
        <p:nvSpPr>
          <p:cNvPr id="26" name="Tekstiruutu 25">
            <a:extLst>
              <a:ext uri="{FF2B5EF4-FFF2-40B4-BE49-F238E27FC236}">
                <a16:creationId xmlns:a16="http://schemas.microsoft.com/office/drawing/2014/main" id="{5F1C006C-C2EE-4EB6-26A5-B8E4B5B22C46}"/>
              </a:ext>
            </a:extLst>
          </p:cNvPr>
          <p:cNvSpPr txBox="1"/>
          <p:nvPr/>
        </p:nvSpPr>
        <p:spPr>
          <a:xfrm>
            <a:off x="9205560" y="4447346"/>
            <a:ext cx="2662908"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Work Sans" panose="00000500000000000000" pitchFamily="2" charset="0"/>
                <a:ea typeface="+mn-ea"/>
                <a:cs typeface="+mn-cs"/>
              </a:rPr>
              <a:t>MUNICIPAL BUILDING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Work Sans" panose="00000500000000000000" pitchFamily="2" charset="0"/>
                <a:ea typeface="+mn-ea"/>
                <a:cs typeface="+mn-cs"/>
              </a:rPr>
              <a:t>ORDIANCES</a:t>
            </a:r>
          </a:p>
        </p:txBody>
      </p:sp>
      <p:sp>
        <p:nvSpPr>
          <p:cNvPr id="27" name="Tekstiruutu 26">
            <a:extLst>
              <a:ext uri="{FF2B5EF4-FFF2-40B4-BE49-F238E27FC236}">
                <a16:creationId xmlns:a16="http://schemas.microsoft.com/office/drawing/2014/main" id="{AAB29D29-7234-0F4E-29C2-D0041CDFC4BE}"/>
              </a:ext>
            </a:extLst>
          </p:cNvPr>
          <p:cNvSpPr txBox="1"/>
          <p:nvPr/>
        </p:nvSpPr>
        <p:spPr>
          <a:xfrm>
            <a:off x="9205560" y="5276562"/>
            <a:ext cx="224773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Work Sans" panose="00000500000000000000" pitchFamily="2" charset="0"/>
                <a:ea typeface="+mn-ea"/>
                <a:cs typeface="+mn-cs"/>
              </a:rPr>
              <a:t>MUNICIPAL LAND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Work Sans" panose="00000500000000000000" pitchFamily="2" charset="0"/>
                <a:ea typeface="+mn-ea"/>
                <a:cs typeface="+mn-cs"/>
              </a:rPr>
              <a:t>POLICIES</a:t>
            </a:r>
          </a:p>
        </p:txBody>
      </p:sp>
    </p:spTree>
    <p:extLst>
      <p:ext uri="{BB962C8B-B14F-4D97-AF65-F5344CB8AC3E}">
        <p14:creationId xmlns:p14="http://schemas.microsoft.com/office/powerpoint/2010/main" val="3516315385"/>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Kuva 14">
            <a:extLst>
              <a:ext uri="{FF2B5EF4-FFF2-40B4-BE49-F238E27FC236}">
                <a16:creationId xmlns:a16="http://schemas.microsoft.com/office/drawing/2014/main" id="{7BD70874-0617-8661-D15A-64E29CF5358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94192" y="2270947"/>
            <a:ext cx="2592288" cy="2632169"/>
          </a:xfrm>
          <a:prstGeom prst="flowChartConnector">
            <a:avLst/>
          </a:prstGeom>
        </p:spPr>
      </p:pic>
      <p:sp>
        <p:nvSpPr>
          <p:cNvPr id="16" name="Right Arrow 13">
            <a:extLst>
              <a:ext uri="{FF2B5EF4-FFF2-40B4-BE49-F238E27FC236}">
                <a16:creationId xmlns:a16="http://schemas.microsoft.com/office/drawing/2014/main" id="{0E60FA63-5F4E-3E42-AF6E-CC609DCAD7A8}"/>
              </a:ext>
            </a:extLst>
          </p:cNvPr>
          <p:cNvSpPr/>
          <p:nvPr/>
        </p:nvSpPr>
        <p:spPr>
          <a:xfrm rot="1703552">
            <a:off x="1829883" y="1809801"/>
            <a:ext cx="3096416" cy="847803"/>
          </a:xfrm>
          <a:prstGeom prst="rightArrow">
            <a:avLst>
              <a:gd name="adj1" fmla="val 71558"/>
              <a:gd name="adj2" fmla="val 4191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err="1">
                <a:ln>
                  <a:noFill/>
                </a:ln>
                <a:solidFill>
                  <a:srgbClr val="000000"/>
                </a:solidFill>
                <a:effectLst/>
                <a:uLnTx/>
                <a:uFillTx/>
                <a:latin typeface="Work Sans"/>
                <a:ea typeface="+mn-ea"/>
                <a:cs typeface="+mn-cs"/>
              </a:rPr>
              <a:t>Accessible</a:t>
            </a:r>
            <a:r>
              <a:rPr kumimoji="0" lang="fi-FI" sz="1800" b="0" i="0" u="none" strike="noStrike" kern="1200" cap="none" spc="0" normalizeH="0" baseline="0" noProof="0">
                <a:ln>
                  <a:noFill/>
                </a:ln>
                <a:solidFill>
                  <a:srgbClr val="000000"/>
                </a:solidFill>
                <a:effectLst/>
                <a:uLnTx/>
                <a:uFillTx/>
                <a:latin typeface="Work Sans"/>
                <a:ea typeface="+mn-ea"/>
                <a:cs typeface="+mn-cs"/>
              </a:rPr>
              <a:t> and </a:t>
            </a:r>
            <a:r>
              <a:rPr kumimoji="0" lang="fi-FI" sz="1800" b="0" i="0" u="none" strike="noStrike" kern="1200" cap="none" spc="0" normalizeH="0" baseline="0" noProof="0" err="1">
                <a:ln>
                  <a:noFill/>
                </a:ln>
                <a:solidFill>
                  <a:srgbClr val="000000"/>
                </a:solidFill>
                <a:effectLst/>
                <a:uLnTx/>
                <a:uFillTx/>
                <a:latin typeface="Work Sans"/>
                <a:ea typeface="+mn-ea"/>
                <a:cs typeface="+mn-cs"/>
              </a:rPr>
              <a:t>inclusive</a:t>
            </a:r>
            <a:r>
              <a:rPr kumimoji="0" lang="fi-FI" sz="1800" b="0" i="0" u="none" strike="noStrike" kern="1200" cap="none" spc="0" normalizeH="0" baseline="0" noProof="0">
                <a:ln>
                  <a:noFill/>
                </a:ln>
                <a:solidFill>
                  <a:srgbClr val="000000"/>
                </a:solidFill>
                <a:effectLst/>
                <a:uLnTx/>
                <a:uFillTx/>
                <a:latin typeface="Work Sans"/>
                <a:ea typeface="+mn-ea"/>
                <a:cs typeface="+mn-cs"/>
              </a:rPr>
              <a:t> </a:t>
            </a:r>
            <a:r>
              <a:rPr kumimoji="0" lang="fi-FI" sz="1800" b="0" i="0" u="none" strike="noStrike" kern="1200" cap="none" spc="0" normalizeH="0" baseline="0" noProof="0" err="1">
                <a:ln>
                  <a:noFill/>
                </a:ln>
                <a:solidFill>
                  <a:srgbClr val="000000"/>
                </a:solidFill>
                <a:effectLst/>
                <a:uLnTx/>
                <a:uFillTx/>
                <a:latin typeface="Work Sans"/>
                <a:ea typeface="+mn-ea"/>
                <a:cs typeface="+mn-cs"/>
              </a:rPr>
              <a:t>services</a:t>
            </a:r>
            <a:endParaRPr kumimoji="0" lang="fi-FI" sz="1800" b="1" i="0" u="none" strike="noStrike" kern="1200" cap="none" spc="0" normalizeH="0" baseline="0" noProof="0">
              <a:ln>
                <a:noFill/>
              </a:ln>
              <a:solidFill>
                <a:srgbClr val="000000"/>
              </a:solidFill>
              <a:effectLst/>
              <a:uLnTx/>
              <a:uFillTx/>
              <a:latin typeface="Work Sans"/>
              <a:ea typeface="+mn-ea"/>
              <a:cs typeface="+mn-cs"/>
            </a:endParaRPr>
          </a:p>
        </p:txBody>
      </p:sp>
      <p:sp>
        <p:nvSpPr>
          <p:cNvPr id="17" name="Right Arrow 30">
            <a:extLst>
              <a:ext uri="{FF2B5EF4-FFF2-40B4-BE49-F238E27FC236}">
                <a16:creationId xmlns:a16="http://schemas.microsoft.com/office/drawing/2014/main" id="{87CCBF1A-D810-80D8-A30E-5E4E54DC7E0A}"/>
              </a:ext>
            </a:extLst>
          </p:cNvPr>
          <p:cNvSpPr/>
          <p:nvPr/>
        </p:nvSpPr>
        <p:spPr>
          <a:xfrm rot="20340718" flipH="1">
            <a:off x="7179948" y="1829803"/>
            <a:ext cx="3964594" cy="880749"/>
          </a:xfrm>
          <a:prstGeom prst="rightArrow">
            <a:avLst>
              <a:gd name="adj1" fmla="val 71558"/>
              <a:gd name="adj2" fmla="val 4191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0" i="1" u="none" strike="noStrike" kern="1200" cap="none" spc="0" normalizeH="0" baseline="0" noProof="0" err="1">
                <a:ln>
                  <a:noFill/>
                </a:ln>
                <a:solidFill>
                  <a:srgbClr val="DFDAD6"/>
                </a:solidFill>
                <a:effectLst/>
                <a:uLnTx/>
                <a:uFillTx/>
                <a:latin typeface="Work Sans"/>
                <a:ea typeface="+mn-ea"/>
                <a:cs typeface="+mn-cs"/>
              </a:rPr>
              <a:t>Soil</a:t>
            </a:r>
            <a:r>
              <a:rPr kumimoji="0" lang="fi-FI" sz="1600" b="0" i="1" u="none" strike="noStrike" kern="1200" cap="none" spc="0" normalizeH="0" baseline="0" noProof="0">
                <a:ln>
                  <a:noFill/>
                </a:ln>
                <a:solidFill>
                  <a:srgbClr val="DFDAD6"/>
                </a:solidFill>
                <a:effectLst/>
                <a:uLnTx/>
                <a:uFillTx/>
                <a:latin typeface="Work Sans"/>
                <a:ea typeface="+mn-ea"/>
                <a:cs typeface="+mn-cs"/>
              </a:rPr>
              <a:t> </a:t>
            </a:r>
            <a:r>
              <a:rPr kumimoji="0" lang="fi-FI" sz="1600" b="0" i="1" u="none" strike="noStrike" kern="1200" cap="none" spc="0" normalizeH="0" baseline="0" noProof="0" err="1">
                <a:ln>
                  <a:noFill/>
                </a:ln>
                <a:solidFill>
                  <a:srgbClr val="DFDAD6"/>
                </a:solidFill>
                <a:effectLst/>
                <a:uLnTx/>
                <a:uFillTx/>
                <a:latin typeface="Work Sans"/>
                <a:ea typeface="+mn-ea"/>
                <a:cs typeface="+mn-cs"/>
              </a:rPr>
              <a:t>Monitoring</a:t>
            </a:r>
            <a:r>
              <a:rPr kumimoji="0" lang="fi-FI" sz="1600" b="0" i="1" u="none" strike="noStrike" kern="1200" cap="none" spc="0" normalizeH="0" baseline="0" noProof="0">
                <a:ln>
                  <a:noFill/>
                </a:ln>
                <a:solidFill>
                  <a:srgbClr val="DFDAD6"/>
                </a:solidFill>
                <a:effectLst/>
                <a:uLnTx/>
                <a:uFillTx/>
                <a:latin typeface="Work Sans"/>
                <a:ea typeface="+mn-ea"/>
                <a:cs typeface="+mn-cs"/>
              </a:rPr>
              <a:t> / </a:t>
            </a:r>
            <a:r>
              <a:rPr kumimoji="0" lang="fi-FI" sz="1600" b="0" i="1" u="none" strike="noStrike" kern="1200" cap="none" spc="0" normalizeH="0" baseline="0" noProof="0" err="1">
                <a:ln>
                  <a:noFill/>
                </a:ln>
                <a:solidFill>
                  <a:srgbClr val="DFDAD6"/>
                </a:solidFill>
                <a:effectLst/>
                <a:uLnTx/>
                <a:uFillTx/>
                <a:latin typeface="Work Sans"/>
                <a:ea typeface="+mn-ea"/>
                <a:cs typeface="+mn-cs"/>
              </a:rPr>
              <a:t>Land</a:t>
            </a:r>
            <a:r>
              <a:rPr kumimoji="0" lang="fi-FI" sz="1600" b="0" i="1" u="none" strike="noStrike" kern="1200" cap="none" spc="0" normalizeH="0" baseline="0" noProof="0">
                <a:ln>
                  <a:noFill/>
                </a:ln>
                <a:solidFill>
                  <a:srgbClr val="DFDAD6"/>
                </a:solidFill>
                <a:effectLst/>
                <a:uLnTx/>
                <a:uFillTx/>
                <a:latin typeface="Work Sans"/>
                <a:ea typeface="+mn-ea"/>
                <a:cs typeface="+mn-cs"/>
              </a:rPr>
              <a:t> </a:t>
            </a:r>
            <a:r>
              <a:rPr kumimoji="0" lang="fi-FI" sz="1600" b="0" i="1" u="none" strike="noStrike" kern="1200" cap="none" spc="0" normalizeH="0" baseline="0" noProof="0" err="1">
                <a:ln>
                  <a:noFill/>
                </a:ln>
                <a:solidFill>
                  <a:srgbClr val="DFDAD6"/>
                </a:solidFill>
                <a:effectLst/>
                <a:uLnTx/>
                <a:uFillTx/>
                <a:latin typeface="Work Sans"/>
                <a:ea typeface="+mn-ea"/>
                <a:cs typeface="+mn-cs"/>
              </a:rPr>
              <a:t>Take</a:t>
            </a:r>
            <a:r>
              <a:rPr kumimoji="0" lang="fi-FI" sz="1600" b="0" i="1" u="none" strike="noStrike" kern="1200" cap="none" spc="0" normalizeH="0" baseline="0" noProof="0">
                <a:ln>
                  <a:noFill/>
                </a:ln>
                <a:solidFill>
                  <a:srgbClr val="DFDAD6"/>
                </a:solidFill>
                <a:effectLst/>
                <a:uLnTx/>
                <a:uFillTx/>
                <a:latin typeface="Work Sans"/>
                <a:ea typeface="+mn-ea"/>
                <a:cs typeface="+mn-cs"/>
              </a:rPr>
              <a:t> </a:t>
            </a:r>
            <a:r>
              <a:rPr kumimoji="0" lang="fi-FI" sz="1600" b="0" i="1" u="none" strike="noStrike" kern="1200" cap="none" spc="0" normalizeH="0" baseline="0" noProof="0" err="1">
                <a:ln>
                  <a:noFill/>
                </a:ln>
                <a:solidFill>
                  <a:srgbClr val="DFDAD6"/>
                </a:solidFill>
                <a:effectLst/>
                <a:uLnTx/>
                <a:uFillTx/>
                <a:latin typeface="Work Sans"/>
                <a:ea typeface="+mn-ea"/>
                <a:cs typeface="+mn-cs"/>
              </a:rPr>
              <a:t>Mitigation</a:t>
            </a:r>
            <a:endParaRPr kumimoji="0" lang="fi-FI" sz="1600" b="0" i="1" u="none" strike="noStrike" kern="1200" cap="none" spc="0" normalizeH="0" baseline="0" noProof="0">
              <a:ln>
                <a:noFill/>
              </a:ln>
              <a:solidFill>
                <a:srgbClr val="DFDAD6"/>
              </a:solidFill>
              <a:effectLst/>
              <a:uLnTx/>
              <a:uFillTx/>
              <a:latin typeface="Work Sans"/>
              <a:ea typeface="+mn-ea"/>
              <a:cs typeface="+mn-cs"/>
            </a:endParaRPr>
          </a:p>
        </p:txBody>
      </p:sp>
      <p:sp>
        <p:nvSpPr>
          <p:cNvPr id="19" name="Right Arrow 30">
            <a:extLst>
              <a:ext uri="{FF2B5EF4-FFF2-40B4-BE49-F238E27FC236}">
                <a16:creationId xmlns:a16="http://schemas.microsoft.com/office/drawing/2014/main" id="{3B574163-93A3-F5BF-F8E1-1AAA0C3A638C}"/>
              </a:ext>
            </a:extLst>
          </p:cNvPr>
          <p:cNvSpPr/>
          <p:nvPr/>
        </p:nvSpPr>
        <p:spPr>
          <a:xfrm rot="21193088" flipH="1">
            <a:off x="7162747" y="3117696"/>
            <a:ext cx="3818255" cy="958092"/>
          </a:xfrm>
          <a:prstGeom prst="rightArrow">
            <a:avLst>
              <a:gd name="adj1" fmla="val 71558"/>
              <a:gd name="adj2" fmla="val 41916"/>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err="1">
                <a:ln>
                  <a:noFill/>
                </a:ln>
                <a:solidFill>
                  <a:srgbClr val="000000"/>
                </a:solidFill>
                <a:effectLst/>
                <a:uLnTx/>
                <a:uFillTx/>
                <a:latin typeface="Work Sans"/>
                <a:ea typeface="+mn-ea"/>
                <a:cs typeface="+mn-cs"/>
              </a:rPr>
              <a:t>Biodiversity</a:t>
            </a:r>
            <a:r>
              <a:rPr kumimoji="0" lang="fi-FI" sz="1600" b="1" i="0" u="none" strike="noStrike" kern="1200" cap="none" spc="0" normalizeH="0" baseline="0" noProof="0">
                <a:ln>
                  <a:noFill/>
                </a:ln>
                <a:solidFill>
                  <a:srgbClr val="000000"/>
                </a:solidFill>
                <a:effectLst/>
                <a:uLnTx/>
                <a:uFillTx/>
                <a:latin typeface="Work Sans"/>
                <a:ea typeface="+mn-ea"/>
                <a:cs typeface="+mn-cs"/>
              </a:rPr>
              <a:t>, no net l</a:t>
            </a:r>
            <a:r>
              <a:rPr kumimoji="0" lang="fi-FI" sz="1600" b="1" i="0" u="none" strike="noStrike" kern="1200" cap="none" spc="0" normalizeH="0" baseline="0" noProof="0" err="1">
                <a:ln>
                  <a:noFill/>
                </a:ln>
                <a:solidFill>
                  <a:srgbClr val="000000"/>
                </a:solidFill>
                <a:effectLst/>
                <a:uLnTx/>
                <a:uFillTx/>
                <a:latin typeface="Work Sans"/>
                <a:ea typeface="+mn-ea"/>
                <a:cs typeface="+mn-cs"/>
              </a:rPr>
              <a:t>oss</a:t>
            </a:r>
            <a:r>
              <a:rPr kumimoji="0" lang="fi-FI" sz="1600" b="1" i="0" u="none" strike="noStrike" kern="1200" cap="none" spc="0" normalizeH="0" baseline="0" noProof="0">
                <a:ln>
                  <a:noFill/>
                </a:ln>
                <a:solidFill>
                  <a:srgbClr val="000000"/>
                </a:solidFill>
                <a:effectLst/>
                <a:uLnTx/>
                <a:uFillTx/>
                <a:latin typeface="Work Sans"/>
                <a:ea typeface="+mn-ea"/>
                <a:cs typeface="+mn-cs"/>
              </a:rPr>
              <a:t> / </a:t>
            </a:r>
            <a:r>
              <a:rPr kumimoji="0" lang="fi-FI" sz="1600" b="1" i="0" u="none" strike="noStrike" kern="1200" cap="none" spc="0" normalizeH="0" baseline="0" noProof="0" err="1">
                <a:ln>
                  <a:noFill/>
                </a:ln>
                <a:solidFill>
                  <a:srgbClr val="000000"/>
                </a:solidFill>
                <a:effectLst/>
                <a:uLnTx/>
                <a:uFillTx/>
                <a:latin typeface="Work Sans"/>
                <a:ea typeface="+mn-ea"/>
                <a:cs typeface="+mn-cs"/>
              </a:rPr>
              <a:t>growing</a:t>
            </a:r>
            <a:r>
              <a:rPr kumimoji="0" lang="fi-FI" sz="1600" b="1" i="0" u="none" strike="noStrike" kern="1200" cap="none" spc="0" normalizeH="0" baseline="0" noProof="0">
                <a:ln>
                  <a:noFill/>
                </a:ln>
                <a:solidFill>
                  <a:srgbClr val="000000"/>
                </a:solidFill>
                <a:effectLst/>
                <a:uLnTx/>
                <a:uFillTx/>
                <a:latin typeface="Work Sans"/>
                <a:ea typeface="+mn-ea"/>
                <a:cs typeface="+mn-cs"/>
              </a:rPr>
              <a:t> </a:t>
            </a:r>
            <a:r>
              <a:rPr kumimoji="0" lang="fi-FI" sz="1600" b="1" i="0" u="none" strike="noStrike" kern="1200" cap="none" spc="0" normalizeH="0" baseline="0" noProof="0" err="1">
                <a:ln>
                  <a:noFill/>
                </a:ln>
                <a:solidFill>
                  <a:srgbClr val="000000"/>
                </a:solidFill>
                <a:effectLst/>
                <a:uLnTx/>
                <a:uFillTx/>
                <a:latin typeface="Work Sans"/>
                <a:ea typeface="+mn-ea"/>
                <a:cs typeface="+mn-cs"/>
              </a:rPr>
              <a:t>trend</a:t>
            </a:r>
            <a:r>
              <a:rPr kumimoji="0" lang="fi-FI" sz="1600" b="1" i="0" u="none" strike="noStrike" kern="1200" cap="none" spc="0" normalizeH="0" baseline="0" noProof="0">
                <a:ln>
                  <a:noFill/>
                </a:ln>
                <a:solidFill>
                  <a:srgbClr val="000000"/>
                </a:solidFill>
                <a:effectLst/>
                <a:uLnTx/>
                <a:uFillTx/>
                <a:latin typeface="Work Sans"/>
                <a:ea typeface="+mn-ea"/>
                <a:cs typeface="+mn-cs"/>
              </a:rPr>
              <a:t> in u</a:t>
            </a:r>
            <a:r>
              <a:rPr kumimoji="0" lang="fi-FI" sz="1600" b="1" i="0" u="none" strike="noStrike" kern="1200" cap="none" spc="0" normalizeH="0" baseline="0" noProof="0" err="1">
                <a:ln>
                  <a:noFill/>
                </a:ln>
                <a:solidFill>
                  <a:srgbClr val="000000"/>
                </a:solidFill>
                <a:effectLst/>
                <a:uLnTx/>
                <a:uFillTx/>
                <a:latin typeface="Work Sans"/>
                <a:ea typeface="+mn-ea"/>
                <a:cs typeface="+mn-cs"/>
              </a:rPr>
              <a:t>rban</a:t>
            </a:r>
            <a:r>
              <a:rPr kumimoji="0" lang="fi-FI" sz="1600" b="1" i="0" u="none" strike="noStrike" kern="1200" cap="none" spc="0" normalizeH="0" baseline="0" noProof="0">
                <a:ln>
                  <a:noFill/>
                </a:ln>
                <a:solidFill>
                  <a:srgbClr val="000000"/>
                </a:solidFill>
                <a:effectLst/>
                <a:uLnTx/>
                <a:uFillTx/>
                <a:latin typeface="Work Sans"/>
                <a:ea typeface="+mn-ea"/>
                <a:cs typeface="+mn-cs"/>
              </a:rPr>
              <a:t> </a:t>
            </a:r>
            <a:r>
              <a:rPr kumimoji="0" lang="fi-FI" sz="1600" b="1" i="0" u="none" strike="noStrike" kern="1200" cap="none" spc="0" normalizeH="0" baseline="0" noProof="0" err="1">
                <a:ln>
                  <a:noFill/>
                </a:ln>
                <a:solidFill>
                  <a:srgbClr val="000000"/>
                </a:solidFill>
                <a:effectLst/>
                <a:uLnTx/>
                <a:uFillTx/>
                <a:latin typeface="Work Sans"/>
                <a:ea typeface="+mn-ea"/>
                <a:cs typeface="+mn-cs"/>
              </a:rPr>
              <a:t>green</a:t>
            </a:r>
            <a:r>
              <a:rPr kumimoji="0" lang="fi-FI" sz="1600" b="1" i="0" u="none" strike="noStrike" kern="1200" cap="none" spc="0" normalizeH="0" baseline="0" noProof="0">
                <a:ln>
                  <a:noFill/>
                </a:ln>
                <a:solidFill>
                  <a:srgbClr val="000000"/>
                </a:solidFill>
                <a:effectLst/>
                <a:uLnTx/>
                <a:uFillTx/>
                <a:latin typeface="Work Sans"/>
                <a:ea typeface="+mn-ea"/>
                <a:cs typeface="+mn-cs"/>
              </a:rPr>
              <a:t> </a:t>
            </a:r>
            <a:r>
              <a:rPr kumimoji="0" lang="fi-FI" sz="1600" b="1" i="0" u="none" strike="noStrike" kern="1200" cap="none" spc="0" normalizeH="0" baseline="0" noProof="0" err="1">
                <a:ln>
                  <a:noFill/>
                </a:ln>
                <a:solidFill>
                  <a:srgbClr val="000000"/>
                </a:solidFill>
                <a:effectLst/>
                <a:uLnTx/>
                <a:uFillTx/>
                <a:latin typeface="Work Sans"/>
                <a:ea typeface="+mn-ea"/>
                <a:cs typeface="+mn-cs"/>
              </a:rPr>
              <a:t>space</a:t>
            </a:r>
            <a:endParaRPr kumimoji="0" lang="fi-FI" sz="1600" b="1" i="0" u="none" strike="noStrike" kern="1200" cap="none" spc="0" normalizeH="0" baseline="0" noProof="0">
              <a:ln>
                <a:noFill/>
              </a:ln>
              <a:solidFill>
                <a:srgbClr val="000000"/>
              </a:solidFill>
              <a:effectLst/>
              <a:uLnTx/>
              <a:uFillTx/>
              <a:latin typeface="Work Sans"/>
              <a:ea typeface="+mn-ea"/>
              <a:cs typeface="+mn-cs"/>
            </a:endParaRPr>
          </a:p>
        </p:txBody>
      </p:sp>
      <p:sp>
        <p:nvSpPr>
          <p:cNvPr id="20" name="Right Arrow 13">
            <a:extLst>
              <a:ext uri="{FF2B5EF4-FFF2-40B4-BE49-F238E27FC236}">
                <a16:creationId xmlns:a16="http://schemas.microsoft.com/office/drawing/2014/main" id="{FBAA7530-3691-8E35-0F06-6E222330CC76}"/>
              </a:ext>
            </a:extLst>
          </p:cNvPr>
          <p:cNvSpPr/>
          <p:nvPr/>
        </p:nvSpPr>
        <p:spPr>
          <a:xfrm rot="3137714">
            <a:off x="3067672" y="1078480"/>
            <a:ext cx="2664368" cy="791580"/>
          </a:xfrm>
          <a:prstGeom prst="rightArrow">
            <a:avLst>
              <a:gd name="adj1" fmla="val 71558"/>
              <a:gd name="adj2" fmla="val 4191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err="1">
                <a:ln>
                  <a:noFill/>
                </a:ln>
                <a:solidFill>
                  <a:srgbClr val="000000"/>
                </a:solidFill>
                <a:effectLst/>
                <a:uLnTx/>
                <a:uFillTx/>
                <a:latin typeface="Work Sans"/>
                <a:ea typeface="+mn-ea"/>
                <a:cs typeface="+mn-cs"/>
              </a:rPr>
              <a:t>Economically</a:t>
            </a:r>
            <a:r>
              <a:rPr kumimoji="0" lang="fi-FI" sz="1200" b="0" i="0" u="none" strike="noStrike" kern="1200" cap="none" spc="0" normalizeH="0" baseline="0" noProof="0">
                <a:ln>
                  <a:noFill/>
                </a:ln>
                <a:solidFill>
                  <a:srgbClr val="000000"/>
                </a:solidFill>
                <a:effectLst/>
                <a:uLnTx/>
                <a:uFillTx/>
                <a:latin typeface="Work Sans"/>
                <a:ea typeface="+mn-ea"/>
                <a:cs typeface="+mn-cs"/>
              </a:rPr>
              <a:t> </a:t>
            </a:r>
            <a:r>
              <a:rPr kumimoji="0" lang="fi-FI" sz="1200" b="0" i="0" u="none" strike="noStrike" kern="1200" cap="none" spc="0" normalizeH="0" baseline="0" noProof="0" err="1">
                <a:ln>
                  <a:noFill/>
                </a:ln>
                <a:solidFill>
                  <a:srgbClr val="000000"/>
                </a:solidFill>
                <a:effectLst/>
                <a:uLnTx/>
                <a:uFillTx/>
                <a:latin typeface="Work Sans"/>
                <a:ea typeface="+mn-ea"/>
                <a:cs typeface="+mn-cs"/>
              </a:rPr>
              <a:t>sustainable</a:t>
            </a:r>
            <a:r>
              <a:rPr kumimoji="0" lang="fi-FI" sz="1200" b="0" i="0" u="none" strike="noStrike" kern="1200" cap="none" spc="0" normalizeH="0" baseline="0" noProof="0">
                <a:ln>
                  <a:noFill/>
                </a:ln>
                <a:solidFill>
                  <a:srgbClr val="000000"/>
                </a:solidFill>
                <a:effectLst/>
                <a:uLnTx/>
                <a:uFillTx/>
                <a:latin typeface="Work Sans"/>
                <a:ea typeface="+mn-ea"/>
                <a:cs typeface="+mn-cs"/>
              </a:rPr>
              <a:t> </a:t>
            </a:r>
            <a:r>
              <a:rPr kumimoji="0" lang="fi-FI" sz="1200" b="0" i="0" u="none" strike="noStrike" kern="1200" cap="none" spc="0" normalizeH="0" baseline="0" noProof="0" err="1">
                <a:ln>
                  <a:noFill/>
                </a:ln>
                <a:solidFill>
                  <a:srgbClr val="000000"/>
                </a:solidFill>
                <a:effectLst/>
                <a:uLnTx/>
                <a:uFillTx/>
                <a:latin typeface="Work Sans"/>
                <a:ea typeface="+mn-ea"/>
                <a:cs typeface="+mn-cs"/>
              </a:rPr>
              <a:t>construction</a:t>
            </a:r>
            <a:endParaRPr kumimoji="0" lang="fi-FI" sz="2400" b="1" i="0" u="none" strike="noStrike" kern="1200" cap="none" spc="0" normalizeH="0" baseline="0" noProof="0">
              <a:ln>
                <a:noFill/>
              </a:ln>
              <a:solidFill>
                <a:srgbClr val="000000"/>
              </a:solidFill>
              <a:effectLst/>
              <a:uLnTx/>
              <a:uFillTx/>
              <a:latin typeface="Work Sans"/>
              <a:ea typeface="+mn-ea"/>
              <a:cs typeface="+mn-cs"/>
            </a:endParaRPr>
          </a:p>
        </p:txBody>
      </p:sp>
      <p:sp>
        <p:nvSpPr>
          <p:cNvPr id="21" name="Right Arrow 12">
            <a:extLst>
              <a:ext uri="{FF2B5EF4-FFF2-40B4-BE49-F238E27FC236}">
                <a16:creationId xmlns:a16="http://schemas.microsoft.com/office/drawing/2014/main" id="{BA76E3F3-F144-9099-2E2B-CAB5DBE55907}"/>
              </a:ext>
            </a:extLst>
          </p:cNvPr>
          <p:cNvSpPr/>
          <p:nvPr/>
        </p:nvSpPr>
        <p:spPr>
          <a:xfrm rot="18654502">
            <a:off x="3738014" y="5217307"/>
            <a:ext cx="2407242" cy="1200367"/>
          </a:xfrm>
          <a:prstGeom prst="rightArrow">
            <a:avLst>
              <a:gd name="adj1" fmla="val 71558"/>
              <a:gd name="adj2" fmla="val 32235"/>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0" i="0" u="none" strike="noStrike" kern="1200" cap="none" spc="0" normalizeH="0" baseline="0" noProof="0" err="1">
                <a:ln>
                  <a:noFill/>
                </a:ln>
                <a:solidFill>
                  <a:srgbClr val="000000"/>
                </a:solidFill>
                <a:effectLst/>
                <a:uLnTx/>
                <a:uFillTx/>
                <a:latin typeface="Work Sans"/>
                <a:ea typeface="+mn-ea"/>
                <a:cs typeface="+mn-cs"/>
              </a:rPr>
              <a:t>Affordable</a:t>
            </a:r>
            <a:r>
              <a:rPr kumimoji="0" lang="fi-FI" sz="1600" b="0" i="0" u="none" strike="noStrike" kern="1200" cap="none" spc="0" normalizeH="0" baseline="0" noProof="0">
                <a:ln>
                  <a:noFill/>
                </a:ln>
                <a:solidFill>
                  <a:srgbClr val="000000"/>
                </a:solidFill>
                <a:effectLst/>
                <a:uLnTx/>
                <a:uFillTx/>
                <a:latin typeface="Work Sans"/>
                <a:ea typeface="+mn-ea"/>
                <a:cs typeface="+mn-cs"/>
              </a:rPr>
              <a:t> and </a:t>
            </a:r>
            <a:r>
              <a:rPr kumimoji="0" lang="fi-FI" sz="1600" b="0" i="0" u="none" strike="noStrike" kern="1200" cap="none" spc="0" normalizeH="0" baseline="0" noProof="0" err="1">
                <a:ln>
                  <a:noFill/>
                </a:ln>
                <a:solidFill>
                  <a:srgbClr val="000000"/>
                </a:solidFill>
                <a:effectLst/>
                <a:uLnTx/>
                <a:uFillTx/>
                <a:latin typeface="Work Sans"/>
                <a:ea typeface="+mn-ea"/>
                <a:cs typeface="+mn-cs"/>
              </a:rPr>
              <a:t>functional</a:t>
            </a:r>
            <a:r>
              <a:rPr kumimoji="0" lang="fi-FI" sz="1600" b="0" i="0" u="none" strike="noStrike" kern="1200" cap="none" spc="0" normalizeH="0" baseline="0" noProof="0">
                <a:ln>
                  <a:noFill/>
                </a:ln>
                <a:solidFill>
                  <a:srgbClr val="000000"/>
                </a:solidFill>
                <a:effectLst/>
                <a:uLnTx/>
                <a:uFillTx/>
                <a:latin typeface="Work Sans"/>
                <a:ea typeface="+mn-ea"/>
                <a:cs typeface="+mn-cs"/>
              </a:rPr>
              <a:t> </a:t>
            </a:r>
            <a:r>
              <a:rPr kumimoji="0" lang="fi-FI" sz="1600" b="0" i="0" u="none" strike="noStrike" kern="1200" cap="none" spc="0" normalizeH="0" baseline="0" noProof="0" err="1">
                <a:ln>
                  <a:noFill/>
                </a:ln>
                <a:solidFill>
                  <a:srgbClr val="000000"/>
                </a:solidFill>
                <a:effectLst/>
                <a:uLnTx/>
                <a:uFillTx/>
                <a:latin typeface="Work Sans"/>
                <a:ea typeface="+mn-ea"/>
                <a:cs typeface="+mn-cs"/>
              </a:rPr>
              <a:t>housing</a:t>
            </a:r>
            <a:endParaRPr kumimoji="0" lang="fi-FI" sz="1600" b="1" i="0" u="none" strike="noStrike" kern="1200" cap="none" spc="0" normalizeH="0" baseline="0" noProof="0">
              <a:ln>
                <a:noFill/>
              </a:ln>
              <a:solidFill>
                <a:srgbClr val="000000"/>
              </a:solidFill>
              <a:effectLst/>
              <a:uLnTx/>
              <a:uFillTx/>
              <a:latin typeface="Work Sans"/>
              <a:ea typeface="+mn-ea"/>
              <a:cs typeface="+mn-cs"/>
            </a:endParaRPr>
          </a:p>
        </p:txBody>
      </p:sp>
      <p:sp>
        <p:nvSpPr>
          <p:cNvPr id="22" name="Right Arrow 30">
            <a:extLst>
              <a:ext uri="{FF2B5EF4-FFF2-40B4-BE49-F238E27FC236}">
                <a16:creationId xmlns:a16="http://schemas.microsoft.com/office/drawing/2014/main" id="{E84AA61F-2814-B472-8F5B-5F5B403E937A}"/>
              </a:ext>
            </a:extLst>
          </p:cNvPr>
          <p:cNvSpPr/>
          <p:nvPr/>
        </p:nvSpPr>
        <p:spPr>
          <a:xfrm rot="19160075" flipH="1">
            <a:off x="6279902" y="939848"/>
            <a:ext cx="3122064" cy="1050508"/>
          </a:xfrm>
          <a:prstGeom prst="rightArrow">
            <a:avLst>
              <a:gd name="adj1" fmla="val 71558"/>
              <a:gd name="adj2" fmla="val 4191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err="1">
                <a:ln>
                  <a:noFill/>
                </a:ln>
                <a:solidFill>
                  <a:srgbClr val="000000"/>
                </a:solidFill>
                <a:effectLst/>
                <a:uLnTx/>
                <a:uFillTx/>
                <a:latin typeface="Work Sans"/>
                <a:ea typeface="+mn-ea"/>
                <a:cs typeface="+mn-cs"/>
              </a:rPr>
              <a:t>Climate</a:t>
            </a:r>
            <a:r>
              <a:rPr kumimoji="0" lang="fi-FI" sz="2000" b="1" i="0" u="none" strike="noStrike" kern="1200" cap="none" spc="0" normalizeH="0" baseline="0" noProof="0">
                <a:ln>
                  <a:noFill/>
                </a:ln>
                <a:solidFill>
                  <a:srgbClr val="000000"/>
                </a:solidFill>
                <a:effectLst/>
                <a:uLnTx/>
                <a:uFillTx/>
                <a:latin typeface="Work Sans"/>
                <a:ea typeface="+mn-ea"/>
                <a:cs typeface="+mn-cs"/>
              </a:rPr>
              <a:t> </a:t>
            </a:r>
            <a:r>
              <a:rPr kumimoji="0" lang="fi-FI" sz="2000" b="1" i="0" u="none" strike="noStrike" kern="1200" cap="none" spc="0" normalizeH="0" baseline="0" noProof="0" err="1">
                <a:ln>
                  <a:noFill/>
                </a:ln>
                <a:solidFill>
                  <a:srgbClr val="000000"/>
                </a:solidFill>
                <a:effectLst/>
                <a:uLnTx/>
                <a:uFillTx/>
                <a:latin typeface="Work Sans"/>
                <a:ea typeface="+mn-ea"/>
                <a:cs typeface="+mn-cs"/>
              </a:rPr>
              <a:t>change</a:t>
            </a:r>
            <a:endParaRPr kumimoji="0" lang="fi-FI" sz="2000" b="1" i="0" u="none" strike="noStrike" kern="1200" cap="none" spc="0" normalizeH="0" baseline="0" noProof="0">
              <a:ln>
                <a:noFill/>
              </a:ln>
              <a:solidFill>
                <a:srgbClr val="000000"/>
              </a:solidFill>
              <a:effectLst/>
              <a:uLnTx/>
              <a:uFillTx/>
              <a:latin typeface="Work Sans"/>
              <a:ea typeface="+mn-ea"/>
              <a:cs typeface="+mn-cs"/>
            </a:endParaRPr>
          </a:p>
        </p:txBody>
      </p:sp>
      <p:sp>
        <p:nvSpPr>
          <p:cNvPr id="24" name="Right Arrow 13">
            <a:extLst>
              <a:ext uri="{FF2B5EF4-FFF2-40B4-BE49-F238E27FC236}">
                <a16:creationId xmlns:a16="http://schemas.microsoft.com/office/drawing/2014/main" id="{68A43C30-619E-1196-47C2-2C75E6891B77}"/>
              </a:ext>
            </a:extLst>
          </p:cNvPr>
          <p:cNvSpPr/>
          <p:nvPr/>
        </p:nvSpPr>
        <p:spPr>
          <a:xfrm>
            <a:off x="691600" y="3104364"/>
            <a:ext cx="3870521" cy="1046175"/>
          </a:xfrm>
          <a:prstGeom prst="rightArrow">
            <a:avLst>
              <a:gd name="adj1" fmla="val 71558"/>
              <a:gd name="adj2" fmla="val 4191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000000"/>
                </a:solidFill>
                <a:effectLst/>
                <a:uLnTx/>
                <a:uFillTx/>
                <a:latin typeface="Work Sans"/>
                <a:ea typeface="+mn-ea"/>
                <a:cs typeface="+mn-cs"/>
              </a:rPr>
              <a:t>Sustainable</a:t>
            </a:r>
            <a:r>
              <a:rPr kumimoji="0" lang="fi-FI" sz="1400" b="0" i="0" u="none" strike="noStrike" kern="1200" cap="none" spc="0" normalizeH="0" baseline="0" noProof="0">
                <a:ln>
                  <a:noFill/>
                </a:ln>
                <a:solidFill>
                  <a:srgbClr val="000000"/>
                </a:solidFill>
                <a:effectLst/>
                <a:uLnTx/>
                <a:uFillTx/>
                <a:latin typeface="Work Sans"/>
                <a:ea typeface="+mn-ea"/>
                <a:cs typeface="+mn-cs"/>
              </a:rPr>
              <a:t> p</a:t>
            </a:r>
            <a:r>
              <a:rPr kumimoji="0" lang="fi-FI" sz="1400" b="0" i="0" u="none" strike="noStrike" kern="1200" cap="none" spc="0" normalizeH="0" baseline="0" noProof="0" err="1">
                <a:ln>
                  <a:noFill/>
                </a:ln>
                <a:solidFill>
                  <a:srgbClr val="000000"/>
                </a:solidFill>
                <a:effectLst/>
                <a:uLnTx/>
                <a:uFillTx/>
                <a:latin typeface="Work Sans"/>
                <a:ea typeface="+mn-ea"/>
                <a:cs typeface="+mn-cs"/>
              </a:rPr>
              <a:t>ublic</a:t>
            </a:r>
            <a:r>
              <a:rPr kumimoji="0" lang="fi-FI" sz="1400" b="0" i="0" u="none" strike="noStrike" kern="1200" cap="none" spc="0" normalizeH="0" baseline="0" noProof="0">
                <a:ln>
                  <a:noFill/>
                </a:ln>
                <a:solidFill>
                  <a:srgbClr val="000000"/>
                </a:solidFill>
                <a:effectLst/>
                <a:uLnTx/>
                <a:uFillTx/>
                <a:latin typeface="Work Sans"/>
                <a:ea typeface="+mn-ea"/>
                <a:cs typeface="+mn-cs"/>
              </a:rPr>
              <a:t> transport, </a:t>
            </a:r>
            <a:r>
              <a:rPr kumimoji="0" lang="fi-FI" sz="1400" b="0" i="0" u="none" strike="noStrike" kern="1200" cap="none" spc="0" normalizeH="0" baseline="0" noProof="0" err="1">
                <a:ln>
                  <a:noFill/>
                </a:ln>
                <a:solidFill>
                  <a:srgbClr val="000000"/>
                </a:solidFill>
                <a:effectLst/>
                <a:uLnTx/>
                <a:uFillTx/>
                <a:latin typeface="Work Sans"/>
                <a:ea typeface="+mn-ea"/>
                <a:cs typeface="+mn-cs"/>
              </a:rPr>
              <a:t>walking</a:t>
            </a:r>
            <a:r>
              <a:rPr kumimoji="0" lang="fi-FI" sz="1400" b="0" i="0" u="none" strike="noStrike" kern="1200" cap="none" spc="0" normalizeH="0" baseline="0" noProof="0">
                <a:ln>
                  <a:noFill/>
                </a:ln>
                <a:solidFill>
                  <a:srgbClr val="000000"/>
                </a:solidFill>
                <a:effectLst/>
                <a:uLnTx/>
                <a:uFillTx/>
                <a:latin typeface="Work Sans"/>
                <a:ea typeface="+mn-ea"/>
                <a:cs typeface="+mn-cs"/>
              </a:rPr>
              <a:t> and </a:t>
            </a:r>
            <a:r>
              <a:rPr kumimoji="0" lang="fi-FI" sz="1400" b="0" i="0" u="none" strike="noStrike" kern="1200" cap="none" spc="0" normalizeH="0" baseline="0" noProof="0" err="1">
                <a:ln>
                  <a:noFill/>
                </a:ln>
                <a:solidFill>
                  <a:srgbClr val="000000"/>
                </a:solidFill>
                <a:effectLst/>
                <a:uLnTx/>
                <a:uFillTx/>
                <a:latin typeface="Work Sans"/>
                <a:ea typeface="+mn-ea"/>
                <a:cs typeface="+mn-cs"/>
              </a:rPr>
              <a:t>cycling</a:t>
            </a:r>
            <a:r>
              <a:rPr kumimoji="0" lang="fi-FI" sz="1400" b="0" i="0" u="none" strike="noStrike" kern="1200" cap="none" spc="0" normalizeH="0" baseline="0" noProof="0">
                <a:ln>
                  <a:noFill/>
                </a:ln>
                <a:solidFill>
                  <a:srgbClr val="000000"/>
                </a:solidFill>
                <a:effectLst/>
                <a:uLnTx/>
                <a:uFillTx/>
                <a:latin typeface="Work Sans"/>
                <a:ea typeface="+mn-ea"/>
                <a:cs typeface="+mn-cs"/>
              </a:rPr>
              <a:t> </a:t>
            </a:r>
            <a:r>
              <a:rPr kumimoji="0" lang="fi-FI" sz="1400" b="0" i="0" u="none" strike="noStrike" kern="1200" cap="none" spc="0" normalizeH="0" baseline="0" noProof="0" err="1">
                <a:ln>
                  <a:noFill/>
                </a:ln>
                <a:solidFill>
                  <a:srgbClr val="000000"/>
                </a:solidFill>
                <a:effectLst/>
                <a:uLnTx/>
                <a:uFillTx/>
                <a:latin typeface="Work Sans"/>
                <a:ea typeface="+mn-ea"/>
                <a:cs typeface="+mn-cs"/>
              </a:rPr>
              <a:t>paths</a:t>
            </a:r>
            <a:endParaRPr kumimoji="0" lang="fi-FI" sz="1400" b="1" i="0" u="none" strike="noStrike" kern="1200" cap="none" spc="0" normalizeH="0" baseline="0" noProof="0">
              <a:ln>
                <a:noFill/>
              </a:ln>
              <a:solidFill>
                <a:srgbClr val="000000"/>
              </a:solidFill>
              <a:effectLst/>
              <a:uLnTx/>
              <a:uFillTx/>
              <a:latin typeface="Work Sans"/>
              <a:ea typeface="+mn-ea"/>
              <a:cs typeface="+mn-cs"/>
            </a:endParaRPr>
          </a:p>
        </p:txBody>
      </p:sp>
      <p:sp>
        <p:nvSpPr>
          <p:cNvPr id="25" name="Right Arrow 30">
            <a:extLst>
              <a:ext uri="{FF2B5EF4-FFF2-40B4-BE49-F238E27FC236}">
                <a16:creationId xmlns:a16="http://schemas.microsoft.com/office/drawing/2014/main" id="{D8B24314-2A9D-B8DD-C154-ABCE352A4CCA}"/>
              </a:ext>
            </a:extLst>
          </p:cNvPr>
          <p:cNvSpPr/>
          <p:nvPr/>
        </p:nvSpPr>
        <p:spPr>
          <a:xfrm rot="1489101" flipH="1">
            <a:off x="6845553" y="4495713"/>
            <a:ext cx="3244414" cy="1060595"/>
          </a:xfrm>
          <a:prstGeom prst="rightArrow">
            <a:avLst>
              <a:gd name="adj1" fmla="val 71558"/>
              <a:gd name="adj2" fmla="val 4191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err="1">
                <a:ln>
                  <a:noFill/>
                </a:ln>
                <a:solidFill>
                  <a:srgbClr val="000000"/>
                </a:solidFill>
                <a:effectLst/>
                <a:uLnTx/>
                <a:uFillTx/>
                <a:latin typeface="Work Sans"/>
                <a:ea typeface="+mn-ea"/>
                <a:cs typeface="+mn-cs"/>
              </a:rPr>
              <a:t>Clean</a:t>
            </a:r>
            <a:r>
              <a:rPr kumimoji="0" lang="fi-FI" sz="1400" b="1" i="0" u="none" strike="noStrike" kern="1200" cap="none" spc="0" normalizeH="0" baseline="0" noProof="0">
                <a:ln>
                  <a:noFill/>
                </a:ln>
                <a:solidFill>
                  <a:srgbClr val="000000"/>
                </a:solidFill>
                <a:effectLst/>
                <a:uLnTx/>
                <a:uFillTx/>
                <a:latin typeface="Work Sans"/>
                <a:ea typeface="+mn-ea"/>
                <a:cs typeface="+mn-cs"/>
              </a:rPr>
              <a:t> </a:t>
            </a:r>
            <a:r>
              <a:rPr kumimoji="0" lang="fi-FI" sz="1400" b="1" i="0" u="none" strike="noStrike" kern="1200" cap="none" spc="0" normalizeH="0" baseline="0" noProof="0" err="1">
                <a:ln>
                  <a:noFill/>
                </a:ln>
                <a:solidFill>
                  <a:srgbClr val="000000"/>
                </a:solidFill>
                <a:effectLst/>
                <a:uLnTx/>
                <a:uFillTx/>
                <a:latin typeface="Work Sans"/>
                <a:ea typeface="+mn-ea"/>
                <a:cs typeface="+mn-cs"/>
              </a:rPr>
              <a:t>living</a:t>
            </a:r>
            <a:r>
              <a:rPr kumimoji="0" lang="fi-FI" sz="1400" b="1" i="0" u="none" strike="noStrike" kern="1200" cap="none" spc="0" normalizeH="0" baseline="0" noProof="0">
                <a:ln>
                  <a:noFill/>
                </a:ln>
                <a:solidFill>
                  <a:srgbClr val="000000"/>
                </a:solidFill>
                <a:effectLst/>
                <a:uLnTx/>
                <a:uFillTx/>
                <a:latin typeface="Work Sans"/>
                <a:ea typeface="+mn-ea"/>
                <a:cs typeface="+mn-cs"/>
              </a:rPr>
              <a:t> </a:t>
            </a:r>
            <a:r>
              <a:rPr kumimoji="0" lang="fi-FI" sz="1400" b="1" i="0" u="none" strike="noStrike" kern="1200" cap="none" spc="0" normalizeH="0" baseline="0" noProof="0" err="1">
                <a:ln>
                  <a:noFill/>
                </a:ln>
                <a:solidFill>
                  <a:srgbClr val="000000"/>
                </a:solidFill>
                <a:effectLst/>
                <a:uLnTx/>
                <a:uFillTx/>
                <a:latin typeface="Work Sans"/>
                <a:ea typeface="+mn-ea"/>
                <a:cs typeface="+mn-cs"/>
              </a:rPr>
              <a:t>environment</a:t>
            </a:r>
            <a:r>
              <a:rPr kumimoji="0" lang="fi-FI" sz="1400" b="1" i="0" u="none" strike="noStrike" kern="1200" cap="none" spc="0" normalizeH="0" baseline="0" noProof="0">
                <a:ln>
                  <a:noFill/>
                </a:ln>
                <a:solidFill>
                  <a:srgbClr val="000000"/>
                </a:solidFill>
                <a:effectLst/>
                <a:uLnTx/>
                <a:uFillTx/>
                <a:latin typeface="Work Sans"/>
                <a:ea typeface="+mn-ea"/>
                <a:cs typeface="+mn-cs"/>
              </a:rPr>
              <a:t> (air, </a:t>
            </a:r>
            <a:r>
              <a:rPr kumimoji="0" lang="fi-FI" sz="1400" b="1" i="0" u="none" strike="noStrike" kern="1200" cap="none" spc="0" normalizeH="0" baseline="0" noProof="0" err="1">
                <a:ln>
                  <a:noFill/>
                </a:ln>
                <a:solidFill>
                  <a:srgbClr val="000000"/>
                </a:solidFill>
                <a:effectLst/>
                <a:uLnTx/>
                <a:uFillTx/>
                <a:latin typeface="Work Sans"/>
                <a:ea typeface="+mn-ea"/>
                <a:cs typeface="+mn-cs"/>
              </a:rPr>
              <a:t>soil</a:t>
            </a:r>
            <a:r>
              <a:rPr kumimoji="0" lang="fi-FI" sz="1400" b="1" i="0" u="none" strike="noStrike" kern="1200" cap="none" spc="0" normalizeH="0" baseline="0" noProof="0">
                <a:ln>
                  <a:noFill/>
                </a:ln>
                <a:solidFill>
                  <a:srgbClr val="000000"/>
                </a:solidFill>
                <a:effectLst/>
                <a:uLnTx/>
                <a:uFillTx/>
                <a:latin typeface="Work Sans"/>
                <a:ea typeface="+mn-ea"/>
                <a:cs typeface="+mn-cs"/>
              </a:rPr>
              <a:t>, </a:t>
            </a:r>
            <a:r>
              <a:rPr kumimoji="0" lang="fi-FI" sz="1400" b="1" i="0" u="none" strike="noStrike" kern="1200" cap="none" spc="0" normalizeH="0" baseline="0" noProof="0" err="1">
                <a:ln>
                  <a:noFill/>
                </a:ln>
                <a:solidFill>
                  <a:srgbClr val="000000"/>
                </a:solidFill>
                <a:effectLst/>
                <a:uLnTx/>
                <a:uFillTx/>
                <a:latin typeface="Work Sans"/>
                <a:ea typeface="+mn-ea"/>
                <a:cs typeface="+mn-cs"/>
              </a:rPr>
              <a:t>water</a:t>
            </a:r>
            <a:r>
              <a:rPr kumimoji="0" lang="fi-FI" sz="1400" b="1" i="0" u="none" strike="noStrike" kern="1200" cap="none" spc="0" normalizeH="0" baseline="0" noProof="0">
                <a:ln>
                  <a:noFill/>
                </a:ln>
                <a:solidFill>
                  <a:srgbClr val="000000"/>
                </a:solidFill>
                <a:effectLst/>
                <a:uLnTx/>
                <a:uFillTx/>
                <a:latin typeface="Work Sans"/>
                <a:ea typeface="+mn-ea"/>
                <a:cs typeface="+mn-cs"/>
              </a:rPr>
              <a:t>)</a:t>
            </a:r>
          </a:p>
        </p:txBody>
      </p:sp>
      <p:sp>
        <p:nvSpPr>
          <p:cNvPr id="3" name="Right Arrow 13">
            <a:extLst>
              <a:ext uri="{FF2B5EF4-FFF2-40B4-BE49-F238E27FC236}">
                <a16:creationId xmlns:a16="http://schemas.microsoft.com/office/drawing/2014/main" id="{E7C529B1-FBE5-D7E3-4140-39FA6371324A}"/>
              </a:ext>
            </a:extLst>
          </p:cNvPr>
          <p:cNvSpPr/>
          <p:nvPr/>
        </p:nvSpPr>
        <p:spPr>
          <a:xfrm rot="20347914">
            <a:off x="317975" y="4723929"/>
            <a:ext cx="4767066" cy="1135091"/>
          </a:xfrm>
          <a:prstGeom prst="rightArrow">
            <a:avLst>
              <a:gd name="adj1" fmla="val 71558"/>
              <a:gd name="adj2" fmla="val 41916"/>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000000"/>
                </a:solidFill>
                <a:effectLst/>
                <a:uLnTx/>
                <a:uFillTx/>
                <a:latin typeface="Work Sans"/>
                <a:ea typeface="+mn-ea"/>
                <a:cs typeface="+mn-cs"/>
              </a:rPr>
              <a:t>Needs</a:t>
            </a:r>
            <a:r>
              <a:rPr kumimoji="0" lang="fi-FI" sz="1400" b="0" i="0" u="none" strike="noStrike" kern="1200" cap="none" spc="0" normalizeH="0" baseline="0" noProof="0">
                <a:ln>
                  <a:noFill/>
                </a:ln>
                <a:solidFill>
                  <a:srgbClr val="000000"/>
                </a:solidFill>
                <a:effectLst/>
                <a:uLnTx/>
                <a:uFillTx/>
                <a:latin typeface="Work Sans"/>
                <a:ea typeface="+mn-ea"/>
                <a:cs typeface="+mn-cs"/>
              </a:rPr>
              <a:t> of </a:t>
            </a:r>
            <a:r>
              <a:rPr kumimoji="0" lang="fi-FI" sz="1400" b="0" i="0" u="none" strike="noStrike" kern="1200" cap="none" spc="0" normalizeH="0" baseline="0" noProof="0" err="1">
                <a:ln>
                  <a:noFill/>
                </a:ln>
                <a:solidFill>
                  <a:srgbClr val="000000"/>
                </a:solidFill>
                <a:effectLst/>
                <a:uLnTx/>
                <a:uFillTx/>
                <a:latin typeface="Work Sans"/>
                <a:ea typeface="+mn-ea"/>
                <a:cs typeface="+mn-cs"/>
              </a:rPr>
              <a:t>different</a:t>
            </a:r>
            <a:r>
              <a:rPr kumimoji="0" lang="fi-FI" sz="1400" b="0" i="0" u="none" strike="noStrike" kern="1200" cap="none" spc="0" normalizeH="0" baseline="0" noProof="0">
                <a:ln>
                  <a:noFill/>
                </a:ln>
                <a:solidFill>
                  <a:srgbClr val="000000"/>
                </a:solidFill>
                <a:effectLst/>
                <a:uLnTx/>
                <a:uFillTx/>
                <a:latin typeface="Work Sans"/>
                <a:ea typeface="+mn-ea"/>
                <a:cs typeface="+mn-cs"/>
              </a:rPr>
              <a:t> </a:t>
            </a:r>
            <a:r>
              <a:rPr kumimoji="0" lang="fi-FI" sz="1400" b="0" i="0" u="none" strike="noStrike" kern="1200" cap="none" spc="0" normalizeH="0" baseline="0" noProof="0" err="1">
                <a:ln>
                  <a:noFill/>
                </a:ln>
                <a:solidFill>
                  <a:srgbClr val="000000"/>
                </a:solidFill>
                <a:effectLst/>
                <a:uLnTx/>
                <a:uFillTx/>
                <a:latin typeface="Work Sans"/>
                <a:ea typeface="+mn-ea"/>
                <a:cs typeface="+mn-cs"/>
              </a:rPr>
              <a:t>citizens</a:t>
            </a:r>
            <a:r>
              <a:rPr kumimoji="0" lang="fi-FI" sz="1400" b="0" i="0" u="none" strike="noStrike" kern="1200" cap="none" spc="0" normalizeH="0" baseline="0" noProof="0">
                <a:ln>
                  <a:noFill/>
                </a:ln>
                <a:solidFill>
                  <a:srgbClr val="000000"/>
                </a:solidFill>
                <a:effectLst/>
                <a:uLnTx/>
                <a:uFillTx/>
                <a:latin typeface="Work Sans"/>
                <a:ea typeface="+mn-ea"/>
                <a:cs typeface="+mn-cs"/>
              </a:rPr>
              <a:t>: </a:t>
            </a:r>
            <a:r>
              <a:rPr kumimoji="0" lang="fi-FI" sz="1400" b="0" i="0" u="none" strike="noStrike" kern="1200" cap="none" spc="0" normalizeH="0" baseline="0" noProof="0" err="1">
                <a:ln>
                  <a:noFill/>
                </a:ln>
                <a:solidFill>
                  <a:srgbClr val="000000"/>
                </a:solidFill>
                <a:effectLst/>
                <a:uLnTx/>
                <a:uFillTx/>
                <a:latin typeface="Work Sans"/>
                <a:ea typeface="+mn-ea"/>
                <a:cs typeface="+mn-cs"/>
              </a:rPr>
              <a:t>children</a:t>
            </a:r>
            <a:r>
              <a:rPr kumimoji="0" lang="fi-FI" sz="1400" b="0" i="0" u="none" strike="noStrike" kern="1200" cap="none" spc="0" normalizeH="0" baseline="0" noProof="0">
                <a:ln>
                  <a:noFill/>
                </a:ln>
                <a:solidFill>
                  <a:srgbClr val="000000"/>
                </a:solidFill>
                <a:effectLst/>
                <a:uLnTx/>
                <a:uFillTx/>
                <a:latin typeface="Work Sans"/>
                <a:ea typeface="+mn-ea"/>
                <a:cs typeface="+mn-cs"/>
              </a:rPr>
              <a:t>, </a:t>
            </a:r>
            <a:r>
              <a:rPr kumimoji="0" lang="fi-FI" sz="1400" b="0" i="0" u="none" strike="noStrike" kern="1200" cap="none" spc="0" normalizeH="0" baseline="0" noProof="0" err="1">
                <a:ln>
                  <a:noFill/>
                </a:ln>
                <a:solidFill>
                  <a:srgbClr val="000000"/>
                </a:solidFill>
                <a:effectLst/>
                <a:uLnTx/>
                <a:uFillTx/>
                <a:latin typeface="Work Sans"/>
                <a:ea typeface="+mn-ea"/>
                <a:cs typeface="+mn-cs"/>
              </a:rPr>
              <a:t>elderly</a:t>
            </a:r>
            <a:r>
              <a:rPr kumimoji="0" lang="fi-FI" sz="1400" b="0" i="0" u="none" strike="noStrike" kern="1200" cap="none" spc="0" normalizeH="0" baseline="0" noProof="0">
                <a:ln>
                  <a:noFill/>
                </a:ln>
                <a:solidFill>
                  <a:srgbClr val="000000"/>
                </a:solidFill>
                <a:effectLst/>
                <a:uLnTx/>
                <a:uFillTx/>
                <a:latin typeface="Work Sans"/>
                <a:ea typeface="+mn-ea"/>
                <a:cs typeface="+mn-cs"/>
              </a:rPr>
              <a:t>, </a:t>
            </a:r>
            <a:r>
              <a:rPr kumimoji="0" lang="fi-FI" sz="1400" b="0" i="0" u="none" strike="noStrike" kern="1200" cap="none" spc="0" normalizeH="0" baseline="0" noProof="0" err="1">
                <a:ln>
                  <a:noFill/>
                </a:ln>
                <a:solidFill>
                  <a:srgbClr val="000000"/>
                </a:solidFill>
                <a:effectLst/>
                <a:uLnTx/>
                <a:uFillTx/>
                <a:latin typeface="Work Sans"/>
                <a:ea typeface="+mn-ea"/>
                <a:cs typeface="+mn-cs"/>
              </a:rPr>
              <a:t>disabled</a:t>
            </a:r>
            <a:r>
              <a:rPr kumimoji="0" lang="fi-FI" sz="1400" b="0" i="0" u="none" strike="noStrike" kern="1200" cap="none" spc="0" normalizeH="0" baseline="0" noProof="0">
                <a:ln>
                  <a:noFill/>
                </a:ln>
                <a:solidFill>
                  <a:srgbClr val="000000"/>
                </a:solidFill>
                <a:effectLst/>
                <a:uLnTx/>
                <a:uFillTx/>
                <a:latin typeface="Work Sans"/>
                <a:ea typeface="+mn-ea"/>
                <a:cs typeface="+mn-cs"/>
              </a:rPr>
              <a:t> </a:t>
            </a:r>
            <a:r>
              <a:rPr kumimoji="0" lang="fi-FI" sz="1400" b="0" i="0" u="none" strike="noStrike" kern="1200" cap="none" spc="0" normalizeH="0" baseline="0" noProof="0" err="1">
                <a:ln>
                  <a:noFill/>
                </a:ln>
                <a:solidFill>
                  <a:srgbClr val="000000"/>
                </a:solidFill>
                <a:effectLst/>
                <a:uLnTx/>
                <a:uFillTx/>
                <a:latin typeface="Work Sans"/>
                <a:ea typeface="+mn-ea"/>
                <a:cs typeface="+mn-cs"/>
              </a:rPr>
              <a:t>people</a:t>
            </a:r>
            <a:r>
              <a:rPr kumimoji="0" lang="fi-FI" sz="1400" b="0" i="0" u="none" strike="noStrike" kern="1200" cap="none" spc="0" normalizeH="0" baseline="0" noProof="0">
                <a:ln>
                  <a:noFill/>
                </a:ln>
                <a:solidFill>
                  <a:srgbClr val="000000"/>
                </a:solidFill>
                <a:effectLst/>
                <a:uLnTx/>
                <a:uFillTx/>
                <a:latin typeface="Work Sans"/>
                <a:ea typeface="+mn-ea"/>
                <a:cs typeface="+mn-cs"/>
              </a:rPr>
              <a:t> </a:t>
            </a:r>
            <a:endParaRPr kumimoji="0" lang="fi-FI" sz="2400" b="1" i="0" u="none" strike="noStrike" kern="1200" cap="none" spc="0" normalizeH="0" baseline="0" noProof="0">
              <a:ln>
                <a:noFill/>
              </a:ln>
              <a:solidFill>
                <a:srgbClr val="000000"/>
              </a:solidFill>
              <a:effectLst/>
              <a:uLnTx/>
              <a:uFillTx/>
              <a:latin typeface="Work Sans"/>
              <a:ea typeface="+mn-ea"/>
              <a:cs typeface="+mn-cs"/>
            </a:endParaRPr>
          </a:p>
        </p:txBody>
      </p:sp>
      <p:sp>
        <p:nvSpPr>
          <p:cNvPr id="5" name="Right Arrow 30">
            <a:extLst>
              <a:ext uri="{FF2B5EF4-FFF2-40B4-BE49-F238E27FC236}">
                <a16:creationId xmlns:a16="http://schemas.microsoft.com/office/drawing/2014/main" id="{4B4D0410-5867-07B4-75F3-B8553606548D}"/>
              </a:ext>
            </a:extLst>
          </p:cNvPr>
          <p:cNvSpPr/>
          <p:nvPr/>
        </p:nvSpPr>
        <p:spPr>
          <a:xfrm rot="3066566" flipH="1">
            <a:off x="5937383" y="5245790"/>
            <a:ext cx="2432701" cy="975036"/>
          </a:xfrm>
          <a:prstGeom prst="rightArrow">
            <a:avLst>
              <a:gd name="adj1" fmla="val 71558"/>
              <a:gd name="adj2" fmla="val 4191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err="1">
                <a:ln>
                  <a:noFill/>
                </a:ln>
                <a:solidFill>
                  <a:srgbClr val="000000"/>
                </a:solidFill>
                <a:effectLst/>
                <a:uLnTx/>
                <a:uFillTx/>
                <a:latin typeface="Work Sans"/>
                <a:ea typeface="+mn-ea"/>
                <a:cs typeface="+mn-cs"/>
              </a:rPr>
              <a:t>Aesthetics</a:t>
            </a:r>
            <a:r>
              <a:rPr kumimoji="0" lang="fi-FI" sz="1400" b="0" i="0" u="none" strike="noStrike" kern="1200" cap="none" spc="0" normalizeH="0" baseline="0" noProof="0">
                <a:ln>
                  <a:noFill/>
                </a:ln>
                <a:solidFill>
                  <a:srgbClr val="000000"/>
                </a:solidFill>
                <a:effectLst/>
                <a:uLnTx/>
                <a:uFillTx/>
                <a:latin typeface="Work Sans"/>
                <a:ea typeface="+mn-ea"/>
                <a:cs typeface="+mn-cs"/>
              </a:rPr>
              <a:t> of </a:t>
            </a:r>
            <a:r>
              <a:rPr kumimoji="0" lang="fi-FI" sz="1400" b="0" i="0" u="none" strike="noStrike" kern="1200" cap="none" spc="0" normalizeH="0" baseline="0" noProof="0" err="1">
                <a:ln>
                  <a:noFill/>
                </a:ln>
                <a:solidFill>
                  <a:srgbClr val="000000"/>
                </a:solidFill>
                <a:effectLst/>
                <a:uLnTx/>
                <a:uFillTx/>
                <a:latin typeface="Work Sans"/>
                <a:ea typeface="+mn-ea"/>
                <a:cs typeface="+mn-cs"/>
              </a:rPr>
              <a:t>built</a:t>
            </a:r>
            <a:r>
              <a:rPr kumimoji="0" lang="fi-FI" sz="1400" b="0" i="0" u="none" strike="noStrike" kern="1200" cap="none" spc="0" normalizeH="0" baseline="0" noProof="0">
                <a:ln>
                  <a:noFill/>
                </a:ln>
                <a:solidFill>
                  <a:srgbClr val="000000"/>
                </a:solidFill>
                <a:effectLst/>
                <a:uLnTx/>
                <a:uFillTx/>
                <a:latin typeface="Work Sans"/>
                <a:ea typeface="+mn-ea"/>
                <a:cs typeface="+mn-cs"/>
              </a:rPr>
              <a:t> </a:t>
            </a:r>
            <a:r>
              <a:rPr kumimoji="0" lang="fi-FI" sz="1400" b="0" i="0" u="none" strike="noStrike" kern="1200" cap="none" spc="0" normalizeH="0" baseline="0" noProof="0" err="1">
                <a:ln>
                  <a:noFill/>
                </a:ln>
                <a:solidFill>
                  <a:srgbClr val="000000"/>
                </a:solidFill>
                <a:effectLst/>
                <a:uLnTx/>
                <a:uFillTx/>
                <a:latin typeface="Work Sans"/>
                <a:ea typeface="+mn-ea"/>
                <a:cs typeface="+mn-cs"/>
              </a:rPr>
              <a:t>environment</a:t>
            </a:r>
            <a:r>
              <a:rPr kumimoji="0" lang="fi-FI" sz="1400" b="0" i="0" u="none" strike="noStrike" kern="1200" cap="none" spc="0" normalizeH="0" baseline="0" noProof="0">
                <a:ln>
                  <a:noFill/>
                </a:ln>
                <a:solidFill>
                  <a:srgbClr val="000000"/>
                </a:solidFill>
                <a:effectLst/>
                <a:uLnTx/>
                <a:uFillTx/>
                <a:latin typeface="Work Sans"/>
                <a:ea typeface="+mn-ea"/>
                <a:cs typeface="+mn-cs"/>
              </a:rPr>
              <a:t> and </a:t>
            </a:r>
            <a:r>
              <a:rPr kumimoji="0" lang="fi-FI" sz="1400" b="0" i="0" u="none" strike="noStrike" kern="1200" cap="none" spc="0" normalizeH="0" baseline="0" noProof="0" err="1">
                <a:ln>
                  <a:noFill/>
                </a:ln>
                <a:solidFill>
                  <a:srgbClr val="000000"/>
                </a:solidFill>
                <a:effectLst/>
                <a:uLnTx/>
                <a:uFillTx/>
                <a:latin typeface="Work Sans"/>
                <a:ea typeface="+mn-ea"/>
                <a:cs typeface="+mn-cs"/>
              </a:rPr>
              <a:t>cultural</a:t>
            </a:r>
            <a:r>
              <a:rPr kumimoji="0" lang="fi-FI" sz="1400" b="0" i="0" u="none" strike="noStrike" kern="1200" cap="none" spc="0" normalizeH="0" baseline="0" noProof="0">
                <a:ln>
                  <a:noFill/>
                </a:ln>
                <a:solidFill>
                  <a:srgbClr val="000000"/>
                </a:solidFill>
                <a:effectLst/>
                <a:uLnTx/>
                <a:uFillTx/>
                <a:latin typeface="Work Sans"/>
                <a:ea typeface="+mn-ea"/>
                <a:cs typeface="+mn-cs"/>
              </a:rPr>
              <a:t> </a:t>
            </a:r>
            <a:r>
              <a:rPr kumimoji="0" lang="fi-FI" sz="1400" b="0" i="0" u="none" strike="noStrike" kern="1200" cap="none" spc="0" normalizeH="0" baseline="0" noProof="0" err="1">
                <a:ln>
                  <a:noFill/>
                </a:ln>
                <a:solidFill>
                  <a:srgbClr val="000000"/>
                </a:solidFill>
                <a:effectLst/>
                <a:uLnTx/>
                <a:uFillTx/>
                <a:latin typeface="Work Sans"/>
                <a:ea typeface="+mn-ea"/>
                <a:cs typeface="+mn-cs"/>
              </a:rPr>
              <a:t>values</a:t>
            </a:r>
            <a:endParaRPr kumimoji="0" lang="fi-FI" sz="1400" b="1" i="0" u="none" strike="noStrike" kern="1200" cap="none" spc="0" normalizeH="0" baseline="0" noProof="0">
              <a:ln>
                <a:noFill/>
              </a:ln>
              <a:solidFill>
                <a:srgbClr val="000000"/>
              </a:solidFill>
              <a:effectLst/>
              <a:uLnTx/>
              <a:uFillTx/>
              <a:latin typeface="Work Sans"/>
              <a:ea typeface="+mn-ea"/>
              <a:cs typeface="+mn-cs"/>
            </a:endParaRPr>
          </a:p>
        </p:txBody>
      </p:sp>
      <p:sp>
        <p:nvSpPr>
          <p:cNvPr id="2" name="Puhekupla: Soikea 1">
            <a:extLst>
              <a:ext uri="{FF2B5EF4-FFF2-40B4-BE49-F238E27FC236}">
                <a16:creationId xmlns:a16="http://schemas.microsoft.com/office/drawing/2014/main" id="{3C6B6BEB-1A46-2131-EC4C-1313A5311FA0}"/>
              </a:ext>
            </a:extLst>
          </p:cNvPr>
          <p:cNvSpPr/>
          <p:nvPr/>
        </p:nvSpPr>
        <p:spPr>
          <a:xfrm>
            <a:off x="5003345" y="346992"/>
            <a:ext cx="2185310" cy="1604044"/>
          </a:xfrm>
          <a:prstGeom prst="wedgeEllipseCallo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Work Sans"/>
              <a:ea typeface="+mn-ea"/>
              <a:cs typeface="+mn-cs"/>
            </a:endParaRPr>
          </a:p>
        </p:txBody>
      </p:sp>
      <p:sp>
        <p:nvSpPr>
          <p:cNvPr id="6" name="Tekstiruutu 5">
            <a:extLst>
              <a:ext uri="{FF2B5EF4-FFF2-40B4-BE49-F238E27FC236}">
                <a16:creationId xmlns:a16="http://schemas.microsoft.com/office/drawing/2014/main" id="{B4857E44-7BB0-C58E-65D7-016B0CFE2299}"/>
              </a:ext>
            </a:extLst>
          </p:cNvPr>
          <p:cNvSpPr txBox="1"/>
          <p:nvPr/>
        </p:nvSpPr>
        <p:spPr>
          <a:xfrm>
            <a:off x="5260197" y="826726"/>
            <a:ext cx="167160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white"/>
                </a:solidFill>
                <a:effectLst/>
                <a:uLnTx/>
                <a:uFillTx/>
                <a:latin typeface="Work Sans"/>
                <a:ea typeface="+mn-ea"/>
                <a:cs typeface="+mn-cs"/>
              </a:rPr>
              <a:t>Interaction</a:t>
            </a:r>
            <a:r>
              <a:rPr kumimoji="0" lang="fi-FI" sz="1800" b="1" i="0" u="none" strike="noStrike" kern="1200" cap="none" spc="0" normalizeH="0" baseline="0" noProof="0">
                <a:ln>
                  <a:noFill/>
                </a:ln>
                <a:solidFill>
                  <a:prstClr val="white"/>
                </a:solidFill>
                <a:effectLst/>
                <a:uLnTx/>
                <a:uFillTx/>
                <a:latin typeface="Work Sans"/>
                <a:ea typeface="+mn-ea"/>
                <a:cs typeface="+mn-cs"/>
              </a:rPr>
              <a:t> </a:t>
            </a:r>
            <a:r>
              <a:rPr kumimoji="0" lang="fi-FI" sz="1800" b="1" i="0" u="none" strike="noStrike" kern="1200" cap="none" spc="0" normalizeH="0" baseline="0" noProof="0" err="1">
                <a:ln>
                  <a:noFill/>
                </a:ln>
                <a:solidFill>
                  <a:prstClr val="white"/>
                </a:solidFill>
                <a:effectLst/>
                <a:uLnTx/>
                <a:uFillTx/>
                <a:latin typeface="Work Sans"/>
                <a:ea typeface="+mn-ea"/>
                <a:cs typeface="+mn-cs"/>
              </a:rPr>
              <a:t>with</a:t>
            </a:r>
            <a:r>
              <a:rPr kumimoji="0" lang="fi-FI" sz="1800" b="1" i="0" u="none" strike="noStrike" kern="1200" cap="none" spc="0" normalizeH="0" baseline="0" noProof="0">
                <a:ln>
                  <a:noFill/>
                </a:ln>
                <a:solidFill>
                  <a:prstClr val="white"/>
                </a:solidFill>
                <a:effectLst/>
                <a:uLnTx/>
                <a:uFillTx/>
                <a:latin typeface="Work Sans"/>
                <a:ea typeface="+mn-ea"/>
                <a:cs typeface="+mn-cs"/>
              </a:rPr>
              <a:t> </a:t>
            </a:r>
            <a:r>
              <a:rPr kumimoji="0" lang="fi-FI" sz="1800" b="1" i="0" u="none" strike="noStrike" kern="1200" cap="none" spc="0" normalizeH="0" baseline="0" noProof="0" err="1">
                <a:ln>
                  <a:noFill/>
                </a:ln>
                <a:solidFill>
                  <a:prstClr val="white"/>
                </a:solidFill>
                <a:effectLst/>
                <a:uLnTx/>
                <a:uFillTx/>
                <a:latin typeface="Work Sans"/>
                <a:ea typeface="+mn-ea"/>
                <a:cs typeface="+mn-cs"/>
              </a:rPr>
              <a:t>Citizens</a:t>
            </a:r>
            <a:endParaRPr kumimoji="0" lang="fi-FI" sz="1800" b="1" i="0" u="none" strike="noStrike" kern="1200" cap="none" spc="0" normalizeH="0" baseline="0" noProof="0">
              <a:ln>
                <a:noFill/>
              </a:ln>
              <a:solidFill>
                <a:prstClr val="white"/>
              </a:solidFill>
              <a:effectLst/>
              <a:uLnTx/>
              <a:uFillTx/>
              <a:latin typeface="Work Sans"/>
              <a:ea typeface="+mn-ea"/>
              <a:cs typeface="+mn-cs"/>
            </a:endParaRPr>
          </a:p>
        </p:txBody>
      </p:sp>
      <p:sp>
        <p:nvSpPr>
          <p:cNvPr id="4" name="Tekstiruutu 3">
            <a:extLst>
              <a:ext uri="{FF2B5EF4-FFF2-40B4-BE49-F238E27FC236}">
                <a16:creationId xmlns:a16="http://schemas.microsoft.com/office/drawing/2014/main" id="{49F5A552-6F1F-8EF8-90AE-1411B824F7D3}"/>
              </a:ext>
            </a:extLst>
          </p:cNvPr>
          <p:cNvSpPr txBox="1"/>
          <p:nvPr/>
        </p:nvSpPr>
        <p:spPr>
          <a:xfrm>
            <a:off x="191344" y="178220"/>
            <a:ext cx="2952328" cy="646331"/>
          </a:xfrm>
          <a:prstGeom prst="rect">
            <a:avLst/>
          </a:prstGeom>
          <a:solidFill>
            <a:schemeClr val="accent1"/>
          </a:solidFill>
          <a:effectLst>
            <a:outerShdw blurRad="50800" dist="38100" dir="2700000" algn="tl" rotWithShape="0">
              <a:prstClr val="black">
                <a:alpha val="40000"/>
              </a:prstClr>
            </a:outerShdw>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white"/>
                </a:solidFill>
                <a:effectLst/>
                <a:uLnTx/>
                <a:uFillTx/>
                <a:latin typeface="Work Sans"/>
                <a:ea typeface="+mn-ea"/>
                <a:cs typeface="+mn-cs"/>
              </a:rPr>
              <a:t>Legal </a:t>
            </a:r>
            <a:r>
              <a:rPr kumimoji="0" lang="fi-FI" sz="1800" b="1" i="0" u="none" strike="noStrike" kern="1200" cap="none" spc="0" normalizeH="0" baseline="0" noProof="0" err="1">
                <a:ln>
                  <a:noFill/>
                </a:ln>
                <a:solidFill>
                  <a:prstClr val="white"/>
                </a:solidFill>
                <a:effectLst/>
                <a:uLnTx/>
                <a:uFillTx/>
                <a:latin typeface="Work Sans"/>
                <a:ea typeface="+mn-ea"/>
                <a:cs typeface="+mn-cs"/>
              </a:rPr>
              <a:t>requirements</a:t>
            </a:r>
            <a:r>
              <a:rPr kumimoji="0" lang="fi-FI" sz="1800" b="1" i="0" u="none" strike="noStrike" kern="1200" cap="none" spc="0" normalizeH="0" baseline="0" noProof="0">
                <a:ln>
                  <a:noFill/>
                </a:ln>
                <a:solidFill>
                  <a:prstClr val="white"/>
                </a:solidFill>
                <a:effectLst/>
                <a:uLnTx/>
                <a:uFillTx/>
                <a:latin typeface="Work Sans"/>
                <a:ea typeface="+mn-ea"/>
                <a:cs typeface="+mn-cs"/>
              </a:rPr>
              <a:t> for </a:t>
            </a:r>
            <a:r>
              <a:rPr kumimoji="0" lang="fi-FI" sz="1800" b="1" i="0" u="none" strike="noStrike" kern="1200" cap="none" spc="0" normalizeH="0" baseline="0" noProof="0" err="1">
                <a:ln>
                  <a:noFill/>
                </a:ln>
                <a:solidFill>
                  <a:prstClr val="white"/>
                </a:solidFill>
                <a:effectLst/>
                <a:uLnTx/>
                <a:uFillTx/>
                <a:latin typeface="Work Sans"/>
                <a:ea typeface="+mn-ea"/>
                <a:cs typeface="+mn-cs"/>
              </a:rPr>
              <a:t>landuse</a:t>
            </a:r>
            <a:r>
              <a:rPr kumimoji="0" lang="fi-FI" sz="1800" b="1" i="0" u="none" strike="noStrike" kern="1200" cap="none" spc="0" normalizeH="0" baseline="0" noProof="0">
                <a:ln>
                  <a:noFill/>
                </a:ln>
                <a:solidFill>
                  <a:prstClr val="white"/>
                </a:solidFill>
                <a:effectLst/>
                <a:uLnTx/>
                <a:uFillTx/>
                <a:latin typeface="Work Sans"/>
                <a:ea typeface="+mn-ea"/>
                <a:cs typeface="+mn-cs"/>
              </a:rPr>
              <a:t> </a:t>
            </a:r>
            <a:r>
              <a:rPr kumimoji="0" lang="fi-FI" sz="1800" b="1" i="0" u="none" strike="noStrike" kern="1200" cap="none" spc="0" normalizeH="0" baseline="0" noProof="0" err="1">
                <a:ln>
                  <a:noFill/>
                </a:ln>
                <a:solidFill>
                  <a:prstClr val="white"/>
                </a:solidFill>
                <a:effectLst/>
                <a:uLnTx/>
                <a:uFillTx/>
                <a:latin typeface="Work Sans"/>
                <a:ea typeface="+mn-ea"/>
                <a:cs typeface="+mn-cs"/>
              </a:rPr>
              <a:t>planning</a:t>
            </a:r>
            <a:endParaRPr kumimoji="0" lang="fi-FI" sz="1800" b="1" i="0" u="none" strike="noStrike" kern="1200" cap="none" spc="0" normalizeH="0" baseline="0" noProof="0">
              <a:ln>
                <a:noFill/>
              </a:ln>
              <a:solidFill>
                <a:prstClr val="white"/>
              </a:solidFill>
              <a:effectLst/>
              <a:uLnTx/>
              <a:uFillTx/>
              <a:latin typeface="Work Sans"/>
              <a:ea typeface="+mn-ea"/>
              <a:cs typeface="+mn-cs"/>
            </a:endParaRPr>
          </a:p>
        </p:txBody>
      </p:sp>
    </p:spTree>
    <p:extLst>
      <p:ext uri="{BB962C8B-B14F-4D97-AF65-F5344CB8AC3E}">
        <p14:creationId xmlns:p14="http://schemas.microsoft.com/office/powerpoint/2010/main" val="1598848741"/>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alpha val="0"/>
          </a:schemeClr>
        </a:solidFill>
        <a:effectLst/>
      </p:bgPr>
    </p:bg>
    <p:spTree>
      <p:nvGrpSpPr>
        <p:cNvPr id="1" name=""/>
        <p:cNvGrpSpPr/>
        <p:nvPr/>
      </p:nvGrpSpPr>
      <p:grpSpPr>
        <a:xfrm>
          <a:off x="0" y="0"/>
          <a:ext cx="0" cy="0"/>
          <a:chOff x="0" y="0"/>
          <a:chExt cx="0" cy="0"/>
        </a:xfrm>
      </p:grpSpPr>
      <p:pic>
        <p:nvPicPr>
          <p:cNvPr id="3" name="Kuva 2">
            <a:extLst>
              <a:ext uri="{FF2B5EF4-FFF2-40B4-BE49-F238E27FC236}">
                <a16:creationId xmlns:a16="http://schemas.microsoft.com/office/drawing/2014/main" id="{646FBA49-28E5-6298-8C55-D713A6B6DFF9}"/>
              </a:ext>
            </a:extLst>
          </p:cNvPr>
          <p:cNvPicPr>
            <a:picLocks noChangeAspect="1"/>
          </p:cNvPicPr>
          <p:nvPr/>
        </p:nvPicPr>
        <p:blipFill>
          <a:blip r:embed="rId3"/>
          <a:stretch>
            <a:fillRect/>
          </a:stretch>
        </p:blipFill>
        <p:spPr>
          <a:xfrm>
            <a:off x="8139262" y="183709"/>
            <a:ext cx="4031581" cy="6674291"/>
          </a:xfrm>
          <a:prstGeom prst="rect">
            <a:avLst/>
          </a:prstGeom>
        </p:spPr>
      </p:pic>
      <p:pic>
        <p:nvPicPr>
          <p:cNvPr id="5" name="Kuva 4" descr="Kuva, joka sisältää kohteen kartta, teksti, atlas&#10;&#10;Kuvaus luotu automaattisesti">
            <a:extLst>
              <a:ext uri="{FF2B5EF4-FFF2-40B4-BE49-F238E27FC236}">
                <a16:creationId xmlns:a16="http://schemas.microsoft.com/office/drawing/2014/main" id="{24AC9706-911E-2859-E7AB-31041D1DF891}"/>
              </a:ext>
            </a:extLst>
          </p:cNvPr>
          <p:cNvPicPr>
            <a:picLocks noChangeAspect="1"/>
          </p:cNvPicPr>
          <p:nvPr/>
        </p:nvPicPr>
        <p:blipFill>
          <a:blip r:embed="rId4">
            <a:alphaModFix amt="96000"/>
            <a:extLst>
              <a:ext uri="{28A0092B-C50C-407E-A947-70E740481C1C}">
                <a14:useLocalDpi xmlns:a14="http://schemas.microsoft.com/office/drawing/2010/main" val="0"/>
              </a:ext>
            </a:extLst>
          </a:blip>
          <a:stretch>
            <a:fillRect/>
          </a:stretch>
        </p:blipFill>
        <p:spPr>
          <a:xfrm>
            <a:off x="7624751" y="31243"/>
            <a:ext cx="4754424" cy="6858000"/>
          </a:xfrm>
          <a:prstGeom prst="rect">
            <a:avLst/>
          </a:prstGeom>
        </p:spPr>
      </p:pic>
      <p:sp>
        <p:nvSpPr>
          <p:cNvPr id="9" name="Otsikko 1">
            <a:extLst>
              <a:ext uri="{FF2B5EF4-FFF2-40B4-BE49-F238E27FC236}">
                <a16:creationId xmlns:a16="http://schemas.microsoft.com/office/drawing/2014/main" id="{51148DC0-C62D-2E41-0069-91B25625DD1A}"/>
              </a:ext>
            </a:extLst>
          </p:cNvPr>
          <p:cNvSpPr txBox="1">
            <a:spLocks/>
          </p:cNvSpPr>
          <p:nvPr/>
        </p:nvSpPr>
        <p:spPr>
          <a:xfrm>
            <a:off x="6756862" y="1164306"/>
            <a:ext cx="3342947" cy="46554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Calibri Light" panose="020F0302020204030204"/>
                <a:ea typeface="+mj-ea"/>
                <a:cs typeface="+mj-cs"/>
              </a:rPr>
              <a:t>URBAN-RURAL-TYPOLOGY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Calibri Light" panose="020F0302020204030204"/>
                <a:ea typeface="+mj-ea"/>
                <a:cs typeface="+mj-cs"/>
              </a:rPr>
              <a:t>(2000-2022)</a:t>
            </a:r>
          </a:p>
        </p:txBody>
      </p:sp>
      <p:sp>
        <p:nvSpPr>
          <p:cNvPr id="13" name="Tekstiruutu 12">
            <a:extLst>
              <a:ext uri="{FF2B5EF4-FFF2-40B4-BE49-F238E27FC236}">
                <a16:creationId xmlns:a16="http://schemas.microsoft.com/office/drawing/2014/main" id="{CE9504EC-2026-909D-426C-37E28BC01C65}"/>
              </a:ext>
            </a:extLst>
          </p:cNvPr>
          <p:cNvSpPr txBox="1"/>
          <p:nvPr/>
        </p:nvSpPr>
        <p:spPr>
          <a:xfrm>
            <a:off x="6945899" y="1939838"/>
            <a:ext cx="3033720" cy="1114151"/>
          </a:xfrm>
          <a:custGeom>
            <a:avLst/>
            <a:gdLst>
              <a:gd name="connsiteX0" fmla="*/ 257595 w 3033720"/>
              <a:gd name="connsiteY0" fmla="*/ 0 h 1545538"/>
              <a:gd name="connsiteX1" fmla="*/ 2776125 w 3033720"/>
              <a:gd name="connsiteY1" fmla="*/ 0 h 1545538"/>
              <a:gd name="connsiteX2" fmla="*/ 3033720 w 3033720"/>
              <a:gd name="connsiteY2" fmla="*/ 257595 h 1545538"/>
              <a:gd name="connsiteX3" fmla="*/ 3033720 w 3033720"/>
              <a:gd name="connsiteY3" fmla="*/ 1545538 h 1545538"/>
              <a:gd name="connsiteX4" fmla="*/ 0 w 3033720"/>
              <a:gd name="connsiteY4" fmla="*/ 1545538 h 1545538"/>
              <a:gd name="connsiteX5" fmla="*/ 0 w 3033720"/>
              <a:gd name="connsiteY5" fmla="*/ 257595 h 1545538"/>
              <a:gd name="connsiteX6" fmla="*/ 257595 w 3033720"/>
              <a:gd name="connsiteY6" fmla="*/ 0 h 1545538"/>
              <a:gd name="connsiteX0" fmla="*/ 257595 w 3033720"/>
              <a:gd name="connsiteY0" fmla="*/ 0 h 1545538"/>
              <a:gd name="connsiteX1" fmla="*/ 2776125 w 3033720"/>
              <a:gd name="connsiteY1" fmla="*/ 0 h 1545538"/>
              <a:gd name="connsiteX2" fmla="*/ 2840289 w 3033720"/>
              <a:gd name="connsiteY2" fmla="*/ 354310 h 1545538"/>
              <a:gd name="connsiteX3" fmla="*/ 3033720 w 3033720"/>
              <a:gd name="connsiteY3" fmla="*/ 1545538 h 1545538"/>
              <a:gd name="connsiteX4" fmla="*/ 0 w 3033720"/>
              <a:gd name="connsiteY4" fmla="*/ 1545538 h 1545538"/>
              <a:gd name="connsiteX5" fmla="*/ 0 w 3033720"/>
              <a:gd name="connsiteY5" fmla="*/ 257595 h 1545538"/>
              <a:gd name="connsiteX6" fmla="*/ 257595 w 3033720"/>
              <a:gd name="connsiteY6" fmla="*/ 0 h 1545538"/>
              <a:gd name="connsiteX0" fmla="*/ 257595 w 3033720"/>
              <a:gd name="connsiteY0" fmla="*/ 0 h 1545538"/>
              <a:gd name="connsiteX1" fmla="*/ 2776125 w 3033720"/>
              <a:gd name="connsiteY1" fmla="*/ 0 h 1545538"/>
              <a:gd name="connsiteX2" fmla="*/ 2849081 w 3033720"/>
              <a:gd name="connsiteY2" fmla="*/ 319141 h 1545538"/>
              <a:gd name="connsiteX3" fmla="*/ 3033720 w 3033720"/>
              <a:gd name="connsiteY3" fmla="*/ 1545538 h 1545538"/>
              <a:gd name="connsiteX4" fmla="*/ 0 w 3033720"/>
              <a:gd name="connsiteY4" fmla="*/ 1545538 h 1545538"/>
              <a:gd name="connsiteX5" fmla="*/ 0 w 3033720"/>
              <a:gd name="connsiteY5" fmla="*/ 257595 h 1545538"/>
              <a:gd name="connsiteX6" fmla="*/ 257595 w 3033720"/>
              <a:gd name="connsiteY6" fmla="*/ 0 h 1545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3720" h="1545538">
                <a:moveTo>
                  <a:pt x="257595" y="0"/>
                </a:moveTo>
                <a:lnTo>
                  <a:pt x="2776125" y="0"/>
                </a:lnTo>
                <a:lnTo>
                  <a:pt x="2849081" y="319141"/>
                </a:lnTo>
                <a:lnTo>
                  <a:pt x="3033720" y="1545538"/>
                </a:lnTo>
                <a:lnTo>
                  <a:pt x="0" y="1545538"/>
                </a:lnTo>
                <a:lnTo>
                  <a:pt x="0" y="257595"/>
                </a:lnTo>
                <a:cubicBezTo>
                  <a:pt x="0" y="115329"/>
                  <a:pt x="115329" y="0"/>
                  <a:pt x="257595" y="0"/>
                </a:cubicBezTo>
                <a:close/>
              </a:path>
            </a:pathLst>
          </a:custGeom>
          <a:solidFill>
            <a:schemeClr val="bg1"/>
          </a:solidFill>
        </p:spPr>
        <p:txBody>
          <a:bodyPr wrap="square">
            <a:spAutoFit/>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a:ln>
                  <a:noFill/>
                </a:ln>
                <a:solidFill>
                  <a:prstClr val="black"/>
                </a:solidFill>
                <a:effectLst/>
                <a:uLnTx/>
                <a:uFillTx/>
                <a:latin typeface="Calibri" panose="020F0502020204030204"/>
                <a:ea typeface="+mn-ea"/>
                <a:cs typeface="+mn-cs"/>
              </a:rPr>
              <a:t>Urban Areas +618 433 (+18,1 %)</a:t>
            </a:r>
          </a:p>
          <a:p>
            <a:pPr marL="0" marR="0" lvl="0" indent="0" algn="l" defTabSz="914400" rtl="0" eaLnBrk="1" fontAlgn="auto" latinLnBrk="0" hangingPunct="1">
              <a:lnSpc>
                <a:spcPct val="90000"/>
              </a:lnSpc>
              <a:spcBef>
                <a:spcPts val="1000"/>
              </a:spcBef>
              <a:spcAft>
                <a:spcPts val="0"/>
              </a:spcAft>
              <a:buClrTx/>
              <a:buSzTx/>
              <a:buFontTx/>
              <a:buNone/>
              <a:tabLst/>
              <a:defRPr/>
            </a:pPr>
            <a:r>
              <a:rPr kumimoji="0" lang="en-GB" sz="1000" b="0" i="0" u="none" strike="noStrike" kern="1200" cap="none" spc="0" normalizeH="0" baseline="0" noProof="0">
                <a:ln>
                  <a:noFill/>
                </a:ln>
                <a:solidFill>
                  <a:prstClr val="black"/>
                </a:solidFill>
                <a:effectLst/>
                <a:uLnTx/>
                <a:uFillTx/>
                <a:latin typeface="Calibri" panose="020F0502020204030204"/>
                <a:ea typeface="+mn-ea"/>
                <a:cs typeface="+mn-cs"/>
              </a:rPr>
              <a:t>         Inner urban area +337 159 (+19,1 %)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000" b="0" i="0" u="none" strike="noStrike" kern="1200" cap="none" spc="0" normalizeH="0" baseline="0" noProof="0">
                <a:ln>
                  <a:noFill/>
                </a:ln>
                <a:solidFill>
                  <a:prstClr val="black"/>
                </a:solidFill>
                <a:effectLst/>
                <a:uLnTx/>
                <a:uFillTx/>
                <a:latin typeface="Calibri" panose="020F0502020204030204"/>
                <a:ea typeface="+mn-ea"/>
                <a:cs typeface="+mn-cs"/>
              </a:rPr>
              <a:t>        Outer urban area +210 764 (+18,6 %)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000" b="0" i="0" u="none" strike="noStrike" kern="1200" cap="none" spc="0" normalizeH="0" baseline="0" noProof="0">
                <a:ln>
                  <a:noFill/>
                </a:ln>
                <a:solidFill>
                  <a:prstClr val="black"/>
                </a:solidFill>
                <a:effectLst/>
                <a:uLnTx/>
                <a:uFillTx/>
                <a:latin typeface="Calibri" panose="020F0502020204030204"/>
                <a:ea typeface="+mn-ea"/>
                <a:cs typeface="+mn-cs"/>
              </a:rPr>
              <a:t>        Peri-urban area +70 510 (+13,3 %)</a:t>
            </a:r>
            <a:endParaRPr kumimoji="0" lang="en-GB" sz="9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Tekstiruutu 13">
            <a:extLst>
              <a:ext uri="{FF2B5EF4-FFF2-40B4-BE49-F238E27FC236}">
                <a16:creationId xmlns:a16="http://schemas.microsoft.com/office/drawing/2014/main" id="{F39C6A09-0856-9AAB-83E0-F93E05E81AAA}"/>
              </a:ext>
            </a:extLst>
          </p:cNvPr>
          <p:cNvSpPr txBox="1"/>
          <p:nvPr/>
        </p:nvSpPr>
        <p:spPr>
          <a:xfrm>
            <a:off x="6900488" y="3040903"/>
            <a:ext cx="3127226" cy="1682255"/>
          </a:xfrm>
          <a:custGeom>
            <a:avLst/>
            <a:gdLst>
              <a:gd name="connsiteX0" fmla="*/ 0 w 3939440"/>
              <a:gd name="connsiteY0" fmla="*/ 0 h 1682255"/>
              <a:gd name="connsiteX1" fmla="*/ 3939440 w 3939440"/>
              <a:gd name="connsiteY1" fmla="*/ 0 h 1682255"/>
              <a:gd name="connsiteX2" fmla="*/ 3939440 w 3939440"/>
              <a:gd name="connsiteY2" fmla="*/ 1682255 h 1682255"/>
              <a:gd name="connsiteX3" fmla="*/ 0 w 3939440"/>
              <a:gd name="connsiteY3" fmla="*/ 1682255 h 1682255"/>
              <a:gd name="connsiteX4" fmla="*/ 0 w 3939440"/>
              <a:gd name="connsiteY4" fmla="*/ 0 h 1682255"/>
              <a:gd name="connsiteX0" fmla="*/ 0 w 3939440"/>
              <a:gd name="connsiteY0" fmla="*/ 0 h 1682255"/>
              <a:gd name="connsiteX1" fmla="*/ 3209679 w 3939440"/>
              <a:gd name="connsiteY1" fmla="*/ 8792 h 1682255"/>
              <a:gd name="connsiteX2" fmla="*/ 3939440 w 3939440"/>
              <a:gd name="connsiteY2" fmla="*/ 1682255 h 1682255"/>
              <a:gd name="connsiteX3" fmla="*/ 0 w 3939440"/>
              <a:gd name="connsiteY3" fmla="*/ 1682255 h 1682255"/>
              <a:gd name="connsiteX4" fmla="*/ 0 w 3939440"/>
              <a:gd name="connsiteY4" fmla="*/ 0 h 1682255"/>
              <a:gd name="connsiteX0" fmla="*/ 0 w 3939440"/>
              <a:gd name="connsiteY0" fmla="*/ 0 h 1682255"/>
              <a:gd name="connsiteX1" fmla="*/ 3209679 w 3939440"/>
              <a:gd name="connsiteY1" fmla="*/ 8792 h 1682255"/>
              <a:gd name="connsiteX2" fmla="*/ 3939440 w 3939440"/>
              <a:gd name="connsiteY2" fmla="*/ 1682255 h 1682255"/>
              <a:gd name="connsiteX3" fmla="*/ 0 w 3939440"/>
              <a:gd name="connsiteY3" fmla="*/ 1682255 h 1682255"/>
              <a:gd name="connsiteX4" fmla="*/ 0 w 3939440"/>
              <a:gd name="connsiteY4" fmla="*/ 0 h 1682255"/>
              <a:gd name="connsiteX0" fmla="*/ 0 w 3209679"/>
              <a:gd name="connsiteY0" fmla="*/ 0 h 1682255"/>
              <a:gd name="connsiteX1" fmla="*/ 3209679 w 3209679"/>
              <a:gd name="connsiteY1" fmla="*/ 8792 h 1682255"/>
              <a:gd name="connsiteX2" fmla="*/ 2743686 w 3209679"/>
              <a:gd name="connsiteY2" fmla="*/ 1655878 h 1682255"/>
              <a:gd name="connsiteX3" fmla="*/ 0 w 3209679"/>
              <a:gd name="connsiteY3" fmla="*/ 1682255 h 1682255"/>
              <a:gd name="connsiteX4" fmla="*/ 0 w 3209679"/>
              <a:gd name="connsiteY4" fmla="*/ 0 h 1682255"/>
              <a:gd name="connsiteX0" fmla="*/ 0 w 3320532"/>
              <a:gd name="connsiteY0" fmla="*/ 0 h 1682255"/>
              <a:gd name="connsiteX1" fmla="*/ 3209679 w 3320532"/>
              <a:gd name="connsiteY1" fmla="*/ 8792 h 1682255"/>
              <a:gd name="connsiteX2" fmla="*/ 2518995 w 3320532"/>
              <a:gd name="connsiteY2" fmla="*/ 819530 h 1682255"/>
              <a:gd name="connsiteX3" fmla="*/ 2743686 w 3320532"/>
              <a:gd name="connsiteY3" fmla="*/ 1655878 h 1682255"/>
              <a:gd name="connsiteX4" fmla="*/ 0 w 3320532"/>
              <a:gd name="connsiteY4" fmla="*/ 1682255 h 1682255"/>
              <a:gd name="connsiteX5" fmla="*/ 0 w 3320532"/>
              <a:gd name="connsiteY5" fmla="*/ 0 h 1682255"/>
              <a:gd name="connsiteX0" fmla="*/ 0 w 3320532"/>
              <a:gd name="connsiteY0" fmla="*/ 0 h 1682255"/>
              <a:gd name="connsiteX1" fmla="*/ 3209679 w 3320532"/>
              <a:gd name="connsiteY1" fmla="*/ 8792 h 1682255"/>
              <a:gd name="connsiteX2" fmla="*/ 2518995 w 3320532"/>
              <a:gd name="connsiteY2" fmla="*/ 819530 h 1682255"/>
              <a:gd name="connsiteX3" fmla="*/ 2193707 w 3320532"/>
              <a:gd name="connsiteY3" fmla="*/ 1241818 h 1682255"/>
              <a:gd name="connsiteX4" fmla="*/ 2743686 w 3320532"/>
              <a:gd name="connsiteY4" fmla="*/ 1655878 h 1682255"/>
              <a:gd name="connsiteX5" fmla="*/ 0 w 3320532"/>
              <a:gd name="connsiteY5" fmla="*/ 1682255 h 1682255"/>
              <a:gd name="connsiteX6" fmla="*/ 0 w 3320532"/>
              <a:gd name="connsiteY6" fmla="*/ 0 h 1682255"/>
              <a:gd name="connsiteX0" fmla="*/ 0 w 3320532"/>
              <a:gd name="connsiteY0" fmla="*/ 0 h 1682255"/>
              <a:gd name="connsiteX1" fmla="*/ 3209679 w 3320532"/>
              <a:gd name="connsiteY1" fmla="*/ 8792 h 1682255"/>
              <a:gd name="connsiteX2" fmla="*/ 2518995 w 3320532"/>
              <a:gd name="connsiteY2" fmla="*/ 819530 h 1682255"/>
              <a:gd name="connsiteX3" fmla="*/ 2193707 w 3320532"/>
              <a:gd name="connsiteY3" fmla="*/ 1241818 h 1682255"/>
              <a:gd name="connsiteX4" fmla="*/ 2061823 w 3320532"/>
              <a:gd name="connsiteY4" fmla="*/ 1488003 h 1682255"/>
              <a:gd name="connsiteX5" fmla="*/ 2743686 w 3320532"/>
              <a:gd name="connsiteY5" fmla="*/ 1655878 h 1682255"/>
              <a:gd name="connsiteX6" fmla="*/ 0 w 3320532"/>
              <a:gd name="connsiteY6" fmla="*/ 1682255 h 1682255"/>
              <a:gd name="connsiteX7" fmla="*/ 0 w 3320532"/>
              <a:gd name="connsiteY7" fmla="*/ 0 h 1682255"/>
              <a:gd name="connsiteX0" fmla="*/ 0 w 3320532"/>
              <a:gd name="connsiteY0" fmla="*/ 0 h 1682255"/>
              <a:gd name="connsiteX1" fmla="*/ 3209679 w 3320532"/>
              <a:gd name="connsiteY1" fmla="*/ 8792 h 1682255"/>
              <a:gd name="connsiteX2" fmla="*/ 2518995 w 3320532"/>
              <a:gd name="connsiteY2" fmla="*/ 819530 h 1682255"/>
              <a:gd name="connsiteX3" fmla="*/ 2193707 w 3320532"/>
              <a:gd name="connsiteY3" fmla="*/ 1241818 h 1682255"/>
              <a:gd name="connsiteX4" fmla="*/ 2061823 w 3320532"/>
              <a:gd name="connsiteY4" fmla="*/ 1488003 h 1682255"/>
              <a:gd name="connsiteX5" fmla="*/ 1934794 w 3320532"/>
              <a:gd name="connsiteY5" fmla="*/ 1655878 h 1682255"/>
              <a:gd name="connsiteX6" fmla="*/ 0 w 3320532"/>
              <a:gd name="connsiteY6" fmla="*/ 1682255 h 1682255"/>
              <a:gd name="connsiteX7" fmla="*/ 0 w 3320532"/>
              <a:gd name="connsiteY7" fmla="*/ 0 h 1682255"/>
              <a:gd name="connsiteX0" fmla="*/ 0 w 3320532"/>
              <a:gd name="connsiteY0" fmla="*/ 0 h 1682255"/>
              <a:gd name="connsiteX1" fmla="*/ 3209679 w 3320532"/>
              <a:gd name="connsiteY1" fmla="*/ 8792 h 1682255"/>
              <a:gd name="connsiteX2" fmla="*/ 2518995 w 3320532"/>
              <a:gd name="connsiteY2" fmla="*/ 819530 h 1682255"/>
              <a:gd name="connsiteX3" fmla="*/ 2193707 w 3320532"/>
              <a:gd name="connsiteY3" fmla="*/ 1241818 h 1682255"/>
              <a:gd name="connsiteX4" fmla="*/ 2061823 w 3320532"/>
              <a:gd name="connsiteY4" fmla="*/ 1488003 h 1682255"/>
              <a:gd name="connsiteX5" fmla="*/ 1850807 w 3320532"/>
              <a:gd name="connsiteY5" fmla="*/ 1628680 h 1682255"/>
              <a:gd name="connsiteX6" fmla="*/ 1934794 w 3320532"/>
              <a:gd name="connsiteY6" fmla="*/ 1655878 h 1682255"/>
              <a:gd name="connsiteX7" fmla="*/ 0 w 3320532"/>
              <a:gd name="connsiteY7" fmla="*/ 1682255 h 1682255"/>
              <a:gd name="connsiteX8" fmla="*/ 0 w 3320532"/>
              <a:gd name="connsiteY8" fmla="*/ 0 h 1682255"/>
              <a:gd name="connsiteX0" fmla="*/ 0 w 3320532"/>
              <a:gd name="connsiteY0" fmla="*/ 0 h 1682255"/>
              <a:gd name="connsiteX1" fmla="*/ 3209679 w 3320532"/>
              <a:gd name="connsiteY1" fmla="*/ 8792 h 1682255"/>
              <a:gd name="connsiteX2" fmla="*/ 2518995 w 3320532"/>
              <a:gd name="connsiteY2" fmla="*/ 819530 h 1682255"/>
              <a:gd name="connsiteX3" fmla="*/ 2193707 w 3320532"/>
              <a:gd name="connsiteY3" fmla="*/ 1241818 h 1682255"/>
              <a:gd name="connsiteX4" fmla="*/ 2061823 w 3320532"/>
              <a:gd name="connsiteY4" fmla="*/ 1488003 h 1682255"/>
              <a:gd name="connsiteX5" fmla="*/ 1850807 w 3320532"/>
              <a:gd name="connsiteY5" fmla="*/ 1628680 h 1682255"/>
              <a:gd name="connsiteX6" fmla="*/ 1732571 w 3320532"/>
              <a:gd name="connsiteY6" fmla="*/ 1664671 h 1682255"/>
              <a:gd name="connsiteX7" fmla="*/ 0 w 3320532"/>
              <a:gd name="connsiteY7" fmla="*/ 1682255 h 1682255"/>
              <a:gd name="connsiteX8" fmla="*/ 0 w 3320532"/>
              <a:gd name="connsiteY8" fmla="*/ 0 h 1682255"/>
              <a:gd name="connsiteX0" fmla="*/ 0 w 3320532"/>
              <a:gd name="connsiteY0" fmla="*/ 0 h 1682255"/>
              <a:gd name="connsiteX1" fmla="*/ 3209679 w 3320532"/>
              <a:gd name="connsiteY1" fmla="*/ 8792 h 1682255"/>
              <a:gd name="connsiteX2" fmla="*/ 2518995 w 3320532"/>
              <a:gd name="connsiteY2" fmla="*/ 819530 h 1682255"/>
              <a:gd name="connsiteX3" fmla="*/ 2193707 w 3320532"/>
              <a:gd name="connsiteY3" fmla="*/ 1241818 h 1682255"/>
              <a:gd name="connsiteX4" fmla="*/ 2061823 w 3320532"/>
              <a:gd name="connsiteY4" fmla="*/ 1488003 h 1682255"/>
              <a:gd name="connsiteX5" fmla="*/ 1850807 w 3320532"/>
              <a:gd name="connsiteY5" fmla="*/ 1628680 h 1682255"/>
              <a:gd name="connsiteX6" fmla="*/ 1732571 w 3320532"/>
              <a:gd name="connsiteY6" fmla="*/ 1664671 h 1682255"/>
              <a:gd name="connsiteX7" fmla="*/ 0 w 3320532"/>
              <a:gd name="connsiteY7" fmla="*/ 1682255 h 1682255"/>
              <a:gd name="connsiteX8" fmla="*/ 0 w 3320532"/>
              <a:gd name="connsiteY8" fmla="*/ 0 h 1682255"/>
              <a:gd name="connsiteX0" fmla="*/ 0 w 3415205"/>
              <a:gd name="connsiteY0" fmla="*/ 0 h 1682255"/>
              <a:gd name="connsiteX1" fmla="*/ 3209679 w 3415205"/>
              <a:gd name="connsiteY1" fmla="*/ 8792 h 1682255"/>
              <a:gd name="connsiteX2" fmla="*/ 2932261 w 3415205"/>
              <a:gd name="connsiteY2" fmla="*/ 116403 h 1682255"/>
              <a:gd name="connsiteX3" fmla="*/ 2518995 w 3415205"/>
              <a:gd name="connsiteY3" fmla="*/ 819530 h 1682255"/>
              <a:gd name="connsiteX4" fmla="*/ 2193707 w 3415205"/>
              <a:gd name="connsiteY4" fmla="*/ 1241818 h 1682255"/>
              <a:gd name="connsiteX5" fmla="*/ 2061823 w 3415205"/>
              <a:gd name="connsiteY5" fmla="*/ 1488003 h 1682255"/>
              <a:gd name="connsiteX6" fmla="*/ 1850807 w 3415205"/>
              <a:gd name="connsiteY6" fmla="*/ 1628680 h 1682255"/>
              <a:gd name="connsiteX7" fmla="*/ 1732571 w 3415205"/>
              <a:gd name="connsiteY7" fmla="*/ 1664671 h 1682255"/>
              <a:gd name="connsiteX8" fmla="*/ 0 w 3415205"/>
              <a:gd name="connsiteY8" fmla="*/ 1682255 h 1682255"/>
              <a:gd name="connsiteX9" fmla="*/ 0 w 3415205"/>
              <a:gd name="connsiteY9" fmla="*/ 0 h 1682255"/>
              <a:gd name="connsiteX0" fmla="*/ 0 w 3127226"/>
              <a:gd name="connsiteY0" fmla="*/ 0 h 1682255"/>
              <a:gd name="connsiteX1" fmla="*/ 2814025 w 3127226"/>
              <a:gd name="connsiteY1" fmla="*/ 8792 h 1682255"/>
              <a:gd name="connsiteX2" fmla="*/ 2932261 w 3127226"/>
              <a:gd name="connsiteY2" fmla="*/ 116403 h 1682255"/>
              <a:gd name="connsiteX3" fmla="*/ 2518995 w 3127226"/>
              <a:gd name="connsiteY3" fmla="*/ 819530 h 1682255"/>
              <a:gd name="connsiteX4" fmla="*/ 2193707 w 3127226"/>
              <a:gd name="connsiteY4" fmla="*/ 1241818 h 1682255"/>
              <a:gd name="connsiteX5" fmla="*/ 2061823 w 3127226"/>
              <a:gd name="connsiteY5" fmla="*/ 1488003 h 1682255"/>
              <a:gd name="connsiteX6" fmla="*/ 1850807 w 3127226"/>
              <a:gd name="connsiteY6" fmla="*/ 1628680 h 1682255"/>
              <a:gd name="connsiteX7" fmla="*/ 1732571 w 3127226"/>
              <a:gd name="connsiteY7" fmla="*/ 1664671 h 1682255"/>
              <a:gd name="connsiteX8" fmla="*/ 0 w 3127226"/>
              <a:gd name="connsiteY8" fmla="*/ 1682255 h 1682255"/>
              <a:gd name="connsiteX9" fmla="*/ 0 w 3127226"/>
              <a:gd name="connsiteY9" fmla="*/ 0 h 168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7226" h="1682255">
                <a:moveTo>
                  <a:pt x="0" y="0"/>
                </a:moveTo>
                <a:lnTo>
                  <a:pt x="2814025" y="8792"/>
                </a:lnTo>
                <a:cubicBezTo>
                  <a:pt x="3362816" y="23796"/>
                  <a:pt x="3047375" y="-18720"/>
                  <a:pt x="2932261" y="116403"/>
                </a:cubicBezTo>
                <a:cubicBezTo>
                  <a:pt x="2817147" y="251526"/>
                  <a:pt x="2702168" y="627565"/>
                  <a:pt x="2518995" y="819530"/>
                </a:cubicBezTo>
                <a:cubicBezTo>
                  <a:pt x="2456640" y="1054342"/>
                  <a:pt x="2156259" y="1102427"/>
                  <a:pt x="2193707" y="1241818"/>
                </a:cubicBezTo>
                <a:cubicBezTo>
                  <a:pt x="2246465" y="1370815"/>
                  <a:pt x="1970160" y="1418993"/>
                  <a:pt x="2061823" y="1488003"/>
                </a:cubicBezTo>
                <a:cubicBezTo>
                  <a:pt x="2060358" y="1545153"/>
                  <a:pt x="1871979" y="1600701"/>
                  <a:pt x="1850807" y="1628680"/>
                </a:cubicBezTo>
                <a:cubicBezTo>
                  <a:pt x="1829635" y="1656659"/>
                  <a:pt x="1753823" y="1674792"/>
                  <a:pt x="1732571" y="1664671"/>
                </a:cubicBezTo>
                <a:lnTo>
                  <a:pt x="0" y="1682255"/>
                </a:lnTo>
                <a:lnTo>
                  <a:pt x="0" y="0"/>
                </a:lnTo>
                <a:close/>
              </a:path>
            </a:pathLst>
          </a:custGeom>
          <a:solidFill>
            <a:schemeClr val="bg1"/>
          </a:solidFill>
        </p:spPr>
        <p:txBody>
          <a:bodyPr wrap="square">
            <a:spAutoFit/>
          </a:body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600" b="1" i="0" u="none" strike="noStrike" kern="1200" cap="none" spc="0" normalizeH="0" baseline="0" noProof="0">
                <a:ln>
                  <a:noFill/>
                </a:ln>
                <a:solidFill>
                  <a:prstClr val="black"/>
                </a:solidFill>
                <a:effectLst/>
                <a:uLnTx/>
                <a:uFillTx/>
                <a:latin typeface="Calibri" panose="020F0502020204030204"/>
                <a:ea typeface="+mn-ea"/>
                <a:cs typeface="+mn-cs"/>
              </a:rPr>
              <a:t>Rural Areas -250 119 (-14,7 %)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050" b="0" i="0" u="none" strike="noStrike" kern="1200" cap="none" spc="0" normalizeH="0" baseline="0" noProof="0">
                <a:ln>
                  <a:noFill/>
                </a:ln>
                <a:solidFill>
                  <a:prstClr val="black"/>
                </a:solidFill>
                <a:effectLst/>
                <a:uLnTx/>
                <a:uFillTx/>
                <a:latin typeface="Calibri" panose="020F0502020204030204"/>
                <a:ea typeface="+mn-ea"/>
                <a:cs typeface="+mn-cs"/>
              </a:rPr>
              <a:t>         Local </a:t>
            </a:r>
            <a:r>
              <a:rPr kumimoji="0" lang="en-GB" sz="1050" b="0" i="0" u="none" strike="noStrike" kern="1200" cap="none" spc="0" normalizeH="0" baseline="0" noProof="0" err="1">
                <a:ln>
                  <a:noFill/>
                </a:ln>
                <a:solidFill>
                  <a:prstClr val="black"/>
                </a:solidFill>
                <a:effectLst/>
                <a:uLnTx/>
                <a:uFillTx/>
                <a:latin typeface="Calibri" panose="020F0502020204030204"/>
                <a:ea typeface="+mn-ea"/>
                <a:cs typeface="+mn-cs"/>
              </a:rPr>
              <a:t>center</a:t>
            </a:r>
            <a:r>
              <a:rPr kumimoji="0" lang="en-GB" sz="1050" b="0" i="0" u="none" strike="noStrike" kern="1200" cap="none" spc="0" normalizeH="0" baseline="0" noProof="0">
                <a:ln>
                  <a:noFill/>
                </a:ln>
                <a:solidFill>
                  <a:prstClr val="black"/>
                </a:solidFill>
                <a:effectLst/>
                <a:uLnTx/>
                <a:uFillTx/>
                <a:latin typeface="Calibri" panose="020F0502020204030204"/>
                <a:ea typeface="+mn-ea"/>
                <a:cs typeface="+mn-cs"/>
              </a:rPr>
              <a:t> in rural area -19 560 (-6,1 %)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050" b="0" i="0" u="none" strike="noStrike" kern="1200" cap="none" spc="0" normalizeH="0" baseline="0" noProof="0">
                <a:ln>
                  <a:noFill/>
                </a:ln>
                <a:solidFill>
                  <a:prstClr val="black"/>
                </a:solidFill>
                <a:effectLst/>
                <a:uLnTx/>
                <a:uFillTx/>
                <a:latin typeface="Calibri" panose="020F0502020204030204"/>
                <a:ea typeface="+mn-ea"/>
                <a:cs typeface="+mn-cs"/>
              </a:rPr>
              <a:t>         Rural area close to urban -8 643 (-2,2 %)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050" b="0" i="0" u="none" strike="noStrike" kern="1200" cap="none" spc="0" normalizeH="0" baseline="0" noProof="0">
                <a:ln>
                  <a:noFill/>
                </a:ln>
                <a:solidFill>
                  <a:prstClr val="black"/>
                </a:solidFill>
                <a:effectLst/>
                <a:uLnTx/>
                <a:uFillTx/>
                <a:latin typeface="Calibri" panose="020F0502020204030204"/>
                <a:ea typeface="+mn-ea"/>
                <a:cs typeface="+mn-cs"/>
              </a:rPr>
              <a:t>         Rural heartland -115 022 (-18,6 %)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050" b="0" i="0" u="none" strike="noStrike" kern="1200" cap="none" spc="0" normalizeH="0" baseline="0" noProof="0">
                <a:ln>
                  <a:noFill/>
                </a:ln>
                <a:solidFill>
                  <a:prstClr val="black"/>
                </a:solidFill>
                <a:effectLst/>
                <a:uLnTx/>
                <a:uFillTx/>
                <a:latin typeface="Calibri" panose="020F0502020204030204"/>
                <a:ea typeface="+mn-ea"/>
                <a:cs typeface="+mn-cs"/>
              </a:rPr>
              <a:t>          Sparsely populated rural area </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1050" b="0" i="0" u="none" strike="noStrike" kern="1200" cap="none" spc="0" normalizeH="0" baseline="0" noProof="0">
                <a:ln>
                  <a:noFill/>
                </a:ln>
                <a:solidFill>
                  <a:prstClr val="black"/>
                </a:solidFill>
                <a:effectLst/>
                <a:uLnTx/>
                <a:uFillTx/>
                <a:latin typeface="Calibri" panose="020F0502020204030204"/>
                <a:ea typeface="+mn-ea"/>
                <a:cs typeface="+mn-cs"/>
              </a:rPr>
              <a:t>          -106 894 (-29,2 %)</a:t>
            </a:r>
            <a:endParaRPr kumimoji="0" lang="en-GB" sz="1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Vinoneliö 14">
            <a:extLst>
              <a:ext uri="{FF2B5EF4-FFF2-40B4-BE49-F238E27FC236}">
                <a16:creationId xmlns:a16="http://schemas.microsoft.com/office/drawing/2014/main" id="{D5797B74-952B-DD88-C4A9-D29E00F4F594}"/>
              </a:ext>
            </a:extLst>
          </p:cNvPr>
          <p:cNvSpPr/>
          <p:nvPr/>
        </p:nvSpPr>
        <p:spPr>
          <a:xfrm>
            <a:off x="6854811" y="2329143"/>
            <a:ext cx="108727" cy="117952"/>
          </a:xfrm>
          <a:prstGeom prst="diamond">
            <a:avLst/>
          </a:prstGeom>
          <a:solidFill>
            <a:srgbClr val="6A02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Vinoneliö 15">
            <a:extLst>
              <a:ext uri="{FF2B5EF4-FFF2-40B4-BE49-F238E27FC236}">
                <a16:creationId xmlns:a16="http://schemas.microsoft.com/office/drawing/2014/main" id="{1E39D30E-5687-A557-9666-FC94123053EB}"/>
              </a:ext>
            </a:extLst>
          </p:cNvPr>
          <p:cNvSpPr/>
          <p:nvPr/>
        </p:nvSpPr>
        <p:spPr>
          <a:xfrm>
            <a:off x="6854811" y="2591218"/>
            <a:ext cx="108727" cy="117952"/>
          </a:xfrm>
          <a:prstGeom prst="diamond">
            <a:avLst/>
          </a:prstGeom>
          <a:solidFill>
            <a:srgbClr val="605E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Vinoneliö 16">
            <a:extLst>
              <a:ext uri="{FF2B5EF4-FFF2-40B4-BE49-F238E27FC236}">
                <a16:creationId xmlns:a16="http://schemas.microsoft.com/office/drawing/2014/main" id="{20D56852-75CE-D9CD-276E-6E7B65A201B7}"/>
              </a:ext>
            </a:extLst>
          </p:cNvPr>
          <p:cNvSpPr/>
          <p:nvPr/>
        </p:nvSpPr>
        <p:spPr>
          <a:xfrm>
            <a:off x="6854811" y="2861139"/>
            <a:ext cx="108727" cy="117952"/>
          </a:xfrm>
          <a:prstGeom prst="diamond">
            <a:avLst/>
          </a:prstGeom>
          <a:solidFill>
            <a:srgbClr val="E75B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Vinoneliö 17">
            <a:extLst>
              <a:ext uri="{FF2B5EF4-FFF2-40B4-BE49-F238E27FC236}">
                <a16:creationId xmlns:a16="http://schemas.microsoft.com/office/drawing/2014/main" id="{684E4ADC-3F6B-2465-FF91-E55BB4DF374C}"/>
              </a:ext>
            </a:extLst>
          </p:cNvPr>
          <p:cNvSpPr/>
          <p:nvPr/>
        </p:nvSpPr>
        <p:spPr>
          <a:xfrm>
            <a:off x="6875834" y="3460243"/>
            <a:ext cx="94916" cy="103404"/>
          </a:xfrm>
          <a:prstGeom prst="diamond">
            <a:avLst/>
          </a:prstGeom>
          <a:solidFill>
            <a:srgbClr val="9476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Vinoneliö 18">
            <a:extLst>
              <a:ext uri="{FF2B5EF4-FFF2-40B4-BE49-F238E27FC236}">
                <a16:creationId xmlns:a16="http://schemas.microsoft.com/office/drawing/2014/main" id="{310FFD24-5A71-E7B7-BEE6-D4CBCA0794A9}"/>
              </a:ext>
            </a:extLst>
          </p:cNvPr>
          <p:cNvSpPr/>
          <p:nvPr/>
        </p:nvSpPr>
        <p:spPr>
          <a:xfrm>
            <a:off x="6875834" y="3742314"/>
            <a:ext cx="106833" cy="103404"/>
          </a:xfrm>
          <a:prstGeom prst="diamond">
            <a:avLst/>
          </a:prstGeom>
          <a:solidFill>
            <a:srgbClr val="DB9C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Vinoneliö 19">
            <a:extLst>
              <a:ext uri="{FF2B5EF4-FFF2-40B4-BE49-F238E27FC236}">
                <a16:creationId xmlns:a16="http://schemas.microsoft.com/office/drawing/2014/main" id="{94792EA2-FDA4-C98D-F792-26F2C71E731B}"/>
              </a:ext>
            </a:extLst>
          </p:cNvPr>
          <p:cNvSpPr/>
          <p:nvPr/>
        </p:nvSpPr>
        <p:spPr>
          <a:xfrm>
            <a:off x="6854811" y="3997687"/>
            <a:ext cx="127855" cy="103404"/>
          </a:xfrm>
          <a:prstGeom prst="diamond">
            <a:avLst/>
          </a:prstGeom>
          <a:solidFill>
            <a:srgbClr val="FDEC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Vinoneliö 20">
            <a:extLst>
              <a:ext uri="{FF2B5EF4-FFF2-40B4-BE49-F238E27FC236}">
                <a16:creationId xmlns:a16="http://schemas.microsoft.com/office/drawing/2014/main" id="{6B4981C9-E049-0F3A-24CE-342C21C29D66}"/>
              </a:ext>
            </a:extLst>
          </p:cNvPr>
          <p:cNvSpPr/>
          <p:nvPr/>
        </p:nvSpPr>
        <p:spPr>
          <a:xfrm>
            <a:off x="6875834" y="4293123"/>
            <a:ext cx="94916" cy="103406"/>
          </a:xfrm>
          <a:prstGeom prst="diamond">
            <a:avLst/>
          </a:prstGeom>
          <a:solidFill>
            <a:srgbClr val="7398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Sisällön paikkamerkki 2">
            <a:extLst>
              <a:ext uri="{FF2B5EF4-FFF2-40B4-BE49-F238E27FC236}">
                <a16:creationId xmlns:a16="http://schemas.microsoft.com/office/drawing/2014/main" id="{407E777C-473D-AD51-3D01-F731B1F2DCFA}"/>
              </a:ext>
            </a:extLst>
          </p:cNvPr>
          <p:cNvSpPr txBox="1">
            <a:spLocks/>
          </p:cNvSpPr>
          <p:nvPr/>
        </p:nvSpPr>
        <p:spPr>
          <a:xfrm>
            <a:off x="838200" y="5980605"/>
            <a:ext cx="10515600" cy="196358"/>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fi-FI" sz="2800" b="1" i="0" u="none" strike="noStrike" kern="1200" cap="none" spc="0" normalizeH="0" baseline="0" noProof="0">
                <a:ln>
                  <a:noFill/>
                </a:ln>
                <a:solidFill>
                  <a:prstClr val="black"/>
                </a:solidFill>
                <a:effectLst/>
                <a:uLnTx/>
                <a:uFillTx/>
                <a:latin typeface="Calibri" panose="020F0502020204030204"/>
                <a:ea typeface="+mn-ea"/>
                <a:cs typeface="+mn-cs"/>
              </a:rPr>
              <a:t> </a:t>
            </a:r>
          </a:p>
        </p:txBody>
      </p:sp>
      <p:sp>
        <p:nvSpPr>
          <p:cNvPr id="24" name="Tekstiruutu 23">
            <a:extLst>
              <a:ext uri="{FF2B5EF4-FFF2-40B4-BE49-F238E27FC236}">
                <a16:creationId xmlns:a16="http://schemas.microsoft.com/office/drawing/2014/main" id="{9460AD70-7113-4E32-70C6-318DC2629619}"/>
              </a:ext>
            </a:extLst>
          </p:cNvPr>
          <p:cNvSpPr txBox="1"/>
          <p:nvPr/>
        </p:nvSpPr>
        <p:spPr>
          <a:xfrm>
            <a:off x="6308001" y="6594792"/>
            <a:ext cx="2658445" cy="261610"/>
          </a:xfrm>
          <a:prstGeom prst="rect">
            <a:avLst/>
          </a:prstGeom>
          <a:solidFill>
            <a:schemeClr val="bg1"/>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fi-FI" sz="1100" b="0" i="0" u="none" strike="noStrike" kern="1200" cap="none" spc="0" normalizeH="0" baseline="0" noProof="0" err="1">
                <a:ln>
                  <a:noFill/>
                </a:ln>
                <a:solidFill>
                  <a:prstClr val="black"/>
                </a:solidFill>
                <a:effectLst/>
                <a:uLnTx/>
                <a:uFillTx/>
                <a:latin typeface="Calibri" panose="020F0502020204030204"/>
                <a:ea typeface="+mn-ea"/>
                <a:cs typeface="+mn-cs"/>
              </a:rPr>
              <a:t>Source</a:t>
            </a:r>
            <a:r>
              <a:rPr kumimoji="0" lang="fi-FI" sz="1100" b="0" i="0" u="none" strike="noStrike" kern="1200" cap="none" spc="0" normalizeH="0" baseline="0" noProof="0">
                <a:ln>
                  <a:noFill/>
                </a:ln>
                <a:solidFill>
                  <a:prstClr val="black"/>
                </a:solidFill>
                <a:effectLst/>
                <a:uLnTx/>
                <a:uFillTx/>
                <a:latin typeface="Calibri" panose="020F0502020204030204"/>
                <a:ea typeface="+mn-ea"/>
                <a:cs typeface="+mn-cs"/>
              </a:rPr>
              <a:t>: </a:t>
            </a:r>
            <a:r>
              <a:rPr kumimoji="0" lang="fi-FI" sz="1100" b="0" i="0" u="none" strike="noStrike" kern="1200" cap="none" spc="0" normalizeH="0" baseline="0" noProof="0" err="1">
                <a:ln>
                  <a:noFill/>
                </a:ln>
                <a:solidFill>
                  <a:prstClr val="black"/>
                </a:solidFill>
                <a:effectLst/>
                <a:uLnTx/>
                <a:uFillTx/>
                <a:latin typeface="Calibri" panose="020F0502020204030204"/>
                <a:ea typeface="+mn-ea"/>
                <a:cs typeface="+mn-cs"/>
              </a:rPr>
              <a:t>Statistics</a:t>
            </a:r>
            <a:r>
              <a:rPr kumimoji="0" lang="fi-FI" sz="1100" b="0" i="0" u="none" strike="noStrike" kern="1200" cap="none" spc="0" normalizeH="0" baseline="0" noProof="0">
                <a:ln>
                  <a:noFill/>
                </a:ln>
                <a:solidFill>
                  <a:prstClr val="black"/>
                </a:solidFill>
                <a:effectLst/>
                <a:uLnTx/>
                <a:uFillTx/>
                <a:latin typeface="Calibri" panose="020F0502020204030204"/>
                <a:ea typeface="+mn-ea"/>
                <a:cs typeface="+mn-cs"/>
              </a:rPr>
              <a:t> Finland 2024; </a:t>
            </a:r>
            <a:r>
              <a:rPr kumimoji="0" lang="fi-FI" sz="1100" b="0" i="0" u="none" strike="noStrike" kern="1200" cap="none" spc="0" normalizeH="0" baseline="0" noProof="0" err="1">
                <a:ln>
                  <a:noFill/>
                </a:ln>
                <a:solidFill>
                  <a:prstClr val="black"/>
                </a:solidFill>
                <a:effectLst/>
                <a:uLnTx/>
                <a:uFillTx/>
                <a:latin typeface="Calibri" panose="020F0502020204030204"/>
                <a:ea typeface="+mn-ea"/>
                <a:cs typeface="+mn-cs"/>
              </a:rPr>
              <a:t>Map</a:t>
            </a:r>
            <a:r>
              <a:rPr kumimoji="0" lang="fi-FI" sz="1100" b="0" i="0" u="none" strike="noStrike" kern="1200" cap="none" spc="0" normalizeH="0" baseline="0" noProof="0">
                <a:ln>
                  <a:noFill/>
                </a:ln>
                <a:solidFill>
                  <a:prstClr val="black"/>
                </a:solidFill>
                <a:effectLst/>
                <a:uLnTx/>
                <a:uFillTx/>
                <a:latin typeface="Calibri" panose="020F0502020204030204"/>
                <a:ea typeface="+mn-ea"/>
                <a:cs typeface="+mn-cs"/>
              </a:rPr>
              <a:t>: SYKE</a:t>
            </a:r>
          </a:p>
        </p:txBody>
      </p:sp>
      <p:sp>
        <p:nvSpPr>
          <p:cNvPr id="4" name="Otsikko 1">
            <a:extLst>
              <a:ext uri="{FF2B5EF4-FFF2-40B4-BE49-F238E27FC236}">
                <a16:creationId xmlns:a16="http://schemas.microsoft.com/office/drawing/2014/main" id="{1BC4A780-F2BD-7D15-E14A-6A6E1F279BA1}"/>
              </a:ext>
            </a:extLst>
          </p:cNvPr>
          <p:cNvSpPr txBox="1">
            <a:spLocks/>
          </p:cNvSpPr>
          <p:nvPr/>
        </p:nvSpPr>
        <p:spPr>
          <a:xfrm>
            <a:off x="428686" y="387639"/>
            <a:ext cx="5879315" cy="1008113"/>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4000" kern="1200">
                <a:solidFill>
                  <a:schemeClr val="accent3"/>
                </a:solidFill>
                <a:latin typeface="Work Sans ExtraBold" panose="00000900000000000000" pitchFamily="2" charset="0"/>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fi-FI" sz="3600" b="0" i="0" u="none" strike="noStrike" kern="1200" cap="none" spc="0" normalizeH="0" baseline="0" noProof="0">
                <a:ln>
                  <a:noFill/>
                </a:ln>
                <a:solidFill>
                  <a:srgbClr val="923468"/>
                </a:solidFill>
                <a:effectLst/>
                <a:uLnTx/>
                <a:uFillTx/>
                <a:latin typeface="Work Sans ExtraBold"/>
                <a:ea typeface="+mj-ea"/>
                <a:cs typeface="+mj-cs"/>
              </a:rPr>
              <a:t>Finland </a:t>
            </a:r>
            <a:r>
              <a:rPr kumimoji="0" lang="fi-FI" sz="3600" b="0" i="0" u="none" strike="noStrike" kern="1200" cap="none" spc="0" normalizeH="0" baseline="0" noProof="0" err="1">
                <a:ln>
                  <a:noFill/>
                </a:ln>
                <a:solidFill>
                  <a:srgbClr val="923468"/>
                </a:solidFill>
                <a:effectLst/>
                <a:uLnTx/>
                <a:uFillTx/>
                <a:latin typeface="Work Sans ExtraBold"/>
                <a:ea typeface="+mj-ea"/>
                <a:cs typeface="+mj-cs"/>
              </a:rPr>
              <a:t>keeps</a:t>
            </a:r>
            <a:r>
              <a:rPr kumimoji="0" lang="fi-FI" sz="3600" b="0" i="0" u="none" strike="noStrike" kern="1200" cap="none" spc="0" normalizeH="0" baseline="0" noProof="0">
                <a:ln>
                  <a:noFill/>
                </a:ln>
                <a:solidFill>
                  <a:srgbClr val="923468"/>
                </a:solidFill>
                <a:effectLst/>
                <a:uLnTx/>
                <a:uFillTx/>
                <a:latin typeface="Work Sans ExtraBold"/>
                <a:ea typeface="+mj-ea"/>
                <a:cs typeface="+mj-cs"/>
              </a:rPr>
              <a:t> </a:t>
            </a:r>
            <a:r>
              <a:rPr kumimoji="0" lang="fi-FI" sz="3600" b="0" i="0" u="none" strike="noStrike" kern="1200" cap="none" spc="0" normalizeH="0" baseline="0" noProof="0" err="1">
                <a:ln>
                  <a:noFill/>
                </a:ln>
                <a:solidFill>
                  <a:srgbClr val="923468"/>
                </a:solidFill>
                <a:effectLst/>
                <a:uLnTx/>
                <a:uFillTx/>
                <a:latin typeface="Work Sans ExtraBold"/>
                <a:ea typeface="+mj-ea"/>
                <a:cs typeface="+mj-cs"/>
              </a:rPr>
              <a:t>urbanising</a:t>
            </a:r>
            <a:endParaRPr kumimoji="0" lang="fi-FI" sz="3600" b="0" i="0" u="none" strike="noStrike" kern="1200" cap="none" spc="0" normalizeH="0" baseline="0" noProof="0">
              <a:ln>
                <a:noFill/>
              </a:ln>
              <a:solidFill>
                <a:srgbClr val="923468"/>
              </a:solidFill>
              <a:effectLst/>
              <a:uLnTx/>
              <a:uFillTx/>
              <a:latin typeface="Work Sans ExtraBold" panose="00000900000000000000" pitchFamily="2" charset="0"/>
              <a:ea typeface="+mj-ea"/>
              <a:cs typeface="+mj-cs"/>
            </a:endParaRPr>
          </a:p>
        </p:txBody>
      </p:sp>
      <p:sp>
        <p:nvSpPr>
          <p:cNvPr id="6" name="Tekstiruutu 5">
            <a:extLst>
              <a:ext uri="{FF2B5EF4-FFF2-40B4-BE49-F238E27FC236}">
                <a16:creationId xmlns:a16="http://schemas.microsoft.com/office/drawing/2014/main" id="{278F004D-DDD2-2EFB-D860-7F02764E4ABC}"/>
              </a:ext>
            </a:extLst>
          </p:cNvPr>
          <p:cNvSpPr txBox="1"/>
          <p:nvPr/>
        </p:nvSpPr>
        <p:spPr>
          <a:xfrm>
            <a:off x="482235" y="1343438"/>
            <a:ext cx="5825766" cy="2893100"/>
          </a:xfrm>
          <a:prstGeom prst="rect">
            <a:avLst/>
          </a:prstGeom>
          <a:noFill/>
        </p:spPr>
        <p:txBody>
          <a:bodyPr wrap="square" rtlCol="0">
            <a:spAutoFit/>
          </a:bodyPr>
          <a:lstStyle/>
          <a:p>
            <a:pPr marL="271463" marR="0" lvl="0" indent="-271463" algn="l" defTabSz="914400" rtl="0" eaLnBrk="1" fontAlgn="auto" latinLnBrk="0" hangingPunct="1">
              <a:lnSpc>
                <a:spcPct val="100000"/>
              </a:lnSpc>
              <a:spcBef>
                <a:spcPts val="800"/>
              </a:spcBef>
              <a:spcAft>
                <a:spcPts val="0"/>
              </a:spcAft>
              <a:buClr>
                <a:srgbClr val="923468"/>
              </a:buClr>
              <a:buSzTx/>
              <a:buFont typeface="Arial" panose="020B0604020202020204" pitchFamily="34" charset="0"/>
              <a:buChar char="•"/>
              <a:tabLst/>
              <a:defRPr/>
            </a:pPr>
            <a:r>
              <a:rPr kumimoji="0" lang="en-GB" sz="1600" b="0" i="0" u="none" strike="noStrike" kern="1200" cap="none" spc="0" normalizeH="0" baseline="0" noProof="0">
                <a:ln>
                  <a:noFill/>
                </a:ln>
                <a:solidFill>
                  <a:srgbClr val="000000"/>
                </a:solidFill>
                <a:effectLst/>
                <a:uLnTx/>
                <a:uFillTx/>
                <a:latin typeface="Work Sans" panose="00000500000000000000" pitchFamily="2" charset="0"/>
                <a:ea typeface="Calibri" panose="020F0502020204030204" pitchFamily="34" charset="0"/>
                <a:cs typeface="Calibri" panose="020F0502020204030204" pitchFamily="34" charset="0"/>
              </a:rPr>
              <a:t>The population is strongly concentrating in few urban centres, bringing along pressure to urban and land use planning in the growth areas</a:t>
            </a:r>
          </a:p>
          <a:p>
            <a:pPr marL="742950" marR="0" lvl="1" indent="-285750" algn="l" defTabSz="914400" rtl="0" eaLnBrk="1" fontAlgn="auto" latinLnBrk="0" hangingPunct="1">
              <a:lnSpc>
                <a:spcPct val="100000"/>
              </a:lnSpc>
              <a:spcBef>
                <a:spcPts val="800"/>
              </a:spcBef>
              <a:spcAft>
                <a:spcPts val="0"/>
              </a:spcAft>
              <a:buClr>
                <a:srgbClr val="923468"/>
              </a:buClr>
              <a:buSzTx/>
              <a:buFont typeface="Arial" panose="020B0604020202020204" pitchFamily="34" charset="0"/>
              <a:buChar char="•"/>
              <a:tabLst/>
              <a:defRPr/>
            </a:pPr>
            <a:r>
              <a:rPr kumimoji="0" lang="en-GB" sz="1600" b="0" i="0" u="none" strike="noStrike" kern="1200" cap="none" spc="0" normalizeH="0" baseline="0" noProof="0">
                <a:ln>
                  <a:noFill/>
                </a:ln>
                <a:solidFill>
                  <a:srgbClr val="000000"/>
                </a:solidFill>
                <a:effectLst/>
                <a:uLnTx/>
                <a:uFillTx/>
                <a:latin typeface="Work Sans" panose="00000500000000000000" pitchFamily="2" charset="0"/>
                <a:ea typeface="Calibri" panose="020F0502020204030204" pitchFamily="34" charset="0"/>
                <a:cs typeface="Calibri" panose="020F0502020204030204" pitchFamily="34" charset="0"/>
              </a:rPr>
              <a:t>Construction sites, needed for sustainable and functional urban development, are becoming scarce</a:t>
            </a:r>
          </a:p>
          <a:p>
            <a:pPr marL="271463" marR="0" lvl="0" indent="-271463" algn="l" defTabSz="914400" rtl="0" eaLnBrk="1" fontAlgn="auto" latinLnBrk="0" hangingPunct="1">
              <a:lnSpc>
                <a:spcPct val="100000"/>
              </a:lnSpc>
              <a:spcBef>
                <a:spcPts val="800"/>
              </a:spcBef>
              <a:spcAft>
                <a:spcPts val="0"/>
              </a:spcAft>
              <a:buClr>
                <a:srgbClr val="923468"/>
              </a:buClr>
              <a:buSzTx/>
              <a:buFont typeface="Arial" panose="020B0604020202020204" pitchFamily="34" charset="0"/>
              <a:buChar char="•"/>
              <a:tabLst/>
              <a:defRPr/>
            </a:pPr>
            <a:r>
              <a:rPr kumimoji="0" lang="en-GB" sz="1600" b="0" i="0" u="none" strike="noStrike" kern="1200" cap="none" spc="0" normalizeH="0" baseline="0" noProof="0">
                <a:ln>
                  <a:noFill/>
                </a:ln>
                <a:solidFill>
                  <a:srgbClr val="000000"/>
                </a:solidFill>
                <a:effectLst/>
                <a:uLnTx/>
                <a:uFillTx/>
                <a:latin typeface="Work Sans" panose="00000500000000000000" pitchFamily="2" charset="0"/>
                <a:ea typeface="Calibri" panose="020F0502020204030204" pitchFamily="34" charset="0"/>
                <a:cs typeface="Calibri" panose="020F0502020204030204" pitchFamily="34" charset="0"/>
              </a:rPr>
              <a:t>Meanwhile, rural areas are becoming even more sparsely populated</a:t>
            </a:r>
          </a:p>
          <a:p>
            <a:pPr marL="271463" marR="0" lvl="0" indent="-271463" algn="l" defTabSz="914400" rtl="0" eaLnBrk="1" fontAlgn="auto" latinLnBrk="0" hangingPunct="1">
              <a:lnSpc>
                <a:spcPct val="100000"/>
              </a:lnSpc>
              <a:spcBef>
                <a:spcPts val="800"/>
              </a:spcBef>
              <a:spcAft>
                <a:spcPts val="0"/>
              </a:spcAft>
              <a:buClr>
                <a:srgbClr val="923468"/>
              </a:buClr>
              <a:buSzTx/>
              <a:buFont typeface="Arial" panose="020B0604020202020204" pitchFamily="34" charset="0"/>
              <a:buChar char="•"/>
              <a:tabLst/>
              <a:defRPr/>
            </a:pPr>
            <a:endParaRPr kumimoji="0" lang="en-GB" sz="1600" b="0" i="0" u="none" strike="noStrike" kern="1200" cap="none" spc="0" normalizeH="0" baseline="0" noProof="0">
              <a:ln>
                <a:noFill/>
              </a:ln>
              <a:solidFill>
                <a:srgbClr val="000000"/>
              </a:solidFill>
              <a:effectLst/>
              <a:uLnTx/>
              <a:uFillTx/>
              <a:latin typeface="Work Sans" panose="00000500000000000000" pitchFamily="2" charset="0"/>
              <a:ea typeface="Calibri" panose="020F0502020204030204" pitchFamily="34" charset="0"/>
              <a:cs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95069198"/>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kstin paikkamerkki 8">
            <a:extLst>
              <a:ext uri="{FF2B5EF4-FFF2-40B4-BE49-F238E27FC236}">
                <a16:creationId xmlns:a16="http://schemas.microsoft.com/office/drawing/2014/main" id="{023D612B-2480-391E-5773-FAC49E625BC7}"/>
              </a:ext>
            </a:extLst>
          </p:cNvPr>
          <p:cNvSpPr>
            <a:spLocks noGrp="1"/>
          </p:cNvSpPr>
          <p:nvPr>
            <p:ph type="body" idx="1"/>
          </p:nvPr>
        </p:nvSpPr>
        <p:spPr>
          <a:xfrm>
            <a:off x="766763" y="1397093"/>
            <a:ext cx="5113337" cy="719763"/>
          </a:xfrm>
        </p:spPr>
        <p:txBody>
          <a:bodyPr/>
          <a:lstStyle/>
          <a:p>
            <a:r>
              <a:rPr lang="fi-FI" sz="2000"/>
              <a:t>Tampere, </a:t>
            </a:r>
            <a:r>
              <a:rPr lang="fi-FI" sz="2000" err="1"/>
              <a:t>population</a:t>
            </a:r>
            <a:r>
              <a:rPr lang="fi-FI" sz="2000"/>
              <a:t> 255 000, </a:t>
            </a:r>
            <a:r>
              <a:rPr lang="fi-FI" sz="2000" err="1"/>
              <a:t>total</a:t>
            </a:r>
            <a:r>
              <a:rPr lang="fi-FI" sz="2000"/>
              <a:t> </a:t>
            </a:r>
            <a:r>
              <a:rPr lang="fi-FI" sz="2000" err="1"/>
              <a:t>area</a:t>
            </a:r>
            <a:r>
              <a:rPr lang="fi-FI" sz="2000"/>
              <a:t> 520 km2, 63 % of UCC and 87,1 % of </a:t>
            </a:r>
            <a:r>
              <a:rPr lang="fi-FI" sz="2000" err="1"/>
              <a:t>the</a:t>
            </a:r>
            <a:r>
              <a:rPr lang="fi-FI" sz="2000"/>
              <a:t> </a:t>
            </a:r>
            <a:r>
              <a:rPr lang="fi-FI" sz="2000" err="1"/>
              <a:t>total</a:t>
            </a:r>
            <a:r>
              <a:rPr lang="fi-FI" sz="2000"/>
              <a:t> </a:t>
            </a:r>
            <a:r>
              <a:rPr lang="fi-FI" sz="2000" err="1"/>
              <a:t>area</a:t>
            </a:r>
            <a:r>
              <a:rPr lang="fi-FI" sz="2000"/>
              <a:t> is </a:t>
            </a:r>
            <a:r>
              <a:rPr lang="fi-FI" sz="2000" err="1"/>
              <a:t>green</a:t>
            </a:r>
            <a:endParaRPr lang="fi-FI" sz="2000"/>
          </a:p>
        </p:txBody>
      </p:sp>
      <p:pic>
        <p:nvPicPr>
          <p:cNvPr id="15" name="Sisällön paikkamerkki 14">
            <a:extLst>
              <a:ext uri="{FF2B5EF4-FFF2-40B4-BE49-F238E27FC236}">
                <a16:creationId xmlns:a16="http://schemas.microsoft.com/office/drawing/2014/main" id="{F7E298F4-4E95-2620-F6D7-68BD15C5E1C9}"/>
              </a:ext>
            </a:extLst>
          </p:cNvPr>
          <p:cNvPicPr>
            <a:picLocks noGrp="1" noChangeAspect="1"/>
          </p:cNvPicPr>
          <p:nvPr>
            <p:ph sz="half" idx="2"/>
          </p:nvPr>
        </p:nvPicPr>
        <p:blipFill>
          <a:blip r:embed="rId3"/>
          <a:stretch>
            <a:fillRect/>
          </a:stretch>
        </p:blipFill>
        <p:spPr>
          <a:xfrm>
            <a:off x="778232" y="2495627"/>
            <a:ext cx="4832528" cy="2952750"/>
          </a:xfrm>
        </p:spPr>
      </p:pic>
      <p:sp>
        <p:nvSpPr>
          <p:cNvPr id="11" name="Tekstin paikkamerkki 10">
            <a:extLst>
              <a:ext uri="{FF2B5EF4-FFF2-40B4-BE49-F238E27FC236}">
                <a16:creationId xmlns:a16="http://schemas.microsoft.com/office/drawing/2014/main" id="{873687BC-D070-6627-E4F0-C3025742E7C2}"/>
              </a:ext>
            </a:extLst>
          </p:cNvPr>
          <p:cNvSpPr>
            <a:spLocks noGrp="1"/>
          </p:cNvSpPr>
          <p:nvPr>
            <p:ph type="body" sz="quarter" idx="3"/>
          </p:nvPr>
        </p:nvSpPr>
        <p:spPr>
          <a:xfrm>
            <a:off x="6249689" y="1307363"/>
            <a:ext cx="5113338" cy="719763"/>
          </a:xfrm>
        </p:spPr>
        <p:txBody>
          <a:bodyPr/>
          <a:lstStyle/>
          <a:p>
            <a:r>
              <a:rPr lang="fi-FI" sz="2000"/>
              <a:t>Lieksa, </a:t>
            </a:r>
            <a:r>
              <a:rPr lang="fi-FI" sz="2000" err="1"/>
              <a:t>population</a:t>
            </a:r>
            <a:r>
              <a:rPr lang="fi-FI" sz="2000"/>
              <a:t> 10 200, </a:t>
            </a:r>
            <a:r>
              <a:rPr lang="fi-FI" sz="2000" err="1"/>
              <a:t>total</a:t>
            </a:r>
            <a:r>
              <a:rPr lang="fi-FI" sz="2000"/>
              <a:t> </a:t>
            </a:r>
            <a:r>
              <a:rPr lang="fi-FI" sz="2000" err="1"/>
              <a:t>area</a:t>
            </a:r>
            <a:r>
              <a:rPr lang="fi-FI" sz="2000"/>
              <a:t> 4090 km2; 78 % of UCC  and 97,5 % of </a:t>
            </a:r>
            <a:r>
              <a:rPr lang="fi-FI" sz="2000" err="1"/>
              <a:t>the</a:t>
            </a:r>
            <a:r>
              <a:rPr lang="fi-FI" sz="2000"/>
              <a:t> </a:t>
            </a:r>
            <a:r>
              <a:rPr lang="fi-FI" sz="2000" err="1"/>
              <a:t>total</a:t>
            </a:r>
            <a:r>
              <a:rPr lang="fi-FI" sz="2000"/>
              <a:t> </a:t>
            </a:r>
            <a:r>
              <a:rPr lang="fi-FI" sz="2000" err="1"/>
              <a:t>area</a:t>
            </a:r>
            <a:r>
              <a:rPr lang="fi-FI" sz="2000"/>
              <a:t> is </a:t>
            </a:r>
            <a:r>
              <a:rPr lang="fi-FI" sz="2000" err="1"/>
              <a:t>green</a:t>
            </a:r>
            <a:endParaRPr lang="fi-FI" sz="2000"/>
          </a:p>
        </p:txBody>
      </p:sp>
      <p:pic>
        <p:nvPicPr>
          <p:cNvPr id="7" name="Sisällön paikkamerkki 6">
            <a:extLst>
              <a:ext uri="{FF2B5EF4-FFF2-40B4-BE49-F238E27FC236}">
                <a16:creationId xmlns:a16="http://schemas.microsoft.com/office/drawing/2014/main" id="{28AAE246-3B0C-6998-8233-A7C0850440E6}"/>
              </a:ext>
            </a:extLst>
          </p:cNvPr>
          <p:cNvPicPr>
            <a:picLocks noGrp="1" noChangeAspect="1"/>
          </p:cNvPicPr>
          <p:nvPr>
            <p:ph sz="quarter" idx="4"/>
          </p:nvPr>
        </p:nvPicPr>
        <p:blipFill>
          <a:blip r:embed="rId4"/>
          <a:stretch>
            <a:fillRect/>
          </a:stretch>
        </p:blipFill>
        <p:spPr>
          <a:xfrm>
            <a:off x="6257079" y="2495627"/>
            <a:ext cx="4957171" cy="2952750"/>
          </a:xfrm>
        </p:spPr>
      </p:pic>
      <p:sp>
        <p:nvSpPr>
          <p:cNvPr id="5" name="Dian numeron paikkamerkki 4">
            <a:extLst>
              <a:ext uri="{FF2B5EF4-FFF2-40B4-BE49-F238E27FC236}">
                <a16:creationId xmlns:a16="http://schemas.microsoft.com/office/drawing/2014/main" id="{C240A74C-8060-7D74-C85E-CFEB5088F46F}"/>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solidFill>
                  <a:srgbClr val="923468"/>
                </a:solid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54</a:t>
            </a:fld>
            <a:endParaRPr kumimoji="0" lang="fi-FI" sz="1000" b="0" i="0" u="none" strike="noStrike" kern="1200" cap="none" spc="0" normalizeH="0" baseline="0" noProof="0">
              <a:ln>
                <a:noFill/>
              </a:ln>
              <a:solidFill>
                <a:srgbClr val="923468"/>
              </a:solidFill>
              <a:effectLst/>
              <a:uLnTx/>
              <a:uFillTx/>
              <a:latin typeface="Work Sans"/>
              <a:ea typeface="+mn-ea"/>
              <a:cs typeface="+mn-cs"/>
            </a:endParaRPr>
          </a:p>
        </p:txBody>
      </p:sp>
      <p:sp>
        <p:nvSpPr>
          <p:cNvPr id="8" name="Otsikko 7">
            <a:extLst>
              <a:ext uri="{FF2B5EF4-FFF2-40B4-BE49-F238E27FC236}">
                <a16:creationId xmlns:a16="http://schemas.microsoft.com/office/drawing/2014/main" id="{1F799DFE-D6BD-65E1-C903-BA804CAC8BFB}"/>
              </a:ext>
            </a:extLst>
          </p:cNvPr>
          <p:cNvSpPr>
            <a:spLocks noGrp="1"/>
          </p:cNvSpPr>
          <p:nvPr>
            <p:ph type="title"/>
          </p:nvPr>
        </p:nvSpPr>
        <p:spPr>
          <a:xfrm>
            <a:off x="797610" y="622103"/>
            <a:ext cx="10658475" cy="1008113"/>
          </a:xfrm>
        </p:spPr>
        <p:txBody>
          <a:bodyPr/>
          <a:lstStyle/>
          <a:p>
            <a:r>
              <a:rPr lang="fi-FI" err="1"/>
              <a:t>Diversity</a:t>
            </a:r>
            <a:r>
              <a:rPr lang="fi-FI"/>
              <a:t> of </a:t>
            </a:r>
            <a:r>
              <a:rPr lang="fi-FI" err="1"/>
              <a:t>urban</a:t>
            </a:r>
            <a:r>
              <a:rPr lang="fi-FI"/>
              <a:t> </a:t>
            </a:r>
            <a:r>
              <a:rPr lang="fi-FI" err="1"/>
              <a:t>environment</a:t>
            </a:r>
            <a:endParaRPr lang="fi-FI"/>
          </a:p>
        </p:txBody>
      </p:sp>
      <p:sp>
        <p:nvSpPr>
          <p:cNvPr id="16" name="Tekstiruutu 15">
            <a:extLst>
              <a:ext uri="{FF2B5EF4-FFF2-40B4-BE49-F238E27FC236}">
                <a16:creationId xmlns:a16="http://schemas.microsoft.com/office/drawing/2014/main" id="{097DA386-1EB4-5DAA-60EF-78F5C9B57B56}"/>
              </a:ext>
            </a:extLst>
          </p:cNvPr>
          <p:cNvSpPr txBox="1"/>
          <p:nvPr/>
        </p:nvSpPr>
        <p:spPr>
          <a:xfrm>
            <a:off x="695400" y="5666326"/>
            <a:ext cx="4239506" cy="5770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50" b="0" i="0" u="none" strike="noStrike" kern="1200" cap="none" spc="0" normalizeH="0" baseline="0" noProof="0" err="1">
                <a:ln>
                  <a:noFill/>
                </a:ln>
                <a:solidFill>
                  <a:srgbClr val="000000"/>
                </a:solidFill>
                <a:effectLst/>
                <a:uLnTx/>
                <a:uFillTx/>
                <a:latin typeface="Work Sans"/>
                <a:ea typeface="+mn-ea"/>
                <a:cs typeface="+mn-cs"/>
              </a:rPr>
              <a:t>Maps</a:t>
            </a:r>
            <a:r>
              <a:rPr kumimoji="0" lang="fi-FI" sz="1050" b="0" i="0" u="none" strike="noStrike" kern="1200" cap="none" spc="0" normalizeH="0" baseline="0" noProof="0">
                <a:ln>
                  <a:noFill/>
                </a:ln>
                <a:solidFill>
                  <a:srgbClr val="000000"/>
                </a:solidFill>
                <a:effectLst/>
                <a:uLnTx/>
                <a:uFillTx/>
                <a:latin typeface="Work Sans"/>
                <a:ea typeface="+mn-ea"/>
                <a:cs typeface="+mn-cs"/>
              </a:rPr>
              <a:t>: CLC+ </a:t>
            </a:r>
            <a:r>
              <a:rPr kumimoji="0" lang="fi-FI" sz="1050" b="0" i="0" u="none" strike="noStrike" kern="1200" cap="none" spc="0" normalizeH="0" baseline="0" noProof="0" err="1">
                <a:ln>
                  <a:noFill/>
                </a:ln>
                <a:solidFill>
                  <a:srgbClr val="000000"/>
                </a:solidFill>
                <a:effectLst/>
                <a:uLnTx/>
                <a:uFillTx/>
                <a:latin typeface="Work Sans"/>
                <a:ea typeface="+mn-ea"/>
                <a:cs typeface="+mn-cs"/>
              </a:rPr>
              <a:t>Backbone</a:t>
            </a:r>
            <a:r>
              <a:rPr kumimoji="0" lang="fi-FI" sz="1050" b="0" i="0" u="none" strike="noStrike" kern="1200" cap="none" spc="0" normalizeH="0" baseline="0" noProof="0">
                <a:ln>
                  <a:noFill/>
                </a:ln>
                <a:solidFill>
                  <a:srgbClr val="000000"/>
                </a:solidFill>
                <a:effectLst/>
                <a:uLnTx/>
                <a:uFillTx/>
                <a:latin typeface="Work Sans"/>
                <a:ea typeface="+mn-ea"/>
                <a:cs typeface="+mn-cs"/>
              </a:rPr>
              <a:t> 2021 10*10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50" b="0" i="0" u="none" strike="noStrike" kern="1200" cap="none" spc="0" normalizeH="0" baseline="0" noProof="0">
                <a:ln>
                  <a:noFill/>
                </a:ln>
                <a:solidFill>
                  <a:srgbClr val="000000"/>
                </a:solidFill>
                <a:effectLst/>
                <a:uLnTx/>
                <a:uFillTx/>
                <a:latin typeface="Work Sans"/>
                <a:ea typeface="+mn-ea"/>
                <a:cs typeface="+mn-cs"/>
                <a:hlinkClick r:id="rId5"/>
              </a:rPr>
              <a:t>https://land.copernicus.eu/en/products/clc-backbone/clc-backbone-2021</a:t>
            </a:r>
            <a:r>
              <a:rPr kumimoji="0" lang="fi-FI" sz="1050" b="0" i="0" u="none" strike="noStrike" kern="1200" cap="none" spc="0" normalizeH="0" baseline="0" noProof="0">
                <a:ln>
                  <a:noFill/>
                </a:ln>
                <a:solidFill>
                  <a:srgbClr val="000000"/>
                </a:solidFill>
                <a:effectLst/>
                <a:uLnTx/>
                <a:uFillTx/>
                <a:latin typeface="Work Sans"/>
                <a:ea typeface="+mn-ea"/>
                <a:cs typeface="+mn-cs"/>
              </a:rPr>
              <a:t> </a:t>
            </a:r>
          </a:p>
        </p:txBody>
      </p:sp>
    </p:spTree>
    <p:extLst>
      <p:ext uri="{BB962C8B-B14F-4D97-AF65-F5344CB8AC3E}">
        <p14:creationId xmlns:p14="http://schemas.microsoft.com/office/powerpoint/2010/main" val="2759740018"/>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BC10D9D8-F3DF-FBCA-1F68-E0B90AF0BD5B}"/>
              </a:ext>
            </a:extLst>
          </p:cNvPr>
          <p:cNvSpPr>
            <a:spLocks noGrp="1"/>
          </p:cNvSpPr>
          <p:nvPr>
            <p:ph type="title"/>
          </p:nvPr>
        </p:nvSpPr>
        <p:spPr>
          <a:xfrm>
            <a:off x="766763" y="296538"/>
            <a:ext cx="10658475" cy="1008113"/>
          </a:xfrm>
        </p:spPr>
        <p:txBody>
          <a:bodyPr/>
          <a:lstStyle/>
          <a:p>
            <a:r>
              <a:rPr lang="fi-FI"/>
              <a:t>Multi-</a:t>
            </a:r>
            <a:r>
              <a:rPr lang="fi-FI" err="1"/>
              <a:t>level</a:t>
            </a:r>
            <a:r>
              <a:rPr lang="fi-FI"/>
              <a:t> </a:t>
            </a:r>
            <a:r>
              <a:rPr lang="fi-FI" err="1"/>
              <a:t>dialogue</a:t>
            </a:r>
            <a:r>
              <a:rPr lang="fi-FI"/>
              <a:t> </a:t>
            </a:r>
            <a:r>
              <a:rPr lang="fi-FI" err="1"/>
              <a:t>supports</a:t>
            </a:r>
            <a:r>
              <a:rPr lang="fi-FI"/>
              <a:t> </a:t>
            </a:r>
            <a:r>
              <a:rPr lang="fi-FI" err="1"/>
              <a:t>practical</a:t>
            </a:r>
            <a:r>
              <a:rPr lang="fi-FI"/>
              <a:t> and </a:t>
            </a:r>
            <a:r>
              <a:rPr lang="fi-FI" err="1"/>
              <a:t>efficient</a:t>
            </a:r>
            <a:r>
              <a:rPr lang="fi-FI"/>
              <a:t> action</a:t>
            </a:r>
          </a:p>
        </p:txBody>
      </p:sp>
      <p:sp>
        <p:nvSpPr>
          <p:cNvPr id="3" name="Sisällön paikkamerkki 2">
            <a:extLst>
              <a:ext uri="{FF2B5EF4-FFF2-40B4-BE49-F238E27FC236}">
                <a16:creationId xmlns:a16="http://schemas.microsoft.com/office/drawing/2014/main" id="{DB1C353B-DB8C-1489-C948-F9BCD62F3D76}"/>
              </a:ext>
            </a:extLst>
          </p:cNvPr>
          <p:cNvSpPr>
            <a:spLocks noGrp="1"/>
          </p:cNvSpPr>
          <p:nvPr>
            <p:ph sz="half" idx="1"/>
          </p:nvPr>
        </p:nvSpPr>
        <p:spPr>
          <a:xfrm>
            <a:off x="795871" y="1592871"/>
            <a:ext cx="5113337" cy="4716450"/>
          </a:xfrm>
        </p:spPr>
        <p:txBody>
          <a:bodyPr/>
          <a:lstStyle/>
          <a:p>
            <a:r>
              <a:rPr lang="en-GB" sz="1800"/>
              <a:t>Bottom-up approach -&gt; commitment to process and objectives; due consideration of different local realities and actions already taken</a:t>
            </a:r>
            <a:endParaRPr lang="en-GB" sz="1600"/>
          </a:p>
          <a:p>
            <a:r>
              <a:rPr lang="en-GB" sz="1800"/>
              <a:t>National know-how and resources to support informed planning, decision-making and implementation in municipalities</a:t>
            </a:r>
            <a:endParaRPr lang="fi-FI" sz="1800"/>
          </a:p>
          <a:p>
            <a:r>
              <a:rPr lang="fi-FI" sz="1800" err="1"/>
              <a:t>Taking</a:t>
            </a:r>
            <a:r>
              <a:rPr lang="fi-FI" sz="1800"/>
              <a:t> </a:t>
            </a:r>
            <a:r>
              <a:rPr lang="fi-FI" sz="1800" err="1"/>
              <a:t>the</a:t>
            </a:r>
            <a:r>
              <a:rPr lang="fi-FI" sz="1800"/>
              <a:t> </a:t>
            </a:r>
            <a:r>
              <a:rPr lang="fi-FI" sz="1800" err="1"/>
              <a:t>available</a:t>
            </a:r>
            <a:r>
              <a:rPr lang="fi-FI" sz="1800"/>
              <a:t> </a:t>
            </a:r>
            <a:r>
              <a:rPr lang="fi-FI" sz="1800" err="1"/>
              <a:t>resources</a:t>
            </a:r>
            <a:r>
              <a:rPr lang="fi-FI" sz="1800"/>
              <a:t> and know-how in </a:t>
            </a:r>
            <a:r>
              <a:rPr lang="fi-FI" sz="1800" err="1"/>
              <a:t>municipalities</a:t>
            </a:r>
            <a:r>
              <a:rPr lang="fi-FI" sz="1800"/>
              <a:t> into </a:t>
            </a:r>
            <a:r>
              <a:rPr lang="fi-FI" sz="1800" err="1"/>
              <a:t>account</a:t>
            </a:r>
            <a:endParaRPr lang="fi-FI" sz="1800"/>
          </a:p>
        </p:txBody>
      </p:sp>
      <p:sp>
        <p:nvSpPr>
          <p:cNvPr id="4" name="Dian numeron paikkamerkki 3">
            <a:extLst>
              <a:ext uri="{FF2B5EF4-FFF2-40B4-BE49-F238E27FC236}">
                <a16:creationId xmlns:a16="http://schemas.microsoft.com/office/drawing/2014/main" id="{8613EBCA-FD9E-9CF2-76C0-1CF3A381194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solidFill>
                  <a:srgbClr val="923468"/>
                </a:solid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55</a:t>
            </a:fld>
            <a:endParaRPr kumimoji="0" lang="fi-FI" sz="1000" b="0" i="0" u="none" strike="noStrike" kern="1200" cap="none" spc="0" normalizeH="0" baseline="0" noProof="0">
              <a:ln>
                <a:noFill/>
              </a:ln>
              <a:solidFill>
                <a:srgbClr val="923468"/>
              </a:solidFill>
              <a:effectLst/>
              <a:uLnTx/>
              <a:uFillTx/>
              <a:latin typeface="Work Sans"/>
              <a:ea typeface="+mn-ea"/>
              <a:cs typeface="+mn-cs"/>
            </a:endParaRPr>
          </a:p>
        </p:txBody>
      </p:sp>
      <p:sp>
        <p:nvSpPr>
          <p:cNvPr id="7" name="Sisällön paikkamerkki 6">
            <a:extLst>
              <a:ext uri="{FF2B5EF4-FFF2-40B4-BE49-F238E27FC236}">
                <a16:creationId xmlns:a16="http://schemas.microsoft.com/office/drawing/2014/main" id="{EB3406F3-7353-1287-CCFE-C65FB1E38618}"/>
              </a:ext>
            </a:extLst>
          </p:cNvPr>
          <p:cNvSpPr>
            <a:spLocks noGrp="1"/>
          </p:cNvSpPr>
          <p:nvPr>
            <p:ph sz="half" idx="2"/>
          </p:nvPr>
        </p:nvSpPr>
        <p:spPr>
          <a:xfrm>
            <a:off x="6239249" y="1304651"/>
            <a:ext cx="5688756" cy="4248696"/>
          </a:xfrm>
          <a:prstGeom prst="rect">
            <a:avLst/>
          </a:prstGeom>
          <a:blipFill dpi="0" rotWithShape="1">
            <a:blip r:embed="rId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fi-FI"/>
          </a:p>
        </p:txBody>
      </p:sp>
    </p:spTree>
    <p:extLst>
      <p:ext uri="{BB962C8B-B14F-4D97-AF65-F5344CB8AC3E}">
        <p14:creationId xmlns:p14="http://schemas.microsoft.com/office/powerpoint/2010/main" val="1816637424"/>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numeron paikkamerkki 1">
            <a:extLst>
              <a:ext uri="{FF2B5EF4-FFF2-40B4-BE49-F238E27FC236}">
                <a16:creationId xmlns:a16="http://schemas.microsoft.com/office/drawing/2014/main" id="{07FF22BB-231F-3A48-6578-215A9D71F82F}"/>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61148C-697E-4B67-BDAA-872F34DF1106}" type="slidenum">
              <a:rPr kumimoji="0" lang="fi-FI" sz="1000" b="0" i="0" u="none" strike="noStrike" kern="1200" cap="none" spc="0" normalizeH="0" baseline="0" noProof="0" smtClean="0">
                <a:ln>
                  <a:noFill/>
                </a:ln>
                <a:noFill/>
                <a:effectLst/>
                <a:uLnTx/>
                <a:uFillTx/>
                <a:latin typeface="Work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56</a:t>
            </a:fld>
            <a:endParaRPr kumimoji="0" lang="fi-FI" sz="1000" b="0" i="0" u="none" strike="noStrike" kern="1200" cap="none" spc="0" normalizeH="0" baseline="0" noProof="0">
              <a:ln>
                <a:noFill/>
              </a:ln>
              <a:noFill/>
              <a:effectLst/>
              <a:uLnTx/>
              <a:uFillTx/>
              <a:latin typeface="Work Sans"/>
              <a:ea typeface="+mn-ea"/>
              <a:cs typeface="+mn-cs"/>
            </a:endParaRPr>
          </a:p>
        </p:txBody>
      </p:sp>
    </p:spTree>
    <p:extLst>
      <p:ext uri="{BB962C8B-B14F-4D97-AF65-F5344CB8AC3E}">
        <p14:creationId xmlns:p14="http://schemas.microsoft.com/office/powerpoint/2010/main" val="723865467"/>
      </p:ext>
    </p:extLst>
  </p:cSld>
  <p:clrMapOvr>
    <a:masterClrMapping/>
  </p:clrMapOvr>
  <mc:AlternateContent xmlns:mc="http://schemas.openxmlformats.org/markup-compatibility/2006">
    <mc:Choice xmlns:p14="http://schemas.microsoft.com/office/powerpoint/2010/main" Requires="p14">
      <p:transition p14:dur="100">
        <p:fade/>
      </p:transition>
    </mc:Choice>
    <mc:Fallback>
      <p:transition>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861FFA-FBA5-C337-BEF8-C9F93084D608}"/>
            </a:ext>
          </a:extLst>
        </p:cNvPr>
        <p:cNvGrpSpPr/>
        <p:nvPr/>
      </p:nvGrpSpPr>
      <p:grpSpPr>
        <a:xfrm>
          <a:off x="0" y="0"/>
          <a:ext cx="0" cy="0"/>
          <a:chOff x="0" y="0"/>
          <a:chExt cx="0" cy="0"/>
        </a:xfrm>
      </p:grpSpPr>
      <p:pic>
        <p:nvPicPr>
          <p:cNvPr id="4110" name="Picture 14" descr="158 Questionmark Stock Video Footage - 4K and HD Video Clips | Shutterstock">
            <a:extLst>
              <a:ext uri="{FF2B5EF4-FFF2-40B4-BE49-F238E27FC236}">
                <a16:creationId xmlns:a16="http://schemas.microsoft.com/office/drawing/2014/main" id="{DBB79D5E-6571-1AD0-EE64-9EEFE331907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86127" y="1886057"/>
            <a:ext cx="5652882" cy="31797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6965162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19DAF7-73CF-D1D9-1E87-AED23A2BE22E}"/>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0EC77A43-8D9E-E0B7-F3A1-01612F308742}"/>
              </a:ext>
            </a:extLst>
          </p:cNvPr>
          <p:cNvSpPr txBox="1"/>
          <p:nvPr/>
        </p:nvSpPr>
        <p:spPr>
          <a:xfrm>
            <a:off x="2079171" y="2428726"/>
            <a:ext cx="8033657" cy="1815882"/>
          </a:xfrm>
          <a:prstGeom prst="rect">
            <a:avLst/>
          </a:prstGeom>
          <a:noFill/>
        </p:spPr>
        <p:txBody>
          <a:bodyPr wrap="square" rtlCol="0">
            <a:spAutoFit/>
          </a:bodyPr>
          <a:lstStyle/>
          <a:p>
            <a:pPr algn="ctr"/>
            <a:r>
              <a:rPr lang="fr-FR" sz="2800" b="1"/>
              <a:t>POLL QUESTION: if </a:t>
            </a:r>
            <a:r>
              <a:rPr lang="fr-FR" sz="2800" b="1" err="1"/>
              <a:t>you</a:t>
            </a:r>
            <a:r>
              <a:rPr lang="fr-FR" sz="2800" b="1"/>
              <a:t> are a city </a:t>
            </a:r>
            <a:r>
              <a:rPr lang="fr-FR" sz="2800" b="1" err="1"/>
              <a:t>working</a:t>
            </a:r>
            <a:r>
              <a:rPr lang="fr-FR" sz="2800" b="1"/>
              <a:t> </a:t>
            </a:r>
            <a:r>
              <a:rPr lang="fr-FR" sz="2800" b="1" err="1"/>
              <a:t>with</a:t>
            </a:r>
            <a:r>
              <a:rPr lang="fr-FR" sz="2800" b="1"/>
              <a:t> </a:t>
            </a:r>
            <a:r>
              <a:rPr lang="fr-FR" sz="2800" b="1" err="1"/>
              <a:t>your</a:t>
            </a:r>
            <a:r>
              <a:rPr lang="fr-FR" sz="2800" b="1"/>
              <a:t> national </a:t>
            </a:r>
            <a:r>
              <a:rPr lang="fr-FR" sz="2800" b="1" err="1"/>
              <a:t>level</a:t>
            </a:r>
            <a:r>
              <a:rPr lang="fr-FR" sz="2800" b="1"/>
              <a:t>, are </a:t>
            </a:r>
            <a:r>
              <a:rPr lang="fr-FR" sz="2800" b="1" err="1"/>
              <a:t>you</a:t>
            </a:r>
            <a:r>
              <a:rPr lang="fr-FR" sz="2800" b="1"/>
              <a:t> </a:t>
            </a:r>
            <a:r>
              <a:rPr lang="fr-FR" sz="2800" b="1" err="1"/>
              <a:t>working</a:t>
            </a:r>
            <a:r>
              <a:rPr lang="fr-FR" sz="2800" b="1"/>
              <a:t> </a:t>
            </a:r>
            <a:r>
              <a:rPr lang="en-GB" sz="2800" b="1"/>
              <a:t>through your national association of cities and municipalities, or as an individual city? </a:t>
            </a:r>
            <a:endParaRPr lang="fr-FR" sz="2800" b="1"/>
          </a:p>
        </p:txBody>
      </p:sp>
    </p:spTree>
    <p:extLst>
      <p:ext uri="{BB962C8B-B14F-4D97-AF65-F5344CB8AC3E}">
        <p14:creationId xmlns:p14="http://schemas.microsoft.com/office/powerpoint/2010/main" val="194531950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0FAFB47-79F5-8386-AB06-F5D65B05CEF8}"/>
              </a:ext>
            </a:extLst>
          </p:cNvPr>
          <p:cNvSpPr txBox="1"/>
          <p:nvPr/>
        </p:nvSpPr>
        <p:spPr>
          <a:xfrm>
            <a:off x="2079171" y="2951946"/>
            <a:ext cx="8033657" cy="954107"/>
          </a:xfrm>
          <a:prstGeom prst="rect">
            <a:avLst/>
          </a:prstGeom>
          <a:noFill/>
        </p:spPr>
        <p:txBody>
          <a:bodyPr wrap="square" rtlCol="0">
            <a:spAutoFit/>
          </a:bodyPr>
          <a:lstStyle/>
          <a:p>
            <a:pPr algn="ctr"/>
            <a:r>
              <a:rPr lang="fr-FR" sz="2800" b="1"/>
              <a:t>POLL QUESTION: for </a:t>
            </a:r>
            <a:r>
              <a:rPr lang="fr-FR" sz="2800" b="1" err="1"/>
              <a:t>those</a:t>
            </a:r>
            <a:r>
              <a:rPr lang="fr-FR" sz="2800" b="1"/>
              <a:t> </a:t>
            </a:r>
            <a:r>
              <a:rPr lang="fr-FR" sz="2800" b="1" err="1"/>
              <a:t>working</a:t>
            </a:r>
            <a:r>
              <a:rPr lang="fr-FR" sz="2800" b="1"/>
              <a:t> </a:t>
            </a:r>
            <a:r>
              <a:rPr lang="fr-FR" sz="2800" b="1" err="1"/>
              <a:t>across</a:t>
            </a:r>
            <a:r>
              <a:rPr lang="fr-FR" sz="2800" b="1"/>
              <a:t> </a:t>
            </a:r>
            <a:r>
              <a:rPr lang="fr-FR" sz="2800" b="1" err="1"/>
              <a:t>governance</a:t>
            </a:r>
            <a:r>
              <a:rPr lang="fr-FR" sz="2800" b="1"/>
              <a:t> </a:t>
            </a:r>
            <a:r>
              <a:rPr lang="fr-FR" sz="2800" b="1" err="1"/>
              <a:t>levels</a:t>
            </a:r>
            <a:r>
              <a:rPr lang="fr-FR" sz="2800" b="1"/>
              <a:t>, </a:t>
            </a:r>
            <a:r>
              <a:rPr lang="fr-FR" sz="2800" b="1" err="1"/>
              <a:t>what</a:t>
            </a:r>
            <a:r>
              <a:rPr lang="fr-FR" sz="2800" b="1"/>
              <a:t> </a:t>
            </a:r>
            <a:r>
              <a:rPr lang="fr-FR" sz="2800" b="1" err="1"/>
              <a:t>works</a:t>
            </a:r>
            <a:r>
              <a:rPr lang="fr-FR" sz="2800" b="1"/>
              <a:t> </a:t>
            </a:r>
            <a:r>
              <a:rPr lang="fr-FR" sz="2800" b="1" err="1"/>
              <a:t>well</a:t>
            </a:r>
            <a:r>
              <a:rPr lang="fr-FR" sz="2800" b="1"/>
              <a:t>? </a:t>
            </a:r>
          </a:p>
        </p:txBody>
      </p:sp>
    </p:spTree>
    <p:extLst>
      <p:ext uri="{BB962C8B-B14F-4D97-AF65-F5344CB8AC3E}">
        <p14:creationId xmlns:p14="http://schemas.microsoft.com/office/powerpoint/2010/main" val="328384990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8D6451-E811-C42E-92F6-B56D6C4476DD}"/>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966F5337-DEF2-68CE-F69F-F09F2C409E56}"/>
              </a:ext>
            </a:extLst>
          </p:cNvPr>
          <p:cNvSpPr>
            <a:spLocks noGrp="1"/>
          </p:cNvSpPr>
          <p:nvPr>
            <p:ph type="title"/>
          </p:nvPr>
        </p:nvSpPr>
        <p:spPr>
          <a:xfrm>
            <a:off x="1080794" y="2190009"/>
            <a:ext cx="10030417" cy="1888219"/>
          </a:xfrm>
        </p:spPr>
        <p:txBody>
          <a:bodyPr/>
          <a:lstStyle/>
          <a:p>
            <a:pPr algn="ctr"/>
            <a:r>
              <a:rPr lang="en-GB" sz="5400"/>
              <a:t>National Restoration Plans: standard format</a:t>
            </a:r>
          </a:p>
        </p:txBody>
      </p:sp>
      <p:sp>
        <p:nvSpPr>
          <p:cNvPr id="10" name="TextBox 9">
            <a:extLst>
              <a:ext uri="{FF2B5EF4-FFF2-40B4-BE49-F238E27FC236}">
                <a16:creationId xmlns:a16="http://schemas.microsoft.com/office/drawing/2014/main" id="{26FE49B0-7EB3-1A0E-D387-57A10FA37F8E}"/>
              </a:ext>
            </a:extLst>
          </p:cNvPr>
          <p:cNvSpPr txBox="1"/>
          <p:nvPr/>
        </p:nvSpPr>
        <p:spPr>
          <a:xfrm>
            <a:off x="2114645" y="4228124"/>
            <a:ext cx="7962710" cy="830997"/>
          </a:xfrm>
          <a:prstGeom prst="rect">
            <a:avLst/>
          </a:prstGeom>
          <a:noFill/>
        </p:spPr>
        <p:txBody>
          <a:bodyPr wrap="square">
            <a:spAutoFit/>
          </a:bodyPr>
          <a:lstStyle/>
          <a:p>
            <a:pPr lvl="1" algn="ctr">
              <a:spcBef>
                <a:spcPts val="600"/>
              </a:spcBef>
              <a:spcAft>
                <a:spcPts val="600"/>
              </a:spcAft>
            </a:pPr>
            <a:r>
              <a:rPr lang="en-GB" sz="2400" b="1">
                <a:solidFill>
                  <a:srgbClr val="000000"/>
                </a:solidFill>
                <a:latin typeface="Calibri" panose="020F0502020204030204" pitchFamily="34" charset="0"/>
                <a:ea typeface="Times New Roman" panose="02020603050405020304" pitchFamily="18" charset="0"/>
                <a:cs typeface="Times New Roman" panose="02020603050405020304" pitchFamily="18" charset="0"/>
              </a:rPr>
              <a:t>Kristian Kvist, </a:t>
            </a:r>
            <a:r>
              <a:rPr lang="en-GB" sz="2400">
                <a:solidFill>
                  <a:srgbClr val="000000"/>
                </a:solidFill>
                <a:latin typeface="Calibri" panose="020F0502020204030204" pitchFamily="34" charset="0"/>
                <a:ea typeface="Times New Roman" panose="02020603050405020304" pitchFamily="18" charset="0"/>
                <a:cs typeface="Times New Roman" panose="02020603050405020304" pitchFamily="18" charset="0"/>
              </a:rPr>
              <a:t>Expert, Forest Ecosystem Restoration, European Environment Agency</a:t>
            </a:r>
          </a:p>
        </p:txBody>
      </p:sp>
    </p:spTree>
    <p:extLst>
      <p:ext uri="{BB962C8B-B14F-4D97-AF65-F5344CB8AC3E}">
        <p14:creationId xmlns:p14="http://schemas.microsoft.com/office/powerpoint/2010/main" val="218903093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E2B3B0-5865-CE5C-601E-1AE17784DAA8}"/>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A94CA780-1618-E34A-1DCD-58F4DA254CD4}"/>
              </a:ext>
            </a:extLst>
          </p:cNvPr>
          <p:cNvSpPr txBox="1"/>
          <p:nvPr/>
        </p:nvSpPr>
        <p:spPr>
          <a:xfrm>
            <a:off x="2079171" y="2951946"/>
            <a:ext cx="8033657" cy="954107"/>
          </a:xfrm>
          <a:prstGeom prst="rect">
            <a:avLst/>
          </a:prstGeom>
          <a:noFill/>
        </p:spPr>
        <p:txBody>
          <a:bodyPr wrap="square" rtlCol="0">
            <a:spAutoFit/>
          </a:bodyPr>
          <a:lstStyle/>
          <a:p>
            <a:pPr algn="ctr"/>
            <a:r>
              <a:rPr lang="fr-FR" sz="2800" b="1"/>
              <a:t>POLL QUESTION: </a:t>
            </a:r>
            <a:r>
              <a:rPr lang="fr-FR" sz="2800" b="1" err="1"/>
              <a:t>what</a:t>
            </a:r>
            <a:r>
              <a:rPr lang="fr-FR" sz="2800" b="1"/>
              <a:t> </a:t>
            </a:r>
            <a:r>
              <a:rPr lang="fr-FR" sz="2800" b="1" err="1"/>
              <a:t>is</a:t>
            </a:r>
            <a:r>
              <a:rPr lang="fr-FR" sz="2800" b="1"/>
              <a:t> a key challenge or </a:t>
            </a:r>
            <a:r>
              <a:rPr lang="fr-FR" sz="2800" b="1" err="1"/>
              <a:t>barrier</a:t>
            </a:r>
            <a:r>
              <a:rPr lang="fr-FR" sz="2800" b="1"/>
              <a:t> to </a:t>
            </a:r>
            <a:r>
              <a:rPr lang="fr-FR" sz="2800" b="1" err="1"/>
              <a:t>working</a:t>
            </a:r>
            <a:r>
              <a:rPr lang="fr-FR" sz="2800" b="1"/>
              <a:t> </a:t>
            </a:r>
            <a:r>
              <a:rPr lang="fr-FR" sz="2800" b="1" err="1"/>
              <a:t>with</a:t>
            </a:r>
            <a:r>
              <a:rPr lang="fr-FR" sz="2800" b="1"/>
              <a:t> </a:t>
            </a:r>
            <a:r>
              <a:rPr lang="fr-FR" sz="2800" b="1" err="1"/>
              <a:t>other</a:t>
            </a:r>
            <a:r>
              <a:rPr lang="fr-FR" sz="2800" b="1"/>
              <a:t> </a:t>
            </a:r>
            <a:r>
              <a:rPr lang="fr-FR" sz="2800" b="1" err="1"/>
              <a:t>levels</a:t>
            </a:r>
            <a:r>
              <a:rPr lang="fr-FR" sz="2800" b="1"/>
              <a:t> of </a:t>
            </a:r>
            <a:r>
              <a:rPr lang="fr-FR" sz="2800" b="1" err="1"/>
              <a:t>governance</a:t>
            </a:r>
            <a:r>
              <a:rPr lang="fr-FR" sz="2800" b="1"/>
              <a:t>? </a:t>
            </a:r>
          </a:p>
        </p:txBody>
      </p:sp>
    </p:spTree>
    <p:extLst>
      <p:ext uri="{BB962C8B-B14F-4D97-AF65-F5344CB8AC3E}">
        <p14:creationId xmlns:p14="http://schemas.microsoft.com/office/powerpoint/2010/main" val="319220072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94B6318-A41C-5558-46A0-D95CE50EF9A3}"/>
              </a:ext>
            </a:extLst>
          </p:cNvPr>
          <p:cNvSpPr>
            <a:spLocks noGrp="1"/>
          </p:cNvSpPr>
          <p:nvPr>
            <p:ph type="sldNum" sz="quarter" idx="12"/>
          </p:nvPr>
        </p:nvSpPr>
        <p:spPr/>
        <p:txBody>
          <a:bodyPr/>
          <a:lstStyle/>
          <a:p>
            <a:fld id="{4C0CA2B0-85BC-4059-9C86-5B487B8CFF5F}" type="slidenum">
              <a:rPr lang="nl-NL" smtClean="0"/>
              <a:t>61</a:t>
            </a:fld>
            <a:endParaRPr lang="nl-NL"/>
          </a:p>
        </p:txBody>
      </p:sp>
      <p:pic>
        <p:nvPicPr>
          <p:cNvPr id="7180" name="Picture 12" descr="Thank You Very Much&quot; Images – Browse 618 Stock Photos, Vectors, and Video |  Adobe Stock">
            <a:extLst>
              <a:ext uri="{FF2B5EF4-FFF2-40B4-BE49-F238E27FC236}">
                <a16:creationId xmlns:a16="http://schemas.microsoft.com/office/drawing/2014/main" id="{21957A16-466C-DBB1-7BF3-2B4CE39EA6D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11944"/>
          <a:stretch/>
        </p:blipFill>
        <p:spPr bwMode="auto">
          <a:xfrm>
            <a:off x="3655032" y="1884513"/>
            <a:ext cx="4881943" cy="308897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2652595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C53EC90-479F-4360-BBD2-B3CD1EFD4739}"/>
              </a:ext>
            </a:extLst>
          </p:cNvPr>
          <p:cNvSpPr txBox="1"/>
          <p:nvPr/>
        </p:nvSpPr>
        <p:spPr>
          <a:xfrm>
            <a:off x="0" y="839323"/>
            <a:ext cx="12191999" cy="1200329"/>
          </a:xfrm>
          <a:prstGeom prst="rect">
            <a:avLst/>
          </a:prstGeom>
          <a:solidFill>
            <a:schemeClr val="accent1">
              <a:alpha val="87000"/>
            </a:schemeClr>
          </a:solidFill>
        </p:spPr>
        <p:txBody>
          <a:bodyPr wrap="square" lIns="91440" tIns="45720" rIns="91440" bIns="4572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4000" b="1" i="0" u="none" strike="noStrike" kern="1200" cap="none" spc="0" normalizeH="0" baseline="0" noProof="0">
                <a:ln>
                  <a:noFill/>
                </a:ln>
                <a:solidFill>
                  <a:prstClr val="white"/>
                </a:solidFill>
                <a:effectLst/>
                <a:uLnTx/>
                <a:uFillTx/>
                <a:latin typeface="Aptos" panose="02110004020202020204"/>
                <a:ea typeface="+mn-ea"/>
                <a:cs typeface="+mn-cs"/>
              </a:rPr>
              <a:t>EU Nature Restoration Regulation    </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Aptos" panose="02110004020202020204"/>
              <a:ea typeface="Calibri"/>
              <a:cs typeface="Calibri"/>
            </a:endParaRPr>
          </a:p>
        </p:txBody>
      </p:sp>
      <p:sp>
        <p:nvSpPr>
          <p:cNvPr id="9" name="TextBox 8">
            <a:extLst>
              <a:ext uri="{FF2B5EF4-FFF2-40B4-BE49-F238E27FC236}">
                <a16:creationId xmlns:a16="http://schemas.microsoft.com/office/drawing/2014/main" id="{BF29216C-B83A-1BF0-9490-B52DFC688EAB}"/>
              </a:ext>
            </a:extLst>
          </p:cNvPr>
          <p:cNvSpPr txBox="1"/>
          <p:nvPr/>
        </p:nvSpPr>
        <p:spPr>
          <a:xfrm>
            <a:off x="-2166" y="5646562"/>
            <a:ext cx="12191998" cy="369332"/>
          </a:xfrm>
          <a:prstGeom prst="rect">
            <a:avLst/>
          </a:prstGeom>
          <a:solidFill>
            <a:schemeClr val="accent1">
              <a:alpha val="87000"/>
            </a:schemeClr>
          </a:solidFill>
        </p:spPr>
        <p:txBody>
          <a:bodyPr wrap="square" rtlCol="0">
            <a:spAutoFit/>
          </a:bodyPr>
          <a:lstStyle>
            <a:defPPr>
              <a:defRPr lang="en-US"/>
            </a:defPPr>
            <a:lvl1pPr algn="r">
              <a:defRPr sz="3600" b="1">
                <a:solidFill>
                  <a:schemeClr val="bg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a:ln>
                  <a:noFill/>
                </a:ln>
                <a:solidFill>
                  <a:prstClr val="white"/>
                </a:solidFill>
                <a:effectLst/>
                <a:uLnTx/>
                <a:uFillTx/>
                <a:latin typeface="Aptos" panose="02110004020202020204"/>
                <a:ea typeface="+mn-ea"/>
                <a:cs typeface="+mn-cs"/>
              </a:rPr>
              <a:t>Ben Rolles (DG ENV), Kristian Kvist (EEA)| </a:t>
            </a:r>
            <a:r>
              <a:rPr kumimoji="0" lang="en-US" sz="1800" b="0" i="0" u="none" strike="noStrike" kern="1200" cap="none" spc="0" normalizeH="0" baseline="0" noProof="0">
                <a:ln>
                  <a:noFill/>
                </a:ln>
                <a:solidFill>
                  <a:prstClr val="white"/>
                </a:solidFill>
                <a:effectLst/>
                <a:uLnTx/>
                <a:uFillTx/>
                <a:latin typeface="Aptos" panose="02110004020202020204"/>
                <a:ea typeface="+mn-ea"/>
                <a:cs typeface="+mn-cs"/>
              </a:rPr>
              <a:t>Euro Cities </a:t>
            </a:r>
            <a:r>
              <a:rPr kumimoji="0" lang="en-GB" sz="1800" b="0" i="0" u="none" strike="noStrike" kern="1200" cap="none" spc="0" normalizeH="0" baseline="0" noProof="0">
                <a:ln>
                  <a:noFill/>
                </a:ln>
                <a:solidFill>
                  <a:prstClr val="white"/>
                </a:solidFill>
                <a:effectLst/>
                <a:uLnTx/>
                <a:uFillTx/>
                <a:latin typeface="Aptos" panose="02110004020202020204"/>
                <a:ea typeface="+mn-ea"/>
                <a:cs typeface="+mn-cs"/>
              </a:rPr>
              <a:t>| 12 June 2025</a:t>
            </a:r>
          </a:p>
        </p:txBody>
      </p:sp>
      <p:pic>
        <p:nvPicPr>
          <p:cNvPr id="2" name="Picture 8">
            <a:extLst>
              <a:ext uri="{FF2B5EF4-FFF2-40B4-BE49-F238E27FC236}">
                <a16:creationId xmlns:a16="http://schemas.microsoft.com/office/drawing/2014/main" id="{34F0EFA7-D3CA-4F06-E5B0-3A321F93F523}"/>
              </a:ext>
            </a:extLst>
          </p:cNvPr>
          <p:cNvPicPr>
            <a:picLocks noChangeAspect="1"/>
          </p:cNvPicPr>
          <p:nvPr/>
        </p:nvPicPr>
        <p:blipFill>
          <a:blip r:embed="rId3"/>
          <a:stretch>
            <a:fillRect/>
          </a:stretch>
        </p:blipFill>
        <p:spPr>
          <a:xfrm>
            <a:off x="482670" y="2323214"/>
            <a:ext cx="4376757" cy="2802560"/>
          </a:xfrm>
          <a:prstGeom prst="rect">
            <a:avLst/>
          </a:prstGeom>
        </p:spPr>
      </p:pic>
    </p:spTree>
    <p:extLst>
      <p:ext uri="{BB962C8B-B14F-4D97-AF65-F5344CB8AC3E}">
        <p14:creationId xmlns:p14="http://schemas.microsoft.com/office/powerpoint/2010/main" val="10985722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217E20-FD2A-432D-CBED-602BC465F6B0}"/>
            </a:ext>
          </a:extLst>
        </p:cNvPr>
        <p:cNvGrpSpPr/>
        <p:nvPr/>
      </p:nvGrpSpPr>
      <p:grpSpPr>
        <a:xfrm>
          <a:off x="0" y="0"/>
          <a:ext cx="0" cy="0"/>
          <a:chOff x="0" y="0"/>
          <a:chExt cx="0" cy="0"/>
        </a:xfrm>
      </p:grpSpPr>
      <p:sp>
        <p:nvSpPr>
          <p:cNvPr id="17" name="TextBox 16">
            <a:extLst>
              <a:ext uri="{FF2B5EF4-FFF2-40B4-BE49-F238E27FC236}">
                <a16:creationId xmlns:a16="http://schemas.microsoft.com/office/drawing/2014/main" id="{8E5580CD-048D-CF98-A296-83783C8B8401}"/>
              </a:ext>
            </a:extLst>
          </p:cNvPr>
          <p:cNvSpPr txBox="1"/>
          <p:nvPr/>
        </p:nvSpPr>
        <p:spPr>
          <a:xfrm>
            <a:off x="103747" y="88288"/>
            <a:ext cx="745678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200" b="0" i="0" u="none" strike="noStrike" kern="1200" cap="none" spc="0" normalizeH="0" baseline="0" noProof="0">
                <a:ln>
                  <a:noFill/>
                </a:ln>
                <a:solidFill>
                  <a:srgbClr val="002060"/>
                </a:solidFill>
                <a:effectLst/>
                <a:uLnTx/>
                <a:uFillTx/>
                <a:latin typeface="Calibri" panose="020F0502020204030204"/>
                <a:ea typeface="+mn-ea"/>
                <a:cs typeface="+mn-cs"/>
              </a:rPr>
              <a:t>Presentation overview</a:t>
            </a:r>
            <a:endParaRPr kumimoji="0" lang="en-DK" sz="3200" b="0"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BAB7F8D5-3DC0-54B3-1529-7BA07C2473AF}"/>
              </a:ext>
            </a:extLst>
          </p:cNvPr>
          <p:cNvSpPr txBox="1"/>
          <p:nvPr/>
        </p:nvSpPr>
        <p:spPr>
          <a:xfrm>
            <a:off x="294967" y="1332271"/>
            <a:ext cx="9480404" cy="3477875"/>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rPr>
              <a:t>Background </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rPr>
              <a:t>EU Nature Restoration Regulation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rPr>
              <a:t>National Restoration Plans</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rPr>
              <a:t>LAU vs UEA for planning and reporting</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endParaRP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rPr>
              <a:t>Typology of Measures – Urban green measures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a:ln>
                <a:noFill/>
              </a:ln>
              <a:solidFill>
                <a:srgbClr val="156082">
                  <a:lumMod val="50000"/>
                </a:srgbClr>
              </a:solidFill>
              <a:effectLst/>
              <a:uLnTx/>
              <a:uFillTx/>
              <a:latin typeface="Aptos" panose="02110004020202020204"/>
              <a:ea typeface="+mn-ea"/>
              <a:cs typeface="+mn-cs"/>
            </a:endParaRPr>
          </a:p>
        </p:txBody>
      </p:sp>
    </p:spTree>
    <p:extLst>
      <p:ext uri="{BB962C8B-B14F-4D97-AF65-F5344CB8AC3E}">
        <p14:creationId xmlns:p14="http://schemas.microsoft.com/office/powerpoint/2010/main" val="60794203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134465" y="425221"/>
            <a:ext cx="10515600" cy="782357"/>
          </a:xfrm>
        </p:spPr>
        <p:txBody>
          <a:bodyPr/>
          <a:lstStyle/>
          <a:p>
            <a:r>
              <a:rPr lang="en-US"/>
              <a:t>Urban ecosystem targets</a:t>
            </a:r>
          </a:p>
        </p:txBody>
      </p:sp>
      <p:cxnSp>
        <p:nvCxnSpPr>
          <p:cNvPr id="10" name="Straight Connector 9"/>
          <p:cNvCxnSpPr/>
          <p:nvPr/>
        </p:nvCxnSpPr>
        <p:spPr>
          <a:xfrm>
            <a:off x="981307" y="678340"/>
            <a:ext cx="14813" cy="382724"/>
          </a:xfrm>
          <a:prstGeom prst="line">
            <a:avLst/>
          </a:prstGeom>
          <a:ln w="38100">
            <a:solidFill>
              <a:schemeClr val="accent5"/>
            </a:solidFill>
          </a:ln>
        </p:spPr>
        <p:style>
          <a:lnRef idx="1">
            <a:schemeClr val="accent1"/>
          </a:lnRef>
          <a:fillRef idx="0">
            <a:schemeClr val="accent1"/>
          </a:fillRef>
          <a:effectRef idx="0">
            <a:schemeClr val="accent1"/>
          </a:effectRef>
          <a:fontRef idx="minor">
            <a:schemeClr val="tx1"/>
          </a:fontRef>
        </p:style>
      </p:cxnSp>
      <p:pic>
        <p:nvPicPr>
          <p:cNvPr id="8" name="Picture 8">
            <a:extLst>
              <a:ext uri="{FF2B5EF4-FFF2-40B4-BE49-F238E27FC236}">
                <a16:creationId xmlns:a16="http://schemas.microsoft.com/office/drawing/2014/main" id="{24067F8A-E5D5-F3DD-7C8C-31740DCF07A7}"/>
              </a:ext>
            </a:extLst>
          </p:cNvPr>
          <p:cNvPicPr>
            <a:picLocks noChangeAspect="1"/>
          </p:cNvPicPr>
          <p:nvPr/>
        </p:nvPicPr>
        <p:blipFill>
          <a:blip r:embed="rId3"/>
          <a:stretch>
            <a:fillRect/>
          </a:stretch>
        </p:blipFill>
        <p:spPr>
          <a:xfrm>
            <a:off x="482670" y="2323214"/>
            <a:ext cx="4376757" cy="2802560"/>
          </a:xfrm>
          <a:prstGeom prst="rect">
            <a:avLst/>
          </a:prstGeom>
        </p:spPr>
      </p:pic>
      <p:sp>
        <p:nvSpPr>
          <p:cNvPr id="5" name="Rectangle 4">
            <a:extLst>
              <a:ext uri="{FF2B5EF4-FFF2-40B4-BE49-F238E27FC236}">
                <a16:creationId xmlns:a16="http://schemas.microsoft.com/office/drawing/2014/main" id="{ACE27589-5279-43CC-43D2-F9AACEB38047}"/>
              </a:ext>
            </a:extLst>
          </p:cNvPr>
          <p:cNvSpPr/>
          <p:nvPr/>
        </p:nvSpPr>
        <p:spPr>
          <a:xfrm>
            <a:off x="4859427" y="1416021"/>
            <a:ext cx="6161093" cy="5016758"/>
          </a:xfrm>
          <a:prstGeom prst="rect">
            <a:avLst/>
          </a:prstGeom>
        </p:spPr>
        <p:txBody>
          <a:bodyPr wrap="square" lIns="91440" tIns="45720" rIns="91440" bIns="4572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GB" sz="2000" b="1" i="0" u="none" strike="noStrike" kern="1200" cap="none" spc="0" normalizeH="0" baseline="0" noProof="0">
                <a:ln>
                  <a:noFill/>
                </a:ln>
                <a:solidFill>
                  <a:prstClr val="black"/>
                </a:solidFill>
                <a:effectLst/>
                <a:uLnTx/>
                <a:uFillTx/>
                <a:latin typeface="Calibri"/>
                <a:ea typeface="Verdana Pro"/>
                <a:cs typeface="Calibri"/>
              </a:rPr>
              <a:t>Until 2030</a:t>
            </a:r>
            <a:r>
              <a:rPr kumimoji="0" lang="en-GB" sz="2000" b="0" i="0" u="none" strike="noStrike" kern="1200" cap="none" spc="0" normalizeH="0" baseline="0" noProof="0">
                <a:ln>
                  <a:noFill/>
                </a:ln>
                <a:solidFill>
                  <a:prstClr val="black"/>
                </a:solidFill>
                <a:effectLst/>
                <a:uLnTx/>
                <a:uFillTx/>
                <a:latin typeface="Calibri"/>
                <a:ea typeface="Verdana Pro"/>
                <a:cs typeface="Calibri"/>
              </a:rPr>
              <a:t>: no net loss of total national levels of urban green space and tree canopy cover </a:t>
            </a:r>
            <a:r>
              <a:rPr kumimoji="0" lang="en-US" sz="2000" b="0" i="0" u="none" strike="noStrike" kern="1200" cap="none" spc="0" normalizeH="0" baseline="0" noProof="0">
                <a:ln>
                  <a:noFill/>
                </a:ln>
                <a:solidFill>
                  <a:prstClr val="black"/>
                </a:solidFill>
                <a:effectLst/>
                <a:uLnTx/>
                <a:uFillTx/>
                <a:latin typeface="Calibri"/>
                <a:ea typeface="Verdana Pro"/>
                <a:cs typeface="Calibri"/>
              </a:rPr>
              <a:t>in 'urban ecosystem areas'</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endParaRPr kumimoji="0" lang="en-US" sz="2000" b="0" i="0" u="none" strike="noStrike" kern="1200" cap="none" spc="0" normalizeH="0" baseline="0" noProof="0">
              <a:ln>
                <a:noFill/>
              </a:ln>
              <a:solidFill>
                <a:prstClr val="black"/>
              </a:solidFill>
              <a:effectLst/>
              <a:uLnTx/>
              <a:uFillTx/>
              <a:latin typeface="Calibri"/>
              <a:ea typeface="Verdana Pro"/>
              <a:cs typeface="Calibri"/>
            </a:endParaRPr>
          </a:p>
          <a:p>
            <a:pPr marL="800100" marR="0" lvl="1" indent="-342900" algn="l" defTabSz="914400" rtl="0" eaLnBrk="1" fontAlgn="auto" latinLnBrk="0" hangingPunct="1">
              <a:lnSpc>
                <a:spcPct val="100000"/>
              </a:lnSpc>
              <a:spcBef>
                <a:spcPts val="0"/>
              </a:spcBef>
              <a:spcAft>
                <a:spcPts val="0"/>
              </a:spcAft>
              <a:buClrTx/>
              <a:buSzTx/>
              <a:buFont typeface="Wingdings"/>
              <a:buChar char="Ø"/>
              <a:tabLst/>
              <a:defRPr/>
            </a:pPr>
            <a:r>
              <a:rPr kumimoji="0" lang="en-US" sz="2000" b="0" i="0" u="none" strike="noStrike" kern="1200" cap="none" spc="0" normalizeH="0" baseline="0" noProof="0">
                <a:ln>
                  <a:noFill/>
                </a:ln>
                <a:solidFill>
                  <a:prstClr val="black"/>
                </a:solidFill>
                <a:effectLst/>
                <a:uLnTx/>
                <a:uFillTx/>
                <a:latin typeface="Calibri"/>
                <a:ea typeface="Verdana Pro"/>
                <a:cs typeface="Calibri"/>
              </a:rPr>
              <a:t>e</a:t>
            </a:r>
            <a:r>
              <a:rPr kumimoji="0" lang="en-US" sz="2000" b="0" i="1" u="none" strike="noStrike" kern="1200" cap="none" spc="0" normalizeH="0" baseline="0" noProof="0">
                <a:ln>
                  <a:noFill/>
                </a:ln>
                <a:solidFill>
                  <a:prstClr val="black"/>
                </a:solidFill>
                <a:effectLst/>
                <a:uLnTx/>
                <a:uFillTx/>
                <a:latin typeface="Calibri"/>
                <a:ea typeface="Verdana Pro"/>
                <a:cs typeface="Calibri"/>
              </a:rPr>
              <a:t>xemption from national target for urban ecosystem areas with more than 45% green space </a:t>
            </a:r>
            <a:r>
              <a:rPr kumimoji="0" lang="en-US" sz="2000" b="0" i="1" u="sng" strike="noStrike" kern="1200" cap="none" spc="0" normalizeH="0" baseline="0" noProof="0">
                <a:ln>
                  <a:noFill/>
                </a:ln>
                <a:solidFill>
                  <a:prstClr val="black"/>
                </a:solidFill>
                <a:effectLst/>
                <a:uLnTx/>
                <a:uFillTx/>
                <a:latin typeface="Calibri"/>
                <a:ea typeface="Verdana Pro"/>
                <a:cs typeface="Calibri"/>
              </a:rPr>
              <a:t>and</a:t>
            </a:r>
            <a:r>
              <a:rPr kumimoji="0" lang="en-US" sz="2000" b="0" i="1" u="none" strike="noStrike" kern="1200" cap="none" spc="0" normalizeH="0" baseline="0" noProof="0">
                <a:ln>
                  <a:noFill/>
                </a:ln>
                <a:solidFill>
                  <a:prstClr val="black"/>
                </a:solidFill>
                <a:effectLst/>
                <a:uLnTx/>
                <a:uFillTx/>
                <a:latin typeface="Calibri"/>
                <a:ea typeface="Verdana Pro"/>
                <a:cs typeface="Calibri"/>
              </a:rPr>
              <a:t> more than 10% tree canopy cover</a:t>
            </a:r>
          </a:p>
          <a:p>
            <a:pPr marL="800100" marR="0" lvl="1" indent="-342900" algn="l" defTabSz="914400" rtl="0" eaLnBrk="1" fontAlgn="auto" latinLnBrk="0" hangingPunct="1">
              <a:lnSpc>
                <a:spcPct val="100000"/>
              </a:lnSpc>
              <a:spcBef>
                <a:spcPts val="0"/>
              </a:spcBef>
              <a:spcAft>
                <a:spcPts val="0"/>
              </a:spcAft>
              <a:buClrTx/>
              <a:buSzTx/>
              <a:buFont typeface="Wingdings"/>
              <a:buChar char="Ø"/>
              <a:tabLst/>
              <a:defRPr/>
            </a:pPr>
            <a:endParaRPr kumimoji="0" lang="en-US" sz="2000" b="0" i="1" u="none" strike="noStrike" kern="1200" cap="none" spc="0" normalizeH="0" baseline="0" noProof="0">
              <a:ln>
                <a:noFill/>
              </a:ln>
              <a:solidFill>
                <a:prstClr val="black"/>
              </a:solidFill>
              <a:effectLst/>
              <a:uLnTx/>
              <a:uFillTx/>
              <a:latin typeface="Calibri"/>
              <a:ea typeface="Verdana Pro"/>
              <a:cs typeface="Calibri"/>
            </a:endParaRP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GB" sz="2000" b="1" i="0" u="none" strike="noStrike" kern="1200" cap="none" spc="0" normalizeH="0" baseline="0" noProof="0">
                <a:ln>
                  <a:noFill/>
                </a:ln>
                <a:solidFill>
                  <a:prstClr val="black"/>
                </a:solidFill>
                <a:effectLst/>
                <a:uLnTx/>
                <a:uFillTx/>
                <a:latin typeface="Calibri"/>
                <a:ea typeface="Verdana Pro"/>
                <a:cs typeface="Calibri"/>
              </a:rPr>
              <a:t>After 2030:</a:t>
            </a:r>
            <a:r>
              <a:rPr kumimoji="0" lang="en-GB" sz="2000" b="0" i="0" u="none" strike="noStrike" kern="1200" cap="none" spc="0" normalizeH="0" baseline="0" noProof="0">
                <a:ln>
                  <a:noFill/>
                </a:ln>
                <a:solidFill>
                  <a:prstClr val="black"/>
                </a:solidFill>
                <a:effectLst/>
                <a:uLnTx/>
                <a:uFillTx/>
                <a:latin typeface="Calibri"/>
                <a:ea typeface="Verdana Pro"/>
                <a:cs typeface="Calibri"/>
              </a:rPr>
              <a:t> increasing trend of:</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endParaRPr kumimoji="0" lang="en-GB" sz="2000" b="0" i="0" u="none" strike="noStrike" kern="1200" cap="none" spc="0" normalizeH="0" baseline="0" noProof="0">
              <a:ln>
                <a:noFill/>
              </a:ln>
              <a:solidFill>
                <a:prstClr val="black"/>
              </a:solidFill>
              <a:effectLst/>
              <a:uLnTx/>
              <a:uFillTx/>
              <a:latin typeface="Calibri"/>
              <a:ea typeface="Verdana Pro"/>
              <a:cs typeface="Calibri"/>
            </a:endParaRPr>
          </a:p>
          <a:p>
            <a:pPr marL="800100" marR="0" lvl="1" indent="-342900" algn="l" defTabSz="914400" rtl="0" eaLnBrk="1" fontAlgn="auto" latinLnBrk="0" hangingPunct="1">
              <a:lnSpc>
                <a:spcPct val="100000"/>
              </a:lnSpc>
              <a:spcBef>
                <a:spcPts val="0"/>
              </a:spcBef>
              <a:spcAft>
                <a:spcPts val="0"/>
              </a:spcAft>
              <a:buClrTx/>
              <a:buSzTx/>
              <a:buFont typeface="Wingdings"/>
              <a:buChar char="Ø"/>
              <a:tabLst/>
              <a:defRPr/>
            </a:pPr>
            <a:r>
              <a:rPr kumimoji="0" lang="en-GB" sz="2000" b="0" i="0" u="none" strike="noStrike" kern="1200" cap="none" spc="0" normalizeH="0" baseline="0" noProof="0">
                <a:ln>
                  <a:noFill/>
                </a:ln>
                <a:solidFill>
                  <a:prstClr val="black"/>
                </a:solidFill>
                <a:effectLst/>
                <a:uLnTx/>
                <a:uFillTx/>
                <a:latin typeface="Calibri"/>
                <a:ea typeface="Calibri"/>
                <a:cs typeface="Calibri"/>
              </a:rPr>
              <a:t>overall national level of urban</a:t>
            </a:r>
            <a:r>
              <a:rPr kumimoji="0" lang="en-GB" sz="2000" b="0" i="0" u="none" strike="noStrike" kern="1200" cap="none" spc="0" normalizeH="0" baseline="0" noProof="0">
                <a:ln>
                  <a:noFill/>
                </a:ln>
                <a:solidFill>
                  <a:prstClr val="black"/>
                </a:solidFill>
                <a:effectLst/>
                <a:uLnTx/>
                <a:uFillTx/>
                <a:latin typeface="Calibri"/>
                <a:ea typeface="Verdana Pro"/>
                <a:cs typeface="Calibri"/>
              </a:rPr>
              <a:t> green space </a:t>
            </a:r>
            <a:endParaRPr kumimoji="0" lang="en-GB" sz="2000" b="0" i="0" u="none" strike="noStrike" kern="1200" cap="none" spc="0" normalizeH="0" baseline="0" noProof="0">
              <a:ln>
                <a:noFill/>
              </a:ln>
              <a:solidFill>
                <a:prstClr val="black"/>
              </a:solidFill>
              <a:effectLst/>
              <a:uLnTx/>
              <a:uFillTx/>
              <a:latin typeface="Verdana Pro"/>
              <a:ea typeface="Calibri"/>
              <a:cs typeface="Calibri"/>
            </a:endParaRPr>
          </a:p>
          <a:p>
            <a:pPr marL="800100" marR="0" lvl="1" indent="-342900" algn="l" defTabSz="914400" rtl="0" eaLnBrk="1" fontAlgn="auto" latinLnBrk="0" hangingPunct="1">
              <a:lnSpc>
                <a:spcPct val="100000"/>
              </a:lnSpc>
              <a:spcBef>
                <a:spcPts val="0"/>
              </a:spcBef>
              <a:spcAft>
                <a:spcPts val="0"/>
              </a:spcAft>
              <a:buClrTx/>
              <a:buSzTx/>
              <a:buFont typeface="Wingdings"/>
              <a:buChar char="Ø"/>
              <a:tabLst/>
              <a:defRPr/>
            </a:pPr>
            <a:r>
              <a:rPr kumimoji="0" lang="en-GB" sz="2000" b="0" i="0" u="none" strike="noStrike" kern="1200" cap="none" spc="0" normalizeH="0" baseline="0" noProof="0">
                <a:ln>
                  <a:noFill/>
                </a:ln>
                <a:solidFill>
                  <a:prstClr val="black"/>
                </a:solidFill>
                <a:effectLst/>
                <a:uLnTx/>
                <a:uFillTx/>
                <a:latin typeface="Calibri"/>
                <a:ea typeface="Calibri"/>
                <a:cs typeface="Calibri"/>
              </a:rPr>
              <a:t>urban tree canopy cover, in </a:t>
            </a:r>
            <a:r>
              <a:rPr kumimoji="0" lang="en-GB" sz="2000" b="0" i="0" u="sng" strike="noStrike" kern="1200" cap="none" spc="0" normalizeH="0" baseline="0" noProof="0">
                <a:ln>
                  <a:noFill/>
                </a:ln>
                <a:solidFill>
                  <a:prstClr val="black"/>
                </a:solidFill>
                <a:effectLst/>
                <a:uLnTx/>
                <a:uFillTx/>
                <a:latin typeface="Calibri"/>
                <a:ea typeface="Calibri"/>
                <a:cs typeface="Calibri"/>
              </a:rPr>
              <a:t>each</a:t>
            </a:r>
            <a:r>
              <a:rPr kumimoji="0" lang="en-GB" sz="2000" b="0" i="0" u="none" strike="noStrike" kern="1200" cap="none" spc="0" normalizeH="0" baseline="0" noProof="0">
                <a:ln>
                  <a:noFill/>
                </a:ln>
                <a:solidFill>
                  <a:prstClr val="black"/>
                </a:solidFill>
                <a:effectLst/>
                <a:uLnTx/>
                <a:uFillTx/>
                <a:latin typeface="Calibri"/>
                <a:ea typeface="Calibri"/>
                <a:cs typeface="Calibri"/>
              </a:rPr>
              <a:t> urban ecosystem area</a:t>
            </a:r>
            <a:endParaRPr kumimoji="0" lang="en-GB" sz="2000" b="0" i="0" u="none" strike="noStrike" kern="1200" cap="none" spc="0" normalizeH="0" baseline="0" noProof="0">
              <a:ln>
                <a:noFill/>
              </a:ln>
              <a:solidFill>
                <a:prstClr val="black"/>
              </a:solidFill>
              <a:effectLst/>
              <a:uLnTx/>
              <a:uFillTx/>
              <a:latin typeface="Calibri"/>
              <a:ea typeface="Verdana Pro"/>
              <a:cs typeface="Calibri"/>
            </a:endParaRPr>
          </a:p>
          <a:p>
            <a:pPr marL="800100" marR="0" lvl="1" indent="-342900" algn="l" defTabSz="914400" rtl="0" eaLnBrk="1" fontAlgn="auto" latinLnBrk="0" hangingPunct="1">
              <a:lnSpc>
                <a:spcPct val="100000"/>
              </a:lnSpc>
              <a:spcBef>
                <a:spcPts val="0"/>
              </a:spcBef>
              <a:spcAft>
                <a:spcPts val="0"/>
              </a:spcAft>
              <a:buClrTx/>
              <a:buSzTx/>
              <a:buFont typeface="Wingdings"/>
              <a:buChar char="Ø"/>
              <a:tabLst/>
              <a:defRPr/>
            </a:pPr>
            <a:endParaRPr kumimoji="0" lang="en-GB" sz="2000" b="0" i="0" u="none" strike="noStrike" kern="1200" cap="none" spc="0" normalizeH="0" baseline="0" noProof="0">
              <a:ln>
                <a:noFill/>
              </a:ln>
              <a:solidFill>
                <a:prstClr val="black"/>
              </a:solidFill>
              <a:effectLst/>
              <a:uLnTx/>
              <a:uFillTx/>
              <a:latin typeface="Calibri"/>
              <a:ea typeface="Verdana Pro"/>
              <a:cs typeface="Calibri"/>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black"/>
                </a:solidFill>
                <a:effectLst/>
                <a:uLnTx/>
                <a:uFillTx/>
                <a:latin typeface="Calibri"/>
                <a:ea typeface="Verdana Pro"/>
                <a:cs typeface="Calibri"/>
              </a:rPr>
              <a:t>…until satisfactory levels are achieved (</a:t>
            </a:r>
            <a:r>
              <a:rPr kumimoji="0" lang="en-GB" sz="2000" b="0" i="1" u="none" strike="noStrike" kern="1200" cap="none" spc="0" normalizeH="0" baseline="0" noProof="0">
                <a:ln>
                  <a:noFill/>
                </a:ln>
                <a:solidFill>
                  <a:prstClr val="black"/>
                </a:solidFill>
                <a:effectLst/>
                <a:uLnTx/>
                <a:uFillTx/>
                <a:latin typeface="Calibri"/>
                <a:ea typeface="Verdana Pro"/>
                <a:cs typeface="Calibri"/>
              </a:rPr>
              <a:t>no exemptions) </a:t>
            </a:r>
          </a:p>
        </p:txBody>
      </p:sp>
    </p:spTree>
    <p:extLst>
      <p:ext uri="{BB962C8B-B14F-4D97-AF65-F5344CB8AC3E}">
        <p14:creationId xmlns:p14="http://schemas.microsoft.com/office/powerpoint/2010/main" val="3287090941"/>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1250">
        <p15:prstTrans prst="pageCurlDouble"/>
      </p:transition>
    </mc:Choice>
    <mc:Fallback>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SLIDO_APP_VERSION" val="1.9.1.5104"/>
  <p:tag name="SLIDO_PRESENTATION_ID" val="00000000-0000-0000-0000-000000000000"/>
  <p:tag name="SLIDO_EVENT_UUID" val="d709cea5-23e9-4b99-bbe4-6e182de511c4"/>
  <p:tag name="SLIDO_EVENT_SECTION_UUID" val="93e96ec2-3d07-4bc5-b7ea-61244147b7fa"/>
</p:tagLst>
</file>

<file path=ppt/theme/theme1.xml><?xml version="1.0" encoding="utf-8"?>
<a:theme xmlns:a="http://schemas.openxmlformats.org/drawingml/2006/main" name="eurocities1">
  <a:themeElements>
    <a:clrScheme name="Eurocities">
      <a:dk1>
        <a:srgbClr val="000000"/>
      </a:dk1>
      <a:lt1>
        <a:srgbClr val="FEFFFF"/>
      </a:lt1>
      <a:dk2>
        <a:srgbClr val="00586E"/>
      </a:dk2>
      <a:lt2>
        <a:srgbClr val="E8E7E5"/>
      </a:lt2>
      <a:accent1>
        <a:srgbClr val="B91955"/>
      </a:accent1>
      <a:accent2>
        <a:srgbClr val="D32013"/>
      </a:accent2>
      <a:accent3>
        <a:srgbClr val="FFB300"/>
      </a:accent3>
      <a:accent4>
        <a:srgbClr val="006EAF"/>
      </a:accent4>
      <a:accent5>
        <a:srgbClr val="00785F"/>
      </a:accent5>
      <a:accent6>
        <a:srgbClr val="00586E"/>
      </a:accent6>
      <a:hlink>
        <a:srgbClr val="00586E"/>
      </a:hlink>
      <a:folHlink>
        <a:srgbClr val="00586E"/>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dge Training" id="{8B60D28C-3E98-4F16-801B-9F0F27C74640}" vid="{A5A729C6-6302-4A43-8C3F-5D019A654E9D}"/>
    </a:ext>
  </a:extLst>
</a:theme>
</file>

<file path=ppt/theme/theme2.xml><?xml version="1.0" encoding="utf-8"?>
<a:theme xmlns:a="http://schemas.openxmlformats.org/drawingml/2006/main" name="UA_Circular Economy_ppt 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UA General_ppt template.potx" id="{B56D6873-8129-4581-8C2E-4A1B3B6FCA0D}" vid="{BC4FC7FC-F556-414E-BFA1-2A3035396211}"/>
    </a:ext>
  </a:extLst>
</a:theme>
</file>

<file path=ppt/theme/theme3.xml><?xml version="1.0" encoding="utf-8"?>
<a:theme xmlns:a="http://schemas.openxmlformats.org/drawingml/2006/main" name="Perspective brussels - Terracotta">
  <a:themeElements>
    <a:clrScheme name="BBP Custom 2">
      <a:dk1>
        <a:srgbClr val="0E0E0D"/>
      </a:dk1>
      <a:lt1>
        <a:srgbClr val="FFFFFF"/>
      </a:lt1>
      <a:dk2>
        <a:srgbClr val="6F6F6E"/>
      </a:dk2>
      <a:lt2>
        <a:srgbClr val="D9DADA"/>
      </a:lt2>
      <a:accent1>
        <a:srgbClr val="D95A49"/>
      </a:accent1>
      <a:accent2>
        <a:srgbClr val="13BBEE"/>
      </a:accent2>
      <a:accent3>
        <a:srgbClr val="73B958"/>
      </a:accent3>
      <a:accent4>
        <a:srgbClr val="9D75B2"/>
      </a:accent4>
      <a:accent5>
        <a:srgbClr val="95A4A4"/>
      </a:accent5>
      <a:accent6>
        <a:srgbClr val="FDC300"/>
      </a:accent6>
      <a:hlink>
        <a:srgbClr val="0563C1"/>
      </a:hlink>
      <a:folHlink>
        <a:srgbClr val="954F72"/>
      </a:folHlink>
    </a:clrScheme>
    <a:fontScheme name="Personnalisé 2">
      <a:majorFont>
        <a:latin typeface="Arial Black"/>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BLANK">
      <a:srgbClr val="FFFFFF"/>
    </a:custClr>
    <a:custClr name="BLANK">
      <a:srgbClr val="FFFFFF"/>
    </a:custClr>
    <a:custClr name="GRIS 50% NOIR">
      <a:srgbClr val="9A9A9A"/>
    </a:custClr>
    <a:custClr name="ROUGE">
      <a:srgbClr val="E7334C"/>
    </a:custClr>
    <a:custClr name="TERRACOTTA">
      <a:srgbClr val="D95A49"/>
    </a:custClr>
    <a:custClr name="BLEU">
      <a:srgbClr val="13BBEE"/>
    </a:custClr>
    <a:custClr name="VERT">
      <a:srgbClr val="73B958"/>
    </a:custClr>
    <a:custClr name="VIOLET">
      <a:srgbClr val="9D75B2"/>
    </a:custClr>
    <a:custClr name="ARDOISE">
      <a:srgbClr val="95A4A4"/>
    </a:custClr>
    <a:custClr name="JAUNE">
      <a:srgbClr val="FDC300"/>
    </a:custClr>
    <a:custClr name="BLANK">
      <a:srgbClr val="FFFFFF"/>
    </a:custClr>
    <a:custClr name="BLANK">
      <a:srgbClr val="FFFFFF"/>
    </a:custClr>
    <a:custClr name="GRIS 70% NOIR">
      <a:srgbClr val="6F6F6E"/>
    </a:custClr>
    <a:custClr name="ROUGE FONCE">
      <a:srgbClr val="A12634"/>
    </a:custClr>
    <a:custClr name="TERRACOTTA FONCE">
      <a:srgbClr val="562821"/>
    </a:custClr>
    <a:custClr name="BLEU FONCE">
      <a:srgbClr val="508197"/>
    </a:custClr>
    <a:custClr name="VERT FONCE">
      <a:srgbClr val="457437"/>
    </a:custClr>
    <a:custClr name="VIOLET FONCE">
      <a:srgbClr val="71537D"/>
    </a:custClr>
    <a:custClr name="ARDOISE FONCE">
      <a:srgbClr val="717D7C"/>
    </a:custClr>
    <a:custClr name="JAUNE FONCE">
      <a:srgbClr val="987A15"/>
    </a:custClr>
    <a:custClr name="BLANK">
      <a:srgbClr val="FFFFFF"/>
    </a:custClr>
    <a:custClr name="BLANK">
      <a:srgbClr val="FFFFFF"/>
    </a:custClr>
    <a:custClr name="GRIS 20% NOIR">
      <a:srgbClr val="D9DADA"/>
    </a:custClr>
    <a:custClr name="ROUGE CLAIR">
      <a:srgbClr val="F6E8E5"/>
    </a:custClr>
    <a:custClr name="TERRACOTTA CLAIR">
      <a:srgbClr val="F0D0C8"/>
    </a:custClr>
    <a:custClr name="BLEU CLAIR">
      <a:srgbClr val="F0F3F6"/>
    </a:custClr>
    <a:custClr name="VERT CLAIR">
      <a:srgbClr val="EBF0E9"/>
    </a:custClr>
    <a:custClr name="VIOLET CLAIR">
      <a:srgbClr val="EEE9F1"/>
    </a:custClr>
    <a:custClr name="ARDOISE CLAIR">
      <a:srgbClr val="F2F4F4"/>
    </a:custClr>
    <a:custClr name="JAUNE CLAIR">
      <a:srgbClr val="F7EFDB"/>
    </a:custClr>
  </a:custClrLst>
  <a:extLst>
    <a:ext uri="{05A4C25C-085E-4340-85A3-A5531E510DB2}">
      <thm15:themeFamily xmlns:thm15="http://schemas.microsoft.com/office/thememl/2012/main" name="6_Conception personnalisée" id="{D6DD458D-F16C-4F8F-9CDA-35F7DB43F85A}" vid="{2F7E063F-F0DB-49AB-9CE0-817B43C62A57}"/>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VN-FI/SV-01/2020">
  <a:themeElements>
    <a:clrScheme name="Custom 14">
      <a:dk1>
        <a:sysClr val="windowText" lastClr="000000"/>
      </a:dk1>
      <a:lt1>
        <a:srgbClr val="FFFFFF"/>
      </a:lt1>
      <a:dk2>
        <a:srgbClr val="365ABD"/>
      </a:dk2>
      <a:lt2>
        <a:srgbClr val="9B9183"/>
      </a:lt2>
      <a:accent1>
        <a:srgbClr val="2699D6"/>
      </a:accent1>
      <a:accent2>
        <a:srgbClr val="00A79F"/>
      </a:accent2>
      <a:accent3>
        <a:srgbClr val="F18700"/>
      </a:accent3>
      <a:accent4>
        <a:srgbClr val="D90066"/>
      </a:accent4>
      <a:accent5>
        <a:srgbClr val="8C4091"/>
      </a:accent5>
      <a:accent6>
        <a:srgbClr val="76B82A"/>
      </a:accent6>
      <a:hlink>
        <a:srgbClr val="3153AF"/>
      </a:hlink>
      <a:folHlink>
        <a:srgbClr val="002F6C"/>
      </a:folHlink>
    </a:clrScheme>
    <a:fontScheme name="VN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Presentation1" id="{175CC543-B4EB-48A2-80C6-6E6E85EA7B98}" vid="{8D322699-16F4-4D43-82CE-75BB8B9E3DA9}"/>
    </a:ext>
  </a:extLst>
</a:theme>
</file>

<file path=ppt/theme/theme6.xml><?xml version="1.0" encoding="utf-8"?>
<a:theme xmlns:a="http://schemas.openxmlformats.org/drawingml/2006/main" name="YM - sisältösivut">
  <a:themeElements>
    <a:clrScheme name="YM">
      <a:dk1>
        <a:sysClr val="windowText" lastClr="000000"/>
      </a:dk1>
      <a:lt1>
        <a:sysClr val="window" lastClr="FFFFFF"/>
      </a:lt1>
      <a:dk2>
        <a:srgbClr val="253746"/>
      </a:dk2>
      <a:lt2>
        <a:srgbClr val="F6F3E5"/>
      </a:lt2>
      <a:accent1>
        <a:srgbClr val="2C5234"/>
      </a:accent1>
      <a:accent2>
        <a:srgbClr val="E0C09F"/>
      </a:accent2>
      <a:accent3>
        <a:srgbClr val="C66E4E"/>
      </a:accent3>
      <a:accent4>
        <a:srgbClr val="FFB25B"/>
      </a:accent4>
      <a:accent5>
        <a:srgbClr val="ECC7CD"/>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spAutoFit/>
      </a:bodyPr>
      <a:lstStyle>
        <a:defPPr algn="l">
          <a:defRPr sz="1000" dirty="0" err="1" smtClean="0"/>
        </a:defPPr>
      </a:lstStyle>
    </a:txDef>
  </a:objectDefaults>
  <a:extraClrSchemeLst/>
  <a:extLst>
    <a:ext uri="{05A4C25C-085E-4340-85A3-A5531E510DB2}">
      <thm15:themeFamily xmlns:thm15="http://schemas.microsoft.com/office/thememl/2012/main" name="Esitys1" id="{467CA1F3-F497-47B7-8A17-85DF3122854B}" vid="{06B4E613-7C9F-41AF-8C1C-C4C911697BCF}"/>
    </a:ext>
  </a:extLst>
</a:theme>
</file>

<file path=ppt/theme/theme7.xml><?xml version="1.0" encoding="utf-8"?>
<a:theme xmlns:a="http://schemas.openxmlformats.org/drawingml/2006/main" name="Kuntaliitto FI">
  <a:themeElements>
    <a:clrScheme name="Kuntaliitto 2020">
      <a:dk1>
        <a:srgbClr val="000000"/>
      </a:dk1>
      <a:lt1>
        <a:sysClr val="window" lastClr="FFFFFF"/>
      </a:lt1>
      <a:dk2>
        <a:srgbClr val="73899D"/>
      </a:dk2>
      <a:lt2>
        <a:srgbClr val="DFDAD6"/>
      </a:lt2>
      <a:accent1>
        <a:srgbClr val="104264"/>
      </a:accent1>
      <a:accent2>
        <a:srgbClr val="FFC0D0"/>
      </a:accent2>
      <a:accent3>
        <a:srgbClr val="923468"/>
      </a:accent3>
      <a:accent4>
        <a:srgbClr val="255DD0"/>
      </a:accent4>
      <a:accent5>
        <a:srgbClr val="FFE561"/>
      </a:accent5>
      <a:accent6>
        <a:srgbClr val="7DC6F0"/>
      </a:accent6>
      <a:hlink>
        <a:srgbClr val="104264"/>
      </a:hlink>
      <a:folHlink>
        <a:srgbClr val="104264"/>
      </a:folHlink>
    </a:clrScheme>
    <a:fontScheme name="Kuntaliitto 2020">
      <a:majorFont>
        <a:latin typeface="Work Sans ExtraBold"/>
        <a:ea typeface=""/>
        <a:cs typeface=""/>
      </a:majorFont>
      <a:minorFont>
        <a:latin typeface="Work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3"/>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Blank.potx" id="{0C704AD4-10B4-4F6D-98EB-ADFAA4A835CF}" vid="{0CB629F6-77AC-45AA-833D-27371779476A}"/>
    </a:ext>
  </a:extLst>
</a:theme>
</file>

<file path=ppt/theme/theme8.xml><?xml version="1.0" encoding="utf-8"?>
<a:theme xmlns:a="http://schemas.openxmlformats.org/drawingml/2006/main" name="1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f58146b2-274b-4226-9504-207b8a4cc1ba">
      <Terms xmlns="http://schemas.microsoft.com/office/infopath/2007/PartnerControls"/>
    </lcf76f155ced4ddcb4097134ff3c332f>
    <TaxCatchAll xmlns="0d10a1db-cb7b-47df-a367-3cb4a7090fad"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C5BDEE40DCD8E2419E01055EECC563B1" ma:contentTypeVersion="15" ma:contentTypeDescription="Create a new document." ma:contentTypeScope="" ma:versionID="adf1b2c6afdd17156ae4fb6d996c1a7b">
  <xsd:schema xmlns:xsd="http://www.w3.org/2001/XMLSchema" xmlns:xs="http://www.w3.org/2001/XMLSchema" xmlns:p="http://schemas.microsoft.com/office/2006/metadata/properties" xmlns:ns2="f58146b2-274b-4226-9504-207b8a4cc1ba" xmlns:ns3="0d10a1db-cb7b-47df-a367-3cb4a7090fad" targetNamespace="http://schemas.microsoft.com/office/2006/metadata/properties" ma:root="true" ma:fieldsID="b5a9048d7d20ee5aded48bb649c0bdd9" ns2:_="" ns3:_="">
    <xsd:import namespace="f58146b2-274b-4226-9504-207b8a4cc1ba"/>
    <xsd:import namespace="0d10a1db-cb7b-47df-a367-3cb4a7090fad"/>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3:SharedWithUsers" minOccurs="0"/>
                <xsd:element ref="ns3:SharedWithDetail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DateTaken" minOccurs="0"/>
                <xsd:element ref="ns2:MediaServiceLocation" minOccurs="0"/>
                <xsd:element ref="ns2:MediaLengthInSecond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58146b2-274b-4226-9504-207b8a4cc1b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4" nillable="true" ma:taxonomy="true" ma:internalName="lcf76f155ced4ddcb4097134ff3c332f" ma:taxonomyFieldName="MediaServiceImageTags" ma:displayName="Image Tags" ma:readOnly="false" ma:fieldId="{5cf76f15-5ced-4ddc-b409-7134ff3c332f}" ma:taxonomyMulti="true" ma:sspId="a4fd23e0-4e92-4052-93a3-35dc230bb37a"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DateTaken" ma:index="19" nillable="true" ma:displayName="MediaServiceDateTaken" ma:hidden="true" ma:indexed="true" ma:internalName="MediaServiceDateTaken" ma:readOnly="true">
      <xsd:simpleType>
        <xsd:restriction base="dms:Text"/>
      </xsd:simpleType>
    </xsd:element>
    <xsd:element name="MediaServiceLocation" ma:index="20" nillable="true" ma:displayName="Location" ma:indexed="true" ma:internalName="MediaServiceLocation" ma:readOnly="true">
      <xsd:simpleType>
        <xsd:restriction base="dms:Text"/>
      </xsd:simpleType>
    </xsd:element>
    <xsd:element name="MediaLengthInSeconds" ma:index="21" nillable="true" ma:displayName="MediaLengthInSeconds" ma:hidden="true" ma:internalName="MediaLengthInSeconds" ma:readOnly="true">
      <xsd:simpleType>
        <xsd:restriction base="dms:Unknown"/>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0d10a1db-cb7b-47df-a367-3cb4a7090fad"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TaxCatchAll" ma:index="15" nillable="true" ma:displayName="Taxonomy Catch All Column" ma:hidden="true" ma:list="{3fe14a90-41b1-4696-a725-4016c3e23af1}" ma:internalName="TaxCatchAll" ma:showField="CatchAllData" ma:web="0d10a1db-cb7b-47df-a367-3cb4a7090fa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D170A6F-2636-415B-9014-830416581435}">
  <ds:schemaRefs>
    <ds:schemaRef ds:uri="0d10a1db-cb7b-47df-a367-3cb4a7090fad"/>
    <ds:schemaRef ds:uri="f58146b2-274b-4226-9504-207b8a4cc1ba"/>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28C998DB-0876-4484-9D49-B9EC0A1EA861}">
  <ds:schemaRefs>
    <ds:schemaRef ds:uri="0d10a1db-cb7b-47df-a367-3cb4a7090fad"/>
    <ds:schemaRef ds:uri="f58146b2-274b-4226-9504-207b8a4cc1ba"/>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EA0B7D49-2727-49A6-B559-CCBF36BA5BC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Application>Microsoft Office PowerPoint</Application>
  <PresentationFormat>Widescreen</PresentationFormat>
  <Slides>61</Slides>
  <Notes>22</Notes>
  <HiddenSlides>0</HiddenSlides>
  <ScaleCrop>false</ScaleCrop>
  <HeadingPairs>
    <vt:vector size="4" baseType="variant">
      <vt:variant>
        <vt:lpstr>Theme</vt:lpstr>
      </vt:variant>
      <vt:variant>
        <vt:i4>8</vt:i4>
      </vt:variant>
      <vt:variant>
        <vt:lpstr>Slide Titles</vt:lpstr>
      </vt:variant>
      <vt:variant>
        <vt:i4>61</vt:i4>
      </vt:variant>
    </vt:vector>
  </HeadingPairs>
  <TitlesOfParts>
    <vt:vector size="69" baseType="lpstr">
      <vt:lpstr>eurocities1</vt:lpstr>
      <vt:lpstr>UA_Circular Economy_ppt template</vt:lpstr>
      <vt:lpstr>Perspective brussels - Terracotta</vt:lpstr>
      <vt:lpstr>Office Theme</vt:lpstr>
      <vt:lpstr>VN-FI/SV-01/2020</vt:lpstr>
      <vt:lpstr>YM - sisältösivut</vt:lpstr>
      <vt:lpstr>Kuntaliitto FI</vt:lpstr>
      <vt:lpstr>1_Office Theme</vt:lpstr>
      <vt:lpstr>PowerPoint Presentation</vt:lpstr>
      <vt:lpstr>House rules</vt:lpstr>
      <vt:lpstr>Nature Restoration Law webinar series</vt:lpstr>
      <vt:lpstr>Webinar #6: collaboration for national restoration plans</vt:lpstr>
      <vt:lpstr>PowerPoint Presentation</vt:lpstr>
      <vt:lpstr>National Restoration Plans: standard format</vt:lpstr>
      <vt:lpstr>PowerPoint Presentation</vt:lpstr>
      <vt:lpstr>PowerPoint Presentation</vt:lpstr>
      <vt:lpstr>Urban ecosystem targets</vt:lpstr>
      <vt:lpstr>Uniform Format for National Restoration Plans</vt:lpstr>
      <vt:lpstr>Uniform Format for National Restoration Plans</vt:lpstr>
      <vt:lpstr>Uniform Format for National Restoration Plans</vt:lpstr>
      <vt:lpstr>Uniform Format for National Restoration Plans</vt:lpstr>
      <vt:lpstr>Uniform Format for National Restoration Plans</vt:lpstr>
      <vt:lpstr>Uniform Format for National Restoration Plans</vt:lpstr>
      <vt:lpstr>Local Administrative units / urban centers and urban clusters</vt:lpstr>
      <vt:lpstr>Urban Ecosystem Areas</vt:lpstr>
      <vt:lpstr>Measuring green space and tree canopy cover</vt:lpstr>
      <vt:lpstr>Exclusions? </vt:lpstr>
      <vt:lpstr>Additional information </vt:lpstr>
      <vt:lpstr>PowerPoint Presentation</vt:lpstr>
      <vt:lpstr>Supplementary Data? </vt:lpstr>
      <vt:lpstr>Supplementary Data? </vt:lpstr>
      <vt:lpstr>Typology of Measures </vt:lpstr>
      <vt:lpstr>References</vt:lpstr>
      <vt:lpstr>Thank you for your attention!</vt:lpstr>
      <vt:lpstr>PowerPoint Presentation</vt:lpstr>
      <vt:lpstr>PowerPoint Presentation</vt:lpstr>
      <vt:lpstr>Are the local and national level already in contact regarding the Nature Restoration Law?  </vt:lpstr>
      <vt:lpstr>The involvement of LRGs  in developing National Restoration Plans</vt:lpstr>
      <vt:lpstr>What is CEMR ?</vt:lpstr>
      <vt:lpstr>NRP adoption timeline</vt:lpstr>
      <vt:lpstr>CEMR quick survey</vt:lpstr>
      <vt:lpstr>1. So far, limited involvement of LRGs in the preparation of the national plans</vt:lpstr>
      <vt:lpstr>2. Challenges in Multi-Level Collaboration</vt:lpstr>
      <vt:lpstr>3. Support provided by National Associations</vt:lpstr>
      <vt:lpstr>4. Barriers to effective Implementation</vt:lpstr>
      <vt:lpstr>CEMR recommendations</vt:lpstr>
      <vt:lpstr>Thank you </vt:lpstr>
      <vt:lpstr>Case study: how are Finnish cities collaborating with the national level? </vt:lpstr>
      <vt:lpstr>Urban Ecosystems –  Collaboration on National Restoration Plan in Finland </vt:lpstr>
      <vt:lpstr>PowerPoint Presentation</vt:lpstr>
      <vt:lpstr>Inclusive NRP preparation on urban ecosystems</vt:lpstr>
      <vt:lpstr>PowerPoint Presentation</vt:lpstr>
      <vt:lpstr>Thematic group 3: Urban environments</vt:lpstr>
      <vt:lpstr>Municipalities that may fall within  the scope of the NRR Article 8</vt:lpstr>
      <vt:lpstr>Possible challenges</vt:lpstr>
      <vt:lpstr>PowerPoint Presentation</vt:lpstr>
      <vt:lpstr>PowerPoint Presentation</vt:lpstr>
      <vt:lpstr>National nature restoration plan: Subgroups for urban ecosystems</vt:lpstr>
      <vt:lpstr>land use planning in Finland</vt:lpstr>
      <vt:lpstr>PowerPoint Presentation</vt:lpstr>
      <vt:lpstr>PowerPoint Presentation</vt:lpstr>
      <vt:lpstr>Diversity of urban environment</vt:lpstr>
      <vt:lpstr>Multi-level dialogue supports practical and efficient action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Heather Brooks</dc:creator>
  <cp:revision>1</cp:revision>
  <dcterms:created xsi:type="dcterms:W3CDTF">2025-03-19T13:27:23Z</dcterms:created>
  <dcterms:modified xsi:type="dcterms:W3CDTF">2025-06-12T07:53:19Z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0x010100C5BDEE40DCD8E2419E01055EECC563B1</vt:lpwstr>
  </property>
  <property fmtid="{D5CDD505-2E9C-101B-9397-08002B2CF9AE}" pid="3" name="SlidoAppVersion">
    <vt:lpwstr>1.9.1.5104</vt:lpwstr>
  </property>
  <property fmtid="{D5CDD505-2E9C-101B-9397-08002B2CF9AE}" pid="4" name="MediaServiceImageTags">
    <vt:lpwstr/>
  </property>
</Properties>
</file>